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15"/>
  </p:notesMasterIdLst>
  <p:handoutMasterIdLst>
    <p:handoutMasterId r:id="rId16"/>
  </p:handoutMasterIdLst>
  <p:sldIdLst>
    <p:sldId id="308" r:id="rId2"/>
    <p:sldId id="302" r:id="rId3"/>
    <p:sldId id="309" r:id="rId4"/>
    <p:sldId id="310" r:id="rId5"/>
    <p:sldId id="305" r:id="rId6"/>
    <p:sldId id="311" r:id="rId7"/>
    <p:sldId id="274" r:id="rId8"/>
    <p:sldId id="271" r:id="rId9"/>
    <p:sldId id="275" r:id="rId10"/>
    <p:sldId id="301" r:id="rId11"/>
    <p:sldId id="279" r:id="rId12"/>
    <p:sldId id="268" r:id="rId13"/>
    <p:sldId id="312" r:id="rId14"/>
  </p:sldIdLst>
  <p:sldSz cx="9144000" cy="5143500" type="screen16x9"/>
  <p:notesSz cx="6858000" cy="9144000"/>
  <p:embeddedFontLst>
    <p:embeddedFont>
      <p:font typeface="Traditional Arabic" pitchFamily="18" charset="-78"/>
      <p:regular r:id="rId17"/>
      <p:bold r:id="rId18"/>
    </p:embeddedFont>
    <p:embeddedFont>
      <p:font typeface="Aldhabi" pitchFamily="2" charset="-78"/>
      <p:regular r:id="rId19"/>
    </p:embeddedFont>
    <p:embeddedFont>
      <p:font typeface="Andalus" pitchFamily="18" charset="-78"/>
      <p:regular r:id="rId20"/>
    </p:embeddedFont>
    <p:embeddedFont>
      <p:font typeface="Roboto Condensed Light" charset="0"/>
      <p:regular r:id="rId21"/>
      <p:italic r:id="rId22"/>
    </p:embeddedFont>
    <p:embeddedFont>
      <p:font typeface="Roboto Light" charset="0"/>
      <p:regular r:id="rId23"/>
      <p:italic r:id="rId24"/>
    </p:embeddedFont>
    <p:embeddedFont>
      <p:font typeface="Calibri"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4D4D"/>
    <a:srgbClr val="F16453"/>
    <a:srgbClr val="F26A58"/>
    <a:srgbClr val="333333"/>
    <a:srgbClr val="FBFBFB"/>
    <a:srgbClr val="FDF9CF"/>
    <a:srgbClr val="FEFCE8"/>
    <a:srgbClr val="FFFEF7"/>
    <a:srgbClr val="6B3E76"/>
    <a:srgbClr val="61396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699" autoAdjust="0"/>
    <p:restoredTop sz="94660"/>
  </p:normalViewPr>
  <p:slideViewPr>
    <p:cSldViewPr>
      <p:cViewPr varScale="1">
        <p:scale>
          <a:sx n="98" d="100"/>
          <a:sy n="98" d="100"/>
        </p:scale>
        <p:origin x="-546" y="-90"/>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93" d="100"/>
          <a:sy n="93" d="100"/>
        </p:scale>
        <p:origin x="-408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fr-FR"/>
  <c:chart>
    <c:title>
      <c:layout>
        <c:manualLayout>
          <c:xMode val="edge"/>
          <c:yMode val="edge"/>
          <c:x val="0.37458915434129686"/>
          <c:y val="0.5"/>
        </c:manualLayout>
      </c:layout>
      <c:txPr>
        <a:bodyPr/>
        <a:lstStyle/>
        <a:p>
          <a:pPr>
            <a:defRPr sz="2800" b="0">
              <a:solidFill>
                <a:schemeClr val="tx2"/>
              </a:solidFill>
              <a:latin typeface="Roboto Condensed Light" panose="02000000000000000000" pitchFamily="2" charset="0"/>
              <a:ea typeface="Roboto Condensed Light" panose="02000000000000000000" pitchFamily="2" charset="0"/>
            </a:defRPr>
          </a:pPr>
          <a:endParaRPr lang="fr-FR"/>
        </a:p>
      </c:txPr>
    </c:title>
    <c:plotArea>
      <c:layout/>
      <c:doughnutChart>
        <c:varyColors val="1"/>
        <c:ser>
          <c:idx val="0"/>
          <c:order val="0"/>
          <c:tx>
            <c:strRef>
              <c:f>Sheet1!$B$1</c:f>
              <c:strCache>
                <c:ptCount val="1"/>
                <c:pt idx="0">
                  <c:v>80%</c:v>
                </c:pt>
              </c:strCache>
            </c:strRef>
          </c:tx>
          <c:spPr>
            <a:solidFill>
              <a:schemeClr val="accent2"/>
            </a:solidFill>
            <a:ln>
              <a:noFill/>
            </a:ln>
          </c:spPr>
          <c:dPt>
            <c:idx val="0"/>
            <c:extLst xmlns:c16r2="http://schemas.microsoft.com/office/drawing/2015/06/chart">
              <c:ext xmlns:c16="http://schemas.microsoft.com/office/drawing/2014/chart" uri="{C3380CC4-5D6E-409C-BE32-E72D297353CC}">
                <c16:uniqueId val="{00000000-0293-43F8-88CD-2708CF010DFE}"/>
              </c:ext>
            </c:extLst>
          </c:dPt>
          <c:dPt>
            <c:idx val="1"/>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2-0293-43F8-88CD-2708CF010DFE}"/>
              </c:ext>
            </c:extLst>
          </c:dPt>
          <c:cat>
            <c:numRef>
              <c:f>Sheet1!$A$2:$A$3</c:f>
              <c:numCache>
                <c:formatCode>General</c:formatCode>
                <c:ptCount val="2"/>
              </c:numCache>
            </c:numRef>
          </c:cat>
          <c:val>
            <c:numRef>
              <c:f>Sheet1!$B$2:$B$3</c:f>
              <c:numCache>
                <c:formatCode>General</c:formatCode>
                <c:ptCount val="2"/>
                <c:pt idx="0">
                  <c:v>80</c:v>
                </c:pt>
                <c:pt idx="1">
                  <c:v>20</c:v>
                </c:pt>
              </c:numCache>
            </c:numRef>
          </c:val>
          <c:extLst xmlns:c16r2="http://schemas.microsoft.com/office/drawing/2015/06/chart">
            <c:ext xmlns:c16="http://schemas.microsoft.com/office/drawing/2014/chart" uri="{C3380CC4-5D6E-409C-BE32-E72D297353CC}">
              <c16:uniqueId val="{00000003-0293-43F8-88CD-2708CF010DFE}"/>
            </c:ext>
          </c:extLst>
        </c:ser>
        <c:dLbls/>
        <c:firstSliceAng val="0"/>
        <c:holeSize val="90"/>
      </c:doughnutChart>
    </c:plotArea>
    <c:plotVisOnly val="1"/>
    <c:dispBlanksAs val="zero"/>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chart>
    <c:title>
      <c:layout>
        <c:manualLayout>
          <c:xMode val="edge"/>
          <c:yMode val="edge"/>
          <c:x val="0.37458915434129686"/>
          <c:y val="0.5"/>
        </c:manualLayout>
      </c:layout>
      <c:txPr>
        <a:bodyPr/>
        <a:lstStyle/>
        <a:p>
          <a:pPr>
            <a:defRPr sz="2800" b="0">
              <a:solidFill>
                <a:schemeClr val="tx2"/>
              </a:solidFill>
              <a:latin typeface="Roboto Condensed Light" panose="02000000000000000000" pitchFamily="2" charset="0"/>
              <a:ea typeface="Roboto Condensed Light" panose="02000000000000000000" pitchFamily="2" charset="0"/>
            </a:defRPr>
          </a:pPr>
          <a:endParaRPr lang="fr-FR"/>
        </a:p>
      </c:txPr>
    </c:title>
    <c:plotArea>
      <c:layout/>
      <c:doughnutChart>
        <c:varyColors val="1"/>
        <c:ser>
          <c:idx val="0"/>
          <c:order val="0"/>
          <c:tx>
            <c:strRef>
              <c:f>Sheet1!$B$1</c:f>
              <c:strCache>
                <c:ptCount val="1"/>
                <c:pt idx="0">
                  <c:v>55%</c:v>
                </c:pt>
              </c:strCache>
            </c:strRef>
          </c:tx>
          <c:spPr>
            <a:solidFill>
              <a:schemeClr val="accent2"/>
            </a:solidFill>
            <a:ln>
              <a:noFill/>
            </a:ln>
          </c:spPr>
          <c:dPt>
            <c:idx val="0"/>
            <c:spPr>
              <a:solidFill>
                <a:schemeClr val="accent4"/>
              </a:solidFill>
              <a:ln>
                <a:noFill/>
              </a:ln>
            </c:spPr>
            <c:extLst xmlns:c16r2="http://schemas.microsoft.com/office/drawing/2015/06/chart">
              <c:ext xmlns:c16="http://schemas.microsoft.com/office/drawing/2014/chart" uri="{C3380CC4-5D6E-409C-BE32-E72D297353CC}">
                <c16:uniqueId val="{00000001-F35A-44C8-8F42-D7DD4F13A571}"/>
              </c:ext>
            </c:extLst>
          </c:dPt>
          <c:dPt>
            <c:idx val="1"/>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F35A-44C8-8F42-D7DD4F13A571}"/>
              </c:ext>
            </c:extLst>
          </c:dPt>
          <c:cat>
            <c:numRef>
              <c:f>Sheet1!$A$2:$A$3</c:f>
              <c:numCache>
                <c:formatCode>General</c:formatCode>
                <c:ptCount val="2"/>
              </c:numCache>
            </c:numRef>
          </c:cat>
          <c:val>
            <c:numRef>
              <c:f>Sheet1!$B$2:$B$3</c:f>
              <c:numCache>
                <c:formatCode>General</c:formatCode>
                <c:ptCount val="2"/>
                <c:pt idx="0">
                  <c:v>55</c:v>
                </c:pt>
                <c:pt idx="1">
                  <c:v>45</c:v>
                </c:pt>
              </c:numCache>
            </c:numRef>
          </c:val>
          <c:extLst xmlns:c16r2="http://schemas.microsoft.com/office/drawing/2015/06/chart">
            <c:ext xmlns:c16="http://schemas.microsoft.com/office/drawing/2014/chart" uri="{C3380CC4-5D6E-409C-BE32-E72D297353CC}">
              <c16:uniqueId val="{00000004-F35A-44C8-8F42-D7DD4F13A571}"/>
            </c:ext>
          </c:extLst>
        </c:ser>
        <c:dLbls/>
        <c:firstSliceAng val="0"/>
        <c:holeSize val="90"/>
      </c:doughnutChart>
    </c:plotArea>
    <c:plotVisOnly val="1"/>
    <c:dispBlanksAs val="zero"/>
  </c:chart>
  <c:txPr>
    <a:bodyPr/>
    <a:lstStyle/>
    <a:p>
      <a:pPr>
        <a:defRPr sz="1800"/>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r-FR"/>
  <c:chart>
    <c:title>
      <c:layout>
        <c:manualLayout>
          <c:xMode val="edge"/>
          <c:yMode val="edge"/>
          <c:x val="0.37458915434129686"/>
          <c:y val="0.5"/>
        </c:manualLayout>
      </c:layout>
      <c:txPr>
        <a:bodyPr/>
        <a:lstStyle/>
        <a:p>
          <a:pPr>
            <a:defRPr sz="2800" b="0">
              <a:solidFill>
                <a:schemeClr val="tx2"/>
              </a:solidFill>
              <a:latin typeface="Roboto Condensed Light" panose="02000000000000000000" pitchFamily="2" charset="0"/>
              <a:ea typeface="Roboto Condensed Light" panose="02000000000000000000" pitchFamily="2" charset="0"/>
            </a:defRPr>
          </a:pPr>
          <a:endParaRPr lang="fr-FR"/>
        </a:p>
      </c:txPr>
    </c:title>
    <c:plotArea>
      <c:layout/>
      <c:doughnutChart>
        <c:varyColors val="1"/>
        <c:ser>
          <c:idx val="0"/>
          <c:order val="0"/>
          <c:tx>
            <c:strRef>
              <c:f>Sheet1!$B$1</c:f>
              <c:strCache>
                <c:ptCount val="1"/>
                <c:pt idx="0">
                  <c:v>22%</c:v>
                </c:pt>
              </c:strCache>
            </c:strRef>
          </c:tx>
          <c:spPr>
            <a:solidFill>
              <a:schemeClr val="accent5"/>
            </a:solidFill>
          </c:spPr>
          <c:dPt>
            <c:idx val="0"/>
            <c:spPr>
              <a:solidFill>
                <a:schemeClr val="accent3"/>
              </a:solidFill>
              <a:ln>
                <a:noFill/>
              </a:ln>
            </c:spPr>
            <c:extLst xmlns:c16r2="http://schemas.microsoft.com/office/drawing/2015/06/chart">
              <c:ext xmlns:c16="http://schemas.microsoft.com/office/drawing/2014/chart" uri="{C3380CC4-5D6E-409C-BE32-E72D297353CC}">
                <c16:uniqueId val="{00000001-55C0-493E-B2C5-EF72F3D26352}"/>
              </c:ext>
            </c:extLst>
          </c:dPt>
          <c:dPt>
            <c:idx val="1"/>
            <c:spPr>
              <a:solidFill>
                <a:schemeClr val="bg1">
                  <a:lumMod val="95000"/>
                </a:schemeClr>
              </a:solidFill>
            </c:spPr>
            <c:extLst xmlns:c16r2="http://schemas.microsoft.com/office/drawing/2015/06/chart">
              <c:ext xmlns:c16="http://schemas.microsoft.com/office/drawing/2014/chart" uri="{C3380CC4-5D6E-409C-BE32-E72D297353CC}">
                <c16:uniqueId val="{00000003-55C0-493E-B2C5-EF72F3D26352}"/>
              </c:ext>
            </c:extLst>
          </c:dPt>
          <c:cat>
            <c:numRef>
              <c:f>Sheet1!$A$2:$A$3</c:f>
              <c:numCache>
                <c:formatCode>General</c:formatCode>
                <c:ptCount val="2"/>
              </c:numCache>
            </c:numRef>
          </c:cat>
          <c:val>
            <c:numRef>
              <c:f>Sheet1!$B$2:$B$3</c:f>
              <c:numCache>
                <c:formatCode>General</c:formatCode>
                <c:ptCount val="2"/>
                <c:pt idx="0">
                  <c:v>22</c:v>
                </c:pt>
                <c:pt idx="1">
                  <c:v>88</c:v>
                </c:pt>
              </c:numCache>
            </c:numRef>
          </c:val>
          <c:extLst xmlns:c16r2="http://schemas.microsoft.com/office/drawing/2015/06/chart">
            <c:ext xmlns:c16="http://schemas.microsoft.com/office/drawing/2014/chart" uri="{C3380CC4-5D6E-409C-BE32-E72D297353CC}">
              <c16:uniqueId val="{00000004-55C0-493E-B2C5-EF72F3D26352}"/>
            </c:ext>
          </c:extLst>
        </c:ser>
        <c:dLbls/>
        <c:firstSliceAng val="0"/>
        <c:holeSize val="90"/>
      </c:doughnutChart>
    </c:plotArea>
    <c:plotVisOnly val="1"/>
    <c:dispBlanksAs val="zero"/>
  </c:chart>
  <c:txPr>
    <a:bodyPr/>
    <a:lstStyle/>
    <a:p>
      <a:pPr>
        <a:defRPr sz="1800"/>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r-FR"/>
  <c:style val="5"/>
  <c:chart>
    <c:autoTitleDeleted val="1"/>
    <c:plotArea>
      <c:layout/>
      <c:barChart>
        <c:barDir val="col"/>
        <c:grouping val="clustered"/>
        <c:ser>
          <c:idx val="0"/>
          <c:order val="0"/>
          <c:tx>
            <c:strRef>
              <c:f>Sheet1!$B$1</c:f>
              <c:strCache>
                <c:ptCount val="1"/>
                <c:pt idx="0">
                  <c:v>Column1</c:v>
                </c:pt>
              </c:strCache>
            </c:strRef>
          </c:tx>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3.6</c:v>
                </c:pt>
                <c:pt idx="1">
                  <c:v>4.9000000000000004</c:v>
                </c:pt>
                <c:pt idx="2">
                  <c:v>5.6</c:v>
                </c:pt>
                <c:pt idx="3">
                  <c:v>6.4</c:v>
                </c:pt>
              </c:numCache>
            </c:numRef>
          </c:val>
          <c:extLst xmlns:c16r2="http://schemas.microsoft.com/office/drawing/2015/06/chart">
            <c:ext xmlns:c16="http://schemas.microsoft.com/office/drawing/2014/chart" uri="{C3380CC4-5D6E-409C-BE32-E72D297353CC}">
              <c16:uniqueId val="{00000000-4FE7-4186-A474-2F0D7C8C8394}"/>
            </c:ext>
          </c:extLst>
        </c:ser>
        <c:dLbls/>
        <c:axId val="149205376"/>
        <c:axId val="149206912"/>
      </c:barChart>
      <c:catAx>
        <c:axId val="149205376"/>
        <c:scaling>
          <c:orientation val="minMax"/>
        </c:scaling>
        <c:axPos val="b"/>
        <c:numFmt formatCode="General" sourceLinked="1"/>
        <c:majorTickMark val="none"/>
        <c:tickLblPos val="nextTo"/>
        <c:crossAx val="149206912"/>
        <c:crosses val="autoZero"/>
        <c:auto val="1"/>
        <c:lblAlgn val="ctr"/>
        <c:lblOffset val="100"/>
      </c:catAx>
      <c:valAx>
        <c:axId val="149206912"/>
        <c:scaling>
          <c:orientation val="minMax"/>
          <c:min val="2"/>
        </c:scaling>
        <c:axPos val="l"/>
        <c:majorGridlines/>
        <c:numFmt formatCode="General" sourceLinked="1"/>
        <c:majorTickMark val="none"/>
        <c:tickLblPos val="nextTo"/>
        <c:crossAx val="149205376"/>
        <c:crosses val="autoZero"/>
        <c:crossBetween val="between"/>
        <c:majorUnit val="1"/>
      </c:valAx>
    </c:plotArea>
    <c:plotVisOnly val="1"/>
    <c:dispBlanksAs val="gap"/>
  </c:chart>
  <c:txPr>
    <a:bodyPr/>
    <a:lstStyle/>
    <a:p>
      <a:pPr>
        <a:defRPr sz="1800"/>
      </a:pPr>
      <a:endParaRPr lang="fr-F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1D80F4-B571-499F-B381-69E94E2FD014}" type="datetimeFigureOut">
              <a:rPr lang="en-US" smtClean="0"/>
              <a:pPr/>
              <a:t>1/26/2025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0710CF-A847-4EF5-BD21-DB8D09EA4CE7}" type="slidenum">
              <a:rPr lang="en-US" smtClean="0"/>
              <a:pPr/>
              <a:t>‹N°›</a:t>
            </a:fld>
            <a:endParaRPr lang="en-US"/>
          </a:p>
        </p:txBody>
      </p:sp>
    </p:spTree>
    <p:extLst>
      <p:ext uri="{BB962C8B-B14F-4D97-AF65-F5344CB8AC3E}">
        <p14:creationId xmlns:p14="http://schemas.microsoft.com/office/powerpoint/2010/main" xmlns="" val="3760955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5BBAF-F577-4C46-B9C1-281C9D56A702}" type="datetimeFigureOut">
              <a:rPr lang="en-US" smtClean="0"/>
              <a:pPr/>
              <a:t>1/26/2025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63B16-C3F8-4FC2-9AFA-4D2C10F631F7}" type="slidenum">
              <a:rPr lang="en-US" smtClean="0"/>
              <a:pPr/>
              <a:t>‹N°›</a:t>
            </a:fld>
            <a:endParaRPr lang="en-US"/>
          </a:p>
        </p:txBody>
      </p:sp>
    </p:spTree>
    <p:extLst>
      <p:ext uri="{BB962C8B-B14F-4D97-AF65-F5344CB8AC3E}">
        <p14:creationId xmlns:p14="http://schemas.microsoft.com/office/powerpoint/2010/main" xmlns="" val="323708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solidFill>
          <a:schemeClr val="bg1"/>
        </a:solidFill>
        <a:effectLst/>
      </p:bgPr>
    </p:bg>
    <p:spTree>
      <p:nvGrpSpPr>
        <p:cNvPr id="1" name=""/>
        <p:cNvGrpSpPr/>
        <p:nvPr/>
      </p:nvGrpSpPr>
      <p:grpSpPr>
        <a:xfrm>
          <a:off x="0" y="0"/>
          <a:ext cx="0" cy="0"/>
          <a:chOff x="0" y="0"/>
          <a:chExt cx="0" cy="0"/>
        </a:xfrm>
      </p:grpSpPr>
      <p:sp>
        <p:nvSpPr>
          <p:cNvPr id="809" name="AutoShape 88"/>
          <p:cNvSpPr>
            <a:spLocks noChangeAspect="1" noChangeArrowheads="1" noTextEdit="1"/>
          </p:cNvSpPr>
          <p:nvPr userDrawn="1"/>
        </p:nvSpPr>
        <p:spPr bwMode="auto">
          <a:xfrm>
            <a:off x="1588" y="0"/>
            <a:ext cx="9140825"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Rectangle 90"/>
          <p:cNvSpPr>
            <a:spLocks noChangeArrowheads="1"/>
          </p:cNvSpPr>
          <p:nvPr userDrawn="1"/>
        </p:nvSpPr>
        <p:spPr bwMode="auto">
          <a:xfrm>
            <a:off x="1588" y="0"/>
            <a:ext cx="9142413" cy="5141913"/>
          </a:xfrm>
          <a:prstGeom prst="rect">
            <a:avLst/>
          </a:prstGeom>
          <a:solidFill>
            <a:srgbClr val="F377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userDrawn="1"/>
        </p:nvGrpSpPr>
        <p:grpSpPr>
          <a:xfrm>
            <a:off x="2428876" y="1606550"/>
            <a:ext cx="5268913" cy="3498850"/>
            <a:chOff x="2428876" y="1606550"/>
            <a:chExt cx="5268913" cy="3498850"/>
          </a:xfrm>
        </p:grpSpPr>
        <p:sp>
          <p:nvSpPr>
            <p:cNvPr id="811" name="Freeform 91"/>
            <p:cNvSpPr>
              <a:spLocks/>
            </p:cNvSpPr>
            <p:nvPr userDrawn="1"/>
          </p:nvSpPr>
          <p:spPr bwMode="auto">
            <a:xfrm>
              <a:off x="3238501" y="1692275"/>
              <a:ext cx="4459288" cy="1843088"/>
            </a:xfrm>
            <a:custGeom>
              <a:avLst/>
              <a:gdLst>
                <a:gd name="T0" fmla="*/ 2809 w 2809"/>
                <a:gd name="T1" fmla="*/ 1161 h 1161"/>
                <a:gd name="T2" fmla="*/ 0 w 2809"/>
                <a:gd name="T3" fmla="*/ 1161 h 1161"/>
                <a:gd name="T4" fmla="*/ 0 w 2809"/>
                <a:gd name="T5" fmla="*/ 127 h 1161"/>
                <a:gd name="T6" fmla="*/ 495 w 2809"/>
                <a:gd name="T7" fmla="*/ 622 h 1161"/>
                <a:gd name="T8" fmla="*/ 884 w 2809"/>
                <a:gd name="T9" fmla="*/ 622 h 1161"/>
                <a:gd name="T10" fmla="*/ 884 w 2809"/>
                <a:gd name="T11" fmla="*/ 0 h 1161"/>
                <a:gd name="T12" fmla="*/ 1505 w 2809"/>
                <a:gd name="T13" fmla="*/ 622 h 1161"/>
                <a:gd name="T14" fmla="*/ 1505 w 2809"/>
                <a:gd name="T15" fmla="*/ 622 h 1161"/>
                <a:gd name="T16" fmla="*/ 1742 w 2809"/>
                <a:gd name="T17" fmla="*/ 622 h 1161"/>
                <a:gd name="T18" fmla="*/ 1742 w 2809"/>
                <a:gd name="T19" fmla="*/ 94 h 1161"/>
                <a:gd name="T20" fmla="*/ 2809 w 2809"/>
                <a:gd name="T21"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9" h="1161">
                  <a:moveTo>
                    <a:pt x="2809" y="1161"/>
                  </a:moveTo>
                  <a:lnTo>
                    <a:pt x="0" y="1161"/>
                  </a:lnTo>
                  <a:lnTo>
                    <a:pt x="0" y="127"/>
                  </a:lnTo>
                  <a:lnTo>
                    <a:pt x="495" y="622"/>
                  </a:lnTo>
                  <a:lnTo>
                    <a:pt x="884" y="622"/>
                  </a:lnTo>
                  <a:lnTo>
                    <a:pt x="884" y="0"/>
                  </a:lnTo>
                  <a:lnTo>
                    <a:pt x="1505" y="622"/>
                  </a:lnTo>
                  <a:lnTo>
                    <a:pt x="1505" y="622"/>
                  </a:lnTo>
                  <a:lnTo>
                    <a:pt x="1742" y="622"/>
                  </a:lnTo>
                  <a:lnTo>
                    <a:pt x="1742" y="94"/>
                  </a:lnTo>
                  <a:lnTo>
                    <a:pt x="2809" y="1161"/>
                  </a:lnTo>
                  <a:close/>
                </a:path>
              </a:pathLst>
            </a:custGeom>
            <a:solidFill>
              <a:srgbClr val="F164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userDrawn="1"/>
          </p:nvGrpSpPr>
          <p:grpSpPr>
            <a:xfrm>
              <a:off x="2428876" y="1606550"/>
              <a:ext cx="4287837" cy="3498850"/>
              <a:chOff x="2428876" y="1606550"/>
              <a:chExt cx="4287837" cy="3498850"/>
            </a:xfrm>
          </p:grpSpPr>
          <p:sp>
            <p:nvSpPr>
              <p:cNvPr id="1197" name="Freeform 110"/>
              <p:cNvSpPr>
                <a:spLocks/>
              </p:cNvSpPr>
              <p:nvPr userDrawn="1"/>
            </p:nvSpPr>
            <p:spPr bwMode="auto">
              <a:xfrm>
                <a:off x="2603501" y="3508375"/>
                <a:ext cx="873125" cy="1597025"/>
              </a:xfrm>
              <a:custGeom>
                <a:avLst/>
                <a:gdLst>
                  <a:gd name="T0" fmla="*/ 900 w 955"/>
                  <a:gd name="T1" fmla="*/ 993 h 1748"/>
                  <a:gd name="T2" fmla="*/ 894 w 955"/>
                  <a:gd name="T3" fmla="*/ 1407 h 1748"/>
                  <a:gd name="T4" fmla="*/ 896 w 955"/>
                  <a:gd name="T5" fmla="*/ 1748 h 1748"/>
                  <a:gd name="T6" fmla="*/ 603 w 955"/>
                  <a:gd name="T7" fmla="*/ 1748 h 1748"/>
                  <a:gd name="T8" fmla="*/ 616 w 955"/>
                  <a:gd name="T9" fmla="*/ 1439 h 1748"/>
                  <a:gd name="T10" fmla="*/ 478 w 955"/>
                  <a:gd name="T11" fmla="*/ 611 h 1748"/>
                  <a:gd name="T12" fmla="*/ 339 w 955"/>
                  <a:gd name="T13" fmla="*/ 1439 h 1748"/>
                  <a:gd name="T14" fmla="*/ 352 w 955"/>
                  <a:gd name="T15" fmla="*/ 1748 h 1748"/>
                  <a:gd name="T16" fmla="*/ 60 w 955"/>
                  <a:gd name="T17" fmla="*/ 1748 h 1748"/>
                  <a:gd name="T18" fmla="*/ 61 w 955"/>
                  <a:gd name="T19" fmla="*/ 1407 h 1748"/>
                  <a:gd name="T20" fmla="*/ 55 w 955"/>
                  <a:gd name="T21" fmla="*/ 993 h 1748"/>
                  <a:gd name="T22" fmla="*/ 3 w 955"/>
                  <a:gd name="T23" fmla="*/ 429 h 1748"/>
                  <a:gd name="T24" fmla="*/ 14 w 955"/>
                  <a:gd name="T25" fmla="*/ 235 h 1748"/>
                  <a:gd name="T26" fmla="*/ 398 w 955"/>
                  <a:gd name="T27" fmla="*/ 28 h 1748"/>
                  <a:gd name="T28" fmla="*/ 475 w 955"/>
                  <a:gd name="T29" fmla="*/ 1 h 1748"/>
                  <a:gd name="T30" fmla="*/ 475 w 955"/>
                  <a:gd name="T31" fmla="*/ 0 h 1748"/>
                  <a:gd name="T32" fmla="*/ 478 w 955"/>
                  <a:gd name="T33" fmla="*/ 1 h 1748"/>
                  <a:gd name="T34" fmla="*/ 480 w 955"/>
                  <a:gd name="T35" fmla="*/ 0 h 1748"/>
                  <a:gd name="T36" fmla="*/ 480 w 955"/>
                  <a:gd name="T37" fmla="*/ 1 h 1748"/>
                  <a:gd name="T38" fmla="*/ 557 w 955"/>
                  <a:gd name="T39" fmla="*/ 28 h 1748"/>
                  <a:gd name="T40" fmla="*/ 941 w 955"/>
                  <a:gd name="T41" fmla="*/ 235 h 1748"/>
                  <a:gd name="T42" fmla="*/ 952 w 955"/>
                  <a:gd name="T43" fmla="*/ 431 h 1748"/>
                  <a:gd name="T44" fmla="*/ 900 w 955"/>
                  <a:gd name="T45" fmla="*/ 993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5" h="1748">
                    <a:moveTo>
                      <a:pt x="900" y="993"/>
                    </a:moveTo>
                    <a:cubicBezTo>
                      <a:pt x="882" y="1111"/>
                      <a:pt x="873" y="1212"/>
                      <a:pt x="894" y="1407"/>
                    </a:cubicBezTo>
                    <a:cubicBezTo>
                      <a:pt x="902" y="1485"/>
                      <a:pt x="900" y="1591"/>
                      <a:pt x="896" y="1748"/>
                    </a:cubicBezTo>
                    <a:cubicBezTo>
                      <a:pt x="603" y="1748"/>
                      <a:pt x="603" y="1748"/>
                      <a:pt x="603" y="1748"/>
                    </a:cubicBezTo>
                    <a:cubicBezTo>
                      <a:pt x="609" y="1561"/>
                      <a:pt x="616" y="1439"/>
                      <a:pt x="616" y="1439"/>
                    </a:cubicBezTo>
                    <a:cubicBezTo>
                      <a:pt x="624" y="1022"/>
                      <a:pt x="495" y="660"/>
                      <a:pt x="478" y="611"/>
                    </a:cubicBezTo>
                    <a:cubicBezTo>
                      <a:pt x="460" y="660"/>
                      <a:pt x="331" y="1022"/>
                      <a:pt x="339" y="1439"/>
                    </a:cubicBezTo>
                    <a:cubicBezTo>
                      <a:pt x="339" y="1439"/>
                      <a:pt x="346" y="1561"/>
                      <a:pt x="352" y="1748"/>
                    </a:cubicBezTo>
                    <a:cubicBezTo>
                      <a:pt x="60" y="1748"/>
                      <a:pt x="60" y="1748"/>
                      <a:pt x="60" y="1748"/>
                    </a:cubicBezTo>
                    <a:cubicBezTo>
                      <a:pt x="55" y="1591"/>
                      <a:pt x="53" y="1485"/>
                      <a:pt x="61" y="1407"/>
                    </a:cubicBezTo>
                    <a:cubicBezTo>
                      <a:pt x="82" y="1212"/>
                      <a:pt x="73" y="1111"/>
                      <a:pt x="55" y="993"/>
                    </a:cubicBezTo>
                    <a:cubicBezTo>
                      <a:pt x="43" y="912"/>
                      <a:pt x="10" y="629"/>
                      <a:pt x="3" y="429"/>
                    </a:cubicBezTo>
                    <a:cubicBezTo>
                      <a:pt x="0" y="339"/>
                      <a:pt x="3" y="266"/>
                      <a:pt x="14" y="235"/>
                    </a:cubicBezTo>
                    <a:cubicBezTo>
                      <a:pt x="42" y="164"/>
                      <a:pt x="272" y="73"/>
                      <a:pt x="398" y="28"/>
                    </a:cubicBezTo>
                    <a:cubicBezTo>
                      <a:pt x="436" y="14"/>
                      <a:pt x="465" y="5"/>
                      <a:pt x="475" y="1"/>
                    </a:cubicBezTo>
                    <a:cubicBezTo>
                      <a:pt x="475" y="1"/>
                      <a:pt x="475" y="0"/>
                      <a:pt x="475" y="0"/>
                    </a:cubicBezTo>
                    <a:cubicBezTo>
                      <a:pt x="475" y="0"/>
                      <a:pt x="476" y="0"/>
                      <a:pt x="478" y="1"/>
                    </a:cubicBezTo>
                    <a:cubicBezTo>
                      <a:pt x="479" y="0"/>
                      <a:pt x="480" y="0"/>
                      <a:pt x="480" y="0"/>
                    </a:cubicBezTo>
                    <a:cubicBezTo>
                      <a:pt x="480" y="0"/>
                      <a:pt x="480" y="1"/>
                      <a:pt x="480" y="1"/>
                    </a:cubicBezTo>
                    <a:cubicBezTo>
                      <a:pt x="490" y="5"/>
                      <a:pt x="519" y="14"/>
                      <a:pt x="557" y="28"/>
                    </a:cubicBezTo>
                    <a:cubicBezTo>
                      <a:pt x="683" y="73"/>
                      <a:pt x="913" y="164"/>
                      <a:pt x="941" y="235"/>
                    </a:cubicBezTo>
                    <a:cubicBezTo>
                      <a:pt x="953" y="266"/>
                      <a:pt x="955" y="340"/>
                      <a:pt x="952" y="431"/>
                    </a:cubicBezTo>
                    <a:cubicBezTo>
                      <a:pt x="945" y="631"/>
                      <a:pt x="912" y="912"/>
                      <a:pt x="900" y="993"/>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userDrawn="1"/>
            </p:nvGrpSpPr>
            <p:grpSpPr>
              <a:xfrm>
                <a:off x="2428876" y="1606550"/>
                <a:ext cx="4287837" cy="3498850"/>
                <a:chOff x="2428876" y="1606550"/>
                <a:chExt cx="4287837" cy="3498850"/>
              </a:xfrm>
            </p:grpSpPr>
            <p:sp>
              <p:nvSpPr>
                <p:cNvPr id="1191" name="Freeform 104"/>
                <p:cNvSpPr>
                  <a:spLocks/>
                </p:cNvSpPr>
                <p:nvPr userDrawn="1"/>
              </p:nvSpPr>
              <p:spPr bwMode="auto">
                <a:xfrm>
                  <a:off x="3794126" y="2251075"/>
                  <a:ext cx="1357313" cy="2854325"/>
                </a:xfrm>
                <a:custGeom>
                  <a:avLst/>
                  <a:gdLst>
                    <a:gd name="T0" fmla="*/ 1483 w 1485"/>
                    <a:gd name="T1" fmla="*/ 1406 h 3123"/>
                    <a:gd name="T2" fmla="*/ 1467 w 1485"/>
                    <a:gd name="T3" fmla="*/ 1618 h 3123"/>
                    <a:gd name="T4" fmla="*/ 1455 w 1485"/>
                    <a:gd name="T5" fmla="*/ 1620 h 3123"/>
                    <a:gd name="T6" fmla="*/ 1330 w 1485"/>
                    <a:gd name="T7" fmla="*/ 1613 h 3123"/>
                    <a:gd name="T8" fmla="*/ 1300 w 1485"/>
                    <a:gd name="T9" fmla="*/ 1620 h 3123"/>
                    <a:gd name="T10" fmla="*/ 1271 w 1485"/>
                    <a:gd name="T11" fmla="*/ 1403 h 3123"/>
                    <a:gd name="T12" fmla="*/ 1198 w 1485"/>
                    <a:gd name="T13" fmla="*/ 858 h 3123"/>
                    <a:gd name="T14" fmla="*/ 1177 w 1485"/>
                    <a:gd name="T15" fmla="*/ 1132 h 3123"/>
                    <a:gd name="T16" fmla="*/ 1237 w 1485"/>
                    <a:gd name="T17" fmla="*/ 1406 h 3123"/>
                    <a:gd name="T18" fmla="*/ 1214 w 1485"/>
                    <a:gd name="T19" fmla="*/ 1766 h 3123"/>
                    <a:gd name="T20" fmla="*/ 1128 w 1485"/>
                    <a:gd name="T21" fmla="*/ 3036 h 3123"/>
                    <a:gd name="T22" fmla="*/ 816 w 1485"/>
                    <a:gd name="T23" fmla="*/ 3123 h 3123"/>
                    <a:gd name="T24" fmla="*/ 776 w 1485"/>
                    <a:gd name="T25" fmla="*/ 2445 h 3123"/>
                    <a:gd name="T26" fmla="*/ 709 w 1485"/>
                    <a:gd name="T27" fmla="*/ 2445 h 3123"/>
                    <a:gd name="T28" fmla="*/ 685 w 1485"/>
                    <a:gd name="T29" fmla="*/ 3123 h 3123"/>
                    <a:gd name="T30" fmla="*/ 358 w 1485"/>
                    <a:gd name="T31" fmla="*/ 3036 h 3123"/>
                    <a:gd name="T32" fmla="*/ 271 w 1485"/>
                    <a:gd name="T33" fmla="*/ 1766 h 3123"/>
                    <a:gd name="T34" fmla="*/ 248 w 1485"/>
                    <a:gd name="T35" fmla="*/ 1406 h 3123"/>
                    <a:gd name="T36" fmla="*/ 309 w 1485"/>
                    <a:gd name="T37" fmla="*/ 1132 h 3123"/>
                    <a:gd name="T38" fmla="*/ 287 w 1485"/>
                    <a:gd name="T39" fmla="*/ 858 h 3123"/>
                    <a:gd name="T40" fmla="*/ 214 w 1485"/>
                    <a:gd name="T41" fmla="*/ 1403 h 3123"/>
                    <a:gd name="T42" fmla="*/ 186 w 1485"/>
                    <a:gd name="T43" fmla="*/ 1620 h 3123"/>
                    <a:gd name="T44" fmla="*/ 157 w 1485"/>
                    <a:gd name="T45" fmla="*/ 1614 h 3123"/>
                    <a:gd name="T46" fmla="*/ 31 w 1485"/>
                    <a:gd name="T47" fmla="*/ 1620 h 3123"/>
                    <a:gd name="T48" fmla="*/ 20 w 1485"/>
                    <a:gd name="T49" fmla="*/ 1620 h 3123"/>
                    <a:gd name="T50" fmla="*/ 2 w 1485"/>
                    <a:gd name="T51" fmla="*/ 1406 h 3123"/>
                    <a:gd name="T52" fmla="*/ 6 w 1485"/>
                    <a:gd name="T53" fmla="*/ 888 h 3123"/>
                    <a:gd name="T54" fmla="*/ 120 w 1485"/>
                    <a:gd name="T55" fmla="*/ 260 h 3123"/>
                    <a:gd name="T56" fmla="*/ 500 w 1485"/>
                    <a:gd name="T57" fmla="*/ 86 h 3123"/>
                    <a:gd name="T58" fmla="*/ 562 w 1485"/>
                    <a:gd name="T59" fmla="*/ 22 h 3123"/>
                    <a:gd name="T60" fmla="*/ 562 w 1485"/>
                    <a:gd name="T61" fmla="*/ 21 h 3123"/>
                    <a:gd name="T62" fmla="*/ 564 w 1485"/>
                    <a:gd name="T63" fmla="*/ 19 h 3123"/>
                    <a:gd name="T64" fmla="*/ 610 w 1485"/>
                    <a:gd name="T65" fmla="*/ 34 h 3123"/>
                    <a:gd name="T66" fmla="*/ 698 w 1485"/>
                    <a:gd name="T67" fmla="*/ 96 h 3123"/>
                    <a:gd name="T68" fmla="*/ 739 w 1485"/>
                    <a:gd name="T69" fmla="*/ 110 h 3123"/>
                    <a:gd name="T70" fmla="*/ 743 w 1485"/>
                    <a:gd name="T71" fmla="*/ 110 h 3123"/>
                    <a:gd name="T72" fmla="*/ 746 w 1485"/>
                    <a:gd name="T73" fmla="*/ 110 h 3123"/>
                    <a:gd name="T74" fmla="*/ 746 w 1485"/>
                    <a:gd name="T75" fmla="*/ 110 h 3123"/>
                    <a:gd name="T76" fmla="*/ 747 w 1485"/>
                    <a:gd name="T77" fmla="*/ 110 h 3123"/>
                    <a:gd name="T78" fmla="*/ 749 w 1485"/>
                    <a:gd name="T79" fmla="*/ 110 h 3123"/>
                    <a:gd name="T80" fmla="*/ 756 w 1485"/>
                    <a:gd name="T81" fmla="*/ 108 h 3123"/>
                    <a:gd name="T82" fmla="*/ 760 w 1485"/>
                    <a:gd name="T83" fmla="*/ 108 h 3123"/>
                    <a:gd name="T84" fmla="*/ 764 w 1485"/>
                    <a:gd name="T85" fmla="*/ 106 h 3123"/>
                    <a:gd name="T86" fmla="*/ 778 w 1485"/>
                    <a:gd name="T87" fmla="*/ 101 h 3123"/>
                    <a:gd name="T88" fmla="*/ 780 w 1485"/>
                    <a:gd name="T89" fmla="*/ 100 h 3123"/>
                    <a:gd name="T90" fmla="*/ 790 w 1485"/>
                    <a:gd name="T91" fmla="*/ 95 h 3123"/>
                    <a:gd name="T92" fmla="*/ 825 w 1485"/>
                    <a:gd name="T93" fmla="*/ 73 h 3123"/>
                    <a:gd name="T94" fmla="*/ 835 w 1485"/>
                    <a:gd name="T95" fmla="*/ 66 h 3123"/>
                    <a:gd name="T96" fmla="*/ 891 w 1485"/>
                    <a:gd name="T97" fmla="*/ 19 h 3123"/>
                    <a:gd name="T98" fmla="*/ 927 w 1485"/>
                    <a:gd name="T99" fmla="*/ 28 h 3123"/>
                    <a:gd name="T100" fmla="*/ 936 w 1485"/>
                    <a:gd name="T101" fmla="*/ 40 h 3123"/>
                    <a:gd name="T102" fmla="*/ 938 w 1485"/>
                    <a:gd name="T103" fmla="*/ 43 h 3123"/>
                    <a:gd name="T104" fmla="*/ 1326 w 1485"/>
                    <a:gd name="T105" fmla="*/ 210 h 3123"/>
                    <a:gd name="T106" fmla="*/ 1480 w 1485"/>
                    <a:gd name="T107" fmla="*/ 888 h 3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5" h="3123">
                      <a:moveTo>
                        <a:pt x="1483" y="1403"/>
                      </a:moveTo>
                      <a:cubicBezTo>
                        <a:pt x="1483" y="1404"/>
                        <a:pt x="1483" y="1405"/>
                        <a:pt x="1483" y="1406"/>
                      </a:cubicBezTo>
                      <a:cubicBezTo>
                        <a:pt x="1482" y="1501"/>
                        <a:pt x="1480" y="1571"/>
                        <a:pt x="1480" y="1586"/>
                      </a:cubicBezTo>
                      <a:cubicBezTo>
                        <a:pt x="1478" y="1608"/>
                        <a:pt x="1472" y="1616"/>
                        <a:pt x="1467" y="1618"/>
                      </a:cubicBezTo>
                      <a:cubicBezTo>
                        <a:pt x="1462" y="1620"/>
                        <a:pt x="1458" y="1619"/>
                        <a:pt x="1456" y="1620"/>
                      </a:cubicBezTo>
                      <a:cubicBezTo>
                        <a:pt x="1456" y="1620"/>
                        <a:pt x="1456" y="1620"/>
                        <a:pt x="1455" y="1620"/>
                      </a:cubicBezTo>
                      <a:cubicBezTo>
                        <a:pt x="1448" y="1621"/>
                        <a:pt x="1378" y="1587"/>
                        <a:pt x="1334" y="1611"/>
                      </a:cubicBezTo>
                      <a:cubicBezTo>
                        <a:pt x="1334" y="1611"/>
                        <a:pt x="1332" y="1612"/>
                        <a:pt x="1330" y="1613"/>
                      </a:cubicBezTo>
                      <a:cubicBezTo>
                        <a:pt x="1325" y="1615"/>
                        <a:pt x="1316" y="1619"/>
                        <a:pt x="1309" y="1621"/>
                      </a:cubicBezTo>
                      <a:cubicBezTo>
                        <a:pt x="1304" y="1622"/>
                        <a:pt x="1301" y="1622"/>
                        <a:pt x="1300" y="1620"/>
                      </a:cubicBezTo>
                      <a:cubicBezTo>
                        <a:pt x="1298" y="1614"/>
                        <a:pt x="1280" y="1524"/>
                        <a:pt x="1271" y="1406"/>
                      </a:cubicBezTo>
                      <a:cubicBezTo>
                        <a:pt x="1271" y="1405"/>
                        <a:pt x="1271" y="1404"/>
                        <a:pt x="1271" y="1403"/>
                      </a:cubicBezTo>
                      <a:cubicBezTo>
                        <a:pt x="1271" y="1398"/>
                        <a:pt x="1270" y="1393"/>
                        <a:pt x="1270" y="1387"/>
                      </a:cubicBezTo>
                      <a:cubicBezTo>
                        <a:pt x="1262" y="1261"/>
                        <a:pt x="1198" y="893"/>
                        <a:pt x="1198" y="858"/>
                      </a:cubicBezTo>
                      <a:cubicBezTo>
                        <a:pt x="1198" y="823"/>
                        <a:pt x="1179" y="781"/>
                        <a:pt x="1162" y="864"/>
                      </a:cubicBezTo>
                      <a:cubicBezTo>
                        <a:pt x="1145" y="947"/>
                        <a:pt x="1163" y="1062"/>
                        <a:pt x="1177" y="1132"/>
                      </a:cubicBezTo>
                      <a:cubicBezTo>
                        <a:pt x="1185" y="1173"/>
                        <a:pt x="1216" y="1291"/>
                        <a:pt x="1237" y="1403"/>
                      </a:cubicBezTo>
                      <a:cubicBezTo>
                        <a:pt x="1237" y="1404"/>
                        <a:pt x="1237" y="1405"/>
                        <a:pt x="1237" y="1406"/>
                      </a:cubicBezTo>
                      <a:cubicBezTo>
                        <a:pt x="1251" y="1483"/>
                        <a:pt x="1261" y="1557"/>
                        <a:pt x="1255" y="1601"/>
                      </a:cubicBezTo>
                      <a:cubicBezTo>
                        <a:pt x="1242" y="1711"/>
                        <a:pt x="1213" y="1740"/>
                        <a:pt x="1214" y="1766"/>
                      </a:cubicBezTo>
                      <a:cubicBezTo>
                        <a:pt x="1216" y="1792"/>
                        <a:pt x="1180" y="2102"/>
                        <a:pt x="1177" y="2200"/>
                      </a:cubicBezTo>
                      <a:cubicBezTo>
                        <a:pt x="1173" y="2298"/>
                        <a:pt x="1127" y="2832"/>
                        <a:pt x="1128" y="3036"/>
                      </a:cubicBezTo>
                      <a:cubicBezTo>
                        <a:pt x="1128" y="3082"/>
                        <a:pt x="1128" y="3080"/>
                        <a:pt x="1128" y="3123"/>
                      </a:cubicBezTo>
                      <a:cubicBezTo>
                        <a:pt x="816" y="3123"/>
                        <a:pt x="816" y="3123"/>
                        <a:pt x="816" y="3123"/>
                      </a:cubicBezTo>
                      <a:cubicBezTo>
                        <a:pt x="812" y="2988"/>
                        <a:pt x="803" y="2846"/>
                        <a:pt x="808" y="2761"/>
                      </a:cubicBezTo>
                      <a:cubicBezTo>
                        <a:pt x="815" y="2645"/>
                        <a:pt x="783" y="2496"/>
                        <a:pt x="776" y="2445"/>
                      </a:cubicBezTo>
                      <a:cubicBezTo>
                        <a:pt x="769" y="2394"/>
                        <a:pt x="751" y="2057"/>
                        <a:pt x="743" y="2037"/>
                      </a:cubicBezTo>
                      <a:cubicBezTo>
                        <a:pt x="734" y="2057"/>
                        <a:pt x="716" y="2394"/>
                        <a:pt x="709" y="2445"/>
                      </a:cubicBezTo>
                      <a:cubicBezTo>
                        <a:pt x="702" y="2496"/>
                        <a:pt x="671" y="2645"/>
                        <a:pt x="677" y="2761"/>
                      </a:cubicBezTo>
                      <a:cubicBezTo>
                        <a:pt x="682" y="2846"/>
                        <a:pt x="683" y="2988"/>
                        <a:pt x="685" y="3123"/>
                      </a:cubicBezTo>
                      <a:cubicBezTo>
                        <a:pt x="360" y="3123"/>
                        <a:pt x="360" y="3123"/>
                        <a:pt x="360" y="3123"/>
                      </a:cubicBezTo>
                      <a:cubicBezTo>
                        <a:pt x="358" y="3076"/>
                        <a:pt x="357" y="3078"/>
                        <a:pt x="358" y="3036"/>
                      </a:cubicBezTo>
                      <a:cubicBezTo>
                        <a:pt x="359" y="2832"/>
                        <a:pt x="312" y="2298"/>
                        <a:pt x="309" y="2200"/>
                      </a:cubicBezTo>
                      <a:cubicBezTo>
                        <a:pt x="305" y="2102"/>
                        <a:pt x="270" y="1792"/>
                        <a:pt x="271" y="1766"/>
                      </a:cubicBezTo>
                      <a:cubicBezTo>
                        <a:pt x="272" y="1740"/>
                        <a:pt x="244" y="1711"/>
                        <a:pt x="230" y="1601"/>
                      </a:cubicBezTo>
                      <a:cubicBezTo>
                        <a:pt x="225" y="1557"/>
                        <a:pt x="234" y="1483"/>
                        <a:pt x="248" y="1406"/>
                      </a:cubicBezTo>
                      <a:cubicBezTo>
                        <a:pt x="249" y="1405"/>
                        <a:pt x="249" y="1404"/>
                        <a:pt x="249" y="1403"/>
                      </a:cubicBezTo>
                      <a:cubicBezTo>
                        <a:pt x="270" y="1291"/>
                        <a:pt x="301" y="1173"/>
                        <a:pt x="309" y="1132"/>
                      </a:cubicBezTo>
                      <a:cubicBezTo>
                        <a:pt x="322" y="1062"/>
                        <a:pt x="341" y="947"/>
                        <a:pt x="323" y="864"/>
                      </a:cubicBezTo>
                      <a:cubicBezTo>
                        <a:pt x="306" y="781"/>
                        <a:pt x="287" y="823"/>
                        <a:pt x="287" y="858"/>
                      </a:cubicBezTo>
                      <a:cubicBezTo>
                        <a:pt x="287" y="893"/>
                        <a:pt x="223" y="1261"/>
                        <a:pt x="215" y="1387"/>
                      </a:cubicBezTo>
                      <a:cubicBezTo>
                        <a:pt x="215" y="1393"/>
                        <a:pt x="215" y="1398"/>
                        <a:pt x="214" y="1403"/>
                      </a:cubicBezTo>
                      <a:cubicBezTo>
                        <a:pt x="214" y="1404"/>
                        <a:pt x="214" y="1405"/>
                        <a:pt x="214" y="1406"/>
                      </a:cubicBezTo>
                      <a:cubicBezTo>
                        <a:pt x="206" y="1524"/>
                        <a:pt x="188" y="1614"/>
                        <a:pt x="186" y="1620"/>
                      </a:cubicBezTo>
                      <a:cubicBezTo>
                        <a:pt x="185" y="1622"/>
                        <a:pt x="182" y="1622"/>
                        <a:pt x="177" y="1621"/>
                      </a:cubicBezTo>
                      <a:cubicBezTo>
                        <a:pt x="171" y="1619"/>
                        <a:pt x="162" y="1616"/>
                        <a:pt x="157" y="1614"/>
                      </a:cubicBezTo>
                      <a:cubicBezTo>
                        <a:pt x="154" y="1612"/>
                        <a:pt x="152" y="1611"/>
                        <a:pt x="152" y="1611"/>
                      </a:cubicBezTo>
                      <a:cubicBezTo>
                        <a:pt x="109" y="1588"/>
                        <a:pt x="43" y="1616"/>
                        <a:pt x="31" y="1620"/>
                      </a:cubicBezTo>
                      <a:cubicBezTo>
                        <a:pt x="31" y="1620"/>
                        <a:pt x="30" y="1620"/>
                        <a:pt x="30" y="1620"/>
                      </a:cubicBezTo>
                      <a:cubicBezTo>
                        <a:pt x="28" y="1620"/>
                        <a:pt x="24" y="1621"/>
                        <a:pt x="20" y="1620"/>
                      </a:cubicBezTo>
                      <a:cubicBezTo>
                        <a:pt x="14" y="1618"/>
                        <a:pt x="7" y="1610"/>
                        <a:pt x="6" y="1586"/>
                      </a:cubicBezTo>
                      <a:cubicBezTo>
                        <a:pt x="5" y="1571"/>
                        <a:pt x="4" y="1501"/>
                        <a:pt x="2" y="1406"/>
                      </a:cubicBezTo>
                      <a:cubicBezTo>
                        <a:pt x="2" y="1405"/>
                        <a:pt x="2" y="1404"/>
                        <a:pt x="2" y="1403"/>
                      </a:cubicBezTo>
                      <a:cubicBezTo>
                        <a:pt x="1" y="1251"/>
                        <a:pt x="0" y="1037"/>
                        <a:pt x="6" y="888"/>
                      </a:cubicBezTo>
                      <a:cubicBezTo>
                        <a:pt x="13" y="695"/>
                        <a:pt x="74" y="442"/>
                        <a:pt x="104" y="323"/>
                      </a:cubicBezTo>
                      <a:cubicBezTo>
                        <a:pt x="112" y="292"/>
                        <a:pt x="117" y="270"/>
                        <a:pt x="120" y="260"/>
                      </a:cubicBezTo>
                      <a:cubicBezTo>
                        <a:pt x="131" y="213"/>
                        <a:pt x="148" y="214"/>
                        <a:pt x="160" y="210"/>
                      </a:cubicBezTo>
                      <a:cubicBezTo>
                        <a:pt x="171" y="206"/>
                        <a:pt x="462" y="106"/>
                        <a:pt x="500" y="86"/>
                      </a:cubicBezTo>
                      <a:cubicBezTo>
                        <a:pt x="529" y="71"/>
                        <a:pt x="552" y="38"/>
                        <a:pt x="560" y="24"/>
                      </a:cubicBezTo>
                      <a:cubicBezTo>
                        <a:pt x="561" y="23"/>
                        <a:pt x="561" y="23"/>
                        <a:pt x="562" y="22"/>
                      </a:cubicBezTo>
                      <a:cubicBezTo>
                        <a:pt x="562" y="22"/>
                        <a:pt x="562" y="22"/>
                        <a:pt x="562" y="21"/>
                      </a:cubicBezTo>
                      <a:cubicBezTo>
                        <a:pt x="562" y="21"/>
                        <a:pt x="562" y="21"/>
                        <a:pt x="562" y="21"/>
                      </a:cubicBezTo>
                      <a:cubicBezTo>
                        <a:pt x="562" y="21"/>
                        <a:pt x="562" y="21"/>
                        <a:pt x="562" y="21"/>
                      </a:cubicBezTo>
                      <a:cubicBezTo>
                        <a:pt x="563" y="19"/>
                        <a:pt x="564" y="19"/>
                        <a:pt x="564" y="19"/>
                      </a:cubicBezTo>
                      <a:cubicBezTo>
                        <a:pt x="564" y="19"/>
                        <a:pt x="575" y="0"/>
                        <a:pt x="594" y="19"/>
                      </a:cubicBezTo>
                      <a:cubicBezTo>
                        <a:pt x="597" y="22"/>
                        <a:pt x="603" y="27"/>
                        <a:pt x="610" y="34"/>
                      </a:cubicBezTo>
                      <a:cubicBezTo>
                        <a:pt x="631" y="52"/>
                        <a:pt x="665" y="79"/>
                        <a:pt x="696" y="95"/>
                      </a:cubicBezTo>
                      <a:cubicBezTo>
                        <a:pt x="697" y="96"/>
                        <a:pt x="697" y="96"/>
                        <a:pt x="698" y="96"/>
                      </a:cubicBezTo>
                      <a:cubicBezTo>
                        <a:pt x="699" y="97"/>
                        <a:pt x="700" y="97"/>
                        <a:pt x="701" y="98"/>
                      </a:cubicBezTo>
                      <a:cubicBezTo>
                        <a:pt x="715" y="105"/>
                        <a:pt x="728" y="109"/>
                        <a:pt x="739" y="110"/>
                      </a:cubicBezTo>
                      <a:cubicBezTo>
                        <a:pt x="740" y="110"/>
                        <a:pt x="740" y="110"/>
                        <a:pt x="740" y="110"/>
                      </a:cubicBezTo>
                      <a:cubicBezTo>
                        <a:pt x="741" y="110"/>
                        <a:pt x="742" y="110"/>
                        <a:pt x="743" y="110"/>
                      </a:cubicBezTo>
                      <a:cubicBezTo>
                        <a:pt x="744" y="110"/>
                        <a:pt x="745" y="110"/>
                        <a:pt x="746" y="110"/>
                      </a:cubicBezTo>
                      <a:cubicBezTo>
                        <a:pt x="746" y="110"/>
                        <a:pt x="746" y="110"/>
                        <a:pt x="746" y="110"/>
                      </a:cubicBezTo>
                      <a:cubicBezTo>
                        <a:pt x="746" y="110"/>
                        <a:pt x="746" y="110"/>
                        <a:pt x="746" y="110"/>
                      </a:cubicBezTo>
                      <a:cubicBezTo>
                        <a:pt x="746" y="110"/>
                        <a:pt x="746" y="110"/>
                        <a:pt x="746" y="110"/>
                      </a:cubicBezTo>
                      <a:cubicBezTo>
                        <a:pt x="746" y="110"/>
                        <a:pt x="746" y="110"/>
                        <a:pt x="746" y="110"/>
                      </a:cubicBezTo>
                      <a:cubicBezTo>
                        <a:pt x="747" y="110"/>
                        <a:pt x="747" y="110"/>
                        <a:pt x="747" y="110"/>
                      </a:cubicBezTo>
                      <a:cubicBezTo>
                        <a:pt x="747" y="110"/>
                        <a:pt x="747" y="110"/>
                        <a:pt x="747" y="110"/>
                      </a:cubicBezTo>
                      <a:cubicBezTo>
                        <a:pt x="748" y="110"/>
                        <a:pt x="749" y="110"/>
                        <a:pt x="749" y="110"/>
                      </a:cubicBezTo>
                      <a:cubicBezTo>
                        <a:pt x="751" y="110"/>
                        <a:pt x="752" y="109"/>
                        <a:pt x="753" y="109"/>
                      </a:cubicBezTo>
                      <a:cubicBezTo>
                        <a:pt x="754" y="109"/>
                        <a:pt x="755" y="109"/>
                        <a:pt x="756" y="108"/>
                      </a:cubicBezTo>
                      <a:cubicBezTo>
                        <a:pt x="756" y="108"/>
                        <a:pt x="756" y="108"/>
                        <a:pt x="757" y="108"/>
                      </a:cubicBezTo>
                      <a:cubicBezTo>
                        <a:pt x="758" y="108"/>
                        <a:pt x="759" y="108"/>
                        <a:pt x="760" y="108"/>
                      </a:cubicBezTo>
                      <a:cubicBezTo>
                        <a:pt x="760" y="107"/>
                        <a:pt x="760" y="107"/>
                        <a:pt x="761" y="107"/>
                      </a:cubicBezTo>
                      <a:cubicBezTo>
                        <a:pt x="762" y="107"/>
                        <a:pt x="763" y="107"/>
                        <a:pt x="764" y="106"/>
                      </a:cubicBezTo>
                      <a:cubicBezTo>
                        <a:pt x="768" y="105"/>
                        <a:pt x="772" y="104"/>
                        <a:pt x="776" y="102"/>
                      </a:cubicBezTo>
                      <a:cubicBezTo>
                        <a:pt x="777" y="102"/>
                        <a:pt x="777" y="101"/>
                        <a:pt x="778" y="101"/>
                      </a:cubicBezTo>
                      <a:cubicBezTo>
                        <a:pt x="778" y="101"/>
                        <a:pt x="778" y="101"/>
                        <a:pt x="779" y="101"/>
                      </a:cubicBezTo>
                      <a:cubicBezTo>
                        <a:pt x="779" y="100"/>
                        <a:pt x="780" y="100"/>
                        <a:pt x="780" y="100"/>
                      </a:cubicBezTo>
                      <a:cubicBezTo>
                        <a:pt x="782" y="99"/>
                        <a:pt x="785" y="98"/>
                        <a:pt x="787" y="97"/>
                      </a:cubicBezTo>
                      <a:cubicBezTo>
                        <a:pt x="788" y="96"/>
                        <a:pt x="789" y="96"/>
                        <a:pt x="790" y="95"/>
                      </a:cubicBezTo>
                      <a:cubicBezTo>
                        <a:pt x="801" y="89"/>
                        <a:pt x="813" y="82"/>
                        <a:pt x="824" y="74"/>
                      </a:cubicBezTo>
                      <a:cubicBezTo>
                        <a:pt x="825" y="73"/>
                        <a:pt x="825" y="73"/>
                        <a:pt x="825" y="73"/>
                      </a:cubicBezTo>
                      <a:cubicBezTo>
                        <a:pt x="828" y="71"/>
                        <a:pt x="830" y="70"/>
                        <a:pt x="833" y="68"/>
                      </a:cubicBezTo>
                      <a:cubicBezTo>
                        <a:pt x="833" y="67"/>
                        <a:pt x="834" y="67"/>
                        <a:pt x="835" y="66"/>
                      </a:cubicBezTo>
                      <a:cubicBezTo>
                        <a:pt x="850" y="55"/>
                        <a:pt x="864" y="43"/>
                        <a:pt x="875" y="34"/>
                      </a:cubicBezTo>
                      <a:cubicBezTo>
                        <a:pt x="882" y="28"/>
                        <a:pt x="888" y="22"/>
                        <a:pt x="891" y="19"/>
                      </a:cubicBezTo>
                      <a:cubicBezTo>
                        <a:pt x="910" y="0"/>
                        <a:pt x="922" y="19"/>
                        <a:pt x="922" y="19"/>
                      </a:cubicBezTo>
                      <a:cubicBezTo>
                        <a:pt x="922" y="19"/>
                        <a:pt x="924" y="22"/>
                        <a:pt x="927" y="28"/>
                      </a:cubicBezTo>
                      <a:cubicBezTo>
                        <a:pt x="930" y="31"/>
                        <a:pt x="932" y="35"/>
                        <a:pt x="936" y="40"/>
                      </a:cubicBezTo>
                      <a:cubicBezTo>
                        <a:pt x="936" y="40"/>
                        <a:pt x="936" y="40"/>
                        <a:pt x="936" y="40"/>
                      </a:cubicBezTo>
                      <a:cubicBezTo>
                        <a:pt x="937" y="41"/>
                        <a:pt x="937" y="42"/>
                        <a:pt x="938" y="43"/>
                      </a:cubicBezTo>
                      <a:cubicBezTo>
                        <a:pt x="938" y="43"/>
                        <a:pt x="938" y="43"/>
                        <a:pt x="938" y="43"/>
                      </a:cubicBezTo>
                      <a:cubicBezTo>
                        <a:pt x="949" y="58"/>
                        <a:pt x="966" y="76"/>
                        <a:pt x="986" y="86"/>
                      </a:cubicBezTo>
                      <a:cubicBezTo>
                        <a:pt x="1023" y="106"/>
                        <a:pt x="1315" y="206"/>
                        <a:pt x="1326" y="210"/>
                      </a:cubicBezTo>
                      <a:cubicBezTo>
                        <a:pt x="1337" y="214"/>
                        <a:pt x="1354" y="213"/>
                        <a:pt x="1366" y="260"/>
                      </a:cubicBezTo>
                      <a:cubicBezTo>
                        <a:pt x="1377" y="307"/>
                        <a:pt x="1471" y="645"/>
                        <a:pt x="1480" y="888"/>
                      </a:cubicBezTo>
                      <a:cubicBezTo>
                        <a:pt x="1485" y="1037"/>
                        <a:pt x="1485" y="1251"/>
                        <a:pt x="1483" y="1403"/>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userDrawn="1"/>
              </p:nvGrpSpPr>
              <p:grpSpPr>
                <a:xfrm>
                  <a:off x="2428876" y="1606550"/>
                  <a:ext cx="4287837" cy="2832101"/>
                  <a:chOff x="2428876" y="1606550"/>
                  <a:chExt cx="4287837" cy="2832101"/>
                </a:xfrm>
              </p:grpSpPr>
              <p:sp>
                <p:nvSpPr>
                  <p:cNvPr id="1222" name="Freeform 135"/>
                  <p:cNvSpPr>
                    <a:spLocks noEditPoints="1"/>
                  </p:cNvSpPr>
                  <p:nvPr userDrawn="1"/>
                </p:nvSpPr>
                <p:spPr bwMode="auto">
                  <a:xfrm>
                    <a:off x="5300663" y="2370138"/>
                    <a:ext cx="1416050" cy="2068513"/>
                  </a:xfrm>
                  <a:custGeom>
                    <a:avLst/>
                    <a:gdLst>
                      <a:gd name="T0" fmla="*/ 1351 w 1549"/>
                      <a:gd name="T1" fmla="*/ 541 h 2263"/>
                      <a:gd name="T2" fmla="*/ 1061 w 1549"/>
                      <a:gd name="T3" fmla="*/ 118 h 2263"/>
                      <a:gd name="T4" fmla="*/ 998 w 1549"/>
                      <a:gd name="T5" fmla="*/ 114 h 2263"/>
                      <a:gd name="T6" fmla="*/ 997 w 1549"/>
                      <a:gd name="T7" fmla="*/ 114 h 2263"/>
                      <a:gd name="T8" fmla="*/ 843 w 1549"/>
                      <a:gd name="T9" fmla="*/ 51 h 2263"/>
                      <a:gd name="T10" fmla="*/ 798 w 1549"/>
                      <a:gd name="T11" fmla="*/ 4 h 2263"/>
                      <a:gd name="T12" fmla="*/ 787 w 1549"/>
                      <a:gd name="T13" fmla="*/ 1 h 2263"/>
                      <a:gd name="T14" fmla="*/ 770 w 1549"/>
                      <a:gd name="T15" fmla="*/ 10 h 2263"/>
                      <a:gd name="T16" fmla="*/ 766 w 1549"/>
                      <a:gd name="T17" fmla="*/ 16 h 2263"/>
                      <a:gd name="T18" fmla="*/ 736 w 1549"/>
                      <a:gd name="T19" fmla="*/ 56 h 2263"/>
                      <a:gd name="T20" fmla="*/ 722 w 1549"/>
                      <a:gd name="T21" fmla="*/ 79 h 2263"/>
                      <a:gd name="T22" fmla="*/ 721 w 1549"/>
                      <a:gd name="T23" fmla="*/ 81 h 2263"/>
                      <a:gd name="T24" fmla="*/ 686 w 1549"/>
                      <a:gd name="T25" fmla="*/ 160 h 2263"/>
                      <a:gd name="T26" fmla="*/ 610 w 1549"/>
                      <a:gd name="T27" fmla="*/ 358 h 2263"/>
                      <a:gd name="T28" fmla="*/ 588 w 1549"/>
                      <a:gd name="T29" fmla="*/ 404 h 2263"/>
                      <a:gd name="T30" fmla="*/ 571 w 1549"/>
                      <a:gd name="T31" fmla="*/ 397 h 2263"/>
                      <a:gd name="T32" fmla="*/ 548 w 1549"/>
                      <a:gd name="T33" fmla="*/ 339 h 2263"/>
                      <a:gd name="T34" fmla="*/ 513 w 1549"/>
                      <a:gd name="T35" fmla="*/ 189 h 2263"/>
                      <a:gd name="T36" fmla="*/ 486 w 1549"/>
                      <a:gd name="T37" fmla="*/ 45 h 2263"/>
                      <a:gd name="T38" fmla="*/ 486 w 1549"/>
                      <a:gd name="T39" fmla="*/ 45 h 2263"/>
                      <a:gd name="T40" fmla="*/ 468 w 1549"/>
                      <a:gd name="T41" fmla="*/ 36 h 2263"/>
                      <a:gd name="T42" fmla="*/ 465 w 1549"/>
                      <a:gd name="T43" fmla="*/ 38 h 2263"/>
                      <a:gd name="T44" fmla="*/ 457 w 1549"/>
                      <a:gd name="T45" fmla="*/ 45 h 2263"/>
                      <a:gd name="T46" fmla="*/ 409 w 1549"/>
                      <a:gd name="T47" fmla="*/ 84 h 2263"/>
                      <a:gd name="T48" fmla="*/ 215 w 1549"/>
                      <a:gd name="T49" fmla="*/ 137 h 2263"/>
                      <a:gd name="T50" fmla="*/ 80 w 1549"/>
                      <a:gd name="T51" fmla="*/ 388 h 2263"/>
                      <a:gd name="T52" fmla="*/ 43 w 1549"/>
                      <a:gd name="T53" fmla="*/ 1272 h 2263"/>
                      <a:gd name="T54" fmla="*/ 53 w 1549"/>
                      <a:gd name="T55" fmla="*/ 1317 h 2263"/>
                      <a:gd name="T56" fmla="*/ 129 w 1549"/>
                      <a:gd name="T57" fmla="*/ 1595 h 2263"/>
                      <a:gd name="T58" fmla="*/ 176 w 1549"/>
                      <a:gd name="T59" fmla="*/ 2089 h 2263"/>
                      <a:gd name="T60" fmla="*/ 417 w 1549"/>
                      <a:gd name="T61" fmla="*/ 2261 h 2263"/>
                      <a:gd name="T62" fmla="*/ 614 w 1549"/>
                      <a:gd name="T63" fmla="*/ 2262 h 2263"/>
                      <a:gd name="T64" fmla="*/ 989 w 1549"/>
                      <a:gd name="T65" fmla="*/ 1392 h 2263"/>
                      <a:gd name="T66" fmla="*/ 1000 w 1549"/>
                      <a:gd name="T67" fmla="*/ 1314 h 2263"/>
                      <a:gd name="T68" fmla="*/ 1007 w 1549"/>
                      <a:gd name="T69" fmla="*/ 1272 h 2263"/>
                      <a:gd name="T70" fmla="*/ 1071 w 1549"/>
                      <a:gd name="T71" fmla="*/ 1272 h 2263"/>
                      <a:gd name="T72" fmla="*/ 1133 w 1549"/>
                      <a:gd name="T73" fmla="*/ 1329 h 2263"/>
                      <a:gd name="T74" fmla="*/ 1220 w 1549"/>
                      <a:gd name="T75" fmla="*/ 1311 h 2263"/>
                      <a:gd name="T76" fmla="*/ 1254 w 1549"/>
                      <a:gd name="T77" fmla="*/ 1272 h 2263"/>
                      <a:gd name="T78" fmla="*/ 1478 w 1549"/>
                      <a:gd name="T79" fmla="*/ 739 h 2263"/>
                      <a:gd name="T80" fmla="*/ 1119 w 1549"/>
                      <a:gd name="T81" fmla="*/ 1059 h 2263"/>
                      <a:gd name="T82" fmla="*/ 1010 w 1549"/>
                      <a:gd name="T83" fmla="*/ 1213 h 2263"/>
                      <a:gd name="T84" fmla="*/ 991 w 1549"/>
                      <a:gd name="T85" fmla="*/ 1124 h 2263"/>
                      <a:gd name="T86" fmla="*/ 1073 w 1549"/>
                      <a:gd name="T87" fmla="*/ 617 h 2263"/>
                      <a:gd name="T88" fmla="*/ 1251 w 1549"/>
                      <a:gd name="T89" fmla="*/ 883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9" h="2263">
                        <a:moveTo>
                          <a:pt x="1478" y="739"/>
                        </a:moveTo>
                        <a:cubicBezTo>
                          <a:pt x="1465" y="712"/>
                          <a:pt x="1404" y="613"/>
                          <a:pt x="1351" y="541"/>
                        </a:cubicBezTo>
                        <a:cubicBezTo>
                          <a:pt x="1298" y="469"/>
                          <a:pt x="1119" y="168"/>
                          <a:pt x="1104" y="146"/>
                        </a:cubicBezTo>
                        <a:cubicBezTo>
                          <a:pt x="1090" y="125"/>
                          <a:pt x="1066" y="118"/>
                          <a:pt x="1061" y="118"/>
                        </a:cubicBezTo>
                        <a:cubicBezTo>
                          <a:pt x="1059" y="118"/>
                          <a:pt x="1030" y="116"/>
                          <a:pt x="998" y="114"/>
                        </a:cubicBezTo>
                        <a:cubicBezTo>
                          <a:pt x="998" y="114"/>
                          <a:pt x="998" y="114"/>
                          <a:pt x="998" y="114"/>
                        </a:cubicBezTo>
                        <a:cubicBezTo>
                          <a:pt x="998" y="114"/>
                          <a:pt x="998" y="114"/>
                          <a:pt x="997" y="114"/>
                        </a:cubicBezTo>
                        <a:cubicBezTo>
                          <a:pt x="997" y="114"/>
                          <a:pt x="997" y="114"/>
                          <a:pt x="997" y="114"/>
                        </a:cubicBezTo>
                        <a:cubicBezTo>
                          <a:pt x="968" y="111"/>
                          <a:pt x="937" y="108"/>
                          <a:pt x="921" y="106"/>
                        </a:cubicBezTo>
                        <a:cubicBezTo>
                          <a:pt x="904" y="102"/>
                          <a:pt x="871" y="76"/>
                          <a:pt x="843" y="51"/>
                        </a:cubicBezTo>
                        <a:cubicBezTo>
                          <a:pt x="843" y="51"/>
                          <a:pt x="843" y="51"/>
                          <a:pt x="843" y="51"/>
                        </a:cubicBezTo>
                        <a:cubicBezTo>
                          <a:pt x="821" y="30"/>
                          <a:pt x="802" y="10"/>
                          <a:pt x="798" y="4"/>
                        </a:cubicBezTo>
                        <a:cubicBezTo>
                          <a:pt x="795" y="1"/>
                          <a:pt x="792" y="0"/>
                          <a:pt x="788" y="1"/>
                        </a:cubicBezTo>
                        <a:cubicBezTo>
                          <a:pt x="787" y="1"/>
                          <a:pt x="787" y="1"/>
                          <a:pt x="787" y="1"/>
                        </a:cubicBezTo>
                        <a:cubicBezTo>
                          <a:pt x="785" y="1"/>
                          <a:pt x="781" y="2"/>
                          <a:pt x="777" y="3"/>
                        </a:cubicBezTo>
                        <a:cubicBezTo>
                          <a:pt x="775" y="4"/>
                          <a:pt x="773" y="7"/>
                          <a:pt x="770" y="10"/>
                        </a:cubicBezTo>
                        <a:cubicBezTo>
                          <a:pt x="770" y="11"/>
                          <a:pt x="769" y="12"/>
                          <a:pt x="768" y="13"/>
                        </a:cubicBezTo>
                        <a:cubicBezTo>
                          <a:pt x="768" y="14"/>
                          <a:pt x="767" y="15"/>
                          <a:pt x="766" y="16"/>
                        </a:cubicBezTo>
                        <a:cubicBezTo>
                          <a:pt x="766" y="16"/>
                          <a:pt x="766" y="16"/>
                          <a:pt x="766" y="16"/>
                        </a:cubicBezTo>
                        <a:cubicBezTo>
                          <a:pt x="757" y="30"/>
                          <a:pt x="747" y="49"/>
                          <a:pt x="736" y="56"/>
                        </a:cubicBezTo>
                        <a:cubicBezTo>
                          <a:pt x="732" y="62"/>
                          <a:pt x="727" y="70"/>
                          <a:pt x="722" y="79"/>
                        </a:cubicBezTo>
                        <a:cubicBezTo>
                          <a:pt x="722" y="79"/>
                          <a:pt x="722" y="79"/>
                          <a:pt x="722" y="79"/>
                        </a:cubicBezTo>
                        <a:cubicBezTo>
                          <a:pt x="722" y="79"/>
                          <a:pt x="722" y="79"/>
                          <a:pt x="722" y="79"/>
                        </a:cubicBezTo>
                        <a:cubicBezTo>
                          <a:pt x="722" y="80"/>
                          <a:pt x="721" y="81"/>
                          <a:pt x="721" y="81"/>
                        </a:cubicBezTo>
                        <a:cubicBezTo>
                          <a:pt x="720" y="83"/>
                          <a:pt x="720" y="84"/>
                          <a:pt x="719" y="86"/>
                        </a:cubicBezTo>
                        <a:cubicBezTo>
                          <a:pt x="709" y="105"/>
                          <a:pt x="698" y="131"/>
                          <a:pt x="686" y="160"/>
                        </a:cubicBezTo>
                        <a:cubicBezTo>
                          <a:pt x="663" y="219"/>
                          <a:pt x="638" y="288"/>
                          <a:pt x="618" y="339"/>
                        </a:cubicBezTo>
                        <a:cubicBezTo>
                          <a:pt x="615" y="346"/>
                          <a:pt x="612" y="352"/>
                          <a:pt x="610" y="358"/>
                        </a:cubicBezTo>
                        <a:cubicBezTo>
                          <a:pt x="603" y="374"/>
                          <a:pt x="598" y="387"/>
                          <a:pt x="593" y="396"/>
                        </a:cubicBezTo>
                        <a:cubicBezTo>
                          <a:pt x="591" y="399"/>
                          <a:pt x="590" y="402"/>
                          <a:pt x="588" y="404"/>
                        </a:cubicBezTo>
                        <a:cubicBezTo>
                          <a:pt x="586" y="406"/>
                          <a:pt x="585" y="408"/>
                          <a:pt x="583" y="408"/>
                        </a:cubicBezTo>
                        <a:cubicBezTo>
                          <a:pt x="579" y="408"/>
                          <a:pt x="575" y="404"/>
                          <a:pt x="571" y="397"/>
                        </a:cubicBezTo>
                        <a:cubicBezTo>
                          <a:pt x="571" y="396"/>
                          <a:pt x="571" y="396"/>
                          <a:pt x="570" y="396"/>
                        </a:cubicBezTo>
                        <a:cubicBezTo>
                          <a:pt x="563" y="384"/>
                          <a:pt x="556" y="364"/>
                          <a:pt x="548" y="339"/>
                        </a:cubicBezTo>
                        <a:cubicBezTo>
                          <a:pt x="536" y="297"/>
                          <a:pt x="524" y="241"/>
                          <a:pt x="513" y="189"/>
                        </a:cubicBezTo>
                        <a:cubicBezTo>
                          <a:pt x="513" y="189"/>
                          <a:pt x="513" y="189"/>
                          <a:pt x="513" y="189"/>
                        </a:cubicBezTo>
                        <a:cubicBezTo>
                          <a:pt x="511" y="179"/>
                          <a:pt x="510" y="170"/>
                          <a:pt x="508" y="160"/>
                        </a:cubicBezTo>
                        <a:cubicBezTo>
                          <a:pt x="496" y="98"/>
                          <a:pt x="488" y="48"/>
                          <a:pt x="486" y="45"/>
                        </a:cubicBezTo>
                        <a:cubicBezTo>
                          <a:pt x="486" y="45"/>
                          <a:pt x="486" y="45"/>
                          <a:pt x="486" y="45"/>
                        </a:cubicBezTo>
                        <a:cubicBezTo>
                          <a:pt x="486" y="45"/>
                          <a:pt x="486" y="45"/>
                          <a:pt x="486" y="45"/>
                        </a:cubicBezTo>
                        <a:cubicBezTo>
                          <a:pt x="486" y="45"/>
                          <a:pt x="486" y="45"/>
                          <a:pt x="486" y="45"/>
                        </a:cubicBezTo>
                        <a:cubicBezTo>
                          <a:pt x="480" y="35"/>
                          <a:pt x="473" y="34"/>
                          <a:pt x="468" y="36"/>
                        </a:cubicBezTo>
                        <a:cubicBezTo>
                          <a:pt x="467" y="37"/>
                          <a:pt x="466" y="37"/>
                          <a:pt x="465" y="38"/>
                        </a:cubicBezTo>
                        <a:cubicBezTo>
                          <a:pt x="465" y="38"/>
                          <a:pt x="465" y="38"/>
                          <a:pt x="465" y="38"/>
                        </a:cubicBezTo>
                        <a:cubicBezTo>
                          <a:pt x="465" y="38"/>
                          <a:pt x="465" y="38"/>
                          <a:pt x="465" y="38"/>
                        </a:cubicBezTo>
                        <a:cubicBezTo>
                          <a:pt x="461" y="41"/>
                          <a:pt x="457" y="45"/>
                          <a:pt x="457" y="45"/>
                        </a:cubicBezTo>
                        <a:cubicBezTo>
                          <a:pt x="457" y="45"/>
                          <a:pt x="442" y="64"/>
                          <a:pt x="409" y="84"/>
                        </a:cubicBezTo>
                        <a:cubicBezTo>
                          <a:pt x="409" y="84"/>
                          <a:pt x="409" y="84"/>
                          <a:pt x="409" y="84"/>
                        </a:cubicBezTo>
                        <a:cubicBezTo>
                          <a:pt x="380" y="102"/>
                          <a:pt x="337" y="121"/>
                          <a:pt x="279" y="131"/>
                        </a:cubicBezTo>
                        <a:cubicBezTo>
                          <a:pt x="260" y="134"/>
                          <a:pt x="238" y="137"/>
                          <a:pt x="215" y="137"/>
                        </a:cubicBezTo>
                        <a:cubicBezTo>
                          <a:pt x="202" y="137"/>
                          <a:pt x="186" y="135"/>
                          <a:pt x="168" y="148"/>
                        </a:cubicBezTo>
                        <a:cubicBezTo>
                          <a:pt x="139" y="168"/>
                          <a:pt x="107" y="225"/>
                          <a:pt x="80" y="388"/>
                        </a:cubicBezTo>
                        <a:cubicBezTo>
                          <a:pt x="80" y="388"/>
                          <a:pt x="0" y="683"/>
                          <a:pt x="4" y="865"/>
                        </a:cubicBezTo>
                        <a:cubicBezTo>
                          <a:pt x="7" y="1028"/>
                          <a:pt x="16" y="1140"/>
                          <a:pt x="43" y="1272"/>
                        </a:cubicBezTo>
                        <a:cubicBezTo>
                          <a:pt x="44" y="1273"/>
                          <a:pt x="44" y="1274"/>
                          <a:pt x="44" y="1275"/>
                        </a:cubicBezTo>
                        <a:cubicBezTo>
                          <a:pt x="47" y="1288"/>
                          <a:pt x="50" y="1302"/>
                          <a:pt x="53" y="1317"/>
                        </a:cubicBezTo>
                        <a:cubicBezTo>
                          <a:pt x="77" y="1420"/>
                          <a:pt x="100" y="1503"/>
                          <a:pt x="114" y="1551"/>
                        </a:cubicBezTo>
                        <a:cubicBezTo>
                          <a:pt x="121" y="1574"/>
                          <a:pt x="127" y="1589"/>
                          <a:pt x="129" y="1595"/>
                        </a:cubicBezTo>
                        <a:cubicBezTo>
                          <a:pt x="134" y="1607"/>
                          <a:pt x="145" y="1622"/>
                          <a:pt x="163" y="1632"/>
                        </a:cubicBezTo>
                        <a:cubicBezTo>
                          <a:pt x="163" y="1632"/>
                          <a:pt x="147" y="1949"/>
                          <a:pt x="176" y="2089"/>
                        </a:cubicBezTo>
                        <a:cubicBezTo>
                          <a:pt x="205" y="2228"/>
                          <a:pt x="224" y="2257"/>
                          <a:pt x="224" y="2257"/>
                        </a:cubicBezTo>
                        <a:cubicBezTo>
                          <a:pt x="224" y="2257"/>
                          <a:pt x="307" y="2259"/>
                          <a:pt x="417" y="2261"/>
                        </a:cubicBezTo>
                        <a:cubicBezTo>
                          <a:pt x="460" y="1888"/>
                          <a:pt x="554" y="1689"/>
                          <a:pt x="554" y="1689"/>
                        </a:cubicBezTo>
                        <a:cubicBezTo>
                          <a:pt x="580" y="1825"/>
                          <a:pt x="601" y="2066"/>
                          <a:pt x="614" y="2262"/>
                        </a:cubicBezTo>
                        <a:cubicBezTo>
                          <a:pt x="748" y="2263"/>
                          <a:pt x="873" y="2262"/>
                          <a:pt x="911" y="2257"/>
                        </a:cubicBezTo>
                        <a:cubicBezTo>
                          <a:pt x="946" y="2253"/>
                          <a:pt x="998" y="1606"/>
                          <a:pt x="989" y="1392"/>
                        </a:cubicBezTo>
                        <a:cubicBezTo>
                          <a:pt x="989" y="1390"/>
                          <a:pt x="989" y="1387"/>
                          <a:pt x="989" y="1385"/>
                        </a:cubicBezTo>
                        <a:cubicBezTo>
                          <a:pt x="988" y="1374"/>
                          <a:pt x="994" y="1346"/>
                          <a:pt x="1000" y="1314"/>
                        </a:cubicBezTo>
                        <a:cubicBezTo>
                          <a:pt x="1003" y="1301"/>
                          <a:pt x="1005" y="1288"/>
                          <a:pt x="1007" y="1275"/>
                        </a:cubicBezTo>
                        <a:cubicBezTo>
                          <a:pt x="1007" y="1274"/>
                          <a:pt x="1007" y="1273"/>
                          <a:pt x="1007" y="1272"/>
                        </a:cubicBezTo>
                        <a:cubicBezTo>
                          <a:pt x="1010" y="1250"/>
                          <a:pt x="1012" y="1230"/>
                          <a:pt x="1010" y="1213"/>
                        </a:cubicBezTo>
                        <a:cubicBezTo>
                          <a:pt x="1010" y="1213"/>
                          <a:pt x="1039" y="1242"/>
                          <a:pt x="1071" y="1272"/>
                        </a:cubicBezTo>
                        <a:cubicBezTo>
                          <a:pt x="1072" y="1273"/>
                          <a:pt x="1073" y="1274"/>
                          <a:pt x="1074" y="1275"/>
                        </a:cubicBezTo>
                        <a:cubicBezTo>
                          <a:pt x="1096" y="1296"/>
                          <a:pt x="1119" y="1317"/>
                          <a:pt x="1133" y="1329"/>
                        </a:cubicBezTo>
                        <a:cubicBezTo>
                          <a:pt x="1137" y="1332"/>
                          <a:pt x="1140" y="1334"/>
                          <a:pt x="1143" y="1336"/>
                        </a:cubicBezTo>
                        <a:cubicBezTo>
                          <a:pt x="1169" y="1354"/>
                          <a:pt x="1181" y="1340"/>
                          <a:pt x="1220" y="1311"/>
                        </a:cubicBezTo>
                        <a:cubicBezTo>
                          <a:pt x="1228" y="1305"/>
                          <a:pt x="1239" y="1292"/>
                          <a:pt x="1252" y="1275"/>
                        </a:cubicBezTo>
                        <a:cubicBezTo>
                          <a:pt x="1253" y="1274"/>
                          <a:pt x="1254" y="1273"/>
                          <a:pt x="1254" y="1272"/>
                        </a:cubicBezTo>
                        <a:cubicBezTo>
                          <a:pt x="1315" y="1192"/>
                          <a:pt x="1421" y="1016"/>
                          <a:pt x="1478" y="921"/>
                        </a:cubicBezTo>
                        <a:cubicBezTo>
                          <a:pt x="1549" y="803"/>
                          <a:pt x="1492" y="767"/>
                          <a:pt x="1478" y="739"/>
                        </a:cubicBezTo>
                        <a:close/>
                        <a:moveTo>
                          <a:pt x="1251" y="883"/>
                        </a:moveTo>
                        <a:cubicBezTo>
                          <a:pt x="1225" y="910"/>
                          <a:pt x="1145" y="1030"/>
                          <a:pt x="1119" y="1059"/>
                        </a:cubicBezTo>
                        <a:cubicBezTo>
                          <a:pt x="1100" y="1080"/>
                          <a:pt x="1052" y="1151"/>
                          <a:pt x="1026" y="1189"/>
                        </a:cubicBezTo>
                        <a:cubicBezTo>
                          <a:pt x="1016" y="1204"/>
                          <a:pt x="1010" y="1213"/>
                          <a:pt x="1010" y="1213"/>
                        </a:cubicBezTo>
                        <a:cubicBezTo>
                          <a:pt x="1009" y="1201"/>
                          <a:pt x="1006" y="1187"/>
                          <a:pt x="1003" y="1172"/>
                        </a:cubicBezTo>
                        <a:cubicBezTo>
                          <a:pt x="1000" y="1157"/>
                          <a:pt x="996" y="1141"/>
                          <a:pt x="991" y="1124"/>
                        </a:cubicBezTo>
                        <a:cubicBezTo>
                          <a:pt x="958" y="1010"/>
                          <a:pt x="943" y="958"/>
                          <a:pt x="958" y="861"/>
                        </a:cubicBezTo>
                        <a:cubicBezTo>
                          <a:pt x="972" y="763"/>
                          <a:pt x="1062" y="624"/>
                          <a:pt x="1073" y="617"/>
                        </a:cubicBezTo>
                        <a:cubicBezTo>
                          <a:pt x="1084" y="610"/>
                          <a:pt x="1240" y="721"/>
                          <a:pt x="1257" y="774"/>
                        </a:cubicBezTo>
                        <a:cubicBezTo>
                          <a:pt x="1274" y="827"/>
                          <a:pt x="1278" y="855"/>
                          <a:pt x="1251" y="883"/>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userDrawn="1"/>
                </p:nvGrpSpPr>
                <p:grpSpPr>
                  <a:xfrm>
                    <a:off x="2428876" y="1606550"/>
                    <a:ext cx="3932238" cy="2328863"/>
                    <a:chOff x="2428876" y="1606550"/>
                    <a:chExt cx="3932238" cy="2328863"/>
                  </a:xfrm>
                </p:grpSpPr>
                <p:sp>
                  <p:nvSpPr>
                    <p:cNvPr id="812" name="Rectangle 92"/>
                    <p:cNvSpPr>
                      <a:spLocks noChangeArrowheads="1"/>
                    </p:cNvSpPr>
                    <p:nvPr userDrawn="1"/>
                  </p:nvSpPr>
                  <p:spPr bwMode="auto">
                    <a:xfrm>
                      <a:off x="4352926" y="2205038"/>
                      <a:ext cx="241300" cy="258763"/>
                    </a:xfrm>
                    <a:prstGeom prst="rect">
                      <a:avLst/>
                    </a:prstGeom>
                    <a:solidFill>
                      <a:srgbClr val="F7BE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Freeform 93"/>
                    <p:cNvSpPr>
                      <a:spLocks/>
                    </p:cNvSpPr>
                    <p:nvPr userDrawn="1"/>
                  </p:nvSpPr>
                  <p:spPr bwMode="auto">
                    <a:xfrm>
                      <a:off x="4352926" y="2252663"/>
                      <a:ext cx="241300" cy="65088"/>
                    </a:xfrm>
                    <a:custGeom>
                      <a:avLst/>
                      <a:gdLst>
                        <a:gd name="T0" fmla="*/ 265 w 265"/>
                        <a:gd name="T1" fmla="*/ 0 h 71"/>
                        <a:gd name="T2" fmla="*/ 265 w 265"/>
                        <a:gd name="T3" fmla="*/ 20 h 71"/>
                        <a:gd name="T4" fmla="*/ 133 w 265"/>
                        <a:gd name="T5" fmla="*/ 71 h 71"/>
                        <a:gd name="T6" fmla="*/ 0 w 265"/>
                        <a:gd name="T7" fmla="*/ 20 h 71"/>
                        <a:gd name="T8" fmla="*/ 0 w 265"/>
                        <a:gd name="T9" fmla="*/ 0 h 71"/>
                        <a:gd name="T10" fmla="*/ 133 w 265"/>
                        <a:gd name="T11" fmla="*/ 35 h 71"/>
                        <a:gd name="T12" fmla="*/ 265 w 265"/>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265" h="71">
                          <a:moveTo>
                            <a:pt x="265" y="0"/>
                          </a:moveTo>
                          <a:cubicBezTo>
                            <a:pt x="265" y="20"/>
                            <a:pt x="265" y="20"/>
                            <a:pt x="265" y="20"/>
                          </a:cubicBezTo>
                          <a:cubicBezTo>
                            <a:pt x="218" y="41"/>
                            <a:pt x="165" y="71"/>
                            <a:pt x="133" y="71"/>
                          </a:cubicBezTo>
                          <a:cubicBezTo>
                            <a:pt x="101" y="71"/>
                            <a:pt x="48" y="41"/>
                            <a:pt x="0" y="20"/>
                          </a:cubicBezTo>
                          <a:cubicBezTo>
                            <a:pt x="0" y="0"/>
                            <a:pt x="0" y="0"/>
                            <a:pt x="0" y="0"/>
                          </a:cubicBezTo>
                          <a:cubicBezTo>
                            <a:pt x="48" y="20"/>
                            <a:pt x="100" y="35"/>
                            <a:pt x="133" y="35"/>
                          </a:cubicBezTo>
                          <a:cubicBezTo>
                            <a:pt x="165" y="35"/>
                            <a:pt x="217" y="20"/>
                            <a:pt x="265" y="0"/>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Freeform 94"/>
                    <p:cNvSpPr>
                      <a:spLocks/>
                    </p:cNvSpPr>
                    <p:nvPr userDrawn="1"/>
                  </p:nvSpPr>
                  <p:spPr bwMode="auto">
                    <a:xfrm>
                      <a:off x="4645026" y="1943100"/>
                      <a:ext cx="88900" cy="130175"/>
                    </a:xfrm>
                    <a:custGeom>
                      <a:avLst/>
                      <a:gdLst>
                        <a:gd name="T0" fmla="*/ 82 w 96"/>
                        <a:gd name="T1" fmla="*/ 84 h 142"/>
                        <a:gd name="T2" fmla="*/ 24 w 96"/>
                        <a:gd name="T3" fmla="*/ 135 h 142"/>
                        <a:gd name="T4" fmla="*/ 13 w 96"/>
                        <a:gd name="T5" fmla="*/ 58 h 142"/>
                        <a:gd name="T6" fmla="*/ 72 w 96"/>
                        <a:gd name="T7" fmla="*/ 7 h 142"/>
                        <a:gd name="T8" fmla="*/ 82 w 96"/>
                        <a:gd name="T9" fmla="*/ 84 h 142"/>
                      </a:gdLst>
                      <a:ahLst/>
                      <a:cxnLst>
                        <a:cxn ang="0">
                          <a:pos x="T0" y="T1"/>
                        </a:cxn>
                        <a:cxn ang="0">
                          <a:pos x="T2" y="T3"/>
                        </a:cxn>
                        <a:cxn ang="0">
                          <a:pos x="T4" y="T5"/>
                        </a:cxn>
                        <a:cxn ang="0">
                          <a:pos x="T6" y="T7"/>
                        </a:cxn>
                        <a:cxn ang="0">
                          <a:pos x="T8" y="T9"/>
                        </a:cxn>
                      </a:cxnLst>
                      <a:rect l="0" t="0" r="r" b="b"/>
                      <a:pathLst>
                        <a:path w="96" h="142">
                          <a:moveTo>
                            <a:pt x="82" y="84"/>
                          </a:moveTo>
                          <a:cubicBezTo>
                            <a:pt x="69" y="119"/>
                            <a:pt x="43" y="142"/>
                            <a:pt x="24" y="135"/>
                          </a:cubicBezTo>
                          <a:cubicBezTo>
                            <a:pt x="5" y="128"/>
                            <a:pt x="0" y="93"/>
                            <a:pt x="13" y="58"/>
                          </a:cubicBezTo>
                          <a:cubicBezTo>
                            <a:pt x="26" y="23"/>
                            <a:pt x="52" y="0"/>
                            <a:pt x="72" y="7"/>
                          </a:cubicBezTo>
                          <a:cubicBezTo>
                            <a:pt x="91" y="14"/>
                            <a:pt x="96" y="49"/>
                            <a:pt x="82" y="84"/>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Freeform 95"/>
                    <p:cNvSpPr>
                      <a:spLocks/>
                    </p:cNvSpPr>
                    <p:nvPr userDrawn="1"/>
                  </p:nvSpPr>
                  <p:spPr bwMode="auto">
                    <a:xfrm>
                      <a:off x="4216401" y="1943100"/>
                      <a:ext cx="88900" cy="130175"/>
                    </a:xfrm>
                    <a:custGeom>
                      <a:avLst/>
                      <a:gdLst>
                        <a:gd name="T0" fmla="*/ 13 w 96"/>
                        <a:gd name="T1" fmla="*/ 84 h 142"/>
                        <a:gd name="T2" fmla="*/ 72 w 96"/>
                        <a:gd name="T3" fmla="*/ 135 h 142"/>
                        <a:gd name="T4" fmla="*/ 82 w 96"/>
                        <a:gd name="T5" fmla="*/ 58 h 142"/>
                        <a:gd name="T6" fmla="*/ 24 w 96"/>
                        <a:gd name="T7" fmla="*/ 7 h 142"/>
                        <a:gd name="T8" fmla="*/ 13 w 96"/>
                        <a:gd name="T9" fmla="*/ 84 h 142"/>
                      </a:gdLst>
                      <a:ahLst/>
                      <a:cxnLst>
                        <a:cxn ang="0">
                          <a:pos x="T0" y="T1"/>
                        </a:cxn>
                        <a:cxn ang="0">
                          <a:pos x="T2" y="T3"/>
                        </a:cxn>
                        <a:cxn ang="0">
                          <a:pos x="T4" y="T5"/>
                        </a:cxn>
                        <a:cxn ang="0">
                          <a:pos x="T6" y="T7"/>
                        </a:cxn>
                        <a:cxn ang="0">
                          <a:pos x="T8" y="T9"/>
                        </a:cxn>
                      </a:cxnLst>
                      <a:rect l="0" t="0" r="r" b="b"/>
                      <a:pathLst>
                        <a:path w="96" h="142">
                          <a:moveTo>
                            <a:pt x="13" y="84"/>
                          </a:moveTo>
                          <a:cubicBezTo>
                            <a:pt x="26" y="119"/>
                            <a:pt x="52" y="142"/>
                            <a:pt x="72" y="135"/>
                          </a:cubicBezTo>
                          <a:cubicBezTo>
                            <a:pt x="91" y="128"/>
                            <a:pt x="96" y="93"/>
                            <a:pt x="82" y="58"/>
                          </a:cubicBezTo>
                          <a:cubicBezTo>
                            <a:pt x="69" y="23"/>
                            <a:pt x="43" y="0"/>
                            <a:pt x="24" y="7"/>
                          </a:cubicBezTo>
                          <a:cubicBezTo>
                            <a:pt x="5" y="14"/>
                            <a:pt x="0" y="49"/>
                            <a:pt x="13" y="84"/>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Freeform 96"/>
                    <p:cNvSpPr>
                      <a:spLocks/>
                    </p:cNvSpPr>
                    <p:nvPr userDrawn="1"/>
                  </p:nvSpPr>
                  <p:spPr bwMode="auto">
                    <a:xfrm>
                      <a:off x="4208463" y="1795463"/>
                      <a:ext cx="530225" cy="503238"/>
                    </a:xfrm>
                    <a:custGeom>
                      <a:avLst/>
                      <a:gdLst>
                        <a:gd name="T0" fmla="*/ 524 w 579"/>
                        <a:gd name="T1" fmla="*/ 0 h 551"/>
                        <a:gd name="T2" fmla="*/ 290 w 579"/>
                        <a:gd name="T3" fmla="*/ 0 h 551"/>
                        <a:gd name="T4" fmla="*/ 55 w 579"/>
                        <a:gd name="T5" fmla="*/ 0 h 551"/>
                        <a:gd name="T6" fmla="*/ 92 w 579"/>
                        <a:gd name="T7" fmla="*/ 437 h 551"/>
                        <a:gd name="T8" fmla="*/ 290 w 579"/>
                        <a:gd name="T9" fmla="*/ 551 h 551"/>
                        <a:gd name="T10" fmla="*/ 487 w 579"/>
                        <a:gd name="T11" fmla="*/ 437 h 551"/>
                        <a:gd name="T12" fmla="*/ 524 w 579"/>
                        <a:gd name="T13" fmla="*/ 0 h 551"/>
                      </a:gdLst>
                      <a:ahLst/>
                      <a:cxnLst>
                        <a:cxn ang="0">
                          <a:pos x="T0" y="T1"/>
                        </a:cxn>
                        <a:cxn ang="0">
                          <a:pos x="T2" y="T3"/>
                        </a:cxn>
                        <a:cxn ang="0">
                          <a:pos x="T4" y="T5"/>
                        </a:cxn>
                        <a:cxn ang="0">
                          <a:pos x="T6" y="T7"/>
                        </a:cxn>
                        <a:cxn ang="0">
                          <a:pos x="T8" y="T9"/>
                        </a:cxn>
                        <a:cxn ang="0">
                          <a:pos x="T10" y="T11"/>
                        </a:cxn>
                        <a:cxn ang="0">
                          <a:pos x="T12" y="T13"/>
                        </a:cxn>
                      </a:cxnLst>
                      <a:rect l="0" t="0" r="r" b="b"/>
                      <a:pathLst>
                        <a:path w="579" h="551">
                          <a:moveTo>
                            <a:pt x="524" y="0"/>
                          </a:moveTo>
                          <a:cubicBezTo>
                            <a:pt x="290" y="0"/>
                            <a:pt x="290" y="0"/>
                            <a:pt x="290" y="0"/>
                          </a:cubicBezTo>
                          <a:cubicBezTo>
                            <a:pt x="55" y="0"/>
                            <a:pt x="55" y="0"/>
                            <a:pt x="55" y="0"/>
                          </a:cubicBezTo>
                          <a:cubicBezTo>
                            <a:pt x="0" y="0"/>
                            <a:pt x="71" y="308"/>
                            <a:pt x="92" y="437"/>
                          </a:cubicBezTo>
                          <a:cubicBezTo>
                            <a:pt x="100" y="485"/>
                            <a:pt x="223" y="551"/>
                            <a:pt x="290" y="551"/>
                          </a:cubicBezTo>
                          <a:cubicBezTo>
                            <a:pt x="356" y="551"/>
                            <a:pt x="479" y="485"/>
                            <a:pt x="487" y="437"/>
                          </a:cubicBezTo>
                          <a:cubicBezTo>
                            <a:pt x="508" y="308"/>
                            <a:pt x="579" y="0"/>
                            <a:pt x="524" y="0"/>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Freeform 97"/>
                    <p:cNvSpPr>
                      <a:spLocks/>
                    </p:cNvSpPr>
                    <p:nvPr userDrawn="1"/>
                  </p:nvSpPr>
                  <p:spPr bwMode="auto">
                    <a:xfrm>
                      <a:off x="4473576" y="1795463"/>
                      <a:ext cx="265113" cy="503238"/>
                    </a:xfrm>
                    <a:custGeom>
                      <a:avLst/>
                      <a:gdLst>
                        <a:gd name="T0" fmla="*/ 197 w 289"/>
                        <a:gd name="T1" fmla="*/ 437 h 551"/>
                        <a:gd name="T2" fmla="*/ 0 w 289"/>
                        <a:gd name="T3" fmla="*/ 551 h 551"/>
                        <a:gd name="T4" fmla="*/ 0 w 289"/>
                        <a:gd name="T5" fmla="*/ 0 h 551"/>
                        <a:gd name="T6" fmla="*/ 234 w 289"/>
                        <a:gd name="T7" fmla="*/ 0 h 551"/>
                        <a:gd name="T8" fmla="*/ 197 w 289"/>
                        <a:gd name="T9" fmla="*/ 437 h 551"/>
                      </a:gdLst>
                      <a:ahLst/>
                      <a:cxnLst>
                        <a:cxn ang="0">
                          <a:pos x="T0" y="T1"/>
                        </a:cxn>
                        <a:cxn ang="0">
                          <a:pos x="T2" y="T3"/>
                        </a:cxn>
                        <a:cxn ang="0">
                          <a:pos x="T4" y="T5"/>
                        </a:cxn>
                        <a:cxn ang="0">
                          <a:pos x="T6" y="T7"/>
                        </a:cxn>
                        <a:cxn ang="0">
                          <a:pos x="T8" y="T9"/>
                        </a:cxn>
                      </a:cxnLst>
                      <a:rect l="0" t="0" r="r" b="b"/>
                      <a:pathLst>
                        <a:path w="289" h="551">
                          <a:moveTo>
                            <a:pt x="197" y="437"/>
                          </a:moveTo>
                          <a:cubicBezTo>
                            <a:pt x="189" y="485"/>
                            <a:pt x="66" y="551"/>
                            <a:pt x="0" y="551"/>
                          </a:cubicBezTo>
                          <a:cubicBezTo>
                            <a:pt x="0" y="0"/>
                            <a:pt x="0" y="0"/>
                            <a:pt x="0" y="0"/>
                          </a:cubicBezTo>
                          <a:cubicBezTo>
                            <a:pt x="234" y="0"/>
                            <a:pt x="234" y="0"/>
                            <a:pt x="234" y="0"/>
                          </a:cubicBezTo>
                          <a:cubicBezTo>
                            <a:pt x="289" y="0"/>
                            <a:pt x="218" y="308"/>
                            <a:pt x="197" y="437"/>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Freeform 98"/>
                    <p:cNvSpPr>
                      <a:spLocks/>
                    </p:cNvSpPr>
                    <p:nvPr userDrawn="1"/>
                  </p:nvSpPr>
                  <p:spPr bwMode="auto">
                    <a:xfrm>
                      <a:off x="4217988" y="1606550"/>
                      <a:ext cx="512763" cy="433388"/>
                    </a:xfrm>
                    <a:custGeom>
                      <a:avLst/>
                      <a:gdLst>
                        <a:gd name="T0" fmla="*/ 522 w 561"/>
                        <a:gd name="T1" fmla="*/ 180 h 474"/>
                        <a:gd name="T2" fmla="*/ 487 w 561"/>
                        <a:gd name="T3" fmla="*/ 129 h 474"/>
                        <a:gd name="T4" fmla="*/ 442 w 561"/>
                        <a:gd name="T5" fmla="*/ 75 h 474"/>
                        <a:gd name="T6" fmla="*/ 312 w 561"/>
                        <a:gd name="T7" fmla="*/ 0 h 474"/>
                        <a:gd name="T8" fmla="*/ 233 w 561"/>
                        <a:gd name="T9" fmla="*/ 26 h 474"/>
                        <a:gd name="T10" fmla="*/ 169 w 561"/>
                        <a:gd name="T11" fmla="*/ 45 h 474"/>
                        <a:gd name="T12" fmla="*/ 90 w 561"/>
                        <a:gd name="T13" fmla="*/ 103 h 474"/>
                        <a:gd name="T14" fmla="*/ 58 w 561"/>
                        <a:gd name="T15" fmla="*/ 180 h 474"/>
                        <a:gd name="T16" fmla="*/ 6 w 561"/>
                        <a:gd name="T17" fmla="*/ 291 h 474"/>
                        <a:gd name="T18" fmla="*/ 9 w 561"/>
                        <a:gd name="T19" fmla="*/ 406 h 474"/>
                        <a:gd name="T20" fmla="*/ 37 w 561"/>
                        <a:gd name="T21" fmla="*/ 473 h 474"/>
                        <a:gd name="T22" fmla="*/ 50 w 561"/>
                        <a:gd name="T23" fmla="*/ 397 h 474"/>
                        <a:gd name="T24" fmla="*/ 137 w 561"/>
                        <a:gd name="T25" fmla="*/ 251 h 474"/>
                        <a:gd name="T26" fmla="*/ 194 w 561"/>
                        <a:gd name="T27" fmla="*/ 215 h 474"/>
                        <a:gd name="T28" fmla="*/ 255 w 561"/>
                        <a:gd name="T29" fmla="*/ 212 h 474"/>
                        <a:gd name="T30" fmla="*/ 263 w 561"/>
                        <a:gd name="T31" fmla="*/ 239 h 474"/>
                        <a:gd name="T32" fmla="*/ 378 w 561"/>
                        <a:gd name="T33" fmla="*/ 229 h 474"/>
                        <a:gd name="T34" fmla="*/ 528 w 561"/>
                        <a:gd name="T35" fmla="*/ 423 h 474"/>
                        <a:gd name="T36" fmla="*/ 543 w 561"/>
                        <a:gd name="T37" fmla="*/ 414 h 474"/>
                        <a:gd name="T38" fmla="*/ 552 w 561"/>
                        <a:gd name="T39" fmla="*/ 365 h 474"/>
                        <a:gd name="T40" fmla="*/ 522 w 561"/>
                        <a:gd name="T41" fmla="*/ 180 h 474"/>
                        <a:gd name="T42" fmla="*/ 522 w 561"/>
                        <a:gd name="T43" fmla="*/ 18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474">
                          <a:moveTo>
                            <a:pt x="522" y="180"/>
                          </a:moveTo>
                          <a:cubicBezTo>
                            <a:pt x="511" y="169"/>
                            <a:pt x="487" y="149"/>
                            <a:pt x="487" y="129"/>
                          </a:cubicBezTo>
                          <a:cubicBezTo>
                            <a:pt x="476" y="107"/>
                            <a:pt x="462" y="89"/>
                            <a:pt x="442" y="75"/>
                          </a:cubicBezTo>
                          <a:cubicBezTo>
                            <a:pt x="427" y="63"/>
                            <a:pt x="303" y="19"/>
                            <a:pt x="312" y="0"/>
                          </a:cubicBezTo>
                          <a:cubicBezTo>
                            <a:pt x="283" y="10"/>
                            <a:pt x="264" y="26"/>
                            <a:pt x="233" y="26"/>
                          </a:cubicBezTo>
                          <a:cubicBezTo>
                            <a:pt x="206" y="26"/>
                            <a:pt x="192" y="31"/>
                            <a:pt x="169" y="45"/>
                          </a:cubicBezTo>
                          <a:cubicBezTo>
                            <a:pt x="142" y="63"/>
                            <a:pt x="115" y="81"/>
                            <a:pt x="90" y="103"/>
                          </a:cubicBezTo>
                          <a:cubicBezTo>
                            <a:pt x="81" y="111"/>
                            <a:pt x="37" y="176"/>
                            <a:pt x="58" y="180"/>
                          </a:cubicBezTo>
                          <a:cubicBezTo>
                            <a:pt x="31" y="209"/>
                            <a:pt x="13" y="250"/>
                            <a:pt x="6" y="291"/>
                          </a:cubicBezTo>
                          <a:cubicBezTo>
                            <a:pt x="0" y="331"/>
                            <a:pt x="8" y="366"/>
                            <a:pt x="9" y="406"/>
                          </a:cubicBezTo>
                          <a:cubicBezTo>
                            <a:pt x="9" y="416"/>
                            <a:pt x="29" y="467"/>
                            <a:pt x="37" y="473"/>
                          </a:cubicBezTo>
                          <a:cubicBezTo>
                            <a:pt x="38" y="474"/>
                            <a:pt x="47" y="402"/>
                            <a:pt x="50" y="397"/>
                          </a:cubicBezTo>
                          <a:cubicBezTo>
                            <a:pt x="74" y="344"/>
                            <a:pt x="98" y="290"/>
                            <a:pt x="137" y="251"/>
                          </a:cubicBezTo>
                          <a:cubicBezTo>
                            <a:pt x="154" y="234"/>
                            <a:pt x="173" y="221"/>
                            <a:pt x="194" y="215"/>
                          </a:cubicBezTo>
                          <a:cubicBezTo>
                            <a:pt x="200" y="214"/>
                            <a:pt x="259" y="197"/>
                            <a:pt x="255" y="212"/>
                          </a:cubicBezTo>
                          <a:cubicBezTo>
                            <a:pt x="250" y="228"/>
                            <a:pt x="239" y="240"/>
                            <a:pt x="263" y="239"/>
                          </a:cubicBezTo>
                          <a:cubicBezTo>
                            <a:pt x="303" y="237"/>
                            <a:pt x="337" y="219"/>
                            <a:pt x="378" y="229"/>
                          </a:cubicBezTo>
                          <a:cubicBezTo>
                            <a:pt x="470" y="251"/>
                            <a:pt x="495" y="336"/>
                            <a:pt x="528" y="423"/>
                          </a:cubicBezTo>
                          <a:cubicBezTo>
                            <a:pt x="535" y="439"/>
                            <a:pt x="539" y="428"/>
                            <a:pt x="543" y="414"/>
                          </a:cubicBezTo>
                          <a:cubicBezTo>
                            <a:pt x="551" y="382"/>
                            <a:pt x="552" y="398"/>
                            <a:pt x="552" y="365"/>
                          </a:cubicBezTo>
                          <a:cubicBezTo>
                            <a:pt x="553" y="312"/>
                            <a:pt x="561" y="219"/>
                            <a:pt x="522" y="180"/>
                          </a:cubicBezTo>
                          <a:cubicBezTo>
                            <a:pt x="487" y="146"/>
                            <a:pt x="556" y="214"/>
                            <a:pt x="522" y="180"/>
                          </a:cubicBez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Freeform 99"/>
                    <p:cNvSpPr>
                      <a:spLocks/>
                    </p:cNvSpPr>
                    <p:nvPr userDrawn="1"/>
                  </p:nvSpPr>
                  <p:spPr bwMode="auto">
                    <a:xfrm>
                      <a:off x="4473576" y="1606550"/>
                      <a:ext cx="257175" cy="401638"/>
                    </a:xfrm>
                    <a:custGeom>
                      <a:avLst/>
                      <a:gdLst>
                        <a:gd name="T0" fmla="*/ 273 w 282"/>
                        <a:gd name="T1" fmla="*/ 365 h 439"/>
                        <a:gd name="T2" fmla="*/ 264 w 282"/>
                        <a:gd name="T3" fmla="*/ 414 h 439"/>
                        <a:gd name="T4" fmla="*/ 249 w 282"/>
                        <a:gd name="T5" fmla="*/ 423 h 439"/>
                        <a:gd name="T6" fmla="*/ 99 w 282"/>
                        <a:gd name="T7" fmla="*/ 229 h 439"/>
                        <a:gd name="T8" fmla="*/ 0 w 282"/>
                        <a:gd name="T9" fmla="*/ 238 h 439"/>
                        <a:gd name="T10" fmla="*/ 0 w 282"/>
                        <a:gd name="T11" fmla="*/ 14 h 439"/>
                        <a:gd name="T12" fmla="*/ 33 w 282"/>
                        <a:gd name="T13" fmla="*/ 0 h 439"/>
                        <a:gd name="T14" fmla="*/ 163 w 282"/>
                        <a:gd name="T15" fmla="*/ 75 h 439"/>
                        <a:gd name="T16" fmla="*/ 208 w 282"/>
                        <a:gd name="T17" fmla="*/ 129 h 439"/>
                        <a:gd name="T18" fmla="*/ 241 w 282"/>
                        <a:gd name="T19" fmla="*/ 178 h 439"/>
                        <a:gd name="T20" fmla="*/ 241 w 282"/>
                        <a:gd name="T21" fmla="*/ 178 h 439"/>
                        <a:gd name="T22" fmla="*/ 243 w 282"/>
                        <a:gd name="T23" fmla="*/ 180 h 439"/>
                        <a:gd name="T24" fmla="*/ 273 w 282"/>
                        <a:gd name="T25" fmla="*/ 36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439">
                          <a:moveTo>
                            <a:pt x="273" y="365"/>
                          </a:moveTo>
                          <a:cubicBezTo>
                            <a:pt x="273" y="398"/>
                            <a:pt x="272" y="382"/>
                            <a:pt x="264" y="414"/>
                          </a:cubicBezTo>
                          <a:cubicBezTo>
                            <a:pt x="260" y="428"/>
                            <a:pt x="256" y="439"/>
                            <a:pt x="249" y="423"/>
                          </a:cubicBezTo>
                          <a:cubicBezTo>
                            <a:pt x="216" y="336"/>
                            <a:pt x="191" y="251"/>
                            <a:pt x="99" y="229"/>
                          </a:cubicBezTo>
                          <a:cubicBezTo>
                            <a:pt x="64" y="220"/>
                            <a:pt x="33" y="233"/>
                            <a:pt x="0" y="238"/>
                          </a:cubicBezTo>
                          <a:cubicBezTo>
                            <a:pt x="0" y="14"/>
                            <a:pt x="0" y="14"/>
                            <a:pt x="0" y="14"/>
                          </a:cubicBezTo>
                          <a:cubicBezTo>
                            <a:pt x="10" y="10"/>
                            <a:pt x="21" y="4"/>
                            <a:pt x="33" y="0"/>
                          </a:cubicBezTo>
                          <a:cubicBezTo>
                            <a:pt x="24" y="19"/>
                            <a:pt x="148" y="63"/>
                            <a:pt x="163" y="75"/>
                          </a:cubicBezTo>
                          <a:cubicBezTo>
                            <a:pt x="183" y="89"/>
                            <a:pt x="197" y="107"/>
                            <a:pt x="208" y="129"/>
                          </a:cubicBezTo>
                          <a:cubicBezTo>
                            <a:pt x="208" y="148"/>
                            <a:pt x="229" y="167"/>
                            <a:pt x="241" y="178"/>
                          </a:cubicBezTo>
                          <a:cubicBezTo>
                            <a:pt x="241" y="178"/>
                            <a:pt x="241" y="178"/>
                            <a:pt x="241" y="178"/>
                          </a:cubicBezTo>
                          <a:cubicBezTo>
                            <a:pt x="242" y="179"/>
                            <a:pt x="243" y="180"/>
                            <a:pt x="243" y="180"/>
                          </a:cubicBezTo>
                          <a:cubicBezTo>
                            <a:pt x="282" y="219"/>
                            <a:pt x="274" y="312"/>
                            <a:pt x="273" y="365"/>
                          </a:cubicBezTo>
                          <a:close/>
                        </a:path>
                      </a:pathLst>
                    </a:custGeom>
                    <a:solidFill>
                      <a:srgbClr val="3D3B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Freeform 105"/>
                    <p:cNvSpPr>
                      <a:spLocks/>
                    </p:cNvSpPr>
                    <p:nvPr userDrawn="1"/>
                  </p:nvSpPr>
                  <p:spPr bwMode="auto">
                    <a:xfrm>
                      <a:off x="4302126" y="2251075"/>
                      <a:ext cx="349250" cy="595313"/>
                    </a:xfrm>
                    <a:custGeom>
                      <a:avLst/>
                      <a:gdLst>
                        <a:gd name="T0" fmla="*/ 382 w 382"/>
                        <a:gd name="T1" fmla="*/ 65 h 652"/>
                        <a:gd name="T2" fmla="*/ 379 w 382"/>
                        <a:gd name="T3" fmla="*/ 126 h 652"/>
                        <a:gd name="T4" fmla="*/ 318 w 382"/>
                        <a:gd name="T5" fmla="*/ 454 h 652"/>
                        <a:gd name="T6" fmla="*/ 294 w 382"/>
                        <a:gd name="T7" fmla="*/ 532 h 652"/>
                        <a:gd name="T8" fmla="*/ 265 w 382"/>
                        <a:gd name="T9" fmla="*/ 622 h 652"/>
                        <a:gd name="T10" fmla="*/ 121 w 382"/>
                        <a:gd name="T11" fmla="*/ 629 h 652"/>
                        <a:gd name="T12" fmla="*/ 121 w 382"/>
                        <a:gd name="T13" fmla="*/ 629 h 652"/>
                        <a:gd name="T14" fmla="*/ 75 w 382"/>
                        <a:gd name="T15" fmla="*/ 503 h 652"/>
                        <a:gd name="T16" fmla="*/ 44 w 382"/>
                        <a:gd name="T17" fmla="*/ 414 h 652"/>
                        <a:gd name="T18" fmla="*/ 19 w 382"/>
                        <a:gd name="T19" fmla="*/ 307 h 652"/>
                        <a:gd name="T20" fmla="*/ 1 w 382"/>
                        <a:gd name="T21" fmla="*/ 127 h 652"/>
                        <a:gd name="T22" fmla="*/ 5 w 382"/>
                        <a:gd name="T23" fmla="*/ 25 h 652"/>
                        <a:gd name="T24" fmla="*/ 5 w 382"/>
                        <a:gd name="T25" fmla="*/ 24 h 652"/>
                        <a:gd name="T26" fmla="*/ 7 w 382"/>
                        <a:gd name="T27" fmla="*/ 21 h 652"/>
                        <a:gd name="T28" fmla="*/ 7 w 382"/>
                        <a:gd name="T29" fmla="*/ 21 h 652"/>
                        <a:gd name="T30" fmla="*/ 7 w 382"/>
                        <a:gd name="T31" fmla="*/ 21 h 652"/>
                        <a:gd name="T32" fmla="*/ 9 w 382"/>
                        <a:gd name="T33" fmla="*/ 19 h 652"/>
                        <a:gd name="T34" fmla="*/ 39 w 382"/>
                        <a:gd name="T35" fmla="*/ 19 h 652"/>
                        <a:gd name="T36" fmla="*/ 141 w 382"/>
                        <a:gd name="T37" fmla="*/ 95 h 652"/>
                        <a:gd name="T38" fmla="*/ 143 w 382"/>
                        <a:gd name="T39" fmla="*/ 96 h 652"/>
                        <a:gd name="T40" fmla="*/ 146 w 382"/>
                        <a:gd name="T41" fmla="*/ 98 h 652"/>
                        <a:gd name="T42" fmla="*/ 188 w 382"/>
                        <a:gd name="T43" fmla="*/ 110 h 652"/>
                        <a:gd name="T44" fmla="*/ 221 w 382"/>
                        <a:gd name="T45" fmla="*/ 102 h 652"/>
                        <a:gd name="T46" fmla="*/ 223 w 382"/>
                        <a:gd name="T47" fmla="*/ 101 h 652"/>
                        <a:gd name="T48" fmla="*/ 224 w 382"/>
                        <a:gd name="T49" fmla="*/ 101 h 652"/>
                        <a:gd name="T50" fmla="*/ 225 w 382"/>
                        <a:gd name="T51" fmla="*/ 100 h 652"/>
                        <a:gd name="T52" fmla="*/ 232 w 382"/>
                        <a:gd name="T53" fmla="*/ 97 h 652"/>
                        <a:gd name="T54" fmla="*/ 235 w 382"/>
                        <a:gd name="T55" fmla="*/ 95 h 652"/>
                        <a:gd name="T56" fmla="*/ 269 w 382"/>
                        <a:gd name="T57" fmla="*/ 74 h 652"/>
                        <a:gd name="T58" fmla="*/ 270 w 382"/>
                        <a:gd name="T59" fmla="*/ 73 h 652"/>
                        <a:gd name="T60" fmla="*/ 278 w 382"/>
                        <a:gd name="T61" fmla="*/ 68 h 652"/>
                        <a:gd name="T62" fmla="*/ 280 w 382"/>
                        <a:gd name="T63" fmla="*/ 66 h 652"/>
                        <a:gd name="T64" fmla="*/ 337 w 382"/>
                        <a:gd name="T65" fmla="*/ 19 h 652"/>
                        <a:gd name="T66" fmla="*/ 367 w 382"/>
                        <a:gd name="T67" fmla="*/ 19 h 652"/>
                        <a:gd name="T68" fmla="*/ 381 w 382"/>
                        <a:gd name="T69" fmla="*/ 40 h 652"/>
                        <a:gd name="T70" fmla="*/ 381 w 382"/>
                        <a:gd name="T71" fmla="*/ 40 h 652"/>
                        <a:gd name="T72" fmla="*/ 381 w 382"/>
                        <a:gd name="T73" fmla="*/ 42 h 652"/>
                        <a:gd name="T74" fmla="*/ 382 w 382"/>
                        <a:gd name="T75" fmla="*/ 6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2" h="652">
                          <a:moveTo>
                            <a:pt x="382" y="65"/>
                          </a:moveTo>
                          <a:cubicBezTo>
                            <a:pt x="382" y="85"/>
                            <a:pt x="381" y="106"/>
                            <a:pt x="379" y="126"/>
                          </a:cubicBezTo>
                          <a:cubicBezTo>
                            <a:pt x="370" y="236"/>
                            <a:pt x="349" y="347"/>
                            <a:pt x="318" y="454"/>
                          </a:cubicBezTo>
                          <a:cubicBezTo>
                            <a:pt x="311" y="480"/>
                            <a:pt x="303" y="506"/>
                            <a:pt x="294" y="532"/>
                          </a:cubicBezTo>
                          <a:cubicBezTo>
                            <a:pt x="289" y="546"/>
                            <a:pt x="273" y="599"/>
                            <a:pt x="265" y="622"/>
                          </a:cubicBezTo>
                          <a:cubicBezTo>
                            <a:pt x="255" y="652"/>
                            <a:pt x="127" y="639"/>
                            <a:pt x="121" y="629"/>
                          </a:cubicBezTo>
                          <a:cubicBezTo>
                            <a:pt x="121" y="629"/>
                            <a:pt x="121" y="629"/>
                            <a:pt x="121" y="629"/>
                          </a:cubicBezTo>
                          <a:cubicBezTo>
                            <a:pt x="118" y="623"/>
                            <a:pt x="87" y="534"/>
                            <a:pt x="75" y="503"/>
                          </a:cubicBezTo>
                          <a:cubicBezTo>
                            <a:pt x="64" y="473"/>
                            <a:pt x="53" y="444"/>
                            <a:pt x="44" y="414"/>
                          </a:cubicBezTo>
                          <a:cubicBezTo>
                            <a:pt x="34" y="379"/>
                            <a:pt x="26" y="343"/>
                            <a:pt x="19" y="307"/>
                          </a:cubicBezTo>
                          <a:cubicBezTo>
                            <a:pt x="8" y="247"/>
                            <a:pt x="2" y="187"/>
                            <a:pt x="1" y="127"/>
                          </a:cubicBezTo>
                          <a:cubicBezTo>
                            <a:pt x="0" y="93"/>
                            <a:pt x="1" y="58"/>
                            <a:pt x="5" y="25"/>
                          </a:cubicBezTo>
                          <a:cubicBezTo>
                            <a:pt x="5" y="25"/>
                            <a:pt x="5" y="24"/>
                            <a:pt x="5" y="24"/>
                          </a:cubicBezTo>
                          <a:cubicBezTo>
                            <a:pt x="6" y="23"/>
                            <a:pt x="7" y="22"/>
                            <a:pt x="7" y="21"/>
                          </a:cubicBezTo>
                          <a:cubicBezTo>
                            <a:pt x="7" y="21"/>
                            <a:pt x="7" y="21"/>
                            <a:pt x="7" y="21"/>
                          </a:cubicBezTo>
                          <a:cubicBezTo>
                            <a:pt x="7" y="21"/>
                            <a:pt x="7" y="21"/>
                            <a:pt x="7" y="21"/>
                          </a:cubicBezTo>
                          <a:cubicBezTo>
                            <a:pt x="8" y="19"/>
                            <a:pt x="9" y="19"/>
                            <a:pt x="9" y="19"/>
                          </a:cubicBezTo>
                          <a:cubicBezTo>
                            <a:pt x="9" y="19"/>
                            <a:pt x="20" y="0"/>
                            <a:pt x="39" y="19"/>
                          </a:cubicBezTo>
                          <a:cubicBezTo>
                            <a:pt x="53" y="32"/>
                            <a:pt x="99" y="73"/>
                            <a:pt x="141" y="95"/>
                          </a:cubicBezTo>
                          <a:cubicBezTo>
                            <a:pt x="142" y="96"/>
                            <a:pt x="142" y="96"/>
                            <a:pt x="143" y="96"/>
                          </a:cubicBezTo>
                          <a:cubicBezTo>
                            <a:pt x="144" y="97"/>
                            <a:pt x="145" y="97"/>
                            <a:pt x="146" y="98"/>
                          </a:cubicBezTo>
                          <a:cubicBezTo>
                            <a:pt x="161" y="105"/>
                            <a:pt x="176" y="110"/>
                            <a:pt x="188" y="110"/>
                          </a:cubicBezTo>
                          <a:cubicBezTo>
                            <a:pt x="197" y="110"/>
                            <a:pt x="209" y="107"/>
                            <a:pt x="221" y="102"/>
                          </a:cubicBezTo>
                          <a:cubicBezTo>
                            <a:pt x="222" y="102"/>
                            <a:pt x="222" y="101"/>
                            <a:pt x="223" y="101"/>
                          </a:cubicBezTo>
                          <a:cubicBezTo>
                            <a:pt x="223" y="101"/>
                            <a:pt x="223" y="101"/>
                            <a:pt x="224" y="101"/>
                          </a:cubicBezTo>
                          <a:cubicBezTo>
                            <a:pt x="224" y="100"/>
                            <a:pt x="225" y="100"/>
                            <a:pt x="225" y="100"/>
                          </a:cubicBezTo>
                          <a:cubicBezTo>
                            <a:pt x="227" y="99"/>
                            <a:pt x="230" y="98"/>
                            <a:pt x="232" y="97"/>
                          </a:cubicBezTo>
                          <a:cubicBezTo>
                            <a:pt x="233" y="96"/>
                            <a:pt x="234" y="96"/>
                            <a:pt x="235" y="95"/>
                          </a:cubicBezTo>
                          <a:cubicBezTo>
                            <a:pt x="246" y="89"/>
                            <a:pt x="258" y="82"/>
                            <a:pt x="269" y="74"/>
                          </a:cubicBezTo>
                          <a:cubicBezTo>
                            <a:pt x="270" y="73"/>
                            <a:pt x="270" y="73"/>
                            <a:pt x="270" y="73"/>
                          </a:cubicBezTo>
                          <a:cubicBezTo>
                            <a:pt x="273" y="71"/>
                            <a:pt x="275" y="70"/>
                            <a:pt x="278" y="68"/>
                          </a:cubicBezTo>
                          <a:cubicBezTo>
                            <a:pt x="278" y="67"/>
                            <a:pt x="279" y="67"/>
                            <a:pt x="280" y="66"/>
                          </a:cubicBezTo>
                          <a:cubicBezTo>
                            <a:pt x="306" y="47"/>
                            <a:pt x="328" y="27"/>
                            <a:pt x="337" y="19"/>
                          </a:cubicBezTo>
                          <a:cubicBezTo>
                            <a:pt x="355" y="0"/>
                            <a:pt x="367" y="19"/>
                            <a:pt x="367" y="19"/>
                          </a:cubicBezTo>
                          <a:cubicBezTo>
                            <a:pt x="367" y="19"/>
                            <a:pt x="372" y="28"/>
                            <a:pt x="381" y="40"/>
                          </a:cubicBezTo>
                          <a:cubicBezTo>
                            <a:pt x="381" y="40"/>
                            <a:pt x="381" y="40"/>
                            <a:pt x="381" y="40"/>
                          </a:cubicBezTo>
                          <a:cubicBezTo>
                            <a:pt x="381" y="41"/>
                            <a:pt x="381" y="41"/>
                            <a:pt x="381" y="42"/>
                          </a:cubicBezTo>
                          <a:cubicBezTo>
                            <a:pt x="382" y="50"/>
                            <a:pt x="382" y="57"/>
                            <a:pt x="382" y="6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3" name="Freeform 106"/>
                    <p:cNvSpPr>
                      <a:spLocks/>
                    </p:cNvSpPr>
                    <p:nvPr userDrawn="1"/>
                  </p:nvSpPr>
                  <p:spPr bwMode="auto">
                    <a:xfrm>
                      <a:off x="4395788" y="2338388"/>
                      <a:ext cx="150813" cy="784225"/>
                    </a:xfrm>
                    <a:custGeom>
                      <a:avLst/>
                      <a:gdLst>
                        <a:gd name="T0" fmla="*/ 162 w 165"/>
                        <a:gd name="T1" fmla="*/ 526 h 858"/>
                        <a:gd name="T2" fmla="*/ 95 w 165"/>
                        <a:gd name="T3" fmla="*/ 812 h 858"/>
                        <a:gd name="T4" fmla="*/ 18 w 165"/>
                        <a:gd name="T5" fmla="*/ 533 h 858"/>
                        <a:gd name="T6" fmla="*/ 18 w 165"/>
                        <a:gd name="T7" fmla="*/ 533 h 858"/>
                        <a:gd name="T8" fmla="*/ 42 w 165"/>
                        <a:gd name="T9" fmla="*/ 118 h 858"/>
                        <a:gd name="T10" fmla="*/ 21 w 165"/>
                        <a:gd name="T11" fmla="*/ 49 h 858"/>
                        <a:gd name="T12" fmla="*/ 40 w 165"/>
                        <a:gd name="T13" fmla="*/ 0 h 858"/>
                        <a:gd name="T14" fmla="*/ 43 w 165"/>
                        <a:gd name="T15" fmla="*/ 2 h 858"/>
                        <a:gd name="T16" fmla="*/ 85 w 165"/>
                        <a:gd name="T17" fmla="*/ 14 h 858"/>
                        <a:gd name="T18" fmla="*/ 118 w 165"/>
                        <a:gd name="T19" fmla="*/ 6 h 858"/>
                        <a:gd name="T20" fmla="*/ 120 w 165"/>
                        <a:gd name="T21" fmla="*/ 5 h 858"/>
                        <a:gd name="T22" fmla="*/ 121 w 165"/>
                        <a:gd name="T23" fmla="*/ 5 h 858"/>
                        <a:gd name="T24" fmla="*/ 122 w 165"/>
                        <a:gd name="T25" fmla="*/ 4 h 858"/>
                        <a:gd name="T26" fmla="*/ 142 w 165"/>
                        <a:gd name="T27" fmla="*/ 43 h 858"/>
                        <a:gd name="T28" fmla="*/ 117 w 165"/>
                        <a:gd name="T29" fmla="*/ 100 h 858"/>
                        <a:gd name="T30" fmla="*/ 162 w 165"/>
                        <a:gd name="T31" fmla="*/ 52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858">
                          <a:moveTo>
                            <a:pt x="162" y="526"/>
                          </a:moveTo>
                          <a:cubicBezTo>
                            <a:pt x="106" y="693"/>
                            <a:pt x="92" y="858"/>
                            <a:pt x="95" y="812"/>
                          </a:cubicBezTo>
                          <a:cubicBezTo>
                            <a:pt x="97" y="783"/>
                            <a:pt x="20" y="541"/>
                            <a:pt x="18" y="533"/>
                          </a:cubicBezTo>
                          <a:cubicBezTo>
                            <a:pt x="18" y="533"/>
                            <a:pt x="18" y="533"/>
                            <a:pt x="18" y="533"/>
                          </a:cubicBezTo>
                          <a:cubicBezTo>
                            <a:pt x="0" y="374"/>
                            <a:pt x="41" y="133"/>
                            <a:pt x="42" y="118"/>
                          </a:cubicBezTo>
                          <a:cubicBezTo>
                            <a:pt x="46" y="68"/>
                            <a:pt x="23" y="63"/>
                            <a:pt x="21" y="49"/>
                          </a:cubicBezTo>
                          <a:cubicBezTo>
                            <a:pt x="20" y="39"/>
                            <a:pt x="33" y="13"/>
                            <a:pt x="40" y="0"/>
                          </a:cubicBezTo>
                          <a:cubicBezTo>
                            <a:pt x="41" y="1"/>
                            <a:pt x="42" y="1"/>
                            <a:pt x="43" y="2"/>
                          </a:cubicBezTo>
                          <a:cubicBezTo>
                            <a:pt x="58" y="9"/>
                            <a:pt x="73" y="14"/>
                            <a:pt x="85" y="14"/>
                          </a:cubicBezTo>
                          <a:cubicBezTo>
                            <a:pt x="94" y="14"/>
                            <a:pt x="106" y="11"/>
                            <a:pt x="118" y="6"/>
                          </a:cubicBezTo>
                          <a:cubicBezTo>
                            <a:pt x="119" y="6"/>
                            <a:pt x="119" y="5"/>
                            <a:pt x="120" y="5"/>
                          </a:cubicBezTo>
                          <a:cubicBezTo>
                            <a:pt x="120" y="5"/>
                            <a:pt x="120" y="5"/>
                            <a:pt x="121" y="5"/>
                          </a:cubicBezTo>
                          <a:cubicBezTo>
                            <a:pt x="121" y="4"/>
                            <a:pt x="122" y="4"/>
                            <a:pt x="122" y="4"/>
                          </a:cubicBezTo>
                          <a:cubicBezTo>
                            <a:pt x="131" y="13"/>
                            <a:pt x="142" y="28"/>
                            <a:pt x="142" y="43"/>
                          </a:cubicBezTo>
                          <a:cubicBezTo>
                            <a:pt x="141" y="59"/>
                            <a:pt x="117" y="70"/>
                            <a:pt x="117" y="100"/>
                          </a:cubicBezTo>
                          <a:cubicBezTo>
                            <a:pt x="117" y="130"/>
                            <a:pt x="165" y="390"/>
                            <a:pt x="162" y="526"/>
                          </a:cubicBezTo>
                          <a:close/>
                        </a:path>
                      </a:pathLst>
                    </a:custGeom>
                    <a:solidFill>
                      <a:srgbClr val="F367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Freeform 107"/>
                    <p:cNvSpPr>
                      <a:spLocks/>
                    </p:cNvSpPr>
                    <p:nvPr userDrawn="1"/>
                  </p:nvSpPr>
                  <p:spPr bwMode="auto">
                    <a:xfrm>
                      <a:off x="4476751" y="2341563"/>
                      <a:ext cx="69850" cy="781050"/>
                    </a:xfrm>
                    <a:custGeom>
                      <a:avLst/>
                      <a:gdLst>
                        <a:gd name="T0" fmla="*/ 74 w 77"/>
                        <a:gd name="T1" fmla="*/ 522 h 854"/>
                        <a:gd name="T2" fmla="*/ 7 w 77"/>
                        <a:gd name="T3" fmla="*/ 807 h 854"/>
                        <a:gd name="T4" fmla="*/ 0 w 77"/>
                        <a:gd name="T5" fmla="*/ 769 h 854"/>
                        <a:gd name="T6" fmla="*/ 0 w 77"/>
                        <a:gd name="T7" fmla="*/ 10 h 854"/>
                        <a:gd name="T8" fmla="*/ 30 w 77"/>
                        <a:gd name="T9" fmla="*/ 2 h 854"/>
                        <a:gd name="T10" fmla="*/ 32 w 77"/>
                        <a:gd name="T11" fmla="*/ 1 h 854"/>
                        <a:gd name="T12" fmla="*/ 33 w 77"/>
                        <a:gd name="T13" fmla="*/ 1 h 854"/>
                        <a:gd name="T14" fmla="*/ 34 w 77"/>
                        <a:gd name="T15" fmla="*/ 0 h 854"/>
                        <a:gd name="T16" fmla="*/ 53 w 77"/>
                        <a:gd name="T17" fmla="*/ 39 h 854"/>
                        <a:gd name="T18" fmla="*/ 29 w 77"/>
                        <a:gd name="T19" fmla="*/ 96 h 854"/>
                        <a:gd name="T20" fmla="*/ 74 w 77"/>
                        <a:gd name="T21" fmla="*/ 522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854">
                          <a:moveTo>
                            <a:pt x="74" y="522"/>
                          </a:moveTo>
                          <a:cubicBezTo>
                            <a:pt x="18" y="689"/>
                            <a:pt x="4" y="854"/>
                            <a:pt x="7" y="807"/>
                          </a:cubicBezTo>
                          <a:cubicBezTo>
                            <a:pt x="7" y="802"/>
                            <a:pt x="5" y="788"/>
                            <a:pt x="0" y="769"/>
                          </a:cubicBezTo>
                          <a:cubicBezTo>
                            <a:pt x="0" y="10"/>
                            <a:pt x="0" y="10"/>
                            <a:pt x="0" y="10"/>
                          </a:cubicBezTo>
                          <a:cubicBezTo>
                            <a:pt x="9" y="9"/>
                            <a:pt x="19" y="6"/>
                            <a:pt x="30" y="2"/>
                          </a:cubicBezTo>
                          <a:cubicBezTo>
                            <a:pt x="31" y="1"/>
                            <a:pt x="31" y="1"/>
                            <a:pt x="32" y="1"/>
                          </a:cubicBezTo>
                          <a:cubicBezTo>
                            <a:pt x="32" y="1"/>
                            <a:pt x="32" y="1"/>
                            <a:pt x="33" y="1"/>
                          </a:cubicBezTo>
                          <a:cubicBezTo>
                            <a:pt x="33" y="0"/>
                            <a:pt x="34" y="0"/>
                            <a:pt x="34" y="0"/>
                          </a:cubicBezTo>
                          <a:cubicBezTo>
                            <a:pt x="43" y="9"/>
                            <a:pt x="54" y="24"/>
                            <a:pt x="53" y="39"/>
                          </a:cubicBezTo>
                          <a:cubicBezTo>
                            <a:pt x="53" y="55"/>
                            <a:pt x="29" y="66"/>
                            <a:pt x="29" y="96"/>
                          </a:cubicBezTo>
                          <a:cubicBezTo>
                            <a:pt x="29" y="126"/>
                            <a:pt x="77" y="386"/>
                            <a:pt x="74" y="522"/>
                          </a:cubicBezTo>
                          <a:close/>
                        </a:path>
                      </a:pathLst>
                    </a:custGeom>
                    <a:solidFill>
                      <a:srgbClr val="DE5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5" name="Freeform 108"/>
                    <p:cNvSpPr>
                      <a:spLocks/>
                    </p:cNvSpPr>
                    <p:nvPr userDrawn="1"/>
                  </p:nvSpPr>
                  <p:spPr bwMode="auto">
                    <a:xfrm>
                      <a:off x="4302126" y="2252663"/>
                      <a:ext cx="174625" cy="168275"/>
                    </a:xfrm>
                    <a:custGeom>
                      <a:avLst/>
                      <a:gdLst>
                        <a:gd name="T0" fmla="*/ 63 w 191"/>
                        <a:gd name="T1" fmla="*/ 37 h 184"/>
                        <a:gd name="T2" fmla="*/ 190 w 191"/>
                        <a:gd name="T3" fmla="*/ 108 h 184"/>
                        <a:gd name="T4" fmla="*/ 115 w 191"/>
                        <a:gd name="T5" fmla="*/ 184 h 184"/>
                        <a:gd name="T6" fmla="*/ 0 w 191"/>
                        <a:gd name="T7" fmla="*/ 98 h 184"/>
                        <a:gd name="T8" fmla="*/ 9 w 191"/>
                        <a:gd name="T9" fmla="*/ 9 h 184"/>
                        <a:gd name="T10" fmla="*/ 38 w 191"/>
                        <a:gd name="T11" fmla="*/ 14 h 184"/>
                        <a:gd name="T12" fmla="*/ 63 w 191"/>
                        <a:gd name="T13" fmla="*/ 37 h 184"/>
                      </a:gdLst>
                      <a:ahLst/>
                      <a:cxnLst>
                        <a:cxn ang="0">
                          <a:pos x="T0" y="T1"/>
                        </a:cxn>
                        <a:cxn ang="0">
                          <a:pos x="T2" y="T3"/>
                        </a:cxn>
                        <a:cxn ang="0">
                          <a:pos x="T4" y="T5"/>
                        </a:cxn>
                        <a:cxn ang="0">
                          <a:pos x="T6" y="T7"/>
                        </a:cxn>
                        <a:cxn ang="0">
                          <a:pos x="T8" y="T9"/>
                        </a:cxn>
                        <a:cxn ang="0">
                          <a:pos x="T10" y="T11"/>
                        </a:cxn>
                        <a:cxn ang="0">
                          <a:pos x="T12" y="T13"/>
                        </a:cxn>
                      </a:cxnLst>
                      <a:rect l="0" t="0" r="r" b="b"/>
                      <a:pathLst>
                        <a:path w="191" h="184">
                          <a:moveTo>
                            <a:pt x="63" y="37"/>
                          </a:moveTo>
                          <a:cubicBezTo>
                            <a:pt x="89" y="58"/>
                            <a:pt x="191" y="108"/>
                            <a:pt x="190" y="108"/>
                          </a:cubicBezTo>
                          <a:cubicBezTo>
                            <a:pt x="110" y="106"/>
                            <a:pt x="115" y="184"/>
                            <a:pt x="115" y="184"/>
                          </a:cubicBezTo>
                          <a:cubicBezTo>
                            <a:pt x="115" y="184"/>
                            <a:pt x="8" y="92"/>
                            <a:pt x="0" y="98"/>
                          </a:cubicBezTo>
                          <a:cubicBezTo>
                            <a:pt x="0" y="98"/>
                            <a:pt x="3" y="15"/>
                            <a:pt x="9" y="9"/>
                          </a:cubicBezTo>
                          <a:cubicBezTo>
                            <a:pt x="19" y="0"/>
                            <a:pt x="30" y="6"/>
                            <a:pt x="38" y="14"/>
                          </a:cubicBezTo>
                          <a:cubicBezTo>
                            <a:pt x="46" y="22"/>
                            <a:pt x="55" y="29"/>
                            <a:pt x="63" y="3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6" name="Freeform 109"/>
                    <p:cNvSpPr>
                      <a:spLocks/>
                    </p:cNvSpPr>
                    <p:nvPr userDrawn="1"/>
                  </p:nvSpPr>
                  <p:spPr bwMode="auto">
                    <a:xfrm>
                      <a:off x="4476751" y="2243138"/>
                      <a:ext cx="174625" cy="177800"/>
                    </a:xfrm>
                    <a:custGeom>
                      <a:avLst/>
                      <a:gdLst>
                        <a:gd name="T0" fmla="*/ 191 w 192"/>
                        <a:gd name="T1" fmla="*/ 83 h 193"/>
                        <a:gd name="T2" fmla="*/ 192 w 192"/>
                        <a:gd name="T3" fmla="*/ 50 h 193"/>
                        <a:gd name="T4" fmla="*/ 184 w 192"/>
                        <a:gd name="T5" fmla="*/ 37 h 193"/>
                        <a:gd name="T6" fmla="*/ 178 w 192"/>
                        <a:gd name="T7" fmla="*/ 28 h 193"/>
                        <a:gd name="T8" fmla="*/ 174 w 192"/>
                        <a:gd name="T9" fmla="*/ 21 h 193"/>
                        <a:gd name="T10" fmla="*/ 127 w 192"/>
                        <a:gd name="T11" fmla="*/ 37 h 193"/>
                        <a:gd name="T12" fmla="*/ 0 w 192"/>
                        <a:gd name="T13" fmla="*/ 117 h 193"/>
                        <a:gd name="T14" fmla="*/ 62 w 192"/>
                        <a:gd name="T15" fmla="*/ 193 h 193"/>
                        <a:gd name="T16" fmla="*/ 191 w 192"/>
                        <a:gd name="T17"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91" y="83"/>
                          </a:moveTo>
                          <a:cubicBezTo>
                            <a:pt x="191" y="83"/>
                            <a:pt x="192" y="55"/>
                            <a:pt x="192" y="50"/>
                          </a:cubicBezTo>
                          <a:cubicBezTo>
                            <a:pt x="192" y="47"/>
                            <a:pt x="186" y="39"/>
                            <a:pt x="184" y="37"/>
                          </a:cubicBezTo>
                          <a:cubicBezTo>
                            <a:pt x="182" y="34"/>
                            <a:pt x="180" y="31"/>
                            <a:pt x="178" y="28"/>
                          </a:cubicBezTo>
                          <a:cubicBezTo>
                            <a:pt x="177" y="26"/>
                            <a:pt x="176" y="23"/>
                            <a:pt x="174" y="21"/>
                          </a:cubicBezTo>
                          <a:cubicBezTo>
                            <a:pt x="160" y="0"/>
                            <a:pt x="139" y="27"/>
                            <a:pt x="127" y="37"/>
                          </a:cubicBezTo>
                          <a:cubicBezTo>
                            <a:pt x="111" y="52"/>
                            <a:pt x="24" y="115"/>
                            <a:pt x="0" y="117"/>
                          </a:cubicBezTo>
                          <a:cubicBezTo>
                            <a:pt x="73" y="110"/>
                            <a:pt x="62" y="193"/>
                            <a:pt x="62" y="193"/>
                          </a:cubicBezTo>
                          <a:lnTo>
                            <a:pt x="191"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Freeform 111"/>
                    <p:cNvSpPr>
                      <a:spLocks/>
                    </p:cNvSpPr>
                    <p:nvPr userDrawn="1"/>
                  </p:nvSpPr>
                  <p:spPr bwMode="auto">
                    <a:xfrm>
                      <a:off x="2533651" y="3076575"/>
                      <a:ext cx="1023938" cy="858838"/>
                    </a:xfrm>
                    <a:custGeom>
                      <a:avLst/>
                      <a:gdLst>
                        <a:gd name="T0" fmla="*/ 1021 w 1120"/>
                        <a:gd name="T1" fmla="*/ 525 h 938"/>
                        <a:gd name="T2" fmla="*/ 948 w 1120"/>
                        <a:gd name="T3" fmla="*/ 0 h 938"/>
                        <a:gd name="T4" fmla="*/ 172 w 1120"/>
                        <a:gd name="T5" fmla="*/ 0 h 938"/>
                        <a:gd name="T6" fmla="*/ 99 w 1120"/>
                        <a:gd name="T7" fmla="*/ 525 h 938"/>
                        <a:gd name="T8" fmla="*/ 251 w 1120"/>
                        <a:gd name="T9" fmla="*/ 877 h 938"/>
                        <a:gd name="T10" fmla="*/ 869 w 1120"/>
                        <a:gd name="T11" fmla="*/ 877 h 938"/>
                        <a:gd name="T12" fmla="*/ 1021 w 1120"/>
                        <a:gd name="T13" fmla="*/ 525 h 938"/>
                      </a:gdLst>
                      <a:ahLst/>
                      <a:cxnLst>
                        <a:cxn ang="0">
                          <a:pos x="T0" y="T1"/>
                        </a:cxn>
                        <a:cxn ang="0">
                          <a:pos x="T2" y="T3"/>
                        </a:cxn>
                        <a:cxn ang="0">
                          <a:pos x="T4" y="T5"/>
                        </a:cxn>
                        <a:cxn ang="0">
                          <a:pos x="T6" y="T7"/>
                        </a:cxn>
                        <a:cxn ang="0">
                          <a:pos x="T8" y="T9"/>
                        </a:cxn>
                        <a:cxn ang="0">
                          <a:pos x="T10" y="T11"/>
                        </a:cxn>
                        <a:cxn ang="0">
                          <a:pos x="T12" y="T13"/>
                        </a:cxn>
                      </a:cxnLst>
                      <a:rect l="0" t="0" r="r" b="b"/>
                      <a:pathLst>
                        <a:path w="1120" h="938">
                          <a:moveTo>
                            <a:pt x="1021" y="525"/>
                          </a:moveTo>
                          <a:cubicBezTo>
                            <a:pt x="921" y="113"/>
                            <a:pt x="941" y="21"/>
                            <a:pt x="948" y="0"/>
                          </a:cubicBezTo>
                          <a:cubicBezTo>
                            <a:pt x="172" y="0"/>
                            <a:pt x="172" y="0"/>
                            <a:pt x="172" y="0"/>
                          </a:cubicBezTo>
                          <a:cubicBezTo>
                            <a:pt x="179" y="21"/>
                            <a:pt x="199" y="113"/>
                            <a:pt x="99" y="525"/>
                          </a:cubicBezTo>
                          <a:cubicBezTo>
                            <a:pt x="0" y="938"/>
                            <a:pt x="17" y="931"/>
                            <a:pt x="251" y="877"/>
                          </a:cubicBezTo>
                          <a:cubicBezTo>
                            <a:pt x="485" y="824"/>
                            <a:pt x="635" y="824"/>
                            <a:pt x="869" y="877"/>
                          </a:cubicBezTo>
                          <a:cubicBezTo>
                            <a:pt x="1103" y="931"/>
                            <a:pt x="1120" y="938"/>
                            <a:pt x="1021" y="525"/>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9" name="Freeform 112"/>
                    <p:cNvSpPr>
                      <a:spLocks/>
                    </p:cNvSpPr>
                    <p:nvPr userDrawn="1"/>
                  </p:nvSpPr>
                  <p:spPr bwMode="auto">
                    <a:xfrm>
                      <a:off x="2913063" y="2420938"/>
                      <a:ext cx="279400" cy="346075"/>
                    </a:xfrm>
                    <a:custGeom>
                      <a:avLst/>
                      <a:gdLst>
                        <a:gd name="T0" fmla="*/ 174 w 176"/>
                        <a:gd name="T1" fmla="*/ 218 h 218"/>
                        <a:gd name="T2" fmla="*/ 6 w 176"/>
                        <a:gd name="T3" fmla="*/ 218 h 218"/>
                        <a:gd name="T4" fmla="*/ 0 w 176"/>
                        <a:gd name="T5" fmla="*/ 2 h 218"/>
                        <a:gd name="T6" fmla="*/ 176 w 176"/>
                        <a:gd name="T7" fmla="*/ 0 h 218"/>
                        <a:gd name="T8" fmla="*/ 174 w 176"/>
                        <a:gd name="T9" fmla="*/ 218 h 218"/>
                      </a:gdLst>
                      <a:ahLst/>
                      <a:cxnLst>
                        <a:cxn ang="0">
                          <a:pos x="T0" y="T1"/>
                        </a:cxn>
                        <a:cxn ang="0">
                          <a:pos x="T2" y="T3"/>
                        </a:cxn>
                        <a:cxn ang="0">
                          <a:pos x="T4" y="T5"/>
                        </a:cxn>
                        <a:cxn ang="0">
                          <a:pos x="T6" y="T7"/>
                        </a:cxn>
                        <a:cxn ang="0">
                          <a:pos x="T8" y="T9"/>
                        </a:cxn>
                      </a:cxnLst>
                      <a:rect l="0" t="0" r="r" b="b"/>
                      <a:pathLst>
                        <a:path w="176" h="218">
                          <a:moveTo>
                            <a:pt x="174" y="218"/>
                          </a:moveTo>
                          <a:lnTo>
                            <a:pt x="6" y="218"/>
                          </a:lnTo>
                          <a:lnTo>
                            <a:pt x="0" y="2"/>
                          </a:lnTo>
                          <a:lnTo>
                            <a:pt x="176" y="0"/>
                          </a:lnTo>
                          <a:lnTo>
                            <a:pt x="174" y="218"/>
                          </a:ln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Freeform 113"/>
                    <p:cNvSpPr>
                      <a:spLocks/>
                    </p:cNvSpPr>
                    <p:nvPr userDrawn="1"/>
                  </p:nvSpPr>
                  <p:spPr bwMode="auto">
                    <a:xfrm>
                      <a:off x="2819401" y="2198688"/>
                      <a:ext cx="454025" cy="314325"/>
                    </a:xfrm>
                    <a:custGeom>
                      <a:avLst/>
                      <a:gdLst>
                        <a:gd name="T0" fmla="*/ 496 w 496"/>
                        <a:gd name="T1" fmla="*/ 14 h 343"/>
                        <a:gd name="T2" fmla="*/ 248 w 496"/>
                        <a:gd name="T3" fmla="*/ 343 h 343"/>
                        <a:gd name="T4" fmla="*/ 0 w 496"/>
                        <a:gd name="T5" fmla="*/ 14 h 343"/>
                        <a:gd name="T6" fmla="*/ 0 w 496"/>
                        <a:gd name="T7" fmla="*/ 0 h 343"/>
                        <a:gd name="T8" fmla="*/ 248 w 496"/>
                        <a:gd name="T9" fmla="*/ 317 h 343"/>
                        <a:gd name="T10" fmla="*/ 495 w 496"/>
                        <a:gd name="T11" fmla="*/ 0 h 343"/>
                        <a:gd name="T12" fmla="*/ 496 w 496"/>
                        <a:gd name="T13" fmla="*/ 14 h 343"/>
                      </a:gdLst>
                      <a:ahLst/>
                      <a:cxnLst>
                        <a:cxn ang="0">
                          <a:pos x="T0" y="T1"/>
                        </a:cxn>
                        <a:cxn ang="0">
                          <a:pos x="T2" y="T3"/>
                        </a:cxn>
                        <a:cxn ang="0">
                          <a:pos x="T4" y="T5"/>
                        </a:cxn>
                        <a:cxn ang="0">
                          <a:pos x="T6" y="T7"/>
                        </a:cxn>
                        <a:cxn ang="0">
                          <a:pos x="T8" y="T9"/>
                        </a:cxn>
                        <a:cxn ang="0">
                          <a:pos x="T10" y="T11"/>
                        </a:cxn>
                        <a:cxn ang="0">
                          <a:pos x="T12" y="T13"/>
                        </a:cxn>
                      </a:cxnLst>
                      <a:rect l="0" t="0" r="r" b="b"/>
                      <a:pathLst>
                        <a:path w="496" h="343">
                          <a:moveTo>
                            <a:pt x="496" y="14"/>
                          </a:moveTo>
                          <a:cubicBezTo>
                            <a:pt x="496" y="196"/>
                            <a:pt x="330" y="343"/>
                            <a:pt x="248" y="343"/>
                          </a:cubicBezTo>
                          <a:cubicBezTo>
                            <a:pt x="166" y="343"/>
                            <a:pt x="0" y="196"/>
                            <a:pt x="0" y="14"/>
                          </a:cubicBezTo>
                          <a:cubicBezTo>
                            <a:pt x="0" y="9"/>
                            <a:pt x="0" y="5"/>
                            <a:pt x="0" y="0"/>
                          </a:cubicBezTo>
                          <a:cubicBezTo>
                            <a:pt x="8" y="176"/>
                            <a:pt x="167" y="317"/>
                            <a:pt x="248" y="317"/>
                          </a:cubicBezTo>
                          <a:cubicBezTo>
                            <a:pt x="328" y="317"/>
                            <a:pt x="488" y="176"/>
                            <a:pt x="495" y="0"/>
                          </a:cubicBezTo>
                          <a:cubicBezTo>
                            <a:pt x="496" y="5"/>
                            <a:pt x="496" y="9"/>
                            <a:pt x="496" y="14"/>
                          </a:cubicBezTo>
                          <a:close/>
                        </a:path>
                      </a:pathLst>
                    </a:custGeom>
                    <a:solidFill>
                      <a:srgbClr val="EAA4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1" name="Freeform 114"/>
                    <p:cNvSpPr>
                      <a:spLocks/>
                    </p:cNvSpPr>
                    <p:nvPr userDrawn="1"/>
                  </p:nvSpPr>
                  <p:spPr bwMode="auto">
                    <a:xfrm>
                      <a:off x="2819401" y="1887538"/>
                      <a:ext cx="454025" cy="601663"/>
                    </a:xfrm>
                    <a:custGeom>
                      <a:avLst/>
                      <a:gdLst>
                        <a:gd name="T0" fmla="*/ 248 w 496"/>
                        <a:gd name="T1" fmla="*/ 0 h 658"/>
                        <a:gd name="T2" fmla="*/ 0 w 496"/>
                        <a:gd name="T3" fmla="*/ 329 h 658"/>
                        <a:gd name="T4" fmla="*/ 248 w 496"/>
                        <a:gd name="T5" fmla="*/ 658 h 658"/>
                        <a:gd name="T6" fmla="*/ 496 w 496"/>
                        <a:gd name="T7" fmla="*/ 329 h 658"/>
                        <a:gd name="T8" fmla="*/ 248 w 496"/>
                        <a:gd name="T9" fmla="*/ 0 h 658"/>
                      </a:gdLst>
                      <a:ahLst/>
                      <a:cxnLst>
                        <a:cxn ang="0">
                          <a:pos x="T0" y="T1"/>
                        </a:cxn>
                        <a:cxn ang="0">
                          <a:pos x="T2" y="T3"/>
                        </a:cxn>
                        <a:cxn ang="0">
                          <a:pos x="T4" y="T5"/>
                        </a:cxn>
                        <a:cxn ang="0">
                          <a:pos x="T6" y="T7"/>
                        </a:cxn>
                        <a:cxn ang="0">
                          <a:pos x="T8" y="T9"/>
                        </a:cxn>
                      </a:cxnLst>
                      <a:rect l="0" t="0" r="r" b="b"/>
                      <a:pathLst>
                        <a:path w="496" h="658">
                          <a:moveTo>
                            <a:pt x="248" y="0"/>
                          </a:moveTo>
                          <a:cubicBezTo>
                            <a:pt x="111" y="0"/>
                            <a:pt x="0" y="147"/>
                            <a:pt x="0" y="329"/>
                          </a:cubicBezTo>
                          <a:cubicBezTo>
                            <a:pt x="0" y="511"/>
                            <a:pt x="166" y="658"/>
                            <a:pt x="248" y="658"/>
                          </a:cubicBezTo>
                          <a:cubicBezTo>
                            <a:pt x="330" y="658"/>
                            <a:pt x="496" y="511"/>
                            <a:pt x="496" y="329"/>
                          </a:cubicBezTo>
                          <a:cubicBezTo>
                            <a:pt x="496" y="147"/>
                            <a:pt x="385" y="0"/>
                            <a:pt x="248" y="0"/>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Freeform 115"/>
                    <p:cNvSpPr>
                      <a:spLocks/>
                    </p:cNvSpPr>
                    <p:nvPr userDrawn="1"/>
                  </p:nvSpPr>
                  <p:spPr bwMode="auto">
                    <a:xfrm>
                      <a:off x="3046413" y="1887538"/>
                      <a:ext cx="227013" cy="601663"/>
                    </a:xfrm>
                    <a:custGeom>
                      <a:avLst/>
                      <a:gdLst>
                        <a:gd name="T0" fmla="*/ 248 w 248"/>
                        <a:gd name="T1" fmla="*/ 329 h 658"/>
                        <a:gd name="T2" fmla="*/ 0 w 248"/>
                        <a:gd name="T3" fmla="*/ 658 h 658"/>
                        <a:gd name="T4" fmla="*/ 0 w 248"/>
                        <a:gd name="T5" fmla="*/ 0 h 658"/>
                        <a:gd name="T6" fmla="*/ 248 w 248"/>
                        <a:gd name="T7" fmla="*/ 329 h 658"/>
                      </a:gdLst>
                      <a:ahLst/>
                      <a:cxnLst>
                        <a:cxn ang="0">
                          <a:pos x="T0" y="T1"/>
                        </a:cxn>
                        <a:cxn ang="0">
                          <a:pos x="T2" y="T3"/>
                        </a:cxn>
                        <a:cxn ang="0">
                          <a:pos x="T4" y="T5"/>
                        </a:cxn>
                        <a:cxn ang="0">
                          <a:pos x="T6" y="T7"/>
                        </a:cxn>
                      </a:cxnLst>
                      <a:rect l="0" t="0" r="r" b="b"/>
                      <a:pathLst>
                        <a:path w="248" h="658">
                          <a:moveTo>
                            <a:pt x="248" y="329"/>
                          </a:moveTo>
                          <a:cubicBezTo>
                            <a:pt x="248" y="511"/>
                            <a:pt x="82" y="658"/>
                            <a:pt x="0" y="658"/>
                          </a:cubicBezTo>
                          <a:cubicBezTo>
                            <a:pt x="0" y="0"/>
                            <a:pt x="0" y="0"/>
                            <a:pt x="0" y="0"/>
                          </a:cubicBezTo>
                          <a:cubicBezTo>
                            <a:pt x="137" y="0"/>
                            <a:pt x="248" y="147"/>
                            <a:pt x="248" y="329"/>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3" name="Freeform 116"/>
                    <p:cNvSpPr>
                      <a:spLocks/>
                    </p:cNvSpPr>
                    <p:nvPr userDrawn="1"/>
                  </p:nvSpPr>
                  <p:spPr bwMode="auto">
                    <a:xfrm>
                      <a:off x="2884488" y="2543175"/>
                      <a:ext cx="304800" cy="612775"/>
                    </a:xfrm>
                    <a:custGeom>
                      <a:avLst/>
                      <a:gdLst>
                        <a:gd name="T0" fmla="*/ 334 w 334"/>
                        <a:gd name="T1" fmla="*/ 669 h 669"/>
                        <a:gd name="T2" fmla="*/ 0 w 334"/>
                        <a:gd name="T3" fmla="*/ 669 h 669"/>
                        <a:gd name="T4" fmla="*/ 0 w 334"/>
                        <a:gd name="T5" fmla="*/ 0 h 669"/>
                        <a:gd name="T6" fmla="*/ 174 w 334"/>
                        <a:gd name="T7" fmla="*/ 244 h 669"/>
                        <a:gd name="T8" fmla="*/ 334 w 334"/>
                        <a:gd name="T9" fmla="*/ 0 h 669"/>
                        <a:gd name="T10" fmla="*/ 334 w 334"/>
                        <a:gd name="T11" fmla="*/ 669 h 669"/>
                      </a:gdLst>
                      <a:ahLst/>
                      <a:cxnLst>
                        <a:cxn ang="0">
                          <a:pos x="T0" y="T1"/>
                        </a:cxn>
                        <a:cxn ang="0">
                          <a:pos x="T2" y="T3"/>
                        </a:cxn>
                        <a:cxn ang="0">
                          <a:pos x="T4" y="T5"/>
                        </a:cxn>
                        <a:cxn ang="0">
                          <a:pos x="T6" y="T7"/>
                        </a:cxn>
                        <a:cxn ang="0">
                          <a:pos x="T8" y="T9"/>
                        </a:cxn>
                        <a:cxn ang="0">
                          <a:pos x="T10" y="T11"/>
                        </a:cxn>
                      </a:cxnLst>
                      <a:rect l="0" t="0" r="r" b="b"/>
                      <a:pathLst>
                        <a:path w="334" h="669">
                          <a:moveTo>
                            <a:pt x="334" y="669"/>
                          </a:moveTo>
                          <a:cubicBezTo>
                            <a:pt x="0" y="669"/>
                            <a:pt x="0" y="669"/>
                            <a:pt x="0" y="669"/>
                          </a:cubicBezTo>
                          <a:cubicBezTo>
                            <a:pt x="0" y="0"/>
                            <a:pt x="0" y="0"/>
                            <a:pt x="0" y="0"/>
                          </a:cubicBezTo>
                          <a:cubicBezTo>
                            <a:pt x="0" y="0"/>
                            <a:pt x="138" y="244"/>
                            <a:pt x="174" y="244"/>
                          </a:cubicBezTo>
                          <a:cubicBezTo>
                            <a:pt x="210" y="244"/>
                            <a:pt x="334" y="0"/>
                            <a:pt x="334" y="0"/>
                          </a:cubicBezTo>
                          <a:lnTo>
                            <a:pt x="334" y="66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Freeform 117"/>
                    <p:cNvSpPr>
                      <a:spLocks/>
                    </p:cNvSpPr>
                    <p:nvPr userDrawn="1"/>
                  </p:nvSpPr>
                  <p:spPr bwMode="auto">
                    <a:xfrm>
                      <a:off x="2428876" y="2514600"/>
                      <a:ext cx="1262063" cy="839788"/>
                    </a:xfrm>
                    <a:custGeom>
                      <a:avLst/>
                      <a:gdLst>
                        <a:gd name="T0" fmla="*/ 1251 w 1380"/>
                        <a:gd name="T1" fmla="*/ 330 h 918"/>
                        <a:gd name="T2" fmla="*/ 1250 w 1380"/>
                        <a:gd name="T3" fmla="*/ 330 h 918"/>
                        <a:gd name="T4" fmla="*/ 1220 w 1380"/>
                        <a:gd name="T5" fmla="*/ 168 h 918"/>
                        <a:gd name="T6" fmla="*/ 817 w 1380"/>
                        <a:gd name="T7" fmla="*/ 1 h 918"/>
                        <a:gd name="T8" fmla="*/ 794 w 1380"/>
                        <a:gd name="T9" fmla="*/ 17 h 918"/>
                        <a:gd name="T10" fmla="*/ 676 w 1380"/>
                        <a:gd name="T11" fmla="*/ 614 h 918"/>
                        <a:gd name="T12" fmla="*/ 557 w 1380"/>
                        <a:gd name="T13" fmla="*/ 17 h 918"/>
                        <a:gd name="T14" fmla="*/ 535 w 1380"/>
                        <a:gd name="T15" fmla="*/ 1 h 918"/>
                        <a:gd name="T16" fmla="*/ 132 w 1380"/>
                        <a:gd name="T17" fmla="*/ 168 h 918"/>
                        <a:gd name="T18" fmla="*/ 78 w 1380"/>
                        <a:gd name="T19" fmla="*/ 460 h 918"/>
                        <a:gd name="T20" fmla="*/ 36 w 1380"/>
                        <a:gd name="T21" fmla="*/ 851 h 918"/>
                        <a:gd name="T22" fmla="*/ 406 w 1380"/>
                        <a:gd name="T23" fmla="*/ 916 h 918"/>
                        <a:gd name="T24" fmla="*/ 691 w 1380"/>
                        <a:gd name="T25" fmla="*/ 911 h 918"/>
                        <a:gd name="T26" fmla="*/ 955 w 1380"/>
                        <a:gd name="T27" fmla="*/ 916 h 918"/>
                        <a:gd name="T28" fmla="*/ 1326 w 1380"/>
                        <a:gd name="T29" fmla="*/ 851 h 918"/>
                        <a:gd name="T30" fmla="*/ 1251 w 1380"/>
                        <a:gd name="T31" fmla="*/ 33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0" h="918">
                          <a:moveTo>
                            <a:pt x="1251" y="330"/>
                          </a:moveTo>
                          <a:cubicBezTo>
                            <a:pt x="1250" y="330"/>
                            <a:pt x="1250" y="330"/>
                            <a:pt x="1250" y="330"/>
                          </a:cubicBezTo>
                          <a:cubicBezTo>
                            <a:pt x="1238" y="262"/>
                            <a:pt x="1226" y="203"/>
                            <a:pt x="1220" y="168"/>
                          </a:cubicBezTo>
                          <a:cubicBezTo>
                            <a:pt x="1201" y="68"/>
                            <a:pt x="917" y="16"/>
                            <a:pt x="817" y="1"/>
                          </a:cubicBezTo>
                          <a:cubicBezTo>
                            <a:pt x="807" y="0"/>
                            <a:pt x="797" y="6"/>
                            <a:pt x="794" y="17"/>
                          </a:cubicBezTo>
                          <a:cubicBezTo>
                            <a:pt x="770" y="115"/>
                            <a:pt x="676" y="614"/>
                            <a:pt x="676" y="614"/>
                          </a:cubicBezTo>
                          <a:cubicBezTo>
                            <a:pt x="676" y="614"/>
                            <a:pt x="582" y="115"/>
                            <a:pt x="557" y="17"/>
                          </a:cubicBezTo>
                          <a:cubicBezTo>
                            <a:pt x="555" y="6"/>
                            <a:pt x="545" y="0"/>
                            <a:pt x="535" y="1"/>
                          </a:cubicBezTo>
                          <a:cubicBezTo>
                            <a:pt x="435" y="16"/>
                            <a:pt x="151" y="68"/>
                            <a:pt x="132" y="168"/>
                          </a:cubicBezTo>
                          <a:cubicBezTo>
                            <a:pt x="122" y="224"/>
                            <a:pt x="99" y="344"/>
                            <a:pt x="78" y="460"/>
                          </a:cubicBezTo>
                          <a:cubicBezTo>
                            <a:pt x="43" y="602"/>
                            <a:pt x="0" y="814"/>
                            <a:pt x="36" y="851"/>
                          </a:cubicBezTo>
                          <a:cubicBezTo>
                            <a:pt x="90" y="907"/>
                            <a:pt x="179" y="915"/>
                            <a:pt x="406" y="916"/>
                          </a:cubicBezTo>
                          <a:cubicBezTo>
                            <a:pt x="590" y="918"/>
                            <a:pt x="622" y="918"/>
                            <a:pt x="691" y="911"/>
                          </a:cubicBezTo>
                          <a:cubicBezTo>
                            <a:pt x="747" y="914"/>
                            <a:pt x="835" y="917"/>
                            <a:pt x="955" y="916"/>
                          </a:cubicBezTo>
                          <a:cubicBezTo>
                            <a:pt x="1183" y="915"/>
                            <a:pt x="1271" y="907"/>
                            <a:pt x="1326" y="851"/>
                          </a:cubicBezTo>
                          <a:cubicBezTo>
                            <a:pt x="1380" y="795"/>
                            <a:pt x="1251" y="330"/>
                            <a:pt x="1251" y="330"/>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5" name="Freeform 118"/>
                    <p:cNvSpPr>
                      <a:spLocks/>
                    </p:cNvSpPr>
                    <p:nvPr userDrawn="1"/>
                  </p:nvSpPr>
                  <p:spPr bwMode="auto">
                    <a:xfrm>
                      <a:off x="2509838" y="1773238"/>
                      <a:ext cx="1027113" cy="1020763"/>
                    </a:xfrm>
                    <a:custGeom>
                      <a:avLst/>
                      <a:gdLst>
                        <a:gd name="T0" fmla="*/ 1046 w 1125"/>
                        <a:gd name="T1" fmla="*/ 917 h 1117"/>
                        <a:gd name="T2" fmla="*/ 1122 w 1125"/>
                        <a:gd name="T3" fmla="*/ 964 h 1117"/>
                        <a:gd name="T4" fmla="*/ 905 w 1125"/>
                        <a:gd name="T5" fmla="*/ 802 h 1117"/>
                        <a:gd name="T6" fmla="*/ 874 w 1125"/>
                        <a:gd name="T7" fmla="*/ 591 h 1117"/>
                        <a:gd name="T8" fmla="*/ 650 w 1125"/>
                        <a:gd name="T9" fmla="*/ 80 h 1117"/>
                        <a:gd name="T10" fmla="*/ 317 w 1125"/>
                        <a:gd name="T11" fmla="*/ 235 h 1117"/>
                        <a:gd name="T12" fmla="*/ 283 w 1125"/>
                        <a:gd name="T13" fmla="*/ 696 h 1117"/>
                        <a:gd name="T14" fmla="*/ 61 w 1125"/>
                        <a:gd name="T15" fmla="*/ 1064 h 1117"/>
                        <a:gd name="T16" fmla="*/ 204 w 1125"/>
                        <a:gd name="T17" fmla="*/ 1019 h 1117"/>
                        <a:gd name="T18" fmla="*/ 135 w 1125"/>
                        <a:gd name="T19" fmla="*/ 1044 h 1117"/>
                        <a:gd name="T20" fmla="*/ 167 w 1125"/>
                        <a:gd name="T21" fmla="*/ 1052 h 1117"/>
                        <a:gd name="T22" fmla="*/ 247 w 1125"/>
                        <a:gd name="T23" fmla="*/ 1042 h 1117"/>
                        <a:gd name="T24" fmla="*/ 177 w 1125"/>
                        <a:gd name="T25" fmla="*/ 1067 h 1117"/>
                        <a:gd name="T26" fmla="*/ 211 w 1125"/>
                        <a:gd name="T27" fmla="*/ 1075 h 1117"/>
                        <a:gd name="T28" fmla="*/ 308 w 1125"/>
                        <a:gd name="T29" fmla="*/ 1056 h 1117"/>
                        <a:gd name="T30" fmla="*/ 214 w 1125"/>
                        <a:gd name="T31" fmla="*/ 1101 h 1117"/>
                        <a:gd name="T32" fmla="*/ 252 w 1125"/>
                        <a:gd name="T33" fmla="*/ 1110 h 1117"/>
                        <a:gd name="T34" fmla="*/ 372 w 1125"/>
                        <a:gd name="T35" fmla="*/ 1056 h 1117"/>
                        <a:gd name="T36" fmla="*/ 428 w 1125"/>
                        <a:gd name="T37" fmla="*/ 1093 h 1117"/>
                        <a:gd name="T38" fmla="*/ 442 w 1125"/>
                        <a:gd name="T39" fmla="*/ 712 h 1117"/>
                        <a:gd name="T40" fmla="*/ 381 w 1125"/>
                        <a:gd name="T41" fmla="*/ 484 h 1117"/>
                        <a:gd name="T42" fmla="*/ 716 w 1125"/>
                        <a:gd name="T43" fmla="*/ 224 h 1117"/>
                        <a:gd name="T44" fmla="*/ 817 w 1125"/>
                        <a:gd name="T45" fmla="*/ 367 h 1117"/>
                        <a:gd name="T46" fmla="*/ 793 w 1125"/>
                        <a:gd name="T47" fmla="*/ 602 h 1117"/>
                        <a:gd name="T48" fmla="*/ 668 w 1125"/>
                        <a:gd name="T49" fmla="*/ 754 h 1117"/>
                        <a:gd name="T50" fmla="*/ 662 w 1125"/>
                        <a:gd name="T51" fmla="*/ 1021 h 1117"/>
                        <a:gd name="T52" fmla="*/ 841 w 1125"/>
                        <a:gd name="T53" fmla="*/ 959 h 1117"/>
                        <a:gd name="T54" fmla="*/ 999 w 1125"/>
                        <a:gd name="T55" fmla="*/ 1033 h 1117"/>
                        <a:gd name="T56" fmla="*/ 938 w 1125"/>
                        <a:gd name="T57" fmla="*/ 930 h 1117"/>
                        <a:gd name="T58" fmla="*/ 993 w 1125"/>
                        <a:gd name="T59" fmla="*/ 979 h 1117"/>
                        <a:gd name="T60" fmla="*/ 1017 w 1125"/>
                        <a:gd name="T61" fmla="*/ 982 h 1117"/>
                        <a:gd name="T62" fmla="*/ 979 w 1125"/>
                        <a:gd name="T63" fmla="*/ 922 h 1117"/>
                        <a:gd name="T64" fmla="*/ 1026 w 1125"/>
                        <a:gd name="T65" fmla="*/ 963 h 1117"/>
                        <a:gd name="T66" fmla="*/ 1047 w 1125"/>
                        <a:gd name="T67" fmla="*/ 966 h 1117"/>
                        <a:gd name="T68" fmla="*/ 1016 w 1125"/>
                        <a:gd name="T69" fmla="*/ 928 h 1117"/>
                        <a:gd name="T70" fmla="*/ 1057 w 1125"/>
                        <a:gd name="T71" fmla="*/ 957 h 1117"/>
                        <a:gd name="T72" fmla="*/ 1077 w 1125"/>
                        <a:gd name="T73" fmla="*/ 960 h 1117"/>
                        <a:gd name="T74" fmla="*/ 1046 w 1125"/>
                        <a:gd name="T75" fmla="*/ 91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5" h="1117">
                          <a:moveTo>
                            <a:pt x="1046" y="917"/>
                          </a:moveTo>
                          <a:cubicBezTo>
                            <a:pt x="1095" y="937"/>
                            <a:pt x="1122" y="964"/>
                            <a:pt x="1122" y="964"/>
                          </a:cubicBezTo>
                          <a:cubicBezTo>
                            <a:pt x="1125" y="915"/>
                            <a:pt x="1022" y="852"/>
                            <a:pt x="905" y="802"/>
                          </a:cubicBezTo>
                          <a:cubicBezTo>
                            <a:pt x="789" y="751"/>
                            <a:pt x="870" y="664"/>
                            <a:pt x="874" y="591"/>
                          </a:cubicBezTo>
                          <a:cubicBezTo>
                            <a:pt x="920" y="0"/>
                            <a:pt x="650" y="80"/>
                            <a:pt x="650" y="80"/>
                          </a:cubicBezTo>
                          <a:cubicBezTo>
                            <a:pt x="518" y="3"/>
                            <a:pt x="413" y="121"/>
                            <a:pt x="317" y="235"/>
                          </a:cubicBezTo>
                          <a:cubicBezTo>
                            <a:pt x="220" y="350"/>
                            <a:pt x="247" y="618"/>
                            <a:pt x="283" y="696"/>
                          </a:cubicBezTo>
                          <a:cubicBezTo>
                            <a:pt x="355" y="855"/>
                            <a:pt x="0" y="1099"/>
                            <a:pt x="61" y="1064"/>
                          </a:cubicBezTo>
                          <a:cubicBezTo>
                            <a:pt x="112" y="1035"/>
                            <a:pt x="160" y="1022"/>
                            <a:pt x="204" y="1019"/>
                          </a:cubicBezTo>
                          <a:cubicBezTo>
                            <a:pt x="187" y="1033"/>
                            <a:pt x="163" y="1042"/>
                            <a:pt x="135" y="1044"/>
                          </a:cubicBezTo>
                          <a:cubicBezTo>
                            <a:pt x="145" y="1048"/>
                            <a:pt x="156" y="1050"/>
                            <a:pt x="167" y="1052"/>
                          </a:cubicBezTo>
                          <a:cubicBezTo>
                            <a:pt x="197" y="1056"/>
                            <a:pt x="225" y="1052"/>
                            <a:pt x="247" y="1042"/>
                          </a:cubicBezTo>
                          <a:cubicBezTo>
                            <a:pt x="230" y="1056"/>
                            <a:pt x="205" y="1065"/>
                            <a:pt x="177" y="1067"/>
                          </a:cubicBezTo>
                          <a:cubicBezTo>
                            <a:pt x="188" y="1071"/>
                            <a:pt x="199" y="1073"/>
                            <a:pt x="211" y="1075"/>
                          </a:cubicBezTo>
                          <a:cubicBezTo>
                            <a:pt x="249" y="1080"/>
                            <a:pt x="285" y="1072"/>
                            <a:pt x="308" y="1056"/>
                          </a:cubicBezTo>
                          <a:cubicBezTo>
                            <a:pt x="291" y="1081"/>
                            <a:pt x="255" y="1098"/>
                            <a:pt x="214" y="1101"/>
                          </a:cubicBezTo>
                          <a:cubicBezTo>
                            <a:pt x="226" y="1105"/>
                            <a:pt x="239" y="1108"/>
                            <a:pt x="252" y="1110"/>
                          </a:cubicBezTo>
                          <a:cubicBezTo>
                            <a:pt x="307" y="1117"/>
                            <a:pt x="344" y="1080"/>
                            <a:pt x="372" y="1056"/>
                          </a:cubicBezTo>
                          <a:cubicBezTo>
                            <a:pt x="406" y="1074"/>
                            <a:pt x="427" y="1092"/>
                            <a:pt x="428" y="1093"/>
                          </a:cubicBezTo>
                          <a:cubicBezTo>
                            <a:pt x="376" y="1018"/>
                            <a:pt x="660" y="923"/>
                            <a:pt x="442" y="712"/>
                          </a:cubicBezTo>
                          <a:cubicBezTo>
                            <a:pt x="384" y="655"/>
                            <a:pt x="381" y="484"/>
                            <a:pt x="381" y="484"/>
                          </a:cubicBezTo>
                          <a:cubicBezTo>
                            <a:pt x="473" y="484"/>
                            <a:pt x="716" y="224"/>
                            <a:pt x="716" y="224"/>
                          </a:cubicBezTo>
                          <a:cubicBezTo>
                            <a:pt x="716" y="224"/>
                            <a:pt x="808" y="282"/>
                            <a:pt x="817" y="367"/>
                          </a:cubicBezTo>
                          <a:cubicBezTo>
                            <a:pt x="829" y="486"/>
                            <a:pt x="810" y="542"/>
                            <a:pt x="793" y="602"/>
                          </a:cubicBezTo>
                          <a:cubicBezTo>
                            <a:pt x="768" y="694"/>
                            <a:pt x="668" y="754"/>
                            <a:pt x="668" y="754"/>
                          </a:cubicBezTo>
                          <a:cubicBezTo>
                            <a:pt x="668" y="754"/>
                            <a:pt x="687" y="930"/>
                            <a:pt x="662" y="1021"/>
                          </a:cubicBezTo>
                          <a:cubicBezTo>
                            <a:pt x="638" y="1112"/>
                            <a:pt x="781" y="873"/>
                            <a:pt x="841" y="959"/>
                          </a:cubicBezTo>
                          <a:cubicBezTo>
                            <a:pt x="901" y="1044"/>
                            <a:pt x="999" y="1033"/>
                            <a:pt x="999" y="1033"/>
                          </a:cubicBezTo>
                          <a:cubicBezTo>
                            <a:pt x="999" y="1033"/>
                            <a:pt x="949" y="971"/>
                            <a:pt x="938" y="930"/>
                          </a:cubicBezTo>
                          <a:cubicBezTo>
                            <a:pt x="947" y="953"/>
                            <a:pt x="967" y="971"/>
                            <a:pt x="993" y="979"/>
                          </a:cubicBezTo>
                          <a:cubicBezTo>
                            <a:pt x="1001" y="981"/>
                            <a:pt x="1009" y="982"/>
                            <a:pt x="1017" y="982"/>
                          </a:cubicBezTo>
                          <a:cubicBezTo>
                            <a:pt x="995" y="969"/>
                            <a:pt x="981" y="946"/>
                            <a:pt x="979" y="922"/>
                          </a:cubicBezTo>
                          <a:cubicBezTo>
                            <a:pt x="987" y="941"/>
                            <a:pt x="1004" y="957"/>
                            <a:pt x="1026" y="963"/>
                          </a:cubicBezTo>
                          <a:cubicBezTo>
                            <a:pt x="1033" y="965"/>
                            <a:pt x="1040" y="966"/>
                            <a:pt x="1047" y="966"/>
                          </a:cubicBezTo>
                          <a:cubicBezTo>
                            <a:pt x="1032" y="957"/>
                            <a:pt x="1021" y="943"/>
                            <a:pt x="1016" y="928"/>
                          </a:cubicBezTo>
                          <a:cubicBezTo>
                            <a:pt x="1025" y="941"/>
                            <a:pt x="1039" y="952"/>
                            <a:pt x="1057" y="957"/>
                          </a:cubicBezTo>
                          <a:cubicBezTo>
                            <a:pt x="1063" y="959"/>
                            <a:pt x="1070" y="960"/>
                            <a:pt x="1077" y="960"/>
                          </a:cubicBezTo>
                          <a:cubicBezTo>
                            <a:pt x="1061" y="950"/>
                            <a:pt x="1050" y="934"/>
                            <a:pt x="1046" y="917"/>
                          </a:cubicBezTo>
                          <a:close/>
                        </a:path>
                      </a:pathLst>
                    </a:custGeom>
                    <a:solidFill>
                      <a:srgbClr val="F367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Freeform 119"/>
                    <p:cNvSpPr>
                      <a:spLocks/>
                    </p:cNvSpPr>
                    <p:nvPr userDrawn="1"/>
                  </p:nvSpPr>
                  <p:spPr bwMode="auto">
                    <a:xfrm>
                      <a:off x="3046413" y="1773238"/>
                      <a:ext cx="490538" cy="1016000"/>
                    </a:xfrm>
                    <a:custGeom>
                      <a:avLst/>
                      <a:gdLst>
                        <a:gd name="T0" fmla="*/ 489 w 537"/>
                        <a:gd name="T1" fmla="*/ 960 h 1112"/>
                        <a:gd name="T2" fmla="*/ 469 w 537"/>
                        <a:gd name="T3" fmla="*/ 957 h 1112"/>
                        <a:gd name="T4" fmla="*/ 428 w 537"/>
                        <a:gd name="T5" fmla="*/ 928 h 1112"/>
                        <a:gd name="T6" fmla="*/ 459 w 537"/>
                        <a:gd name="T7" fmla="*/ 966 h 1112"/>
                        <a:gd name="T8" fmla="*/ 438 w 537"/>
                        <a:gd name="T9" fmla="*/ 963 h 1112"/>
                        <a:gd name="T10" fmla="*/ 391 w 537"/>
                        <a:gd name="T11" fmla="*/ 922 h 1112"/>
                        <a:gd name="T12" fmla="*/ 429 w 537"/>
                        <a:gd name="T13" fmla="*/ 982 h 1112"/>
                        <a:gd name="T14" fmla="*/ 405 w 537"/>
                        <a:gd name="T15" fmla="*/ 979 h 1112"/>
                        <a:gd name="T16" fmla="*/ 350 w 537"/>
                        <a:gd name="T17" fmla="*/ 930 h 1112"/>
                        <a:gd name="T18" fmla="*/ 411 w 537"/>
                        <a:gd name="T19" fmla="*/ 1033 h 1112"/>
                        <a:gd name="T20" fmla="*/ 253 w 537"/>
                        <a:gd name="T21" fmla="*/ 959 h 1112"/>
                        <a:gd name="T22" fmla="*/ 74 w 537"/>
                        <a:gd name="T23" fmla="*/ 1021 h 1112"/>
                        <a:gd name="T24" fmla="*/ 80 w 537"/>
                        <a:gd name="T25" fmla="*/ 754 h 1112"/>
                        <a:gd name="T26" fmla="*/ 187 w 537"/>
                        <a:gd name="T27" fmla="*/ 602 h 1112"/>
                        <a:gd name="T28" fmla="*/ 204 w 537"/>
                        <a:gd name="T29" fmla="*/ 380 h 1112"/>
                        <a:gd name="T30" fmla="*/ 128 w 537"/>
                        <a:gd name="T31" fmla="*/ 224 h 1112"/>
                        <a:gd name="T32" fmla="*/ 0 w 537"/>
                        <a:gd name="T33" fmla="*/ 349 h 1112"/>
                        <a:gd name="T34" fmla="*/ 0 w 537"/>
                        <a:gd name="T35" fmla="*/ 57 h 1112"/>
                        <a:gd name="T36" fmla="*/ 62 w 537"/>
                        <a:gd name="T37" fmla="*/ 80 h 1112"/>
                        <a:gd name="T38" fmla="*/ 286 w 537"/>
                        <a:gd name="T39" fmla="*/ 591 h 1112"/>
                        <a:gd name="T40" fmla="*/ 317 w 537"/>
                        <a:gd name="T41" fmla="*/ 802 h 1112"/>
                        <a:gd name="T42" fmla="*/ 534 w 537"/>
                        <a:gd name="T43" fmla="*/ 964 h 1112"/>
                        <a:gd name="T44" fmla="*/ 458 w 537"/>
                        <a:gd name="T45" fmla="*/ 917 h 1112"/>
                        <a:gd name="T46" fmla="*/ 489 w 537"/>
                        <a:gd name="T47" fmla="*/ 96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7" h="1112">
                          <a:moveTo>
                            <a:pt x="489" y="960"/>
                          </a:moveTo>
                          <a:cubicBezTo>
                            <a:pt x="482" y="960"/>
                            <a:pt x="475" y="959"/>
                            <a:pt x="469" y="957"/>
                          </a:cubicBezTo>
                          <a:cubicBezTo>
                            <a:pt x="451" y="952"/>
                            <a:pt x="437" y="941"/>
                            <a:pt x="428" y="928"/>
                          </a:cubicBezTo>
                          <a:cubicBezTo>
                            <a:pt x="433" y="943"/>
                            <a:pt x="444" y="957"/>
                            <a:pt x="459" y="966"/>
                          </a:cubicBezTo>
                          <a:cubicBezTo>
                            <a:pt x="452" y="966"/>
                            <a:pt x="445" y="965"/>
                            <a:pt x="438" y="963"/>
                          </a:cubicBezTo>
                          <a:cubicBezTo>
                            <a:pt x="416" y="957"/>
                            <a:pt x="399" y="941"/>
                            <a:pt x="391" y="922"/>
                          </a:cubicBezTo>
                          <a:cubicBezTo>
                            <a:pt x="393" y="946"/>
                            <a:pt x="407" y="969"/>
                            <a:pt x="429" y="982"/>
                          </a:cubicBezTo>
                          <a:cubicBezTo>
                            <a:pt x="421" y="982"/>
                            <a:pt x="413" y="981"/>
                            <a:pt x="405" y="979"/>
                          </a:cubicBezTo>
                          <a:cubicBezTo>
                            <a:pt x="379" y="971"/>
                            <a:pt x="359" y="953"/>
                            <a:pt x="350" y="930"/>
                          </a:cubicBezTo>
                          <a:cubicBezTo>
                            <a:pt x="361" y="971"/>
                            <a:pt x="411" y="1033"/>
                            <a:pt x="411" y="1033"/>
                          </a:cubicBezTo>
                          <a:cubicBezTo>
                            <a:pt x="411" y="1033"/>
                            <a:pt x="313" y="1044"/>
                            <a:pt x="253" y="959"/>
                          </a:cubicBezTo>
                          <a:cubicBezTo>
                            <a:pt x="193" y="873"/>
                            <a:pt x="50" y="1112"/>
                            <a:pt x="74" y="1021"/>
                          </a:cubicBezTo>
                          <a:cubicBezTo>
                            <a:pt x="99" y="930"/>
                            <a:pt x="80" y="754"/>
                            <a:pt x="80" y="754"/>
                          </a:cubicBezTo>
                          <a:cubicBezTo>
                            <a:pt x="80" y="754"/>
                            <a:pt x="162" y="694"/>
                            <a:pt x="187" y="602"/>
                          </a:cubicBezTo>
                          <a:cubicBezTo>
                            <a:pt x="204" y="542"/>
                            <a:pt x="217" y="499"/>
                            <a:pt x="204" y="380"/>
                          </a:cubicBezTo>
                          <a:cubicBezTo>
                            <a:pt x="195" y="295"/>
                            <a:pt x="128" y="224"/>
                            <a:pt x="128" y="224"/>
                          </a:cubicBezTo>
                          <a:cubicBezTo>
                            <a:pt x="128" y="224"/>
                            <a:pt x="70" y="286"/>
                            <a:pt x="0" y="349"/>
                          </a:cubicBezTo>
                          <a:cubicBezTo>
                            <a:pt x="0" y="57"/>
                            <a:pt x="0" y="57"/>
                            <a:pt x="0" y="57"/>
                          </a:cubicBezTo>
                          <a:cubicBezTo>
                            <a:pt x="20" y="60"/>
                            <a:pt x="40" y="68"/>
                            <a:pt x="62" y="80"/>
                          </a:cubicBezTo>
                          <a:cubicBezTo>
                            <a:pt x="62" y="80"/>
                            <a:pt x="332" y="0"/>
                            <a:pt x="286" y="591"/>
                          </a:cubicBezTo>
                          <a:cubicBezTo>
                            <a:pt x="282" y="664"/>
                            <a:pt x="201" y="751"/>
                            <a:pt x="317" y="802"/>
                          </a:cubicBezTo>
                          <a:cubicBezTo>
                            <a:pt x="434" y="852"/>
                            <a:pt x="537" y="915"/>
                            <a:pt x="534" y="964"/>
                          </a:cubicBezTo>
                          <a:cubicBezTo>
                            <a:pt x="534" y="964"/>
                            <a:pt x="507" y="937"/>
                            <a:pt x="458" y="917"/>
                          </a:cubicBezTo>
                          <a:cubicBezTo>
                            <a:pt x="462" y="934"/>
                            <a:pt x="473" y="950"/>
                            <a:pt x="489" y="960"/>
                          </a:cubicBezTo>
                          <a:close/>
                        </a:path>
                      </a:pathLst>
                    </a:custGeom>
                    <a:solidFill>
                      <a:srgbClr val="DE5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7" name="Freeform 120"/>
                    <p:cNvSpPr>
                      <a:spLocks/>
                    </p:cNvSpPr>
                    <p:nvPr userDrawn="1"/>
                  </p:nvSpPr>
                  <p:spPr bwMode="auto">
                    <a:xfrm>
                      <a:off x="2503488" y="3094038"/>
                      <a:ext cx="406400" cy="225425"/>
                    </a:xfrm>
                    <a:custGeom>
                      <a:avLst/>
                      <a:gdLst>
                        <a:gd name="T0" fmla="*/ 439 w 446"/>
                        <a:gd name="T1" fmla="*/ 247 h 247"/>
                        <a:gd name="T2" fmla="*/ 303 w 446"/>
                        <a:gd name="T3" fmla="*/ 247 h 247"/>
                        <a:gd name="T4" fmla="*/ 188 w 446"/>
                        <a:gd name="T5" fmla="*/ 204 h 247"/>
                        <a:gd name="T6" fmla="*/ 116 w 446"/>
                        <a:gd name="T7" fmla="*/ 194 h 247"/>
                        <a:gd name="T8" fmla="*/ 72 w 446"/>
                        <a:gd name="T9" fmla="*/ 195 h 247"/>
                        <a:gd name="T10" fmla="*/ 67 w 446"/>
                        <a:gd name="T11" fmla="*/ 196 h 247"/>
                        <a:gd name="T12" fmla="*/ 45 w 446"/>
                        <a:gd name="T13" fmla="*/ 187 h 247"/>
                        <a:gd name="T14" fmla="*/ 62 w 446"/>
                        <a:gd name="T15" fmla="*/ 170 h 247"/>
                        <a:gd name="T16" fmla="*/ 65 w 446"/>
                        <a:gd name="T17" fmla="*/ 170 h 247"/>
                        <a:gd name="T18" fmla="*/ 64 w 446"/>
                        <a:gd name="T19" fmla="*/ 170 h 247"/>
                        <a:gd name="T20" fmla="*/ 179 w 446"/>
                        <a:gd name="T21" fmla="*/ 157 h 247"/>
                        <a:gd name="T22" fmla="*/ 115 w 446"/>
                        <a:gd name="T23" fmla="*/ 142 h 247"/>
                        <a:gd name="T24" fmla="*/ 32 w 446"/>
                        <a:gd name="T25" fmla="*/ 144 h 247"/>
                        <a:gd name="T26" fmla="*/ 32 w 446"/>
                        <a:gd name="T27" fmla="*/ 144 h 247"/>
                        <a:gd name="T28" fmla="*/ 31 w 446"/>
                        <a:gd name="T29" fmla="*/ 145 h 247"/>
                        <a:gd name="T30" fmla="*/ 30 w 446"/>
                        <a:gd name="T31" fmla="*/ 145 h 247"/>
                        <a:gd name="T32" fmla="*/ 29 w 446"/>
                        <a:gd name="T33" fmla="*/ 145 h 247"/>
                        <a:gd name="T34" fmla="*/ 29 w 446"/>
                        <a:gd name="T35" fmla="*/ 145 h 247"/>
                        <a:gd name="T36" fmla="*/ 5 w 446"/>
                        <a:gd name="T37" fmla="*/ 134 h 247"/>
                        <a:gd name="T38" fmla="*/ 22 w 446"/>
                        <a:gd name="T39" fmla="*/ 114 h 247"/>
                        <a:gd name="T40" fmla="*/ 22 w 446"/>
                        <a:gd name="T41" fmla="*/ 114 h 247"/>
                        <a:gd name="T42" fmla="*/ 161 w 446"/>
                        <a:gd name="T43" fmla="*/ 105 h 247"/>
                        <a:gd name="T44" fmla="*/ 166 w 446"/>
                        <a:gd name="T45" fmla="*/ 102 h 247"/>
                        <a:gd name="T46" fmla="*/ 101 w 446"/>
                        <a:gd name="T47" fmla="*/ 85 h 247"/>
                        <a:gd name="T48" fmla="*/ 30 w 446"/>
                        <a:gd name="T49" fmla="*/ 91 h 247"/>
                        <a:gd name="T50" fmla="*/ 30 w 446"/>
                        <a:gd name="T51" fmla="*/ 91 h 247"/>
                        <a:gd name="T52" fmla="*/ 2 w 446"/>
                        <a:gd name="T53" fmla="*/ 83 h 247"/>
                        <a:gd name="T54" fmla="*/ 20 w 446"/>
                        <a:gd name="T55" fmla="*/ 61 h 247"/>
                        <a:gd name="T56" fmla="*/ 30 w 446"/>
                        <a:gd name="T57" fmla="*/ 60 h 247"/>
                        <a:gd name="T58" fmla="*/ 66 w 446"/>
                        <a:gd name="T59" fmla="*/ 50 h 247"/>
                        <a:gd name="T60" fmla="*/ 168 w 446"/>
                        <a:gd name="T61" fmla="*/ 65 h 247"/>
                        <a:gd name="T62" fmla="*/ 188 w 446"/>
                        <a:gd name="T63" fmla="*/ 65 h 247"/>
                        <a:gd name="T64" fmla="*/ 167 w 446"/>
                        <a:gd name="T65" fmla="*/ 53 h 247"/>
                        <a:gd name="T66" fmla="*/ 113 w 446"/>
                        <a:gd name="T67" fmla="*/ 36 h 247"/>
                        <a:gd name="T68" fmla="*/ 63 w 446"/>
                        <a:gd name="T69" fmla="*/ 31 h 247"/>
                        <a:gd name="T70" fmla="*/ 40 w 446"/>
                        <a:gd name="T71" fmla="*/ 15 h 247"/>
                        <a:gd name="T72" fmla="*/ 63 w 446"/>
                        <a:gd name="T73" fmla="*/ 0 h 247"/>
                        <a:gd name="T74" fmla="*/ 66 w 446"/>
                        <a:gd name="T75" fmla="*/ 0 h 247"/>
                        <a:gd name="T76" fmla="*/ 67 w 446"/>
                        <a:gd name="T77" fmla="*/ 0 h 247"/>
                        <a:gd name="T78" fmla="*/ 158 w 446"/>
                        <a:gd name="T79" fmla="*/ 4 h 247"/>
                        <a:gd name="T80" fmla="*/ 239 w 446"/>
                        <a:gd name="T81" fmla="*/ 51 h 247"/>
                        <a:gd name="T82" fmla="*/ 347 w 446"/>
                        <a:gd name="T83" fmla="*/ 125 h 247"/>
                        <a:gd name="T84" fmla="*/ 442 w 446"/>
                        <a:gd name="T85" fmla="*/ 138 h 247"/>
                        <a:gd name="T86" fmla="*/ 439 w 446"/>
                        <a:gd name="T8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6" h="247">
                          <a:moveTo>
                            <a:pt x="439" y="247"/>
                          </a:moveTo>
                          <a:cubicBezTo>
                            <a:pt x="303" y="247"/>
                            <a:pt x="303" y="247"/>
                            <a:pt x="303" y="247"/>
                          </a:cubicBezTo>
                          <a:cubicBezTo>
                            <a:pt x="260" y="247"/>
                            <a:pt x="198" y="208"/>
                            <a:pt x="188" y="204"/>
                          </a:cubicBezTo>
                          <a:cubicBezTo>
                            <a:pt x="178" y="199"/>
                            <a:pt x="168" y="195"/>
                            <a:pt x="116" y="194"/>
                          </a:cubicBezTo>
                          <a:cubicBezTo>
                            <a:pt x="92" y="193"/>
                            <a:pt x="79" y="194"/>
                            <a:pt x="72" y="195"/>
                          </a:cubicBezTo>
                          <a:cubicBezTo>
                            <a:pt x="70" y="195"/>
                            <a:pt x="69" y="196"/>
                            <a:pt x="67" y="196"/>
                          </a:cubicBezTo>
                          <a:cubicBezTo>
                            <a:pt x="56" y="198"/>
                            <a:pt x="46" y="194"/>
                            <a:pt x="45" y="187"/>
                          </a:cubicBezTo>
                          <a:cubicBezTo>
                            <a:pt x="44" y="180"/>
                            <a:pt x="51" y="173"/>
                            <a:pt x="62" y="170"/>
                          </a:cubicBezTo>
                          <a:cubicBezTo>
                            <a:pt x="63" y="170"/>
                            <a:pt x="64" y="170"/>
                            <a:pt x="65" y="170"/>
                          </a:cubicBezTo>
                          <a:cubicBezTo>
                            <a:pt x="64" y="170"/>
                            <a:pt x="64" y="170"/>
                            <a:pt x="64" y="170"/>
                          </a:cubicBezTo>
                          <a:cubicBezTo>
                            <a:pt x="81" y="167"/>
                            <a:pt x="168" y="160"/>
                            <a:pt x="179" y="157"/>
                          </a:cubicBezTo>
                          <a:cubicBezTo>
                            <a:pt x="191" y="154"/>
                            <a:pt x="154" y="148"/>
                            <a:pt x="115" y="142"/>
                          </a:cubicBezTo>
                          <a:cubicBezTo>
                            <a:pt x="81" y="138"/>
                            <a:pt x="43" y="143"/>
                            <a:pt x="32" y="144"/>
                          </a:cubicBezTo>
                          <a:cubicBezTo>
                            <a:pt x="32" y="144"/>
                            <a:pt x="32" y="144"/>
                            <a:pt x="32" y="144"/>
                          </a:cubicBezTo>
                          <a:cubicBezTo>
                            <a:pt x="32" y="144"/>
                            <a:pt x="32" y="145"/>
                            <a:pt x="31" y="145"/>
                          </a:cubicBezTo>
                          <a:cubicBezTo>
                            <a:pt x="31" y="145"/>
                            <a:pt x="31" y="145"/>
                            <a:pt x="30" y="145"/>
                          </a:cubicBezTo>
                          <a:cubicBezTo>
                            <a:pt x="30" y="145"/>
                            <a:pt x="29" y="145"/>
                            <a:pt x="29" y="145"/>
                          </a:cubicBezTo>
                          <a:cubicBezTo>
                            <a:pt x="29" y="145"/>
                            <a:pt x="29" y="145"/>
                            <a:pt x="29" y="145"/>
                          </a:cubicBezTo>
                          <a:cubicBezTo>
                            <a:pt x="17" y="146"/>
                            <a:pt x="7" y="142"/>
                            <a:pt x="5" y="134"/>
                          </a:cubicBezTo>
                          <a:cubicBezTo>
                            <a:pt x="3" y="126"/>
                            <a:pt x="11" y="118"/>
                            <a:pt x="22" y="114"/>
                          </a:cubicBezTo>
                          <a:cubicBezTo>
                            <a:pt x="22" y="114"/>
                            <a:pt x="22" y="114"/>
                            <a:pt x="22" y="114"/>
                          </a:cubicBezTo>
                          <a:cubicBezTo>
                            <a:pt x="48" y="98"/>
                            <a:pt x="150" y="103"/>
                            <a:pt x="161" y="105"/>
                          </a:cubicBezTo>
                          <a:cubicBezTo>
                            <a:pt x="171" y="107"/>
                            <a:pt x="166" y="102"/>
                            <a:pt x="166" y="102"/>
                          </a:cubicBezTo>
                          <a:cubicBezTo>
                            <a:pt x="166" y="102"/>
                            <a:pt x="131" y="91"/>
                            <a:pt x="101" y="85"/>
                          </a:cubicBezTo>
                          <a:cubicBezTo>
                            <a:pt x="73" y="79"/>
                            <a:pt x="32" y="90"/>
                            <a:pt x="30" y="91"/>
                          </a:cubicBezTo>
                          <a:cubicBezTo>
                            <a:pt x="30" y="91"/>
                            <a:pt x="30" y="91"/>
                            <a:pt x="30" y="91"/>
                          </a:cubicBezTo>
                          <a:cubicBezTo>
                            <a:pt x="17" y="95"/>
                            <a:pt x="5" y="92"/>
                            <a:pt x="2" y="83"/>
                          </a:cubicBezTo>
                          <a:cubicBezTo>
                            <a:pt x="0" y="75"/>
                            <a:pt x="8" y="66"/>
                            <a:pt x="20" y="61"/>
                          </a:cubicBezTo>
                          <a:cubicBezTo>
                            <a:pt x="23" y="60"/>
                            <a:pt x="27" y="60"/>
                            <a:pt x="30" y="60"/>
                          </a:cubicBezTo>
                          <a:cubicBezTo>
                            <a:pt x="66" y="50"/>
                            <a:pt x="66" y="50"/>
                            <a:pt x="66" y="50"/>
                          </a:cubicBezTo>
                          <a:cubicBezTo>
                            <a:pt x="103" y="42"/>
                            <a:pt x="144" y="54"/>
                            <a:pt x="168" y="65"/>
                          </a:cubicBezTo>
                          <a:cubicBezTo>
                            <a:pt x="192" y="76"/>
                            <a:pt x="188" y="65"/>
                            <a:pt x="188" y="65"/>
                          </a:cubicBezTo>
                          <a:cubicBezTo>
                            <a:pt x="188" y="65"/>
                            <a:pt x="176" y="58"/>
                            <a:pt x="167" y="53"/>
                          </a:cubicBezTo>
                          <a:cubicBezTo>
                            <a:pt x="158" y="47"/>
                            <a:pt x="142" y="40"/>
                            <a:pt x="113" y="36"/>
                          </a:cubicBezTo>
                          <a:cubicBezTo>
                            <a:pt x="83" y="31"/>
                            <a:pt x="63" y="31"/>
                            <a:pt x="63" y="31"/>
                          </a:cubicBezTo>
                          <a:cubicBezTo>
                            <a:pt x="50" y="31"/>
                            <a:pt x="40" y="24"/>
                            <a:pt x="40" y="15"/>
                          </a:cubicBezTo>
                          <a:cubicBezTo>
                            <a:pt x="40" y="7"/>
                            <a:pt x="50" y="0"/>
                            <a:pt x="63" y="0"/>
                          </a:cubicBezTo>
                          <a:cubicBezTo>
                            <a:pt x="64" y="0"/>
                            <a:pt x="65" y="0"/>
                            <a:pt x="66" y="0"/>
                          </a:cubicBezTo>
                          <a:cubicBezTo>
                            <a:pt x="67" y="0"/>
                            <a:pt x="67" y="0"/>
                            <a:pt x="67" y="0"/>
                          </a:cubicBezTo>
                          <a:cubicBezTo>
                            <a:pt x="87" y="1"/>
                            <a:pt x="149" y="0"/>
                            <a:pt x="158" y="4"/>
                          </a:cubicBezTo>
                          <a:cubicBezTo>
                            <a:pt x="167" y="9"/>
                            <a:pt x="206" y="36"/>
                            <a:pt x="239" y="51"/>
                          </a:cubicBezTo>
                          <a:cubicBezTo>
                            <a:pt x="271" y="65"/>
                            <a:pt x="300" y="97"/>
                            <a:pt x="347" y="125"/>
                          </a:cubicBezTo>
                          <a:cubicBezTo>
                            <a:pt x="395" y="154"/>
                            <a:pt x="442" y="138"/>
                            <a:pt x="442" y="138"/>
                          </a:cubicBezTo>
                          <a:cubicBezTo>
                            <a:pt x="442" y="138"/>
                            <a:pt x="446" y="247"/>
                            <a:pt x="439" y="247"/>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8" name="Freeform 121"/>
                    <p:cNvSpPr>
                      <a:spLocks/>
                    </p:cNvSpPr>
                    <p:nvPr userDrawn="1"/>
                  </p:nvSpPr>
                  <p:spPr bwMode="auto">
                    <a:xfrm>
                      <a:off x="3271838" y="2981325"/>
                      <a:ext cx="198438" cy="190500"/>
                    </a:xfrm>
                    <a:custGeom>
                      <a:avLst/>
                      <a:gdLst>
                        <a:gd name="T0" fmla="*/ 209 w 218"/>
                        <a:gd name="T1" fmla="*/ 38 h 208"/>
                        <a:gd name="T2" fmla="*/ 180 w 218"/>
                        <a:gd name="T3" fmla="*/ 76 h 208"/>
                        <a:gd name="T4" fmla="*/ 94 w 218"/>
                        <a:gd name="T5" fmla="*/ 194 h 208"/>
                        <a:gd name="T6" fmla="*/ 0 w 218"/>
                        <a:gd name="T7" fmla="*/ 207 h 208"/>
                        <a:gd name="T8" fmla="*/ 46 w 218"/>
                        <a:gd name="T9" fmla="*/ 124 h 208"/>
                        <a:gd name="T10" fmla="*/ 113 w 218"/>
                        <a:gd name="T11" fmla="*/ 18 h 208"/>
                        <a:gd name="T12" fmla="*/ 116 w 218"/>
                        <a:gd name="T13" fmla="*/ 13 h 208"/>
                        <a:gd name="T14" fmla="*/ 116 w 218"/>
                        <a:gd name="T15" fmla="*/ 12 h 208"/>
                        <a:gd name="T16" fmla="*/ 117 w 218"/>
                        <a:gd name="T17" fmla="*/ 12 h 208"/>
                        <a:gd name="T18" fmla="*/ 143 w 218"/>
                        <a:gd name="T19" fmla="*/ 4 h 208"/>
                        <a:gd name="T20" fmla="*/ 148 w 218"/>
                        <a:gd name="T21" fmla="*/ 33 h 208"/>
                        <a:gd name="T22" fmla="*/ 147 w 218"/>
                        <a:gd name="T23" fmla="*/ 33 h 208"/>
                        <a:gd name="T24" fmla="*/ 75 w 218"/>
                        <a:gd name="T25" fmla="*/ 155 h 208"/>
                        <a:gd name="T26" fmla="*/ 163 w 218"/>
                        <a:gd name="T27" fmla="*/ 36 h 208"/>
                        <a:gd name="T28" fmla="*/ 163 w 218"/>
                        <a:gd name="T29" fmla="*/ 36 h 208"/>
                        <a:gd name="T30" fmla="*/ 175 w 218"/>
                        <a:gd name="T31" fmla="*/ 19 h 208"/>
                        <a:gd name="T32" fmla="*/ 175 w 218"/>
                        <a:gd name="T33" fmla="*/ 19 h 208"/>
                        <a:gd name="T34" fmla="*/ 176 w 218"/>
                        <a:gd name="T35" fmla="*/ 18 h 208"/>
                        <a:gd name="T36" fmla="*/ 177 w 218"/>
                        <a:gd name="T37" fmla="*/ 17 h 208"/>
                        <a:gd name="T38" fmla="*/ 177 w 218"/>
                        <a:gd name="T39" fmla="*/ 16 h 208"/>
                        <a:gd name="T40" fmla="*/ 209 w 218"/>
                        <a:gd name="T41" fmla="*/ 8 h 208"/>
                        <a:gd name="T42" fmla="*/ 209 w 218"/>
                        <a:gd name="T43" fmla="*/ 3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208">
                          <a:moveTo>
                            <a:pt x="209" y="38"/>
                          </a:moveTo>
                          <a:cubicBezTo>
                            <a:pt x="209" y="39"/>
                            <a:pt x="196" y="55"/>
                            <a:pt x="180" y="76"/>
                          </a:cubicBezTo>
                          <a:cubicBezTo>
                            <a:pt x="151" y="113"/>
                            <a:pt x="111" y="167"/>
                            <a:pt x="94" y="194"/>
                          </a:cubicBezTo>
                          <a:cubicBezTo>
                            <a:pt x="59" y="202"/>
                            <a:pt x="23" y="208"/>
                            <a:pt x="0" y="207"/>
                          </a:cubicBezTo>
                          <a:cubicBezTo>
                            <a:pt x="15" y="181"/>
                            <a:pt x="41" y="136"/>
                            <a:pt x="46" y="124"/>
                          </a:cubicBezTo>
                          <a:cubicBezTo>
                            <a:pt x="52" y="111"/>
                            <a:pt x="99" y="40"/>
                            <a:pt x="113" y="18"/>
                          </a:cubicBezTo>
                          <a:cubicBezTo>
                            <a:pt x="115" y="15"/>
                            <a:pt x="116" y="13"/>
                            <a:pt x="116" y="13"/>
                          </a:cubicBezTo>
                          <a:cubicBezTo>
                            <a:pt x="116" y="13"/>
                            <a:pt x="116" y="12"/>
                            <a:pt x="116" y="12"/>
                          </a:cubicBezTo>
                          <a:cubicBezTo>
                            <a:pt x="116" y="12"/>
                            <a:pt x="117" y="12"/>
                            <a:pt x="117" y="12"/>
                          </a:cubicBezTo>
                          <a:cubicBezTo>
                            <a:pt x="124" y="4"/>
                            <a:pt x="135" y="0"/>
                            <a:pt x="143" y="4"/>
                          </a:cubicBezTo>
                          <a:cubicBezTo>
                            <a:pt x="153" y="9"/>
                            <a:pt x="154" y="22"/>
                            <a:pt x="148" y="33"/>
                          </a:cubicBezTo>
                          <a:cubicBezTo>
                            <a:pt x="148" y="33"/>
                            <a:pt x="148" y="33"/>
                            <a:pt x="147" y="33"/>
                          </a:cubicBezTo>
                          <a:cubicBezTo>
                            <a:pt x="146" y="36"/>
                            <a:pt x="103" y="107"/>
                            <a:pt x="75" y="155"/>
                          </a:cubicBezTo>
                          <a:cubicBezTo>
                            <a:pt x="103" y="116"/>
                            <a:pt x="142" y="63"/>
                            <a:pt x="163" y="36"/>
                          </a:cubicBezTo>
                          <a:cubicBezTo>
                            <a:pt x="163" y="36"/>
                            <a:pt x="163" y="36"/>
                            <a:pt x="163" y="36"/>
                          </a:cubicBezTo>
                          <a:cubicBezTo>
                            <a:pt x="168" y="28"/>
                            <a:pt x="173" y="22"/>
                            <a:pt x="175" y="19"/>
                          </a:cubicBezTo>
                          <a:cubicBezTo>
                            <a:pt x="175" y="19"/>
                            <a:pt x="175" y="19"/>
                            <a:pt x="175" y="19"/>
                          </a:cubicBezTo>
                          <a:cubicBezTo>
                            <a:pt x="176" y="18"/>
                            <a:pt x="176" y="18"/>
                            <a:pt x="176" y="18"/>
                          </a:cubicBezTo>
                          <a:cubicBezTo>
                            <a:pt x="176" y="17"/>
                            <a:pt x="177" y="17"/>
                            <a:pt x="177" y="17"/>
                          </a:cubicBezTo>
                          <a:cubicBezTo>
                            <a:pt x="177" y="16"/>
                            <a:pt x="177" y="16"/>
                            <a:pt x="177" y="16"/>
                          </a:cubicBezTo>
                          <a:cubicBezTo>
                            <a:pt x="186" y="5"/>
                            <a:pt x="201" y="2"/>
                            <a:pt x="209" y="8"/>
                          </a:cubicBezTo>
                          <a:cubicBezTo>
                            <a:pt x="218" y="14"/>
                            <a:pt x="218" y="28"/>
                            <a:pt x="209" y="38"/>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Freeform 122"/>
                    <p:cNvSpPr>
                      <a:spLocks/>
                    </p:cNvSpPr>
                    <p:nvPr userDrawn="1"/>
                  </p:nvSpPr>
                  <p:spPr bwMode="auto">
                    <a:xfrm>
                      <a:off x="3360738" y="3019425"/>
                      <a:ext cx="127000" cy="138113"/>
                    </a:xfrm>
                    <a:custGeom>
                      <a:avLst/>
                      <a:gdLst>
                        <a:gd name="T0" fmla="*/ 132 w 139"/>
                        <a:gd name="T1" fmla="*/ 35 h 152"/>
                        <a:gd name="T2" fmla="*/ 131 w 139"/>
                        <a:gd name="T3" fmla="*/ 36 h 152"/>
                        <a:gd name="T4" fmla="*/ 131 w 139"/>
                        <a:gd name="T5" fmla="*/ 36 h 152"/>
                        <a:gd name="T6" fmla="*/ 99 w 139"/>
                        <a:gd name="T7" fmla="*/ 78 h 152"/>
                        <a:gd name="T8" fmla="*/ 91 w 139"/>
                        <a:gd name="T9" fmla="*/ 87 h 152"/>
                        <a:gd name="T10" fmla="*/ 50 w 139"/>
                        <a:gd name="T11" fmla="*/ 140 h 152"/>
                        <a:gd name="T12" fmla="*/ 0 w 139"/>
                        <a:gd name="T13" fmla="*/ 152 h 152"/>
                        <a:gd name="T14" fmla="*/ 83 w 139"/>
                        <a:gd name="T15" fmla="*/ 37 h 152"/>
                        <a:gd name="T16" fmla="*/ 96 w 139"/>
                        <a:gd name="T17" fmla="*/ 18 h 152"/>
                        <a:gd name="T18" fmla="*/ 96 w 139"/>
                        <a:gd name="T19" fmla="*/ 17 h 152"/>
                        <a:gd name="T20" fmla="*/ 97 w 139"/>
                        <a:gd name="T21" fmla="*/ 17 h 152"/>
                        <a:gd name="T22" fmla="*/ 98 w 139"/>
                        <a:gd name="T23" fmla="*/ 15 h 152"/>
                        <a:gd name="T24" fmla="*/ 131 w 139"/>
                        <a:gd name="T25" fmla="*/ 6 h 152"/>
                        <a:gd name="T26" fmla="*/ 132 w 139"/>
                        <a:gd name="T27" fmla="*/ 3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52">
                          <a:moveTo>
                            <a:pt x="132" y="35"/>
                          </a:moveTo>
                          <a:cubicBezTo>
                            <a:pt x="132" y="35"/>
                            <a:pt x="132" y="35"/>
                            <a:pt x="131" y="36"/>
                          </a:cubicBezTo>
                          <a:cubicBezTo>
                            <a:pt x="131" y="36"/>
                            <a:pt x="131" y="36"/>
                            <a:pt x="131" y="36"/>
                          </a:cubicBezTo>
                          <a:cubicBezTo>
                            <a:pt x="127" y="41"/>
                            <a:pt x="114" y="58"/>
                            <a:pt x="99" y="78"/>
                          </a:cubicBezTo>
                          <a:cubicBezTo>
                            <a:pt x="96" y="81"/>
                            <a:pt x="94" y="84"/>
                            <a:pt x="91" y="87"/>
                          </a:cubicBezTo>
                          <a:cubicBezTo>
                            <a:pt x="76" y="107"/>
                            <a:pt x="60" y="127"/>
                            <a:pt x="50" y="140"/>
                          </a:cubicBezTo>
                          <a:cubicBezTo>
                            <a:pt x="34" y="144"/>
                            <a:pt x="17" y="148"/>
                            <a:pt x="0" y="152"/>
                          </a:cubicBezTo>
                          <a:cubicBezTo>
                            <a:pt x="20" y="125"/>
                            <a:pt x="61" y="67"/>
                            <a:pt x="83" y="37"/>
                          </a:cubicBezTo>
                          <a:cubicBezTo>
                            <a:pt x="89" y="27"/>
                            <a:pt x="94" y="21"/>
                            <a:pt x="96" y="18"/>
                          </a:cubicBezTo>
                          <a:cubicBezTo>
                            <a:pt x="96" y="18"/>
                            <a:pt x="96" y="18"/>
                            <a:pt x="96" y="17"/>
                          </a:cubicBezTo>
                          <a:cubicBezTo>
                            <a:pt x="96" y="17"/>
                            <a:pt x="97" y="17"/>
                            <a:pt x="97" y="17"/>
                          </a:cubicBezTo>
                          <a:cubicBezTo>
                            <a:pt x="97" y="16"/>
                            <a:pt x="98" y="15"/>
                            <a:pt x="98" y="15"/>
                          </a:cubicBezTo>
                          <a:cubicBezTo>
                            <a:pt x="107" y="4"/>
                            <a:pt x="122" y="0"/>
                            <a:pt x="131" y="6"/>
                          </a:cubicBezTo>
                          <a:cubicBezTo>
                            <a:pt x="139" y="12"/>
                            <a:pt x="139" y="24"/>
                            <a:pt x="132" y="35"/>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Freeform 123"/>
                    <p:cNvSpPr>
                      <a:spLocks/>
                    </p:cNvSpPr>
                    <p:nvPr userDrawn="1"/>
                  </p:nvSpPr>
                  <p:spPr bwMode="auto">
                    <a:xfrm>
                      <a:off x="3409951" y="3090863"/>
                      <a:ext cx="69850" cy="55563"/>
                    </a:xfrm>
                    <a:custGeom>
                      <a:avLst/>
                      <a:gdLst>
                        <a:gd name="T0" fmla="*/ 67 w 75"/>
                        <a:gd name="T1" fmla="*/ 29 h 61"/>
                        <a:gd name="T2" fmla="*/ 50 w 75"/>
                        <a:gd name="T3" fmla="*/ 50 h 61"/>
                        <a:gd name="T4" fmla="*/ 0 w 75"/>
                        <a:gd name="T5" fmla="*/ 61 h 61"/>
                        <a:gd name="T6" fmla="*/ 40 w 75"/>
                        <a:gd name="T7" fmla="*/ 10 h 61"/>
                        <a:gd name="T8" fmla="*/ 46 w 75"/>
                        <a:gd name="T9" fmla="*/ 4 h 61"/>
                        <a:gd name="T10" fmla="*/ 68 w 75"/>
                        <a:gd name="T11" fmla="*/ 4 h 61"/>
                        <a:gd name="T12" fmla="*/ 67 w 75"/>
                        <a:gd name="T13" fmla="*/ 29 h 61"/>
                      </a:gdLst>
                      <a:ahLst/>
                      <a:cxnLst>
                        <a:cxn ang="0">
                          <a:pos x="T0" y="T1"/>
                        </a:cxn>
                        <a:cxn ang="0">
                          <a:pos x="T2" y="T3"/>
                        </a:cxn>
                        <a:cxn ang="0">
                          <a:pos x="T4" y="T5"/>
                        </a:cxn>
                        <a:cxn ang="0">
                          <a:pos x="T6" y="T7"/>
                        </a:cxn>
                        <a:cxn ang="0">
                          <a:pos x="T8" y="T9"/>
                        </a:cxn>
                        <a:cxn ang="0">
                          <a:pos x="T10" y="T11"/>
                        </a:cxn>
                        <a:cxn ang="0">
                          <a:pos x="T12" y="T13"/>
                        </a:cxn>
                      </a:cxnLst>
                      <a:rect l="0" t="0" r="r" b="b"/>
                      <a:pathLst>
                        <a:path w="75" h="61">
                          <a:moveTo>
                            <a:pt x="67" y="29"/>
                          </a:moveTo>
                          <a:cubicBezTo>
                            <a:pt x="67" y="29"/>
                            <a:pt x="51" y="50"/>
                            <a:pt x="50" y="50"/>
                          </a:cubicBezTo>
                          <a:cubicBezTo>
                            <a:pt x="40" y="52"/>
                            <a:pt x="22" y="56"/>
                            <a:pt x="0" y="61"/>
                          </a:cubicBezTo>
                          <a:cubicBezTo>
                            <a:pt x="15" y="42"/>
                            <a:pt x="40" y="10"/>
                            <a:pt x="40" y="10"/>
                          </a:cubicBezTo>
                          <a:cubicBezTo>
                            <a:pt x="42" y="7"/>
                            <a:pt x="44" y="6"/>
                            <a:pt x="46" y="4"/>
                          </a:cubicBezTo>
                          <a:cubicBezTo>
                            <a:pt x="53" y="0"/>
                            <a:pt x="62" y="0"/>
                            <a:pt x="68" y="4"/>
                          </a:cubicBezTo>
                          <a:cubicBezTo>
                            <a:pt x="75" y="9"/>
                            <a:pt x="75" y="20"/>
                            <a:pt x="67" y="29"/>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Rectangle 125"/>
                    <p:cNvSpPr>
                      <a:spLocks noChangeArrowheads="1"/>
                    </p:cNvSpPr>
                    <p:nvPr userDrawn="1"/>
                  </p:nvSpPr>
                  <p:spPr bwMode="auto">
                    <a:xfrm>
                      <a:off x="5675313" y="2274888"/>
                      <a:ext cx="396875" cy="241300"/>
                    </a:xfrm>
                    <a:prstGeom prst="rect">
                      <a:avLst/>
                    </a:prstGeom>
                    <a:solidFill>
                      <a:srgbClr val="512C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Freeform 126"/>
                    <p:cNvSpPr>
                      <a:spLocks/>
                    </p:cNvSpPr>
                    <p:nvPr userDrawn="1"/>
                  </p:nvSpPr>
                  <p:spPr bwMode="auto">
                    <a:xfrm>
                      <a:off x="5868988" y="1803400"/>
                      <a:ext cx="369888" cy="792163"/>
                    </a:xfrm>
                    <a:custGeom>
                      <a:avLst/>
                      <a:gdLst>
                        <a:gd name="T0" fmla="*/ 0 w 403"/>
                        <a:gd name="T1" fmla="*/ 3 h 865"/>
                        <a:gd name="T2" fmla="*/ 0 w 403"/>
                        <a:gd name="T3" fmla="*/ 51 h 865"/>
                        <a:gd name="T4" fmla="*/ 0 w 403"/>
                        <a:gd name="T5" fmla="*/ 102 h 865"/>
                        <a:gd name="T6" fmla="*/ 15 w 403"/>
                        <a:gd name="T7" fmla="*/ 134 h 865"/>
                        <a:gd name="T8" fmla="*/ 18 w 403"/>
                        <a:gd name="T9" fmla="*/ 136 h 865"/>
                        <a:gd name="T10" fmla="*/ 21 w 403"/>
                        <a:gd name="T11" fmla="*/ 139 h 865"/>
                        <a:gd name="T12" fmla="*/ 30 w 403"/>
                        <a:gd name="T13" fmla="*/ 148 h 865"/>
                        <a:gd name="T14" fmla="*/ 65 w 403"/>
                        <a:gd name="T15" fmla="*/ 179 h 865"/>
                        <a:gd name="T16" fmla="*/ 66 w 403"/>
                        <a:gd name="T17" fmla="*/ 181 h 865"/>
                        <a:gd name="T18" fmla="*/ 70 w 403"/>
                        <a:gd name="T19" fmla="*/ 183 h 865"/>
                        <a:gd name="T20" fmla="*/ 174 w 403"/>
                        <a:gd name="T21" fmla="*/ 512 h 865"/>
                        <a:gd name="T22" fmla="*/ 174 w 403"/>
                        <a:gd name="T23" fmla="*/ 514 h 865"/>
                        <a:gd name="T24" fmla="*/ 173 w 403"/>
                        <a:gd name="T25" fmla="*/ 514 h 865"/>
                        <a:gd name="T26" fmla="*/ 0 w 403"/>
                        <a:gd name="T27" fmla="*/ 514 h 865"/>
                        <a:gd name="T28" fmla="*/ 0 w 403"/>
                        <a:gd name="T29" fmla="*/ 671 h 865"/>
                        <a:gd name="T30" fmla="*/ 0 w 403"/>
                        <a:gd name="T31" fmla="*/ 674 h 865"/>
                        <a:gd name="T32" fmla="*/ 0 w 403"/>
                        <a:gd name="T33" fmla="*/ 698 h 865"/>
                        <a:gd name="T34" fmla="*/ 87 w 403"/>
                        <a:gd name="T35" fmla="*/ 698 h 865"/>
                        <a:gd name="T36" fmla="*/ 97 w 403"/>
                        <a:gd name="T37" fmla="*/ 698 h 865"/>
                        <a:gd name="T38" fmla="*/ 119 w 403"/>
                        <a:gd name="T39" fmla="*/ 698 h 865"/>
                        <a:gd name="T40" fmla="*/ 161 w 403"/>
                        <a:gd name="T41" fmla="*/ 698 h 865"/>
                        <a:gd name="T42" fmla="*/ 265 w 403"/>
                        <a:gd name="T43" fmla="*/ 857 h 865"/>
                        <a:gd name="T44" fmla="*/ 267 w 403"/>
                        <a:gd name="T45" fmla="*/ 864 h 865"/>
                        <a:gd name="T46" fmla="*/ 268 w 403"/>
                        <a:gd name="T47" fmla="*/ 865 h 865"/>
                        <a:gd name="T48" fmla="*/ 289 w 403"/>
                        <a:gd name="T49" fmla="*/ 808 h 865"/>
                        <a:gd name="T50" fmla="*/ 294 w 403"/>
                        <a:gd name="T51" fmla="*/ 809 h 865"/>
                        <a:gd name="T52" fmla="*/ 311 w 403"/>
                        <a:gd name="T53" fmla="*/ 850 h 865"/>
                        <a:gd name="T54" fmla="*/ 312 w 403"/>
                        <a:gd name="T55" fmla="*/ 851 h 865"/>
                        <a:gd name="T56" fmla="*/ 348 w 403"/>
                        <a:gd name="T57" fmla="*/ 808 h 865"/>
                        <a:gd name="T58" fmla="*/ 347 w 403"/>
                        <a:gd name="T59" fmla="*/ 807 h 865"/>
                        <a:gd name="T60" fmla="*/ 347 w 403"/>
                        <a:gd name="T61" fmla="*/ 805 h 865"/>
                        <a:gd name="T62" fmla="*/ 348 w 403"/>
                        <a:gd name="T63" fmla="*/ 805 h 865"/>
                        <a:gd name="T64" fmla="*/ 379 w 403"/>
                        <a:gd name="T65" fmla="*/ 811 h 865"/>
                        <a:gd name="T66" fmla="*/ 379 w 403"/>
                        <a:gd name="T67" fmla="*/ 811 h 865"/>
                        <a:gd name="T68" fmla="*/ 383 w 403"/>
                        <a:gd name="T69" fmla="*/ 811 h 865"/>
                        <a:gd name="T70" fmla="*/ 386 w 403"/>
                        <a:gd name="T71" fmla="*/ 811 h 865"/>
                        <a:gd name="T72" fmla="*/ 376 w 403"/>
                        <a:gd name="T73" fmla="*/ 733 h 865"/>
                        <a:gd name="T74" fmla="*/ 267 w 403"/>
                        <a:gd name="T75" fmla="*/ 449 h 865"/>
                        <a:gd name="T76" fmla="*/ 146 w 403"/>
                        <a:gd name="T77" fmla="*/ 41 h 865"/>
                        <a:gd name="T78" fmla="*/ 138 w 403"/>
                        <a:gd name="T79" fmla="*/ 35 h 865"/>
                        <a:gd name="T80" fmla="*/ 128 w 403"/>
                        <a:gd name="T81" fmla="*/ 28 h 865"/>
                        <a:gd name="T82" fmla="*/ 49 w 403"/>
                        <a:gd name="T83" fmla="*/ 1 h 865"/>
                        <a:gd name="T84" fmla="*/ 42 w 403"/>
                        <a:gd name="T85" fmla="*/ 1 h 865"/>
                        <a:gd name="T86" fmla="*/ 30 w 403"/>
                        <a:gd name="T87" fmla="*/ 1 h 865"/>
                        <a:gd name="T88" fmla="*/ 9 w 403"/>
                        <a:gd name="T89" fmla="*/ 5 h 865"/>
                        <a:gd name="T90" fmla="*/ 2 w 403"/>
                        <a:gd name="T91" fmla="*/ 4 h 865"/>
                        <a:gd name="T92" fmla="*/ 1 w 403"/>
                        <a:gd name="T93" fmla="*/ 3 h 865"/>
                        <a:gd name="T94" fmla="*/ 1 w 403"/>
                        <a:gd name="T95" fmla="*/ 3 h 865"/>
                        <a:gd name="T96" fmla="*/ 1 w 403"/>
                        <a:gd name="T97" fmla="*/ 3 h 865"/>
                        <a:gd name="T98" fmla="*/ 0 w 403"/>
                        <a:gd name="T99" fmla="*/ 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3" h="865">
                          <a:moveTo>
                            <a:pt x="0" y="2"/>
                          </a:moveTo>
                          <a:cubicBezTo>
                            <a:pt x="0" y="2"/>
                            <a:pt x="0" y="3"/>
                            <a:pt x="0" y="3"/>
                          </a:cubicBezTo>
                          <a:cubicBezTo>
                            <a:pt x="0" y="3"/>
                            <a:pt x="0" y="3"/>
                            <a:pt x="0" y="3"/>
                          </a:cubicBezTo>
                          <a:cubicBezTo>
                            <a:pt x="0" y="51"/>
                            <a:pt x="0" y="51"/>
                            <a:pt x="0" y="51"/>
                          </a:cubicBezTo>
                          <a:cubicBezTo>
                            <a:pt x="0" y="102"/>
                            <a:pt x="0" y="102"/>
                            <a:pt x="0" y="102"/>
                          </a:cubicBezTo>
                          <a:cubicBezTo>
                            <a:pt x="0" y="102"/>
                            <a:pt x="0" y="102"/>
                            <a:pt x="0" y="102"/>
                          </a:cubicBezTo>
                          <a:cubicBezTo>
                            <a:pt x="0" y="112"/>
                            <a:pt x="0" y="112"/>
                            <a:pt x="0" y="112"/>
                          </a:cubicBezTo>
                          <a:cubicBezTo>
                            <a:pt x="1" y="115"/>
                            <a:pt x="4" y="121"/>
                            <a:pt x="15" y="134"/>
                          </a:cubicBezTo>
                          <a:cubicBezTo>
                            <a:pt x="15" y="134"/>
                            <a:pt x="16" y="134"/>
                            <a:pt x="16" y="134"/>
                          </a:cubicBezTo>
                          <a:cubicBezTo>
                            <a:pt x="16" y="135"/>
                            <a:pt x="17" y="135"/>
                            <a:pt x="18" y="136"/>
                          </a:cubicBezTo>
                          <a:cubicBezTo>
                            <a:pt x="18" y="137"/>
                            <a:pt x="19" y="138"/>
                            <a:pt x="20" y="139"/>
                          </a:cubicBezTo>
                          <a:cubicBezTo>
                            <a:pt x="20" y="139"/>
                            <a:pt x="20" y="139"/>
                            <a:pt x="21" y="139"/>
                          </a:cubicBezTo>
                          <a:cubicBezTo>
                            <a:pt x="23" y="142"/>
                            <a:pt x="25" y="144"/>
                            <a:pt x="28" y="146"/>
                          </a:cubicBezTo>
                          <a:cubicBezTo>
                            <a:pt x="28" y="147"/>
                            <a:pt x="29" y="148"/>
                            <a:pt x="30" y="148"/>
                          </a:cubicBezTo>
                          <a:cubicBezTo>
                            <a:pt x="30" y="149"/>
                            <a:pt x="30" y="149"/>
                            <a:pt x="30" y="149"/>
                          </a:cubicBezTo>
                          <a:cubicBezTo>
                            <a:pt x="39" y="157"/>
                            <a:pt x="50" y="167"/>
                            <a:pt x="65" y="179"/>
                          </a:cubicBezTo>
                          <a:cubicBezTo>
                            <a:pt x="65" y="180"/>
                            <a:pt x="65" y="180"/>
                            <a:pt x="66" y="180"/>
                          </a:cubicBezTo>
                          <a:cubicBezTo>
                            <a:pt x="66" y="180"/>
                            <a:pt x="66" y="181"/>
                            <a:pt x="66" y="181"/>
                          </a:cubicBezTo>
                          <a:cubicBezTo>
                            <a:pt x="67" y="182"/>
                            <a:pt x="68" y="182"/>
                            <a:pt x="69" y="183"/>
                          </a:cubicBezTo>
                          <a:cubicBezTo>
                            <a:pt x="69" y="183"/>
                            <a:pt x="69" y="183"/>
                            <a:pt x="70" y="183"/>
                          </a:cubicBezTo>
                          <a:cubicBezTo>
                            <a:pt x="78" y="190"/>
                            <a:pt x="87" y="197"/>
                            <a:pt x="97" y="205"/>
                          </a:cubicBezTo>
                          <a:cubicBezTo>
                            <a:pt x="163" y="257"/>
                            <a:pt x="179" y="371"/>
                            <a:pt x="174" y="512"/>
                          </a:cubicBezTo>
                          <a:cubicBezTo>
                            <a:pt x="174" y="513"/>
                            <a:pt x="174" y="514"/>
                            <a:pt x="174" y="514"/>
                          </a:cubicBezTo>
                          <a:cubicBezTo>
                            <a:pt x="174" y="514"/>
                            <a:pt x="174" y="514"/>
                            <a:pt x="174" y="514"/>
                          </a:cubicBezTo>
                          <a:cubicBezTo>
                            <a:pt x="173" y="514"/>
                            <a:pt x="173" y="514"/>
                            <a:pt x="173" y="514"/>
                          </a:cubicBezTo>
                          <a:cubicBezTo>
                            <a:pt x="173" y="514"/>
                            <a:pt x="173" y="514"/>
                            <a:pt x="173" y="514"/>
                          </a:cubicBezTo>
                          <a:cubicBezTo>
                            <a:pt x="172" y="514"/>
                            <a:pt x="172" y="514"/>
                            <a:pt x="172" y="514"/>
                          </a:cubicBezTo>
                          <a:cubicBezTo>
                            <a:pt x="0" y="514"/>
                            <a:pt x="0" y="514"/>
                            <a:pt x="0" y="514"/>
                          </a:cubicBezTo>
                          <a:cubicBezTo>
                            <a:pt x="0" y="529"/>
                            <a:pt x="0" y="529"/>
                            <a:pt x="0" y="529"/>
                          </a:cubicBezTo>
                          <a:cubicBezTo>
                            <a:pt x="0" y="671"/>
                            <a:pt x="0" y="671"/>
                            <a:pt x="0" y="671"/>
                          </a:cubicBezTo>
                          <a:cubicBezTo>
                            <a:pt x="0" y="674"/>
                            <a:pt x="0" y="674"/>
                            <a:pt x="0" y="674"/>
                          </a:cubicBezTo>
                          <a:cubicBezTo>
                            <a:pt x="0" y="674"/>
                            <a:pt x="0" y="674"/>
                            <a:pt x="0" y="674"/>
                          </a:cubicBezTo>
                          <a:cubicBezTo>
                            <a:pt x="0" y="697"/>
                            <a:pt x="0" y="697"/>
                            <a:pt x="0" y="697"/>
                          </a:cubicBezTo>
                          <a:cubicBezTo>
                            <a:pt x="0" y="698"/>
                            <a:pt x="0" y="698"/>
                            <a:pt x="0" y="698"/>
                          </a:cubicBezTo>
                          <a:cubicBezTo>
                            <a:pt x="86" y="698"/>
                            <a:pt x="86" y="698"/>
                            <a:pt x="86" y="698"/>
                          </a:cubicBezTo>
                          <a:cubicBezTo>
                            <a:pt x="87" y="698"/>
                            <a:pt x="87" y="698"/>
                            <a:pt x="87" y="698"/>
                          </a:cubicBezTo>
                          <a:cubicBezTo>
                            <a:pt x="97" y="698"/>
                            <a:pt x="97" y="698"/>
                            <a:pt x="97" y="698"/>
                          </a:cubicBezTo>
                          <a:cubicBezTo>
                            <a:pt x="97" y="698"/>
                            <a:pt x="97" y="698"/>
                            <a:pt x="97" y="698"/>
                          </a:cubicBezTo>
                          <a:cubicBezTo>
                            <a:pt x="100" y="698"/>
                            <a:pt x="100" y="698"/>
                            <a:pt x="100" y="698"/>
                          </a:cubicBezTo>
                          <a:cubicBezTo>
                            <a:pt x="119" y="698"/>
                            <a:pt x="119" y="698"/>
                            <a:pt x="119" y="698"/>
                          </a:cubicBezTo>
                          <a:cubicBezTo>
                            <a:pt x="161" y="698"/>
                            <a:pt x="161" y="698"/>
                            <a:pt x="161" y="698"/>
                          </a:cubicBezTo>
                          <a:cubicBezTo>
                            <a:pt x="161" y="698"/>
                            <a:pt x="161" y="698"/>
                            <a:pt x="161" y="698"/>
                          </a:cubicBezTo>
                          <a:cubicBezTo>
                            <a:pt x="165" y="730"/>
                            <a:pt x="181" y="757"/>
                            <a:pt x="199" y="779"/>
                          </a:cubicBezTo>
                          <a:cubicBezTo>
                            <a:pt x="227" y="815"/>
                            <a:pt x="262" y="839"/>
                            <a:pt x="265" y="857"/>
                          </a:cubicBezTo>
                          <a:cubicBezTo>
                            <a:pt x="265" y="860"/>
                            <a:pt x="266" y="863"/>
                            <a:pt x="267" y="864"/>
                          </a:cubicBezTo>
                          <a:cubicBezTo>
                            <a:pt x="267" y="864"/>
                            <a:pt x="267" y="864"/>
                            <a:pt x="267" y="864"/>
                          </a:cubicBezTo>
                          <a:cubicBezTo>
                            <a:pt x="267" y="864"/>
                            <a:pt x="268" y="864"/>
                            <a:pt x="268" y="865"/>
                          </a:cubicBezTo>
                          <a:cubicBezTo>
                            <a:pt x="268" y="865"/>
                            <a:pt x="268" y="865"/>
                            <a:pt x="268" y="865"/>
                          </a:cubicBezTo>
                          <a:cubicBezTo>
                            <a:pt x="275" y="865"/>
                            <a:pt x="284" y="816"/>
                            <a:pt x="284" y="816"/>
                          </a:cubicBezTo>
                          <a:cubicBezTo>
                            <a:pt x="284" y="812"/>
                            <a:pt x="286" y="809"/>
                            <a:pt x="289" y="808"/>
                          </a:cubicBezTo>
                          <a:cubicBezTo>
                            <a:pt x="289" y="808"/>
                            <a:pt x="290" y="808"/>
                            <a:pt x="290" y="808"/>
                          </a:cubicBezTo>
                          <a:cubicBezTo>
                            <a:pt x="291" y="808"/>
                            <a:pt x="292" y="809"/>
                            <a:pt x="294" y="809"/>
                          </a:cubicBezTo>
                          <a:cubicBezTo>
                            <a:pt x="294" y="809"/>
                            <a:pt x="294" y="809"/>
                            <a:pt x="294" y="810"/>
                          </a:cubicBezTo>
                          <a:cubicBezTo>
                            <a:pt x="299" y="813"/>
                            <a:pt x="306" y="824"/>
                            <a:pt x="311" y="850"/>
                          </a:cubicBezTo>
                          <a:cubicBezTo>
                            <a:pt x="312" y="850"/>
                            <a:pt x="312" y="850"/>
                            <a:pt x="312" y="851"/>
                          </a:cubicBezTo>
                          <a:cubicBezTo>
                            <a:pt x="312" y="851"/>
                            <a:pt x="312" y="851"/>
                            <a:pt x="312" y="851"/>
                          </a:cubicBezTo>
                          <a:cubicBezTo>
                            <a:pt x="312" y="851"/>
                            <a:pt x="312" y="851"/>
                            <a:pt x="312" y="851"/>
                          </a:cubicBezTo>
                          <a:cubicBezTo>
                            <a:pt x="312" y="851"/>
                            <a:pt x="363" y="821"/>
                            <a:pt x="348" y="808"/>
                          </a:cubicBezTo>
                          <a:cubicBezTo>
                            <a:pt x="347" y="808"/>
                            <a:pt x="347" y="808"/>
                            <a:pt x="347" y="807"/>
                          </a:cubicBezTo>
                          <a:cubicBezTo>
                            <a:pt x="347" y="807"/>
                            <a:pt x="347" y="807"/>
                            <a:pt x="347" y="807"/>
                          </a:cubicBezTo>
                          <a:cubicBezTo>
                            <a:pt x="347" y="807"/>
                            <a:pt x="347" y="807"/>
                            <a:pt x="347" y="807"/>
                          </a:cubicBezTo>
                          <a:cubicBezTo>
                            <a:pt x="345" y="806"/>
                            <a:pt x="345" y="805"/>
                            <a:pt x="347" y="805"/>
                          </a:cubicBezTo>
                          <a:cubicBezTo>
                            <a:pt x="347" y="805"/>
                            <a:pt x="347" y="805"/>
                            <a:pt x="347" y="805"/>
                          </a:cubicBezTo>
                          <a:cubicBezTo>
                            <a:pt x="347" y="805"/>
                            <a:pt x="348" y="805"/>
                            <a:pt x="348" y="805"/>
                          </a:cubicBezTo>
                          <a:cubicBezTo>
                            <a:pt x="353" y="805"/>
                            <a:pt x="366" y="809"/>
                            <a:pt x="378" y="811"/>
                          </a:cubicBezTo>
                          <a:cubicBezTo>
                            <a:pt x="379" y="811"/>
                            <a:pt x="379" y="811"/>
                            <a:pt x="379" y="811"/>
                          </a:cubicBezTo>
                          <a:cubicBezTo>
                            <a:pt x="379" y="811"/>
                            <a:pt x="379" y="811"/>
                            <a:pt x="379" y="811"/>
                          </a:cubicBezTo>
                          <a:cubicBezTo>
                            <a:pt x="379" y="811"/>
                            <a:pt x="379" y="811"/>
                            <a:pt x="379" y="811"/>
                          </a:cubicBezTo>
                          <a:cubicBezTo>
                            <a:pt x="380" y="811"/>
                            <a:pt x="380" y="811"/>
                            <a:pt x="380" y="811"/>
                          </a:cubicBezTo>
                          <a:cubicBezTo>
                            <a:pt x="381" y="811"/>
                            <a:pt x="382" y="811"/>
                            <a:pt x="383" y="811"/>
                          </a:cubicBezTo>
                          <a:cubicBezTo>
                            <a:pt x="383" y="811"/>
                            <a:pt x="384" y="811"/>
                            <a:pt x="384" y="811"/>
                          </a:cubicBezTo>
                          <a:cubicBezTo>
                            <a:pt x="385" y="811"/>
                            <a:pt x="385" y="811"/>
                            <a:pt x="386" y="811"/>
                          </a:cubicBezTo>
                          <a:cubicBezTo>
                            <a:pt x="396" y="811"/>
                            <a:pt x="403" y="809"/>
                            <a:pt x="401" y="799"/>
                          </a:cubicBezTo>
                          <a:cubicBezTo>
                            <a:pt x="397" y="775"/>
                            <a:pt x="388" y="754"/>
                            <a:pt x="376" y="733"/>
                          </a:cubicBezTo>
                          <a:cubicBezTo>
                            <a:pt x="341" y="670"/>
                            <a:pt x="283" y="613"/>
                            <a:pt x="269" y="508"/>
                          </a:cubicBezTo>
                          <a:cubicBezTo>
                            <a:pt x="267" y="490"/>
                            <a:pt x="266" y="470"/>
                            <a:pt x="267" y="449"/>
                          </a:cubicBezTo>
                          <a:cubicBezTo>
                            <a:pt x="275" y="211"/>
                            <a:pt x="214" y="97"/>
                            <a:pt x="150" y="44"/>
                          </a:cubicBezTo>
                          <a:cubicBezTo>
                            <a:pt x="149" y="43"/>
                            <a:pt x="148" y="42"/>
                            <a:pt x="146" y="41"/>
                          </a:cubicBezTo>
                          <a:cubicBezTo>
                            <a:pt x="145" y="40"/>
                            <a:pt x="143" y="39"/>
                            <a:pt x="142" y="38"/>
                          </a:cubicBezTo>
                          <a:cubicBezTo>
                            <a:pt x="140" y="37"/>
                            <a:pt x="139" y="36"/>
                            <a:pt x="138" y="35"/>
                          </a:cubicBezTo>
                          <a:cubicBezTo>
                            <a:pt x="136" y="34"/>
                            <a:pt x="134" y="32"/>
                            <a:pt x="132" y="31"/>
                          </a:cubicBezTo>
                          <a:cubicBezTo>
                            <a:pt x="131" y="30"/>
                            <a:pt x="130" y="29"/>
                            <a:pt x="128" y="28"/>
                          </a:cubicBezTo>
                          <a:cubicBezTo>
                            <a:pt x="100" y="11"/>
                            <a:pt x="72" y="3"/>
                            <a:pt x="51" y="1"/>
                          </a:cubicBezTo>
                          <a:cubicBezTo>
                            <a:pt x="50" y="1"/>
                            <a:pt x="50" y="1"/>
                            <a:pt x="49" y="1"/>
                          </a:cubicBezTo>
                          <a:cubicBezTo>
                            <a:pt x="47" y="1"/>
                            <a:pt x="45" y="1"/>
                            <a:pt x="43" y="1"/>
                          </a:cubicBezTo>
                          <a:cubicBezTo>
                            <a:pt x="43" y="1"/>
                            <a:pt x="43" y="1"/>
                            <a:pt x="42" y="1"/>
                          </a:cubicBezTo>
                          <a:cubicBezTo>
                            <a:pt x="39" y="0"/>
                            <a:pt x="35" y="0"/>
                            <a:pt x="32" y="0"/>
                          </a:cubicBezTo>
                          <a:cubicBezTo>
                            <a:pt x="31" y="1"/>
                            <a:pt x="31" y="1"/>
                            <a:pt x="30" y="1"/>
                          </a:cubicBezTo>
                          <a:cubicBezTo>
                            <a:pt x="23" y="1"/>
                            <a:pt x="18" y="2"/>
                            <a:pt x="15" y="3"/>
                          </a:cubicBezTo>
                          <a:cubicBezTo>
                            <a:pt x="13" y="4"/>
                            <a:pt x="11" y="5"/>
                            <a:pt x="9" y="5"/>
                          </a:cubicBezTo>
                          <a:cubicBezTo>
                            <a:pt x="8" y="5"/>
                            <a:pt x="8" y="5"/>
                            <a:pt x="7" y="5"/>
                          </a:cubicBezTo>
                          <a:cubicBezTo>
                            <a:pt x="5" y="5"/>
                            <a:pt x="4" y="4"/>
                            <a:pt x="2" y="4"/>
                          </a:cubicBezTo>
                          <a:cubicBezTo>
                            <a:pt x="2" y="4"/>
                            <a:pt x="2" y="4"/>
                            <a:pt x="2" y="4"/>
                          </a:cubicBezTo>
                          <a:cubicBezTo>
                            <a:pt x="2" y="4"/>
                            <a:pt x="1" y="3"/>
                            <a:pt x="1" y="3"/>
                          </a:cubicBezTo>
                          <a:cubicBezTo>
                            <a:pt x="1" y="3"/>
                            <a:pt x="1" y="3"/>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lnTo>
                            <a:pt x="0" y="2"/>
                          </a:lnTo>
                          <a:close/>
                        </a:path>
                      </a:pathLst>
                    </a:custGeom>
                    <a:solidFill>
                      <a:srgbClr val="4724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Rectangle 127"/>
                    <p:cNvSpPr>
                      <a:spLocks noChangeArrowheads="1"/>
                    </p:cNvSpPr>
                    <p:nvPr userDrawn="1"/>
                  </p:nvSpPr>
                  <p:spPr bwMode="auto">
                    <a:xfrm>
                      <a:off x="5770563" y="2287588"/>
                      <a:ext cx="187325" cy="444500"/>
                    </a:xfrm>
                    <a:prstGeom prst="rect">
                      <a:avLst/>
                    </a:prstGeom>
                    <a:solidFill>
                      <a:srgbClr val="F7BE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5" name="Freeform 128"/>
                    <p:cNvSpPr>
                      <a:spLocks/>
                    </p:cNvSpPr>
                    <p:nvPr userDrawn="1"/>
                  </p:nvSpPr>
                  <p:spPr bwMode="auto">
                    <a:xfrm>
                      <a:off x="5502276" y="1790700"/>
                      <a:ext cx="738188" cy="825500"/>
                    </a:xfrm>
                    <a:custGeom>
                      <a:avLst/>
                      <a:gdLst>
                        <a:gd name="T0" fmla="*/ 749 w 807"/>
                        <a:gd name="T1" fmla="*/ 822 h 902"/>
                        <a:gd name="T2" fmla="*/ 713 w 807"/>
                        <a:gd name="T3" fmla="*/ 865 h 902"/>
                        <a:gd name="T4" fmla="*/ 685 w 807"/>
                        <a:gd name="T5" fmla="*/ 830 h 902"/>
                        <a:gd name="T6" fmla="*/ 666 w 807"/>
                        <a:gd name="T7" fmla="*/ 871 h 902"/>
                        <a:gd name="T8" fmla="*/ 562 w 807"/>
                        <a:gd name="T9" fmla="*/ 682 h 902"/>
                        <a:gd name="T10" fmla="*/ 498 w 807"/>
                        <a:gd name="T11" fmla="*/ 219 h 902"/>
                        <a:gd name="T12" fmla="*/ 401 w 807"/>
                        <a:gd name="T13" fmla="*/ 126 h 902"/>
                        <a:gd name="T14" fmla="*/ 181 w 807"/>
                        <a:gd name="T15" fmla="*/ 337 h 902"/>
                        <a:gd name="T16" fmla="*/ 246 w 807"/>
                        <a:gd name="T17" fmla="*/ 576 h 902"/>
                        <a:gd name="T18" fmla="*/ 267 w 807"/>
                        <a:gd name="T19" fmla="*/ 769 h 902"/>
                        <a:gd name="T20" fmla="*/ 237 w 807"/>
                        <a:gd name="T21" fmla="*/ 884 h 902"/>
                        <a:gd name="T22" fmla="*/ 99 w 807"/>
                        <a:gd name="T23" fmla="*/ 893 h 902"/>
                        <a:gd name="T24" fmla="*/ 0 w 807"/>
                        <a:gd name="T25" fmla="*/ 873 h 902"/>
                        <a:gd name="T26" fmla="*/ 0 w 807"/>
                        <a:gd name="T27" fmla="*/ 818 h 902"/>
                        <a:gd name="T28" fmla="*/ 107 w 807"/>
                        <a:gd name="T29" fmla="*/ 448 h 902"/>
                        <a:gd name="T30" fmla="*/ 402 w 807"/>
                        <a:gd name="T31" fmla="*/ 16 h 902"/>
                        <a:gd name="T32" fmla="*/ 417 w 807"/>
                        <a:gd name="T33" fmla="*/ 17 h 902"/>
                        <a:gd name="T34" fmla="*/ 668 w 807"/>
                        <a:gd name="T35" fmla="*/ 463 h 902"/>
                        <a:gd name="T36" fmla="*/ 802 w 807"/>
                        <a:gd name="T37" fmla="*/ 813 h 902"/>
                        <a:gd name="T38" fmla="*/ 749 w 807"/>
                        <a:gd name="T39" fmla="*/ 82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7" h="902">
                          <a:moveTo>
                            <a:pt x="749" y="822"/>
                          </a:moveTo>
                          <a:cubicBezTo>
                            <a:pt x="764" y="835"/>
                            <a:pt x="713" y="865"/>
                            <a:pt x="713" y="865"/>
                          </a:cubicBezTo>
                          <a:cubicBezTo>
                            <a:pt x="701" y="810"/>
                            <a:pt x="685" y="820"/>
                            <a:pt x="685" y="830"/>
                          </a:cubicBezTo>
                          <a:cubicBezTo>
                            <a:pt x="685" y="830"/>
                            <a:pt x="671" y="902"/>
                            <a:pt x="666" y="871"/>
                          </a:cubicBezTo>
                          <a:cubicBezTo>
                            <a:pt x="660" y="839"/>
                            <a:pt x="551" y="784"/>
                            <a:pt x="562" y="682"/>
                          </a:cubicBezTo>
                          <a:cubicBezTo>
                            <a:pt x="586" y="474"/>
                            <a:pt x="587" y="289"/>
                            <a:pt x="498" y="219"/>
                          </a:cubicBezTo>
                          <a:cubicBezTo>
                            <a:pt x="409" y="150"/>
                            <a:pt x="401" y="126"/>
                            <a:pt x="401" y="126"/>
                          </a:cubicBezTo>
                          <a:cubicBezTo>
                            <a:pt x="401" y="126"/>
                            <a:pt x="186" y="200"/>
                            <a:pt x="181" y="337"/>
                          </a:cubicBezTo>
                          <a:cubicBezTo>
                            <a:pt x="246" y="576"/>
                            <a:pt x="246" y="576"/>
                            <a:pt x="246" y="576"/>
                          </a:cubicBezTo>
                          <a:cubicBezTo>
                            <a:pt x="267" y="593"/>
                            <a:pt x="270" y="748"/>
                            <a:pt x="267" y="769"/>
                          </a:cubicBezTo>
                          <a:cubicBezTo>
                            <a:pt x="264" y="790"/>
                            <a:pt x="253" y="881"/>
                            <a:pt x="237" y="884"/>
                          </a:cubicBezTo>
                          <a:cubicBezTo>
                            <a:pt x="222" y="888"/>
                            <a:pt x="111" y="894"/>
                            <a:pt x="99" y="893"/>
                          </a:cubicBezTo>
                          <a:cubicBezTo>
                            <a:pt x="88" y="892"/>
                            <a:pt x="0" y="873"/>
                            <a:pt x="0" y="873"/>
                          </a:cubicBezTo>
                          <a:cubicBezTo>
                            <a:pt x="0" y="818"/>
                            <a:pt x="0" y="818"/>
                            <a:pt x="0" y="818"/>
                          </a:cubicBezTo>
                          <a:cubicBezTo>
                            <a:pt x="132" y="766"/>
                            <a:pt x="107" y="448"/>
                            <a:pt x="107" y="448"/>
                          </a:cubicBezTo>
                          <a:cubicBezTo>
                            <a:pt x="134" y="2"/>
                            <a:pt x="379" y="0"/>
                            <a:pt x="402" y="16"/>
                          </a:cubicBezTo>
                          <a:cubicBezTo>
                            <a:pt x="404" y="18"/>
                            <a:pt x="408" y="20"/>
                            <a:pt x="417" y="17"/>
                          </a:cubicBezTo>
                          <a:cubicBezTo>
                            <a:pt x="445" y="6"/>
                            <a:pt x="683" y="6"/>
                            <a:pt x="668" y="463"/>
                          </a:cubicBezTo>
                          <a:cubicBezTo>
                            <a:pt x="661" y="648"/>
                            <a:pt x="785" y="706"/>
                            <a:pt x="802" y="813"/>
                          </a:cubicBezTo>
                          <a:cubicBezTo>
                            <a:pt x="807" y="841"/>
                            <a:pt x="734" y="809"/>
                            <a:pt x="749" y="822"/>
                          </a:cubicBezTo>
                          <a:close/>
                        </a:path>
                      </a:pathLst>
                    </a:custGeom>
                    <a:solidFill>
                      <a:srgbClr val="512C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Freeform 129"/>
                    <p:cNvSpPr>
                      <a:spLocks/>
                    </p:cNvSpPr>
                    <p:nvPr userDrawn="1"/>
                  </p:nvSpPr>
                  <p:spPr bwMode="auto">
                    <a:xfrm>
                      <a:off x="5770563" y="2366963"/>
                      <a:ext cx="187325" cy="76200"/>
                    </a:xfrm>
                    <a:custGeom>
                      <a:avLst/>
                      <a:gdLst>
                        <a:gd name="T0" fmla="*/ 206 w 206"/>
                        <a:gd name="T1" fmla="*/ 0 h 84"/>
                        <a:gd name="T2" fmla="*/ 206 w 206"/>
                        <a:gd name="T3" fmla="*/ 27 h 84"/>
                        <a:gd name="T4" fmla="*/ 97 w 206"/>
                        <a:gd name="T5" fmla="*/ 84 h 84"/>
                        <a:gd name="T6" fmla="*/ 0 w 206"/>
                        <a:gd name="T7" fmla="*/ 37 h 84"/>
                        <a:gd name="T8" fmla="*/ 0 w 206"/>
                        <a:gd name="T9" fmla="*/ 10 h 84"/>
                        <a:gd name="T10" fmla="*/ 97 w 206"/>
                        <a:gd name="T11" fmla="*/ 57 h 84"/>
                        <a:gd name="T12" fmla="*/ 206 w 20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06" h="84">
                          <a:moveTo>
                            <a:pt x="206" y="0"/>
                          </a:moveTo>
                          <a:cubicBezTo>
                            <a:pt x="206" y="27"/>
                            <a:pt x="206" y="27"/>
                            <a:pt x="206" y="27"/>
                          </a:cubicBezTo>
                          <a:cubicBezTo>
                            <a:pt x="166" y="63"/>
                            <a:pt x="124" y="84"/>
                            <a:pt x="97" y="84"/>
                          </a:cubicBezTo>
                          <a:cubicBezTo>
                            <a:pt x="73" y="84"/>
                            <a:pt x="37" y="67"/>
                            <a:pt x="0" y="37"/>
                          </a:cubicBezTo>
                          <a:cubicBezTo>
                            <a:pt x="0" y="10"/>
                            <a:pt x="0" y="10"/>
                            <a:pt x="0" y="10"/>
                          </a:cubicBezTo>
                          <a:cubicBezTo>
                            <a:pt x="37" y="40"/>
                            <a:pt x="73" y="57"/>
                            <a:pt x="97" y="57"/>
                          </a:cubicBezTo>
                          <a:cubicBezTo>
                            <a:pt x="124" y="57"/>
                            <a:pt x="166" y="37"/>
                            <a:pt x="206" y="0"/>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7" name="Freeform 130"/>
                    <p:cNvSpPr>
                      <a:spLocks/>
                    </p:cNvSpPr>
                    <p:nvPr userDrawn="1"/>
                  </p:nvSpPr>
                  <p:spPr bwMode="auto">
                    <a:xfrm>
                      <a:off x="5664201" y="1893888"/>
                      <a:ext cx="369888" cy="527050"/>
                    </a:xfrm>
                    <a:custGeom>
                      <a:avLst/>
                      <a:gdLst>
                        <a:gd name="T0" fmla="*/ 398 w 404"/>
                        <a:gd name="T1" fmla="*/ 415 h 576"/>
                        <a:gd name="T2" fmla="*/ 213 w 404"/>
                        <a:gd name="T3" fmla="*/ 576 h 576"/>
                        <a:gd name="T4" fmla="*/ 82 w 404"/>
                        <a:gd name="T5" fmla="*/ 496 h 576"/>
                        <a:gd name="T6" fmla="*/ 0 w 404"/>
                        <a:gd name="T7" fmla="*/ 290 h 576"/>
                        <a:gd name="T8" fmla="*/ 5 w 404"/>
                        <a:gd name="T9" fmla="*/ 224 h 576"/>
                        <a:gd name="T10" fmla="*/ 12 w 404"/>
                        <a:gd name="T11" fmla="*/ 183 h 576"/>
                        <a:gd name="T12" fmla="*/ 224 w 404"/>
                        <a:gd name="T13" fmla="*/ 0 h 576"/>
                        <a:gd name="T14" fmla="*/ 321 w 404"/>
                        <a:gd name="T15" fmla="*/ 106 h 576"/>
                        <a:gd name="T16" fmla="*/ 398 w 404"/>
                        <a:gd name="T17" fmla="*/ 41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576">
                          <a:moveTo>
                            <a:pt x="398" y="415"/>
                          </a:moveTo>
                          <a:cubicBezTo>
                            <a:pt x="351" y="515"/>
                            <a:pt x="259" y="576"/>
                            <a:pt x="213" y="576"/>
                          </a:cubicBezTo>
                          <a:cubicBezTo>
                            <a:pt x="181" y="576"/>
                            <a:pt x="127" y="547"/>
                            <a:pt x="82" y="496"/>
                          </a:cubicBezTo>
                          <a:cubicBezTo>
                            <a:pt x="37" y="446"/>
                            <a:pt x="0" y="375"/>
                            <a:pt x="0" y="290"/>
                          </a:cubicBezTo>
                          <a:cubicBezTo>
                            <a:pt x="0" y="268"/>
                            <a:pt x="2" y="246"/>
                            <a:pt x="5" y="224"/>
                          </a:cubicBezTo>
                          <a:cubicBezTo>
                            <a:pt x="7" y="210"/>
                            <a:pt x="9" y="196"/>
                            <a:pt x="12" y="183"/>
                          </a:cubicBezTo>
                          <a:cubicBezTo>
                            <a:pt x="52" y="70"/>
                            <a:pt x="224" y="0"/>
                            <a:pt x="224" y="0"/>
                          </a:cubicBezTo>
                          <a:cubicBezTo>
                            <a:pt x="224" y="0"/>
                            <a:pt x="232" y="37"/>
                            <a:pt x="321" y="106"/>
                          </a:cubicBezTo>
                          <a:cubicBezTo>
                            <a:pt x="388" y="158"/>
                            <a:pt x="404" y="274"/>
                            <a:pt x="398" y="415"/>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Freeform 131"/>
                    <p:cNvSpPr>
                      <a:spLocks/>
                    </p:cNvSpPr>
                    <p:nvPr userDrawn="1"/>
                  </p:nvSpPr>
                  <p:spPr bwMode="auto">
                    <a:xfrm>
                      <a:off x="5675313" y="1851025"/>
                      <a:ext cx="377825" cy="423863"/>
                    </a:xfrm>
                    <a:custGeom>
                      <a:avLst/>
                      <a:gdLst>
                        <a:gd name="T0" fmla="*/ 386 w 414"/>
                        <a:gd name="T1" fmla="*/ 463 h 463"/>
                        <a:gd name="T2" fmla="*/ 309 w 414"/>
                        <a:gd name="T3" fmla="*/ 154 h 463"/>
                        <a:gd name="T4" fmla="*/ 212 w 414"/>
                        <a:gd name="T5" fmla="*/ 61 h 463"/>
                        <a:gd name="T6" fmla="*/ 0 w 414"/>
                        <a:gd name="T7" fmla="*/ 231 h 463"/>
                        <a:gd name="T8" fmla="*/ 201 w 414"/>
                        <a:gd name="T9" fmla="*/ 0 h 463"/>
                        <a:gd name="T10" fmla="*/ 208 w 414"/>
                        <a:gd name="T11" fmla="*/ 0 h 463"/>
                        <a:gd name="T12" fmla="*/ 209 w 414"/>
                        <a:gd name="T13" fmla="*/ 0 h 463"/>
                        <a:gd name="T14" fmla="*/ 414 w 414"/>
                        <a:gd name="T15" fmla="*/ 338 h 463"/>
                        <a:gd name="T16" fmla="*/ 386 w 414"/>
                        <a:gd name="T17"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 h="463">
                          <a:moveTo>
                            <a:pt x="386" y="463"/>
                          </a:moveTo>
                          <a:cubicBezTo>
                            <a:pt x="392" y="322"/>
                            <a:pt x="376" y="206"/>
                            <a:pt x="309" y="154"/>
                          </a:cubicBezTo>
                          <a:cubicBezTo>
                            <a:pt x="220" y="85"/>
                            <a:pt x="212" y="61"/>
                            <a:pt x="212" y="61"/>
                          </a:cubicBezTo>
                          <a:cubicBezTo>
                            <a:pt x="212" y="61"/>
                            <a:pt x="40" y="118"/>
                            <a:pt x="0" y="231"/>
                          </a:cubicBezTo>
                          <a:cubicBezTo>
                            <a:pt x="30" y="103"/>
                            <a:pt x="108" y="0"/>
                            <a:pt x="201" y="0"/>
                          </a:cubicBezTo>
                          <a:cubicBezTo>
                            <a:pt x="203" y="0"/>
                            <a:pt x="206" y="0"/>
                            <a:pt x="208" y="0"/>
                          </a:cubicBezTo>
                          <a:cubicBezTo>
                            <a:pt x="208" y="0"/>
                            <a:pt x="208" y="0"/>
                            <a:pt x="209" y="0"/>
                          </a:cubicBezTo>
                          <a:cubicBezTo>
                            <a:pt x="323" y="7"/>
                            <a:pt x="414" y="169"/>
                            <a:pt x="414" y="338"/>
                          </a:cubicBezTo>
                          <a:cubicBezTo>
                            <a:pt x="414" y="384"/>
                            <a:pt x="403" y="426"/>
                            <a:pt x="386" y="463"/>
                          </a:cubicBezTo>
                          <a:close/>
                        </a:path>
                      </a:pathLst>
                    </a:custGeom>
                    <a:solidFill>
                      <a:srgbClr val="FCD0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9" name="Freeform 132"/>
                    <p:cNvSpPr>
                      <a:spLocks/>
                    </p:cNvSpPr>
                    <p:nvPr userDrawn="1"/>
                  </p:nvSpPr>
                  <p:spPr bwMode="auto">
                    <a:xfrm>
                      <a:off x="5859463" y="1893888"/>
                      <a:ext cx="174625" cy="527050"/>
                    </a:xfrm>
                    <a:custGeom>
                      <a:avLst/>
                      <a:gdLst>
                        <a:gd name="T0" fmla="*/ 185 w 191"/>
                        <a:gd name="T1" fmla="*/ 415 h 576"/>
                        <a:gd name="T2" fmla="*/ 0 w 191"/>
                        <a:gd name="T3" fmla="*/ 576 h 576"/>
                        <a:gd name="T4" fmla="*/ 0 w 191"/>
                        <a:gd name="T5" fmla="*/ 6 h 576"/>
                        <a:gd name="T6" fmla="*/ 11 w 191"/>
                        <a:gd name="T7" fmla="*/ 0 h 576"/>
                        <a:gd name="T8" fmla="*/ 108 w 191"/>
                        <a:gd name="T9" fmla="*/ 106 h 576"/>
                        <a:gd name="T10" fmla="*/ 185 w 191"/>
                        <a:gd name="T11" fmla="*/ 415 h 576"/>
                      </a:gdLst>
                      <a:ahLst/>
                      <a:cxnLst>
                        <a:cxn ang="0">
                          <a:pos x="T0" y="T1"/>
                        </a:cxn>
                        <a:cxn ang="0">
                          <a:pos x="T2" y="T3"/>
                        </a:cxn>
                        <a:cxn ang="0">
                          <a:pos x="T4" y="T5"/>
                        </a:cxn>
                        <a:cxn ang="0">
                          <a:pos x="T6" y="T7"/>
                        </a:cxn>
                        <a:cxn ang="0">
                          <a:pos x="T8" y="T9"/>
                        </a:cxn>
                        <a:cxn ang="0">
                          <a:pos x="T10" y="T11"/>
                        </a:cxn>
                      </a:cxnLst>
                      <a:rect l="0" t="0" r="r" b="b"/>
                      <a:pathLst>
                        <a:path w="191" h="576">
                          <a:moveTo>
                            <a:pt x="185" y="415"/>
                          </a:moveTo>
                          <a:cubicBezTo>
                            <a:pt x="139" y="515"/>
                            <a:pt x="46" y="576"/>
                            <a:pt x="0" y="576"/>
                          </a:cubicBezTo>
                          <a:cubicBezTo>
                            <a:pt x="0" y="6"/>
                            <a:pt x="0" y="6"/>
                            <a:pt x="0" y="6"/>
                          </a:cubicBezTo>
                          <a:cubicBezTo>
                            <a:pt x="6" y="3"/>
                            <a:pt x="11" y="0"/>
                            <a:pt x="11" y="0"/>
                          </a:cubicBezTo>
                          <a:cubicBezTo>
                            <a:pt x="11" y="0"/>
                            <a:pt x="19" y="37"/>
                            <a:pt x="108" y="106"/>
                          </a:cubicBezTo>
                          <a:cubicBezTo>
                            <a:pt x="175" y="158"/>
                            <a:pt x="191" y="274"/>
                            <a:pt x="185" y="415"/>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Freeform 133"/>
                    <p:cNvSpPr>
                      <a:spLocks/>
                    </p:cNvSpPr>
                    <p:nvPr userDrawn="1"/>
                  </p:nvSpPr>
                  <p:spPr bwMode="auto">
                    <a:xfrm>
                      <a:off x="5502276" y="1790700"/>
                      <a:ext cx="738188" cy="825500"/>
                    </a:xfrm>
                    <a:custGeom>
                      <a:avLst/>
                      <a:gdLst>
                        <a:gd name="T0" fmla="*/ 749 w 807"/>
                        <a:gd name="T1" fmla="*/ 822 h 902"/>
                        <a:gd name="T2" fmla="*/ 713 w 807"/>
                        <a:gd name="T3" fmla="*/ 865 h 902"/>
                        <a:gd name="T4" fmla="*/ 685 w 807"/>
                        <a:gd name="T5" fmla="*/ 830 h 902"/>
                        <a:gd name="T6" fmla="*/ 666 w 807"/>
                        <a:gd name="T7" fmla="*/ 871 h 902"/>
                        <a:gd name="T8" fmla="*/ 562 w 807"/>
                        <a:gd name="T9" fmla="*/ 682 h 902"/>
                        <a:gd name="T10" fmla="*/ 575 w 807"/>
                        <a:gd name="T11" fmla="*/ 528 h 902"/>
                        <a:gd name="T12" fmla="*/ 498 w 807"/>
                        <a:gd name="T13" fmla="*/ 219 h 902"/>
                        <a:gd name="T14" fmla="*/ 401 w 807"/>
                        <a:gd name="T15" fmla="*/ 126 h 902"/>
                        <a:gd name="T16" fmla="*/ 184 w 807"/>
                        <a:gd name="T17" fmla="*/ 324 h 902"/>
                        <a:gd name="T18" fmla="*/ 181 w 807"/>
                        <a:gd name="T19" fmla="*/ 337 h 902"/>
                        <a:gd name="T20" fmla="*/ 182 w 807"/>
                        <a:gd name="T21" fmla="*/ 337 h 902"/>
                        <a:gd name="T22" fmla="*/ 177 w 807"/>
                        <a:gd name="T23" fmla="*/ 403 h 902"/>
                        <a:gd name="T24" fmla="*/ 259 w 807"/>
                        <a:gd name="T25" fmla="*/ 609 h 902"/>
                        <a:gd name="T26" fmla="*/ 267 w 807"/>
                        <a:gd name="T27" fmla="*/ 769 h 902"/>
                        <a:gd name="T28" fmla="*/ 237 w 807"/>
                        <a:gd name="T29" fmla="*/ 884 h 902"/>
                        <a:gd name="T30" fmla="*/ 99 w 807"/>
                        <a:gd name="T31" fmla="*/ 893 h 902"/>
                        <a:gd name="T32" fmla="*/ 0 w 807"/>
                        <a:gd name="T33" fmla="*/ 872 h 902"/>
                        <a:gd name="T34" fmla="*/ 0 w 807"/>
                        <a:gd name="T35" fmla="*/ 818 h 902"/>
                        <a:gd name="T36" fmla="*/ 107 w 807"/>
                        <a:gd name="T37" fmla="*/ 448 h 902"/>
                        <a:gd name="T38" fmla="*/ 400 w 807"/>
                        <a:gd name="T39" fmla="*/ 15 h 902"/>
                        <a:gd name="T40" fmla="*/ 402 w 807"/>
                        <a:gd name="T41" fmla="*/ 16 h 902"/>
                        <a:gd name="T42" fmla="*/ 417 w 807"/>
                        <a:gd name="T43" fmla="*/ 17 h 902"/>
                        <a:gd name="T44" fmla="*/ 668 w 807"/>
                        <a:gd name="T45" fmla="*/ 463 h 902"/>
                        <a:gd name="T46" fmla="*/ 802 w 807"/>
                        <a:gd name="T47" fmla="*/ 813 h 902"/>
                        <a:gd name="T48" fmla="*/ 749 w 807"/>
                        <a:gd name="T49" fmla="*/ 82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7" h="902">
                          <a:moveTo>
                            <a:pt x="749" y="822"/>
                          </a:moveTo>
                          <a:cubicBezTo>
                            <a:pt x="764" y="835"/>
                            <a:pt x="713" y="865"/>
                            <a:pt x="713" y="865"/>
                          </a:cubicBezTo>
                          <a:cubicBezTo>
                            <a:pt x="701" y="810"/>
                            <a:pt x="685" y="820"/>
                            <a:pt x="685" y="830"/>
                          </a:cubicBezTo>
                          <a:cubicBezTo>
                            <a:pt x="685" y="830"/>
                            <a:pt x="671" y="902"/>
                            <a:pt x="666" y="871"/>
                          </a:cubicBezTo>
                          <a:cubicBezTo>
                            <a:pt x="660" y="839"/>
                            <a:pt x="551" y="783"/>
                            <a:pt x="562" y="682"/>
                          </a:cubicBezTo>
                          <a:cubicBezTo>
                            <a:pt x="568" y="629"/>
                            <a:pt x="573" y="577"/>
                            <a:pt x="575" y="528"/>
                          </a:cubicBezTo>
                          <a:cubicBezTo>
                            <a:pt x="581" y="387"/>
                            <a:pt x="565" y="271"/>
                            <a:pt x="498" y="219"/>
                          </a:cubicBezTo>
                          <a:cubicBezTo>
                            <a:pt x="409" y="150"/>
                            <a:pt x="401" y="126"/>
                            <a:pt x="401" y="126"/>
                          </a:cubicBezTo>
                          <a:cubicBezTo>
                            <a:pt x="401" y="126"/>
                            <a:pt x="223" y="212"/>
                            <a:pt x="184" y="324"/>
                          </a:cubicBezTo>
                          <a:cubicBezTo>
                            <a:pt x="179" y="337"/>
                            <a:pt x="182" y="322"/>
                            <a:pt x="181" y="337"/>
                          </a:cubicBezTo>
                          <a:cubicBezTo>
                            <a:pt x="182" y="337"/>
                            <a:pt x="182" y="337"/>
                            <a:pt x="182" y="337"/>
                          </a:cubicBezTo>
                          <a:cubicBezTo>
                            <a:pt x="179" y="359"/>
                            <a:pt x="177" y="381"/>
                            <a:pt x="177" y="403"/>
                          </a:cubicBezTo>
                          <a:cubicBezTo>
                            <a:pt x="177" y="488"/>
                            <a:pt x="214" y="559"/>
                            <a:pt x="259" y="609"/>
                          </a:cubicBezTo>
                          <a:cubicBezTo>
                            <a:pt x="268" y="661"/>
                            <a:pt x="269" y="753"/>
                            <a:pt x="267" y="769"/>
                          </a:cubicBezTo>
                          <a:cubicBezTo>
                            <a:pt x="265" y="789"/>
                            <a:pt x="253" y="881"/>
                            <a:pt x="237" y="884"/>
                          </a:cubicBezTo>
                          <a:cubicBezTo>
                            <a:pt x="222" y="888"/>
                            <a:pt x="111" y="894"/>
                            <a:pt x="99" y="893"/>
                          </a:cubicBezTo>
                          <a:cubicBezTo>
                            <a:pt x="88" y="892"/>
                            <a:pt x="0" y="872"/>
                            <a:pt x="0" y="872"/>
                          </a:cubicBezTo>
                          <a:cubicBezTo>
                            <a:pt x="0" y="818"/>
                            <a:pt x="0" y="818"/>
                            <a:pt x="0" y="818"/>
                          </a:cubicBezTo>
                          <a:cubicBezTo>
                            <a:pt x="132" y="766"/>
                            <a:pt x="107" y="448"/>
                            <a:pt x="107" y="448"/>
                          </a:cubicBezTo>
                          <a:cubicBezTo>
                            <a:pt x="134" y="11"/>
                            <a:pt x="370" y="0"/>
                            <a:pt x="400" y="15"/>
                          </a:cubicBezTo>
                          <a:cubicBezTo>
                            <a:pt x="401" y="16"/>
                            <a:pt x="401" y="16"/>
                            <a:pt x="402" y="16"/>
                          </a:cubicBezTo>
                          <a:cubicBezTo>
                            <a:pt x="404" y="18"/>
                            <a:pt x="408" y="20"/>
                            <a:pt x="417" y="17"/>
                          </a:cubicBezTo>
                          <a:cubicBezTo>
                            <a:pt x="445" y="6"/>
                            <a:pt x="683" y="6"/>
                            <a:pt x="668" y="463"/>
                          </a:cubicBezTo>
                          <a:cubicBezTo>
                            <a:pt x="661" y="648"/>
                            <a:pt x="785" y="706"/>
                            <a:pt x="802" y="813"/>
                          </a:cubicBezTo>
                          <a:cubicBezTo>
                            <a:pt x="807" y="841"/>
                            <a:pt x="734" y="809"/>
                            <a:pt x="749" y="822"/>
                          </a:cubicBezTo>
                          <a:close/>
                        </a:path>
                      </a:pathLst>
                    </a:custGeom>
                    <a:solidFill>
                      <a:srgbClr val="512C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1" name="Freeform 134"/>
                    <p:cNvSpPr>
                      <a:spLocks/>
                    </p:cNvSpPr>
                    <p:nvPr userDrawn="1"/>
                  </p:nvSpPr>
                  <p:spPr bwMode="auto">
                    <a:xfrm>
                      <a:off x="5637213" y="2079625"/>
                      <a:ext cx="63500" cy="101600"/>
                    </a:xfrm>
                    <a:custGeom>
                      <a:avLst/>
                      <a:gdLst>
                        <a:gd name="T0" fmla="*/ 63 w 70"/>
                        <a:gd name="T1" fmla="*/ 46 h 110"/>
                        <a:gd name="T2" fmla="*/ 45 w 70"/>
                        <a:gd name="T3" fmla="*/ 105 h 110"/>
                        <a:gd name="T4" fmla="*/ 8 w 70"/>
                        <a:gd name="T5" fmla="*/ 64 h 110"/>
                        <a:gd name="T6" fmla="*/ 18 w 70"/>
                        <a:gd name="T7" fmla="*/ 5 h 110"/>
                        <a:gd name="T8" fmla="*/ 63 w 70"/>
                        <a:gd name="T9" fmla="*/ 46 h 110"/>
                      </a:gdLst>
                      <a:ahLst/>
                      <a:cxnLst>
                        <a:cxn ang="0">
                          <a:pos x="T0" y="T1"/>
                        </a:cxn>
                        <a:cxn ang="0">
                          <a:pos x="T2" y="T3"/>
                        </a:cxn>
                        <a:cxn ang="0">
                          <a:pos x="T4" y="T5"/>
                        </a:cxn>
                        <a:cxn ang="0">
                          <a:pos x="T6" y="T7"/>
                        </a:cxn>
                        <a:cxn ang="0">
                          <a:pos x="T8" y="T9"/>
                        </a:cxn>
                      </a:cxnLst>
                      <a:rect l="0" t="0" r="r" b="b"/>
                      <a:pathLst>
                        <a:path w="70" h="110">
                          <a:moveTo>
                            <a:pt x="63" y="46"/>
                          </a:moveTo>
                          <a:cubicBezTo>
                            <a:pt x="70" y="74"/>
                            <a:pt x="63" y="101"/>
                            <a:pt x="45" y="105"/>
                          </a:cubicBezTo>
                          <a:cubicBezTo>
                            <a:pt x="28" y="110"/>
                            <a:pt x="15" y="91"/>
                            <a:pt x="8" y="64"/>
                          </a:cubicBezTo>
                          <a:cubicBezTo>
                            <a:pt x="0" y="36"/>
                            <a:pt x="0" y="10"/>
                            <a:pt x="18" y="5"/>
                          </a:cubicBezTo>
                          <a:cubicBezTo>
                            <a:pt x="35" y="0"/>
                            <a:pt x="55" y="19"/>
                            <a:pt x="63" y="46"/>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3" name="Freeform 136"/>
                    <p:cNvSpPr>
                      <a:spLocks/>
                    </p:cNvSpPr>
                    <p:nvPr userDrawn="1"/>
                  </p:nvSpPr>
                  <p:spPr bwMode="auto">
                    <a:xfrm>
                      <a:off x="5868988" y="1800225"/>
                      <a:ext cx="369888" cy="793750"/>
                    </a:xfrm>
                    <a:custGeom>
                      <a:avLst/>
                      <a:gdLst>
                        <a:gd name="T0" fmla="*/ 0 w 405"/>
                        <a:gd name="T1" fmla="*/ 104 h 869"/>
                        <a:gd name="T2" fmla="*/ 0 w 405"/>
                        <a:gd name="T3" fmla="*/ 117 h 869"/>
                        <a:gd name="T4" fmla="*/ 0 w 405"/>
                        <a:gd name="T5" fmla="*/ 117 h 869"/>
                        <a:gd name="T6" fmla="*/ 1 w 405"/>
                        <a:gd name="T7" fmla="*/ 119 h 869"/>
                        <a:gd name="T8" fmla="*/ 16 w 405"/>
                        <a:gd name="T9" fmla="*/ 138 h 869"/>
                        <a:gd name="T10" fmla="*/ 22 w 405"/>
                        <a:gd name="T11" fmla="*/ 144 h 869"/>
                        <a:gd name="T12" fmla="*/ 26 w 405"/>
                        <a:gd name="T13" fmla="*/ 148 h 869"/>
                        <a:gd name="T14" fmla="*/ 31 w 405"/>
                        <a:gd name="T15" fmla="*/ 153 h 869"/>
                        <a:gd name="T16" fmla="*/ 60 w 405"/>
                        <a:gd name="T17" fmla="*/ 179 h 869"/>
                        <a:gd name="T18" fmla="*/ 70 w 405"/>
                        <a:gd name="T19" fmla="*/ 188 h 869"/>
                        <a:gd name="T20" fmla="*/ 92 w 405"/>
                        <a:gd name="T21" fmla="*/ 206 h 869"/>
                        <a:gd name="T22" fmla="*/ 94 w 405"/>
                        <a:gd name="T23" fmla="*/ 208 h 869"/>
                        <a:gd name="T24" fmla="*/ 97 w 405"/>
                        <a:gd name="T25" fmla="*/ 211 h 869"/>
                        <a:gd name="T26" fmla="*/ 174 w 405"/>
                        <a:gd name="T27" fmla="*/ 518 h 869"/>
                        <a:gd name="T28" fmla="*/ 173 w 405"/>
                        <a:gd name="T29" fmla="*/ 519 h 869"/>
                        <a:gd name="T30" fmla="*/ 97 w 405"/>
                        <a:gd name="T31" fmla="*/ 624 h 869"/>
                        <a:gd name="T32" fmla="*/ 97 w 405"/>
                        <a:gd name="T33" fmla="*/ 684 h 869"/>
                        <a:gd name="T34" fmla="*/ 98 w 405"/>
                        <a:gd name="T35" fmla="*/ 703 h 869"/>
                        <a:gd name="T36" fmla="*/ 100 w 405"/>
                        <a:gd name="T37" fmla="*/ 705 h 869"/>
                        <a:gd name="T38" fmla="*/ 145 w 405"/>
                        <a:gd name="T39" fmla="*/ 739 h 869"/>
                        <a:gd name="T40" fmla="*/ 264 w 405"/>
                        <a:gd name="T41" fmla="*/ 857 h 869"/>
                        <a:gd name="T42" fmla="*/ 265 w 405"/>
                        <a:gd name="T43" fmla="*/ 864 h 869"/>
                        <a:gd name="T44" fmla="*/ 268 w 405"/>
                        <a:gd name="T45" fmla="*/ 869 h 869"/>
                        <a:gd name="T46" fmla="*/ 295 w 405"/>
                        <a:gd name="T47" fmla="*/ 815 h 869"/>
                        <a:gd name="T48" fmla="*/ 308 w 405"/>
                        <a:gd name="T49" fmla="*/ 840 h 869"/>
                        <a:gd name="T50" fmla="*/ 309 w 405"/>
                        <a:gd name="T51" fmla="*/ 843 h 869"/>
                        <a:gd name="T52" fmla="*/ 309 w 405"/>
                        <a:gd name="T53" fmla="*/ 844 h 869"/>
                        <a:gd name="T54" fmla="*/ 309 w 405"/>
                        <a:gd name="T55" fmla="*/ 845 h 869"/>
                        <a:gd name="T56" fmla="*/ 310 w 405"/>
                        <a:gd name="T57" fmla="*/ 847 h 869"/>
                        <a:gd name="T58" fmla="*/ 312 w 405"/>
                        <a:gd name="T59" fmla="*/ 855 h 869"/>
                        <a:gd name="T60" fmla="*/ 350 w 405"/>
                        <a:gd name="T61" fmla="*/ 817 h 869"/>
                        <a:gd name="T62" fmla="*/ 348 w 405"/>
                        <a:gd name="T63" fmla="*/ 812 h 869"/>
                        <a:gd name="T64" fmla="*/ 400 w 405"/>
                        <a:gd name="T65" fmla="*/ 795 h 869"/>
                        <a:gd name="T66" fmla="*/ 397 w 405"/>
                        <a:gd name="T67" fmla="*/ 786 h 869"/>
                        <a:gd name="T68" fmla="*/ 394 w 405"/>
                        <a:gd name="T69" fmla="*/ 776 h 869"/>
                        <a:gd name="T70" fmla="*/ 377 w 405"/>
                        <a:gd name="T71" fmla="*/ 738 h 869"/>
                        <a:gd name="T72" fmla="*/ 272 w 405"/>
                        <a:gd name="T73" fmla="*/ 528 h 869"/>
                        <a:gd name="T74" fmla="*/ 270 w 405"/>
                        <a:gd name="T75" fmla="*/ 521 h 869"/>
                        <a:gd name="T76" fmla="*/ 268 w 405"/>
                        <a:gd name="T77" fmla="*/ 505 h 869"/>
                        <a:gd name="T78" fmla="*/ 258 w 405"/>
                        <a:gd name="T79" fmla="*/ 278 h 869"/>
                        <a:gd name="T80" fmla="*/ 251 w 405"/>
                        <a:gd name="T81" fmla="*/ 241 h 869"/>
                        <a:gd name="T82" fmla="*/ 249 w 405"/>
                        <a:gd name="T83" fmla="*/ 229 h 869"/>
                        <a:gd name="T84" fmla="*/ 246 w 405"/>
                        <a:gd name="T85" fmla="*/ 218 h 869"/>
                        <a:gd name="T86" fmla="*/ 147 w 405"/>
                        <a:gd name="T87" fmla="*/ 46 h 869"/>
                        <a:gd name="T88" fmla="*/ 15 w 405"/>
                        <a:gd name="T89" fmla="*/ 7 h 869"/>
                        <a:gd name="T90" fmla="*/ 2 w 405"/>
                        <a:gd name="T91" fmla="*/ 8 h 869"/>
                        <a:gd name="T92" fmla="*/ 1 w 405"/>
                        <a:gd name="T93" fmla="*/ 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5" h="869">
                          <a:moveTo>
                            <a:pt x="0" y="7"/>
                          </a:moveTo>
                          <a:cubicBezTo>
                            <a:pt x="0" y="56"/>
                            <a:pt x="0" y="56"/>
                            <a:pt x="0" y="56"/>
                          </a:cubicBezTo>
                          <a:cubicBezTo>
                            <a:pt x="0" y="104"/>
                            <a:pt x="0" y="104"/>
                            <a:pt x="0" y="104"/>
                          </a:cubicBezTo>
                          <a:cubicBezTo>
                            <a:pt x="0" y="104"/>
                            <a:pt x="0" y="104"/>
                            <a:pt x="0" y="104"/>
                          </a:cubicBezTo>
                          <a:cubicBezTo>
                            <a:pt x="0" y="117"/>
                            <a:pt x="0" y="117"/>
                            <a:pt x="0" y="117"/>
                          </a:cubicBezTo>
                          <a:cubicBezTo>
                            <a:pt x="0" y="117"/>
                            <a:pt x="0" y="117"/>
                            <a:pt x="0" y="117"/>
                          </a:cubicBezTo>
                          <a:cubicBezTo>
                            <a:pt x="0" y="117"/>
                            <a:pt x="0" y="117"/>
                            <a:pt x="0" y="117"/>
                          </a:cubicBezTo>
                          <a:cubicBezTo>
                            <a:pt x="0" y="117"/>
                            <a:pt x="0" y="117"/>
                            <a:pt x="0" y="117"/>
                          </a:cubicBezTo>
                          <a:cubicBezTo>
                            <a:pt x="0" y="117"/>
                            <a:pt x="0" y="117"/>
                            <a:pt x="0" y="117"/>
                          </a:cubicBezTo>
                          <a:cubicBezTo>
                            <a:pt x="0" y="117"/>
                            <a:pt x="0" y="117"/>
                            <a:pt x="0" y="117"/>
                          </a:cubicBezTo>
                          <a:cubicBezTo>
                            <a:pt x="0" y="118"/>
                            <a:pt x="1" y="118"/>
                            <a:pt x="1" y="119"/>
                          </a:cubicBezTo>
                          <a:cubicBezTo>
                            <a:pt x="1" y="119"/>
                            <a:pt x="1" y="119"/>
                            <a:pt x="1" y="119"/>
                          </a:cubicBezTo>
                          <a:cubicBezTo>
                            <a:pt x="3" y="123"/>
                            <a:pt x="2" y="123"/>
                            <a:pt x="13" y="135"/>
                          </a:cubicBezTo>
                          <a:cubicBezTo>
                            <a:pt x="13" y="135"/>
                            <a:pt x="14" y="136"/>
                            <a:pt x="14" y="136"/>
                          </a:cubicBezTo>
                          <a:cubicBezTo>
                            <a:pt x="15" y="137"/>
                            <a:pt x="15" y="138"/>
                            <a:pt x="16" y="138"/>
                          </a:cubicBezTo>
                          <a:cubicBezTo>
                            <a:pt x="16" y="138"/>
                            <a:pt x="16" y="139"/>
                            <a:pt x="17" y="139"/>
                          </a:cubicBezTo>
                          <a:cubicBezTo>
                            <a:pt x="18" y="140"/>
                            <a:pt x="19" y="142"/>
                            <a:pt x="21" y="144"/>
                          </a:cubicBezTo>
                          <a:cubicBezTo>
                            <a:pt x="21" y="144"/>
                            <a:pt x="21" y="144"/>
                            <a:pt x="22" y="144"/>
                          </a:cubicBezTo>
                          <a:cubicBezTo>
                            <a:pt x="22" y="145"/>
                            <a:pt x="23" y="146"/>
                            <a:pt x="24" y="147"/>
                          </a:cubicBezTo>
                          <a:cubicBezTo>
                            <a:pt x="24" y="147"/>
                            <a:pt x="25" y="148"/>
                            <a:pt x="25" y="148"/>
                          </a:cubicBezTo>
                          <a:cubicBezTo>
                            <a:pt x="25" y="148"/>
                            <a:pt x="25" y="148"/>
                            <a:pt x="26" y="148"/>
                          </a:cubicBezTo>
                          <a:cubicBezTo>
                            <a:pt x="26" y="149"/>
                            <a:pt x="26" y="149"/>
                            <a:pt x="26" y="149"/>
                          </a:cubicBezTo>
                          <a:cubicBezTo>
                            <a:pt x="26" y="149"/>
                            <a:pt x="27" y="150"/>
                            <a:pt x="27" y="150"/>
                          </a:cubicBezTo>
                          <a:cubicBezTo>
                            <a:pt x="28" y="151"/>
                            <a:pt x="29" y="152"/>
                            <a:pt x="31" y="153"/>
                          </a:cubicBezTo>
                          <a:cubicBezTo>
                            <a:pt x="31" y="154"/>
                            <a:pt x="31" y="154"/>
                            <a:pt x="31" y="154"/>
                          </a:cubicBezTo>
                          <a:cubicBezTo>
                            <a:pt x="38" y="160"/>
                            <a:pt x="48" y="169"/>
                            <a:pt x="59" y="179"/>
                          </a:cubicBezTo>
                          <a:cubicBezTo>
                            <a:pt x="59" y="179"/>
                            <a:pt x="59" y="179"/>
                            <a:pt x="60" y="179"/>
                          </a:cubicBezTo>
                          <a:cubicBezTo>
                            <a:pt x="60" y="179"/>
                            <a:pt x="61" y="180"/>
                            <a:pt x="61" y="180"/>
                          </a:cubicBezTo>
                          <a:cubicBezTo>
                            <a:pt x="61" y="181"/>
                            <a:pt x="62" y="181"/>
                            <a:pt x="62" y="181"/>
                          </a:cubicBezTo>
                          <a:cubicBezTo>
                            <a:pt x="65" y="183"/>
                            <a:pt x="67" y="186"/>
                            <a:pt x="70" y="188"/>
                          </a:cubicBezTo>
                          <a:cubicBezTo>
                            <a:pt x="70" y="188"/>
                            <a:pt x="70" y="188"/>
                            <a:pt x="71" y="188"/>
                          </a:cubicBezTo>
                          <a:cubicBezTo>
                            <a:pt x="76" y="193"/>
                            <a:pt x="82" y="198"/>
                            <a:pt x="87" y="202"/>
                          </a:cubicBezTo>
                          <a:cubicBezTo>
                            <a:pt x="89" y="204"/>
                            <a:pt x="90" y="205"/>
                            <a:pt x="92" y="206"/>
                          </a:cubicBezTo>
                          <a:cubicBezTo>
                            <a:pt x="92" y="207"/>
                            <a:pt x="93" y="207"/>
                            <a:pt x="93" y="207"/>
                          </a:cubicBezTo>
                          <a:cubicBezTo>
                            <a:pt x="93" y="207"/>
                            <a:pt x="93" y="207"/>
                            <a:pt x="94" y="208"/>
                          </a:cubicBezTo>
                          <a:cubicBezTo>
                            <a:pt x="94" y="208"/>
                            <a:pt x="94" y="208"/>
                            <a:pt x="94" y="208"/>
                          </a:cubicBezTo>
                          <a:cubicBezTo>
                            <a:pt x="95" y="209"/>
                            <a:pt x="96" y="209"/>
                            <a:pt x="96" y="210"/>
                          </a:cubicBezTo>
                          <a:cubicBezTo>
                            <a:pt x="97" y="210"/>
                            <a:pt x="97" y="210"/>
                            <a:pt x="97" y="210"/>
                          </a:cubicBezTo>
                          <a:cubicBezTo>
                            <a:pt x="97" y="210"/>
                            <a:pt x="97" y="211"/>
                            <a:pt x="97" y="211"/>
                          </a:cubicBezTo>
                          <a:cubicBezTo>
                            <a:pt x="99" y="212"/>
                            <a:pt x="100" y="213"/>
                            <a:pt x="102" y="214"/>
                          </a:cubicBezTo>
                          <a:cubicBezTo>
                            <a:pt x="102" y="214"/>
                            <a:pt x="102" y="215"/>
                            <a:pt x="102" y="215"/>
                          </a:cubicBezTo>
                          <a:cubicBezTo>
                            <a:pt x="164" y="269"/>
                            <a:pt x="179" y="381"/>
                            <a:pt x="174" y="518"/>
                          </a:cubicBezTo>
                          <a:cubicBezTo>
                            <a:pt x="174" y="518"/>
                            <a:pt x="174" y="518"/>
                            <a:pt x="174" y="518"/>
                          </a:cubicBezTo>
                          <a:cubicBezTo>
                            <a:pt x="173" y="519"/>
                            <a:pt x="173" y="519"/>
                            <a:pt x="173" y="519"/>
                          </a:cubicBezTo>
                          <a:cubicBezTo>
                            <a:pt x="173" y="519"/>
                            <a:pt x="173" y="519"/>
                            <a:pt x="173" y="519"/>
                          </a:cubicBezTo>
                          <a:cubicBezTo>
                            <a:pt x="154" y="561"/>
                            <a:pt x="126" y="595"/>
                            <a:pt x="98" y="622"/>
                          </a:cubicBezTo>
                          <a:cubicBezTo>
                            <a:pt x="98" y="622"/>
                            <a:pt x="97" y="623"/>
                            <a:pt x="97" y="623"/>
                          </a:cubicBezTo>
                          <a:cubicBezTo>
                            <a:pt x="97" y="624"/>
                            <a:pt x="97" y="624"/>
                            <a:pt x="97" y="624"/>
                          </a:cubicBezTo>
                          <a:cubicBezTo>
                            <a:pt x="97" y="624"/>
                            <a:pt x="97" y="624"/>
                            <a:pt x="97" y="624"/>
                          </a:cubicBezTo>
                          <a:cubicBezTo>
                            <a:pt x="97" y="648"/>
                            <a:pt x="97" y="648"/>
                            <a:pt x="97" y="648"/>
                          </a:cubicBezTo>
                          <a:cubicBezTo>
                            <a:pt x="97" y="684"/>
                            <a:pt x="97" y="684"/>
                            <a:pt x="97" y="684"/>
                          </a:cubicBezTo>
                          <a:cubicBezTo>
                            <a:pt x="97" y="684"/>
                            <a:pt x="97" y="684"/>
                            <a:pt x="97" y="684"/>
                          </a:cubicBezTo>
                          <a:cubicBezTo>
                            <a:pt x="97" y="703"/>
                            <a:pt x="97" y="703"/>
                            <a:pt x="97" y="703"/>
                          </a:cubicBezTo>
                          <a:cubicBezTo>
                            <a:pt x="98" y="703"/>
                            <a:pt x="98" y="703"/>
                            <a:pt x="98" y="703"/>
                          </a:cubicBezTo>
                          <a:cubicBezTo>
                            <a:pt x="98" y="703"/>
                            <a:pt x="98" y="703"/>
                            <a:pt x="98" y="703"/>
                          </a:cubicBezTo>
                          <a:cubicBezTo>
                            <a:pt x="98" y="703"/>
                            <a:pt x="98" y="703"/>
                            <a:pt x="98" y="703"/>
                          </a:cubicBezTo>
                          <a:cubicBezTo>
                            <a:pt x="100" y="705"/>
                            <a:pt x="100" y="705"/>
                            <a:pt x="100" y="705"/>
                          </a:cubicBezTo>
                          <a:cubicBezTo>
                            <a:pt x="115" y="716"/>
                            <a:pt x="115" y="716"/>
                            <a:pt x="115" y="716"/>
                          </a:cubicBezTo>
                          <a:cubicBezTo>
                            <a:pt x="115" y="716"/>
                            <a:pt x="115" y="716"/>
                            <a:pt x="115" y="716"/>
                          </a:cubicBezTo>
                          <a:cubicBezTo>
                            <a:pt x="145" y="739"/>
                            <a:pt x="145" y="739"/>
                            <a:pt x="145" y="739"/>
                          </a:cubicBezTo>
                          <a:cubicBezTo>
                            <a:pt x="148" y="757"/>
                            <a:pt x="155" y="772"/>
                            <a:pt x="164" y="784"/>
                          </a:cubicBezTo>
                          <a:cubicBezTo>
                            <a:pt x="195" y="824"/>
                            <a:pt x="253" y="837"/>
                            <a:pt x="263" y="857"/>
                          </a:cubicBezTo>
                          <a:cubicBezTo>
                            <a:pt x="263" y="857"/>
                            <a:pt x="263" y="857"/>
                            <a:pt x="264" y="857"/>
                          </a:cubicBezTo>
                          <a:cubicBezTo>
                            <a:pt x="264" y="858"/>
                            <a:pt x="264" y="858"/>
                            <a:pt x="264" y="859"/>
                          </a:cubicBezTo>
                          <a:cubicBezTo>
                            <a:pt x="264" y="859"/>
                            <a:pt x="265" y="860"/>
                            <a:pt x="265" y="861"/>
                          </a:cubicBezTo>
                          <a:cubicBezTo>
                            <a:pt x="265" y="862"/>
                            <a:pt x="265" y="863"/>
                            <a:pt x="265" y="864"/>
                          </a:cubicBezTo>
                          <a:cubicBezTo>
                            <a:pt x="265" y="864"/>
                            <a:pt x="265" y="864"/>
                            <a:pt x="266" y="865"/>
                          </a:cubicBezTo>
                          <a:cubicBezTo>
                            <a:pt x="266" y="867"/>
                            <a:pt x="267" y="869"/>
                            <a:pt x="268" y="869"/>
                          </a:cubicBezTo>
                          <a:cubicBezTo>
                            <a:pt x="268" y="869"/>
                            <a:pt x="268" y="869"/>
                            <a:pt x="268" y="869"/>
                          </a:cubicBezTo>
                          <a:cubicBezTo>
                            <a:pt x="274" y="869"/>
                            <a:pt x="284" y="820"/>
                            <a:pt x="284" y="820"/>
                          </a:cubicBezTo>
                          <a:cubicBezTo>
                            <a:pt x="284" y="815"/>
                            <a:pt x="288" y="810"/>
                            <a:pt x="295" y="814"/>
                          </a:cubicBezTo>
                          <a:cubicBezTo>
                            <a:pt x="295" y="814"/>
                            <a:pt x="295" y="814"/>
                            <a:pt x="295" y="815"/>
                          </a:cubicBezTo>
                          <a:cubicBezTo>
                            <a:pt x="299" y="818"/>
                            <a:pt x="303" y="825"/>
                            <a:pt x="307" y="839"/>
                          </a:cubicBezTo>
                          <a:cubicBezTo>
                            <a:pt x="307" y="839"/>
                            <a:pt x="308" y="839"/>
                            <a:pt x="308" y="840"/>
                          </a:cubicBezTo>
                          <a:cubicBezTo>
                            <a:pt x="308" y="840"/>
                            <a:pt x="308" y="840"/>
                            <a:pt x="308" y="840"/>
                          </a:cubicBezTo>
                          <a:cubicBezTo>
                            <a:pt x="308" y="840"/>
                            <a:pt x="308" y="840"/>
                            <a:pt x="308" y="841"/>
                          </a:cubicBezTo>
                          <a:cubicBezTo>
                            <a:pt x="308" y="841"/>
                            <a:pt x="308" y="842"/>
                            <a:pt x="308" y="842"/>
                          </a:cubicBezTo>
                          <a:cubicBezTo>
                            <a:pt x="308" y="843"/>
                            <a:pt x="309" y="843"/>
                            <a:pt x="309" y="843"/>
                          </a:cubicBezTo>
                          <a:cubicBezTo>
                            <a:pt x="309" y="843"/>
                            <a:pt x="309" y="843"/>
                            <a:pt x="309" y="843"/>
                          </a:cubicBezTo>
                          <a:cubicBezTo>
                            <a:pt x="309" y="843"/>
                            <a:pt x="309" y="843"/>
                            <a:pt x="309" y="844"/>
                          </a:cubicBezTo>
                          <a:cubicBezTo>
                            <a:pt x="309" y="844"/>
                            <a:pt x="309" y="844"/>
                            <a:pt x="309" y="844"/>
                          </a:cubicBezTo>
                          <a:cubicBezTo>
                            <a:pt x="309" y="844"/>
                            <a:pt x="309" y="844"/>
                            <a:pt x="309" y="844"/>
                          </a:cubicBezTo>
                          <a:cubicBezTo>
                            <a:pt x="309" y="845"/>
                            <a:pt x="309" y="845"/>
                            <a:pt x="309" y="845"/>
                          </a:cubicBezTo>
                          <a:cubicBezTo>
                            <a:pt x="309" y="845"/>
                            <a:pt x="309" y="845"/>
                            <a:pt x="309" y="845"/>
                          </a:cubicBezTo>
                          <a:cubicBezTo>
                            <a:pt x="309" y="845"/>
                            <a:pt x="309" y="845"/>
                            <a:pt x="309" y="846"/>
                          </a:cubicBezTo>
                          <a:cubicBezTo>
                            <a:pt x="309" y="846"/>
                            <a:pt x="309" y="846"/>
                            <a:pt x="310" y="847"/>
                          </a:cubicBezTo>
                          <a:cubicBezTo>
                            <a:pt x="310" y="847"/>
                            <a:pt x="310" y="847"/>
                            <a:pt x="310" y="847"/>
                          </a:cubicBezTo>
                          <a:cubicBezTo>
                            <a:pt x="310" y="849"/>
                            <a:pt x="311" y="851"/>
                            <a:pt x="311" y="853"/>
                          </a:cubicBezTo>
                          <a:cubicBezTo>
                            <a:pt x="311" y="853"/>
                            <a:pt x="311" y="853"/>
                            <a:pt x="311" y="853"/>
                          </a:cubicBezTo>
                          <a:cubicBezTo>
                            <a:pt x="311" y="854"/>
                            <a:pt x="311" y="855"/>
                            <a:pt x="312" y="855"/>
                          </a:cubicBezTo>
                          <a:cubicBezTo>
                            <a:pt x="312" y="855"/>
                            <a:pt x="312" y="855"/>
                            <a:pt x="312" y="855"/>
                          </a:cubicBezTo>
                          <a:cubicBezTo>
                            <a:pt x="318" y="851"/>
                            <a:pt x="352" y="830"/>
                            <a:pt x="350" y="817"/>
                          </a:cubicBezTo>
                          <a:cubicBezTo>
                            <a:pt x="350" y="817"/>
                            <a:pt x="350" y="817"/>
                            <a:pt x="350" y="817"/>
                          </a:cubicBezTo>
                          <a:cubicBezTo>
                            <a:pt x="350" y="816"/>
                            <a:pt x="350" y="816"/>
                            <a:pt x="350" y="816"/>
                          </a:cubicBezTo>
                          <a:cubicBezTo>
                            <a:pt x="350" y="816"/>
                            <a:pt x="350" y="816"/>
                            <a:pt x="350" y="816"/>
                          </a:cubicBezTo>
                          <a:cubicBezTo>
                            <a:pt x="350" y="814"/>
                            <a:pt x="349" y="813"/>
                            <a:pt x="348" y="812"/>
                          </a:cubicBezTo>
                          <a:cubicBezTo>
                            <a:pt x="347" y="811"/>
                            <a:pt x="346" y="811"/>
                            <a:pt x="346" y="810"/>
                          </a:cubicBezTo>
                          <a:cubicBezTo>
                            <a:pt x="342" y="803"/>
                            <a:pt x="405" y="829"/>
                            <a:pt x="401" y="803"/>
                          </a:cubicBezTo>
                          <a:cubicBezTo>
                            <a:pt x="401" y="800"/>
                            <a:pt x="400" y="798"/>
                            <a:pt x="400" y="795"/>
                          </a:cubicBezTo>
                          <a:cubicBezTo>
                            <a:pt x="400" y="795"/>
                            <a:pt x="400" y="795"/>
                            <a:pt x="400" y="795"/>
                          </a:cubicBezTo>
                          <a:cubicBezTo>
                            <a:pt x="399" y="792"/>
                            <a:pt x="398" y="789"/>
                            <a:pt x="398" y="786"/>
                          </a:cubicBezTo>
                          <a:cubicBezTo>
                            <a:pt x="397" y="786"/>
                            <a:pt x="397" y="786"/>
                            <a:pt x="397" y="786"/>
                          </a:cubicBezTo>
                          <a:cubicBezTo>
                            <a:pt x="397" y="786"/>
                            <a:pt x="397" y="785"/>
                            <a:pt x="397" y="785"/>
                          </a:cubicBezTo>
                          <a:cubicBezTo>
                            <a:pt x="397" y="783"/>
                            <a:pt x="396" y="781"/>
                            <a:pt x="395" y="779"/>
                          </a:cubicBezTo>
                          <a:cubicBezTo>
                            <a:pt x="395" y="778"/>
                            <a:pt x="395" y="777"/>
                            <a:pt x="394" y="776"/>
                          </a:cubicBezTo>
                          <a:cubicBezTo>
                            <a:pt x="394" y="776"/>
                            <a:pt x="394" y="776"/>
                            <a:pt x="394" y="776"/>
                          </a:cubicBezTo>
                          <a:cubicBezTo>
                            <a:pt x="393" y="773"/>
                            <a:pt x="392" y="770"/>
                            <a:pt x="391" y="767"/>
                          </a:cubicBezTo>
                          <a:cubicBezTo>
                            <a:pt x="387" y="757"/>
                            <a:pt x="382" y="747"/>
                            <a:pt x="377" y="738"/>
                          </a:cubicBezTo>
                          <a:cubicBezTo>
                            <a:pt x="345" y="680"/>
                            <a:pt x="293" y="627"/>
                            <a:pt x="274" y="539"/>
                          </a:cubicBezTo>
                          <a:cubicBezTo>
                            <a:pt x="274" y="538"/>
                            <a:pt x="273" y="537"/>
                            <a:pt x="273" y="537"/>
                          </a:cubicBezTo>
                          <a:cubicBezTo>
                            <a:pt x="273" y="534"/>
                            <a:pt x="272" y="531"/>
                            <a:pt x="272" y="528"/>
                          </a:cubicBezTo>
                          <a:cubicBezTo>
                            <a:pt x="271" y="527"/>
                            <a:pt x="271" y="527"/>
                            <a:pt x="271" y="526"/>
                          </a:cubicBezTo>
                          <a:cubicBezTo>
                            <a:pt x="271" y="525"/>
                            <a:pt x="271" y="524"/>
                            <a:pt x="271" y="522"/>
                          </a:cubicBezTo>
                          <a:cubicBezTo>
                            <a:pt x="271" y="522"/>
                            <a:pt x="270" y="521"/>
                            <a:pt x="270" y="521"/>
                          </a:cubicBezTo>
                          <a:cubicBezTo>
                            <a:pt x="270" y="518"/>
                            <a:pt x="270" y="515"/>
                            <a:pt x="269" y="513"/>
                          </a:cubicBezTo>
                          <a:cubicBezTo>
                            <a:pt x="269" y="511"/>
                            <a:pt x="269" y="509"/>
                            <a:pt x="269" y="507"/>
                          </a:cubicBezTo>
                          <a:cubicBezTo>
                            <a:pt x="268" y="506"/>
                            <a:pt x="268" y="506"/>
                            <a:pt x="268" y="505"/>
                          </a:cubicBezTo>
                          <a:cubicBezTo>
                            <a:pt x="267" y="489"/>
                            <a:pt x="266" y="472"/>
                            <a:pt x="266" y="453"/>
                          </a:cubicBezTo>
                          <a:cubicBezTo>
                            <a:pt x="269" y="385"/>
                            <a:pt x="266" y="328"/>
                            <a:pt x="258" y="279"/>
                          </a:cubicBezTo>
                          <a:cubicBezTo>
                            <a:pt x="258" y="279"/>
                            <a:pt x="258" y="278"/>
                            <a:pt x="258" y="278"/>
                          </a:cubicBezTo>
                          <a:cubicBezTo>
                            <a:pt x="257" y="269"/>
                            <a:pt x="255" y="261"/>
                            <a:pt x="254" y="253"/>
                          </a:cubicBezTo>
                          <a:cubicBezTo>
                            <a:pt x="253" y="250"/>
                            <a:pt x="253" y="247"/>
                            <a:pt x="252" y="245"/>
                          </a:cubicBezTo>
                          <a:cubicBezTo>
                            <a:pt x="252" y="243"/>
                            <a:pt x="252" y="242"/>
                            <a:pt x="251" y="241"/>
                          </a:cubicBezTo>
                          <a:cubicBezTo>
                            <a:pt x="251" y="237"/>
                            <a:pt x="250" y="234"/>
                            <a:pt x="249" y="230"/>
                          </a:cubicBezTo>
                          <a:cubicBezTo>
                            <a:pt x="249" y="230"/>
                            <a:pt x="249" y="230"/>
                            <a:pt x="249" y="230"/>
                          </a:cubicBezTo>
                          <a:cubicBezTo>
                            <a:pt x="249" y="230"/>
                            <a:pt x="249" y="230"/>
                            <a:pt x="249" y="229"/>
                          </a:cubicBezTo>
                          <a:cubicBezTo>
                            <a:pt x="248" y="227"/>
                            <a:pt x="248" y="225"/>
                            <a:pt x="247" y="222"/>
                          </a:cubicBezTo>
                          <a:cubicBezTo>
                            <a:pt x="247" y="221"/>
                            <a:pt x="247" y="220"/>
                            <a:pt x="246" y="219"/>
                          </a:cubicBezTo>
                          <a:cubicBezTo>
                            <a:pt x="246" y="219"/>
                            <a:pt x="246" y="218"/>
                            <a:pt x="246" y="218"/>
                          </a:cubicBezTo>
                          <a:cubicBezTo>
                            <a:pt x="245" y="215"/>
                            <a:pt x="244" y="211"/>
                            <a:pt x="243" y="207"/>
                          </a:cubicBezTo>
                          <a:cubicBezTo>
                            <a:pt x="242" y="204"/>
                            <a:pt x="241" y="201"/>
                            <a:pt x="240" y="198"/>
                          </a:cubicBezTo>
                          <a:cubicBezTo>
                            <a:pt x="218" y="122"/>
                            <a:pt x="183" y="75"/>
                            <a:pt x="147" y="46"/>
                          </a:cubicBezTo>
                          <a:cubicBezTo>
                            <a:pt x="146" y="45"/>
                            <a:pt x="144" y="44"/>
                            <a:pt x="143" y="43"/>
                          </a:cubicBezTo>
                          <a:cubicBezTo>
                            <a:pt x="141" y="42"/>
                            <a:pt x="140" y="41"/>
                            <a:pt x="139" y="40"/>
                          </a:cubicBezTo>
                          <a:cubicBezTo>
                            <a:pt x="83" y="0"/>
                            <a:pt x="28" y="2"/>
                            <a:pt x="15" y="7"/>
                          </a:cubicBezTo>
                          <a:cubicBezTo>
                            <a:pt x="10" y="10"/>
                            <a:pt x="6" y="10"/>
                            <a:pt x="3" y="9"/>
                          </a:cubicBezTo>
                          <a:cubicBezTo>
                            <a:pt x="3" y="9"/>
                            <a:pt x="2" y="8"/>
                            <a:pt x="2" y="8"/>
                          </a:cubicBezTo>
                          <a:cubicBezTo>
                            <a:pt x="2" y="8"/>
                            <a:pt x="2" y="8"/>
                            <a:pt x="2" y="8"/>
                          </a:cubicBezTo>
                          <a:cubicBezTo>
                            <a:pt x="2" y="8"/>
                            <a:pt x="1" y="8"/>
                            <a:pt x="1" y="8"/>
                          </a:cubicBezTo>
                          <a:cubicBezTo>
                            <a:pt x="1" y="8"/>
                            <a:pt x="1" y="7"/>
                            <a:pt x="1" y="7"/>
                          </a:cubicBezTo>
                          <a:cubicBezTo>
                            <a:pt x="1" y="7"/>
                            <a:pt x="1" y="7"/>
                            <a:pt x="1" y="7"/>
                          </a:cubicBezTo>
                          <a:cubicBezTo>
                            <a:pt x="1" y="7"/>
                            <a:pt x="1" y="7"/>
                            <a:pt x="0" y="7"/>
                          </a:cubicBezTo>
                          <a:close/>
                        </a:path>
                      </a:pathLst>
                    </a:custGeom>
                    <a:solidFill>
                      <a:srgbClr val="4724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Freeform 137"/>
                    <p:cNvSpPr>
                      <a:spLocks/>
                    </p:cNvSpPr>
                    <p:nvPr userDrawn="1"/>
                  </p:nvSpPr>
                  <p:spPr bwMode="auto">
                    <a:xfrm>
                      <a:off x="6013451" y="3378200"/>
                      <a:ext cx="347663" cy="250825"/>
                    </a:xfrm>
                    <a:custGeom>
                      <a:avLst/>
                      <a:gdLst>
                        <a:gd name="T0" fmla="*/ 380 w 380"/>
                        <a:gd name="T1" fmla="*/ 217 h 274"/>
                        <a:gd name="T2" fmla="*/ 363 w 380"/>
                        <a:gd name="T3" fmla="*/ 233 h 274"/>
                        <a:gd name="T4" fmla="*/ 253 w 380"/>
                        <a:gd name="T5" fmla="*/ 219 h 274"/>
                        <a:gd name="T6" fmla="*/ 226 w 380"/>
                        <a:gd name="T7" fmla="*/ 210 h 274"/>
                        <a:gd name="T8" fmla="*/ 194 w 380"/>
                        <a:gd name="T9" fmla="*/ 220 h 274"/>
                        <a:gd name="T10" fmla="*/ 126 w 380"/>
                        <a:gd name="T11" fmla="*/ 258 h 274"/>
                        <a:gd name="T12" fmla="*/ 123 w 380"/>
                        <a:gd name="T13" fmla="*/ 260 h 274"/>
                        <a:gd name="T14" fmla="*/ 96 w 380"/>
                        <a:gd name="T15" fmla="*/ 259 h 274"/>
                        <a:gd name="T16" fmla="*/ 106 w 380"/>
                        <a:gd name="T17" fmla="*/ 234 h 274"/>
                        <a:gd name="T18" fmla="*/ 177 w 380"/>
                        <a:gd name="T19" fmla="*/ 190 h 274"/>
                        <a:gd name="T20" fmla="*/ 204 w 380"/>
                        <a:gd name="T21" fmla="*/ 165 h 274"/>
                        <a:gd name="T22" fmla="*/ 168 w 380"/>
                        <a:gd name="T23" fmla="*/ 178 h 274"/>
                        <a:gd name="T24" fmla="*/ 145 w 380"/>
                        <a:gd name="T25" fmla="*/ 192 h 274"/>
                        <a:gd name="T26" fmla="*/ 65 w 380"/>
                        <a:gd name="T27" fmla="*/ 244 h 274"/>
                        <a:gd name="T28" fmla="*/ 65 w 380"/>
                        <a:gd name="T29" fmla="*/ 244 h 274"/>
                        <a:gd name="T30" fmla="*/ 37 w 380"/>
                        <a:gd name="T31" fmla="*/ 246 h 274"/>
                        <a:gd name="T32" fmla="*/ 43 w 380"/>
                        <a:gd name="T33" fmla="*/ 217 h 274"/>
                        <a:gd name="T34" fmla="*/ 43 w 380"/>
                        <a:gd name="T35" fmla="*/ 217 h 274"/>
                        <a:gd name="T36" fmla="*/ 43 w 380"/>
                        <a:gd name="T37" fmla="*/ 217 h 274"/>
                        <a:gd name="T38" fmla="*/ 49 w 380"/>
                        <a:gd name="T39" fmla="*/ 212 h 274"/>
                        <a:gd name="T40" fmla="*/ 137 w 380"/>
                        <a:gd name="T41" fmla="*/ 149 h 274"/>
                        <a:gd name="T42" fmla="*/ 165 w 380"/>
                        <a:gd name="T43" fmla="*/ 129 h 274"/>
                        <a:gd name="T44" fmla="*/ 170 w 380"/>
                        <a:gd name="T45" fmla="*/ 114 h 274"/>
                        <a:gd name="T46" fmla="*/ 121 w 380"/>
                        <a:gd name="T47" fmla="*/ 134 h 274"/>
                        <a:gd name="T48" fmla="*/ 118 w 380"/>
                        <a:gd name="T49" fmla="*/ 136 h 274"/>
                        <a:gd name="T50" fmla="*/ 40 w 380"/>
                        <a:gd name="T51" fmla="*/ 199 h 274"/>
                        <a:gd name="T52" fmla="*/ 39 w 380"/>
                        <a:gd name="T53" fmla="*/ 200 h 274"/>
                        <a:gd name="T54" fmla="*/ 7 w 380"/>
                        <a:gd name="T55" fmla="*/ 204 h 274"/>
                        <a:gd name="T56" fmla="*/ 13 w 380"/>
                        <a:gd name="T57" fmla="*/ 172 h 274"/>
                        <a:gd name="T58" fmla="*/ 16 w 380"/>
                        <a:gd name="T59" fmla="*/ 170 h 274"/>
                        <a:gd name="T60" fmla="*/ 65 w 380"/>
                        <a:gd name="T61" fmla="*/ 123 h 274"/>
                        <a:gd name="T62" fmla="*/ 76 w 380"/>
                        <a:gd name="T63" fmla="*/ 112 h 274"/>
                        <a:gd name="T64" fmla="*/ 128 w 380"/>
                        <a:gd name="T65" fmla="*/ 86 h 274"/>
                        <a:gd name="T66" fmla="*/ 109 w 380"/>
                        <a:gd name="T67" fmla="*/ 58 h 274"/>
                        <a:gd name="T68" fmla="*/ 48 w 380"/>
                        <a:gd name="T69" fmla="*/ 101 h 274"/>
                        <a:gd name="T70" fmla="*/ 48 w 380"/>
                        <a:gd name="T71" fmla="*/ 101 h 274"/>
                        <a:gd name="T72" fmla="*/ 47 w 380"/>
                        <a:gd name="T73" fmla="*/ 103 h 274"/>
                        <a:gd name="T74" fmla="*/ 45 w 380"/>
                        <a:gd name="T75" fmla="*/ 104 h 274"/>
                        <a:gd name="T76" fmla="*/ 44 w 380"/>
                        <a:gd name="T77" fmla="*/ 105 h 274"/>
                        <a:gd name="T78" fmla="*/ 12 w 380"/>
                        <a:gd name="T79" fmla="*/ 109 h 274"/>
                        <a:gd name="T80" fmla="*/ 10 w 380"/>
                        <a:gd name="T81" fmla="*/ 88 h 274"/>
                        <a:gd name="T82" fmla="*/ 18 w 380"/>
                        <a:gd name="T83" fmla="*/ 77 h 274"/>
                        <a:gd name="T84" fmla="*/ 19 w 380"/>
                        <a:gd name="T85" fmla="*/ 76 h 274"/>
                        <a:gd name="T86" fmla="*/ 69 w 380"/>
                        <a:gd name="T87" fmla="*/ 31 h 274"/>
                        <a:gd name="T88" fmla="*/ 131 w 380"/>
                        <a:gd name="T89" fmla="*/ 16 h 274"/>
                        <a:gd name="T90" fmla="*/ 223 w 380"/>
                        <a:gd name="T91" fmla="*/ 69 h 274"/>
                        <a:gd name="T92" fmla="*/ 246 w 380"/>
                        <a:gd name="T93" fmla="*/ 86 h 274"/>
                        <a:gd name="T94" fmla="*/ 251 w 380"/>
                        <a:gd name="T95" fmla="*/ 91 h 274"/>
                        <a:gd name="T96" fmla="*/ 282 w 380"/>
                        <a:gd name="T97" fmla="*/ 106 h 274"/>
                        <a:gd name="T98" fmla="*/ 380 w 380"/>
                        <a:gd name="T99" fmla="*/ 21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0" h="274">
                          <a:moveTo>
                            <a:pt x="380" y="217"/>
                          </a:moveTo>
                          <a:cubicBezTo>
                            <a:pt x="374" y="223"/>
                            <a:pt x="368" y="229"/>
                            <a:pt x="363" y="233"/>
                          </a:cubicBezTo>
                          <a:cubicBezTo>
                            <a:pt x="313" y="274"/>
                            <a:pt x="276" y="250"/>
                            <a:pt x="253" y="219"/>
                          </a:cubicBezTo>
                          <a:cubicBezTo>
                            <a:pt x="247" y="212"/>
                            <a:pt x="238" y="209"/>
                            <a:pt x="226" y="210"/>
                          </a:cubicBezTo>
                          <a:cubicBezTo>
                            <a:pt x="216" y="211"/>
                            <a:pt x="205" y="215"/>
                            <a:pt x="194" y="220"/>
                          </a:cubicBezTo>
                          <a:cubicBezTo>
                            <a:pt x="160" y="234"/>
                            <a:pt x="126" y="258"/>
                            <a:pt x="126" y="258"/>
                          </a:cubicBezTo>
                          <a:cubicBezTo>
                            <a:pt x="124" y="260"/>
                            <a:pt x="123" y="260"/>
                            <a:pt x="123" y="260"/>
                          </a:cubicBezTo>
                          <a:cubicBezTo>
                            <a:pt x="113" y="267"/>
                            <a:pt x="101" y="266"/>
                            <a:pt x="96" y="259"/>
                          </a:cubicBezTo>
                          <a:cubicBezTo>
                            <a:pt x="92" y="252"/>
                            <a:pt x="96" y="240"/>
                            <a:pt x="106" y="234"/>
                          </a:cubicBezTo>
                          <a:cubicBezTo>
                            <a:pt x="118" y="225"/>
                            <a:pt x="152" y="206"/>
                            <a:pt x="177" y="190"/>
                          </a:cubicBezTo>
                          <a:cubicBezTo>
                            <a:pt x="194" y="179"/>
                            <a:pt x="206" y="169"/>
                            <a:pt x="204" y="165"/>
                          </a:cubicBezTo>
                          <a:cubicBezTo>
                            <a:pt x="201" y="161"/>
                            <a:pt x="183" y="170"/>
                            <a:pt x="168" y="178"/>
                          </a:cubicBezTo>
                          <a:cubicBezTo>
                            <a:pt x="157" y="184"/>
                            <a:pt x="148" y="190"/>
                            <a:pt x="145" y="192"/>
                          </a:cubicBezTo>
                          <a:cubicBezTo>
                            <a:pt x="139" y="196"/>
                            <a:pt x="82" y="233"/>
                            <a:pt x="65" y="244"/>
                          </a:cubicBezTo>
                          <a:cubicBezTo>
                            <a:pt x="65" y="244"/>
                            <a:pt x="65" y="244"/>
                            <a:pt x="65" y="244"/>
                          </a:cubicBezTo>
                          <a:cubicBezTo>
                            <a:pt x="55" y="252"/>
                            <a:pt x="43" y="253"/>
                            <a:pt x="37" y="246"/>
                          </a:cubicBezTo>
                          <a:cubicBezTo>
                            <a:pt x="30" y="239"/>
                            <a:pt x="33" y="226"/>
                            <a:pt x="43" y="217"/>
                          </a:cubicBezTo>
                          <a:cubicBezTo>
                            <a:pt x="43" y="217"/>
                            <a:pt x="43" y="217"/>
                            <a:pt x="43" y="217"/>
                          </a:cubicBezTo>
                          <a:cubicBezTo>
                            <a:pt x="43" y="217"/>
                            <a:pt x="43" y="217"/>
                            <a:pt x="43" y="217"/>
                          </a:cubicBezTo>
                          <a:cubicBezTo>
                            <a:pt x="44" y="216"/>
                            <a:pt x="46" y="214"/>
                            <a:pt x="49" y="212"/>
                          </a:cubicBezTo>
                          <a:cubicBezTo>
                            <a:pt x="65" y="201"/>
                            <a:pt x="108" y="170"/>
                            <a:pt x="137" y="149"/>
                          </a:cubicBezTo>
                          <a:cubicBezTo>
                            <a:pt x="151" y="138"/>
                            <a:pt x="162" y="130"/>
                            <a:pt x="165" y="129"/>
                          </a:cubicBezTo>
                          <a:cubicBezTo>
                            <a:pt x="172" y="125"/>
                            <a:pt x="174" y="119"/>
                            <a:pt x="170" y="114"/>
                          </a:cubicBezTo>
                          <a:cubicBezTo>
                            <a:pt x="167" y="109"/>
                            <a:pt x="144" y="123"/>
                            <a:pt x="121" y="134"/>
                          </a:cubicBezTo>
                          <a:cubicBezTo>
                            <a:pt x="120" y="135"/>
                            <a:pt x="119" y="135"/>
                            <a:pt x="118" y="136"/>
                          </a:cubicBezTo>
                          <a:cubicBezTo>
                            <a:pt x="96" y="149"/>
                            <a:pt x="46" y="193"/>
                            <a:pt x="40" y="199"/>
                          </a:cubicBezTo>
                          <a:cubicBezTo>
                            <a:pt x="40" y="200"/>
                            <a:pt x="39" y="200"/>
                            <a:pt x="39" y="200"/>
                          </a:cubicBezTo>
                          <a:cubicBezTo>
                            <a:pt x="29" y="210"/>
                            <a:pt x="14" y="212"/>
                            <a:pt x="7" y="204"/>
                          </a:cubicBezTo>
                          <a:cubicBezTo>
                            <a:pt x="0" y="196"/>
                            <a:pt x="3" y="182"/>
                            <a:pt x="13" y="172"/>
                          </a:cubicBezTo>
                          <a:cubicBezTo>
                            <a:pt x="13" y="172"/>
                            <a:pt x="14" y="171"/>
                            <a:pt x="16" y="170"/>
                          </a:cubicBezTo>
                          <a:cubicBezTo>
                            <a:pt x="23" y="163"/>
                            <a:pt x="47" y="140"/>
                            <a:pt x="65" y="123"/>
                          </a:cubicBezTo>
                          <a:cubicBezTo>
                            <a:pt x="68" y="119"/>
                            <a:pt x="72" y="116"/>
                            <a:pt x="76" y="112"/>
                          </a:cubicBezTo>
                          <a:cubicBezTo>
                            <a:pt x="98" y="96"/>
                            <a:pt x="128" y="86"/>
                            <a:pt x="128" y="86"/>
                          </a:cubicBezTo>
                          <a:cubicBezTo>
                            <a:pt x="169" y="74"/>
                            <a:pt x="134" y="54"/>
                            <a:pt x="109" y="58"/>
                          </a:cubicBezTo>
                          <a:cubicBezTo>
                            <a:pt x="92" y="60"/>
                            <a:pt x="60" y="89"/>
                            <a:pt x="48" y="101"/>
                          </a:cubicBezTo>
                          <a:cubicBezTo>
                            <a:pt x="48" y="101"/>
                            <a:pt x="48" y="101"/>
                            <a:pt x="48" y="101"/>
                          </a:cubicBezTo>
                          <a:cubicBezTo>
                            <a:pt x="47" y="102"/>
                            <a:pt x="47" y="102"/>
                            <a:pt x="47" y="103"/>
                          </a:cubicBezTo>
                          <a:cubicBezTo>
                            <a:pt x="46" y="103"/>
                            <a:pt x="46" y="103"/>
                            <a:pt x="45" y="104"/>
                          </a:cubicBezTo>
                          <a:cubicBezTo>
                            <a:pt x="45" y="104"/>
                            <a:pt x="44" y="105"/>
                            <a:pt x="44" y="105"/>
                          </a:cubicBezTo>
                          <a:cubicBezTo>
                            <a:pt x="34" y="115"/>
                            <a:pt x="19" y="117"/>
                            <a:pt x="12" y="109"/>
                          </a:cubicBezTo>
                          <a:cubicBezTo>
                            <a:pt x="7" y="104"/>
                            <a:pt x="7" y="95"/>
                            <a:pt x="10" y="88"/>
                          </a:cubicBezTo>
                          <a:cubicBezTo>
                            <a:pt x="12" y="84"/>
                            <a:pt x="15" y="80"/>
                            <a:pt x="18" y="77"/>
                          </a:cubicBezTo>
                          <a:cubicBezTo>
                            <a:pt x="18" y="77"/>
                            <a:pt x="19" y="77"/>
                            <a:pt x="19" y="76"/>
                          </a:cubicBezTo>
                          <a:cubicBezTo>
                            <a:pt x="23" y="73"/>
                            <a:pt x="39" y="58"/>
                            <a:pt x="69" y="31"/>
                          </a:cubicBezTo>
                          <a:cubicBezTo>
                            <a:pt x="103" y="0"/>
                            <a:pt x="131" y="16"/>
                            <a:pt x="131" y="16"/>
                          </a:cubicBezTo>
                          <a:cubicBezTo>
                            <a:pt x="150" y="27"/>
                            <a:pt x="194" y="49"/>
                            <a:pt x="223" y="69"/>
                          </a:cubicBezTo>
                          <a:cubicBezTo>
                            <a:pt x="233" y="75"/>
                            <a:pt x="241" y="81"/>
                            <a:pt x="246" y="86"/>
                          </a:cubicBezTo>
                          <a:cubicBezTo>
                            <a:pt x="248" y="88"/>
                            <a:pt x="250" y="89"/>
                            <a:pt x="251" y="91"/>
                          </a:cubicBezTo>
                          <a:cubicBezTo>
                            <a:pt x="267" y="111"/>
                            <a:pt x="282" y="106"/>
                            <a:pt x="282" y="106"/>
                          </a:cubicBezTo>
                          <a:lnTo>
                            <a:pt x="380" y="217"/>
                          </a:ln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5" name="Freeform 138"/>
                    <p:cNvSpPr>
                      <a:spLocks/>
                    </p:cNvSpPr>
                    <p:nvPr userDrawn="1"/>
                  </p:nvSpPr>
                  <p:spPr bwMode="auto">
                    <a:xfrm>
                      <a:off x="5697538" y="2378075"/>
                      <a:ext cx="315913" cy="679450"/>
                    </a:xfrm>
                    <a:custGeom>
                      <a:avLst/>
                      <a:gdLst>
                        <a:gd name="T0" fmla="*/ 311 w 346"/>
                        <a:gd name="T1" fmla="*/ 423 h 743"/>
                        <a:gd name="T2" fmla="*/ 176 w 346"/>
                        <a:gd name="T3" fmla="*/ 742 h 743"/>
                        <a:gd name="T4" fmla="*/ 90 w 346"/>
                        <a:gd name="T5" fmla="*/ 502 h 743"/>
                        <a:gd name="T6" fmla="*/ 46 w 346"/>
                        <a:gd name="T7" fmla="*/ 176 h 743"/>
                        <a:gd name="T8" fmla="*/ 33 w 346"/>
                        <a:gd name="T9" fmla="*/ 19 h 743"/>
                        <a:gd name="T10" fmla="*/ 176 w 346"/>
                        <a:gd name="T11" fmla="*/ 337 h 743"/>
                        <a:gd name="T12" fmla="*/ 318 w 346"/>
                        <a:gd name="T13" fmla="*/ 2 h 743"/>
                        <a:gd name="T14" fmla="*/ 329 w 346"/>
                        <a:gd name="T15" fmla="*/ 3 h 743"/>
                        <a:gd name="T16" fmla="*/ 331 w 346"/>
                        <a:gd name="T17" fmla="*/ 13 h 743"/>
                        <a:gd name="T18" fmla="*/ 287 w 346"/>
                        <a:gd name="T19" fmla="*/ 230 h 743"/>
                        <a:gd name="T20" fmla="*/ 311 w 346"/>
                        <a:gd name="T21" fmla="*/ 42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6" h="743">
                          <a:moveTo>
                            <a:pt x="311" y="423"/>
                          </a:moveTo>
                          <a:cubicBezTo>
                            <a:pt x="224" y="586"/>
                            <a:pt x="189" y="743"/>
                            <a:pt x="176" y="742"/>
                          </a:cubicBezTo>
                          <a:cubicBezTo>
                            <a:pt x="176" y="742"/>
                            <a:pt x="133" y="569"/>
                            <a:pt x="90" y="502"/>
                          </a:cubicBezTo>
                          <a:cubicBezTo>
                            <a:pt x="0" y="358"/>
                            <a:pt x="36" y="270"/>
                            <a:pt x="46" y="176"/>
                          </a:cubicBezTo>
                          <a:cubicBezTo>
                            <a:pt x="52" y="116"/>
                            <a:pt x="23" y="18"/>
                            <a:pt x="33" y="19"/>
                          </a:cubicBezTo>
                          <a:cubicBezTo>
                            <a:pt x="119" y="25"/>
                            <a:pt x="176" y="290"/>
                            <a:pt x="176" y="337"/>
                          </a:cubicBezTo>
                          <a:cubicBezTo>
                            <a:pt x="176" y="351"/>
                            <a:pt x="264" y="42"/>
                            <a:pt x="318" y="2"/>
                          </a:cubicBezTo>
                          <a:cubicBezTo>
                            <a:pt x="321" y="0"/>
                            <a:pt x="326" y="0"/>
                            <a:pt x="329" y="3"/>
                          </a:cubicBezTo>
                          <a:cubicBezTo>
                            <a:pt x="332" y="5"/>
                            <a:pt x="333" y="10"/>
                            <a:pt x="331" y="13"/>
                          </a:cubicBezTo>
                          <a:cubicBezTo>
                            <a:pt x="314" y="47"/>
                            <a:pt x="269" y="148"/>
                            <a:pt x="287" y="230"/>
                          </a:cubicBezTo>
                          <a:cubicBezTo>
                            <a:pt x="315" y="364"/>
                            <a:pt x="346" y="357"/>
                            <a:pt x="311" y="4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Freeform 139"/>
                    <p:cNvSpPr>
                      <a:spLocks/>
                    </p:cNvSpPr>
                    <p:nvPr userDrawn="1"/>
                  </p:nvSpPr>
                  <p:spPr bwMode="auto">
                    <a:xfrm>
                      <a:off x="5859463" y="2378075"/>
                      <a:ext cx="153988" cy="679450"/>
                    </a:xfrm>
                    <a:custGeom>
                      <a:avLst/>
                      <a:gdLst>
                        <a:gd name="T0" fmla="*/ 111 w 170"/>
                        <a:gd name="T1" fmla="*/ 230 h 743"/>
                        <a:gd name="T2" fmla="*/ 135 w 170"/>
                        <a:gd name="T3" fmla="*/ 423 h 743"/>
                        <a:gd name="T4" fmla="*/ 0 w 170"/>
                        <a:gd name="T5" fmla="*/ 742 h 743"/>
                        <a:gd name="T6" fmla="*/ 0 w 170"/>
                        <a:gd name="T7" fmla="*/ 337 h 743"/>
                        <a:gd name="T8" fmla="*/ 142 w 170"/>
                        <a:gd name="T9" fmla="*/ 2 h 743"/>
                        <a:gd name="T10" fmla="*/ 153 w 170"/>
                        <a:gd name="T11" fmla="*/ 3 h 743"/>
                        <a:gd name="T12" fmla="*/ 155 w 170"/>
                        <a:gd name="T13" fmla="*/ 13 h 743"/>
                        <a:gd name="T14" fmla="*/ 111 w 170"/>
                        <a:gd name="T15" fmla="*/ 230 h 7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743">
                          <a:moveTo>
                            <a:pt x="111" y="230"/>
                          </a:moveTo>
                          <a:cubicBezTo>
                            <a:pt x="139" y="364"/>
                            <a:pt x="170" y="357"/>
                            <a:pt x="135" y="423"/>
                          </a:cubicBezTo>
                          <a:cubicBezTo>
                            <a:pt x="48" y="586"/>
                            <a:pt x="13" y="743"/>
                            <a:pt x="0" y="742"/>
                          </a:cubicBezTo>
                          <a:cubicBezTo>
                            <a:pt x="0" y="337"/>
                            <a:pt x="0" y="337"/>
                            <a:pt x="0" y="337"/>
                          </a:cubicBezTo>
                          <a:cubicBezTo>
                            <a:pt x="0" y="351"/>
                            <a:pt x="89" y="42"/>
                            <a:pt x="142" y="2"/>
                          </a:cubicBezTo>
                          <a:cubicBezTo>
                            <a:pt x="145" y="0"/>
                            <a:pt x="150" y="0"/>
                            <a:pt x="153" y="3"/>
                          </a:cubicBezTo>
                          <a:cubicBezTo>
                            <a:pt x="156" y="5"/>
                            <a:pt x="157" y="10"/>
                            <a:pt x="155" y="13"/>
                          </a:cubicBezTo>
                          <a:cubicBezTo>
                            <a:pt x="138" y="47"/>
                            <a:pt x="93" y="148"/>
                            <a:pt x="111" y="2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7" name="Oval 140"/>
                    <p:cNvSpPr>
                      <a:spLocks noChangeArrowheads="1"/>
                    </p:cNvSpPr>
                    <p:nvPr userDrawn="1"/>
                  </p:nvSpPr>
                  <p:spPr bwMode="auto">
                    <a:xfrm>
                      <a:off x="5843588" y="2732088"/>
                      <a:ext cx="31750" cy="31750"/>
                    </a:xfrm>
                    <a:prstGeom prst="ellipse">
                      <a:avLst/>
                    </a:pr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Oval 141"/>
                    <p:cNvSpPr>
                      <a:spLocks noChangeArrowheads="1"/>
                    </p:cNvSpPr>
                    <p:nvPr userDrawn="1"/>
                  </p:nvSpPr>
                  <p:spPr bwMode="auto">
                    <a:xfrm>
                      <a:off x="5842001" y="2794000"/>
                      <a:ext cx="31750" cy="31750"/>
                    </a:xfrm>
                    <a:prstGeom prst="ellipse">
                      <a:avLst/>
                    </a:pr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Oval 142"/>
                    <p:cNvSpPr>
                      <a:spLocks noChangeArrowheads="1"/>
                    </p:cNvSpPr>
                    <p:nvPr userDrawn="1"/>
                  </p:nvSpPr>
                  <p:spPr bwMode="auto">
                    <a:xfrm>
                      <a:off x="5843588" y="2855913"/>
                      <a:ext cx="31750" cy="31750"/>
                    </a:xfrm>
                    <a:prstGeom prst="ellipse">
                      <a:avLst/>
                    </a:pr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grpSp>
      <p:sp>
        <p:nvSpPr>
          <p:cNvPr id="1231" name="Rectangle 144"/>
          <p:cNvSpPr>
            <a:spLocks noChangeArrowheads="1"/>
          </p:cNvSpPr>
          <p:nvPr userDrawn="1"/>
        </p:nvSpPr>
        <p:spPr bwMode="auto">
          <a:xfrm>
            <a:off x="1588" y="3525838"/>
            <a:ext cx="9142413" cy="16160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hasCustomPrompt="1"/>
          </p:nvPr>
        </p:nvSpPr>
        <p:spPr>
          <a:xfrm>
            <a:off x="1155701" y="3721875"/>
            <a:ext cx="6832600" cy="742925"/>
          </a:xfrm>
          <a:prstGeom prst="rect">
            <a:avLst/>
          </a:prstGeom>
        </p:spPr>
        <p:txBody>
          <a:bodyPr>
            <a:noAutofit/>
          </a:bodyPr>
          <a:lstStyle>
            <a:lvl1pPr algn="ctr">
              <a:defRPr sz="3600">
                <a:solidFill>
                  <a:schemeClr val="tx2"/>
                </a:solidFill>
                <a:latin typeface="Roboto Condensed Light" panose="02000000000000000000" pitchFamily="2" charset="0"/>
                <a:ea typeface="Roboto Condensed Light" panose="02000000000000000000" pitchFamily="2" charset="0"/>
              </a:defRPr>
            </a:lvl1pPr>
          </a:lstStyle>
          <a:p>
            <a:r>
              <a:rPr lang="ar-SA" dirty="0"/>
              <a:t>اكتب اسم العرض التقديمي</a:t>
            </a:r>
            <a:endParaRPr lang="en-US" dirty="0"/>
          </a:p>
        </p:txBody>
      </p:sp>
      <p:sp>
        <p:nvSpPr>
          <p:cNvPr id="3" name="Subtitle 2"/>
          <p:cNvSpPr>
            <a:spLocks noGrp="1"/>
          </p:cNvSpPr>
          <p:nvPr userDrawn="1">
            <p:ph type="subTitle" idx="1" hasCustomPrompt="1"/>
          </p:nvPr>
        </p:nvSpPr>
        <p:spPr>
          <a:xfrm>
            <a:off x="1155969" y="4578473"/>
            <a:ext cx="6832064" cy="407420"/>
          </a:xfrm>
          <a:prstGeom prst="rect">
            <a:avLst/>
          </a:prstGeom>
        </p:spPr>
        <p:txBody>
          <a:bodyPr>
            <a:normAutofit/>
          </a:bodyPr>
          <a:lstStyle>
            <a:lvl1pPr marL="0" indent="0" algn="ctr">
              <a:buNone/>
              <a:defRPr sz="2000">
                <a:solidFill>
                  <a:schemeClr val="tx2"/>
                </a:solidFill>
                <a:latin typeface="Roboto Condensed Light" panose="02000000000000000000" pitchFamily="2" charset="0"/>
                <a:ea typeface="Roboto Condensed Light"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dirty="0"/>
              <a:t>اسم الشـركـة</a:t>
            </a:r>
            <a:endParaRPr lang="en-US" dirty="0"/>
          </a:p>
        </p:txBody>
      </p:sp>
      <p:grpSp>
        <p:nvGrpSpPr>
          <p:cNvPr id="1540" name="Group 325"/>
          <p:cNvGrpSpPr>
            <a:grpSpLocks noChangeAspect="1"/>
          </p:cNvGrpSpPr>
          <p:nvPr userDrawn="1"/>
        </p:nvGrpSpPr>
        <p:grpSpPr bwMode="auto">
          <a:xfrm>
            <a:off x="1619252" y="114718"/>
            <a:ext cx="5714998" cy="1628464"/>
            <a:chOff x="0" y="799"/>
            <a:chExt cx="5759" cy="1641"/>
          </a:xfrm>
          <a:solidFill>
            <a:schemeClr val="bg2"/>
          </a:solidFill>
        </p:grpSpPr>
        <p:sp>
          <p:nvSpPr>
            <p:cNvPr id="1542" name="Freeform 326"/>
            <p:cNvSpPr>
              <a:spLocks noEditPoints="1"/>
            </p:cNvSpPr>
            <p:nvPr userDrawn="1"/>
          </p:nvSpPr>
          <p:spPr bwMode="auto">
            <a:xfrm>
              <a:off x="2043" y="1719"/>
              <a:ext cx="406" cy="470"/>
            </a:xfrm>
            <a:custGeom>
              <a:avLst/>
              <a:gdLst>
                <a:gd name="T0" fmla="*/ 224 w 380"/>
                <a:gd name="T1" fmla="*/ 439 h 439"/>
                <a:gd name="T2" fmla="*/ 120 w 380"/>
                <a:gd name="T3" fmla="*/ 421 h 439"/>
                <a:gd name="T4" fmla="*/ 0 w 380"/>
                <a:gd name="T5" fmla="*/ 394 h 439"/>
                <a:gd name="T6" fmla="*/ 15 w 380"/>
                <a:gd name="T7" fmla="*/ 231 h 439"/>
                <a:gd name="T8" fmla="*/ 113 w 380"/>
                <a:gd name="T9" fmla="*/ 167 h 439"/>
                <a:gd name="T10" fmla="*/ 139 w 380"/>
                <a:gd name="T11" fmla="*/ 125 h 439"/>
                <a:gd name="T12" fmla="*/ 169 w 380"/>
                <a:gd name="T13" fmla="*/ 66 h 439"/>
                <a:gd name="T14" fmla="*/ 181 w 380"/>
                <a:gd name="T15" fmla="*/ 20 h 439"/>
                <a:gd name="T16" fmla="*/ 214 w 380"/>
                <a:gd name="T17" fmla="*/ 0 h 439"/>
                <a:gd name="T18" fmla="*/ 249 w 380"/>
                <a:gd name="T19" fmla="*/ 42 h 439"/>
                <a:gd name="T20" fmla="*/ 222 w 380"/>
                <a:gd name="T21" fmla="*/ 157 h 439"/>
                <a:gd name="T22" fmla="*/ 234 w 380"/>
                <a:gd name="T23" fmla="*/ 180 h 439"/>
                <a:gd name="T24" fmla="*/ 236 w 380"/>
                <a:gd name="T25" fmla="*/ 184 h 439"/>
                <a:gd name="T26" fmla="*/ 251 w 380"/>
                <a:gd name="T27" fmla="*/ 180 h 439"/>
                <a:gd name="T28" fmla="*/ 333 w 380"/>
                <a:gd name="T29" fmla="*/ 183 h 439"/>
                <a:gd name="T30" fmla="*/ 367 w 380"/>
                <a:gd name="T31" fmla="*/ 239 h 439"/>
                <a:gd name="T32" fmla="*/ 379 w 380"/>
                <a:gd name="T33" fmla="*/ 285 h 439"/>
                <a:gd name="T34" fmla="*/ 361 w 380"/>
                <a:gd name="T35" fmla="*/ 316 h 439"/>
                <a:gd name="T36" fmla="*/ 368 w 380"/>
                <a:gd name="T37" fmla="*/ 342 h 439"/>
                <a:gd name="T38" fmla="*/ 345 w 380"/>
                <a:gd name="T39" fmla="*/ 379 h 439"/>
                <a:gd name="T40" fmla="*/ 336 w 380"/>
                <a:gd name="T41" fmla="*/ 417 h 439"/>
                <a:gd name="T42" fmla="*/ 188 w 380"/>
                <a:gd name="T43" fmla="*/ 23 h 439"/>
                <a:gd name="T44" fmla="*/ 177 w 380"/>
                <a:gd name="T45" fmla="*/ 69 h 439"/>
                <a:gd name="T46" fmla="*/ 145 w 380"/>
                <a:gd name="T47" fmla="*/ 130 h 439"/>
                <a:gd name="T48" fmla="*/ 121 w 380"/>
                <a:gd name="T49" fmla="*/ 170 h 439"/>
                <a:gd name="T50" fmla="*/ 15 w 380"/>
                <a:gd name="T51" fmla="*/ 239 h 439"/>
                <a:gd name="T52" fmla="*/ 8 w 380"/>
                <a:gd name="T53" fmla="*/ 394 h 439"/>
                <a:gd name="T54" fmla="*/ 124 w 380"/>
                <a:gd name="T55" fmla="*/ 413 h 439"/>
                <a:gd name="T56" fmla="*/ 224 w 380"/>
                <a:gd name="T57" fmla="*/ 431 h 439"/>
                <a:gd name="T58" fmla="*/ 331 w 380"/>
                <a:gd name="T59" fmla="*/ 411 h 439"/>
                <a:gd name="T60" fmla="*/ 338 w 380"/>
                <a:gd name="T61" fmla="*/ 380 h 439"/>
                <a:gd name="T62" fmla="*/ 349 w 380"/>
                <a:gd name="T63" fmla="*/ 363 h 439"/>
                <a:gd name="T64" fmla="*/ 358 w 380"/>
                <a:gd name="T65" fmla="*/ 334 h 439"/>
                <a:gd name="T66" fmla="*/ 364 w 380"/>
                <a:gd name="T67" fmla="*/ 300 h 439"/>
                <a:gd name="T68" fmla="*/ 360 w 380"/>
                <a:gd name="T69" fmla="*/ 257 h 439"/>
                <a:gd name="T70" fmla="*/ 361 w 380"/>
                <a:gd name="T71" fmla="*/ 235 h 439"/>
                <a:gd name="T72" fmla="*/ 331 w 380"/>
                <a:gd name="T73" fmla="*/ 191 h 439"/>
                <a:gd name="T74" fmla="*/ 251 w 380"/>
                <a:gd name="T75" fmla="*/ 188 h 439"/>
                <a:gd name="T76" fmla="*/ 234 w 380"/>
                <a:gd name="T77" fmla="*/ 188 h 439"/>
                <a:gd name="T78" fmla="*/ 214 w 380"/>
                <a:gd name="T79" fmla="*/ 154 h 439"/>
                <a:gd name="T80" fmla="*/ 241 w 380"/>
                <a:gd name="T81" fmla="*/ 42 h 439"/>
                <a:gd name="T82" fmla="*/ 214 w 380"/>
                <a:gd name="T83" fmla="*/ 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0" h="439">
                  <a:moveTo>
                    <a:pt x="224" y="439"/>
                  </a:moveTo>
                  <a:cubicBezTo>
                    <a:pt x="224" y="439"/>
                    <a:pt x="224" y="439"/>
                    <a:pt x="224" y="439"/>
                  </a:cubicBezTo>
                  <a:cubicBezTo>
                    <a:pt x="198" y="439"/>
                    <a:pt x="159" y="436"/>
                    <a:pt x="124" y="423"/>
                  </a:cubicBezTo>
                  <a:cubicBezTo>
                    <a:pt x="123" y="422"/>
                    <a:pt x="122" y="421"/>
                    <a:pt x="120" y="421"/>
                  </a:cubicBezTo>
                  <a:cubicBezTo>
                    <a:pt x="110" y="416"/>
                    <a:pt x="94" y="409"/>
                    <a:pt x="14" y="409"/>
                  </a:cubicBezTo>
                  <a:cubicBezTo>
                    <a:pt x="7" y="409"/>
                    <a:pt x="0" y="402"/>
                    <a:pt x="0" y="394"/>
                  </a:cubicBezTo>
                  <a:cubicBezTo>
                    <a:pt x="0" y="246"/>
                    <a:pt x="0" y="246"/>
                    <a:pt x="0" y="246"/>
                  </a:cubicBezTo>
                  <a:cubicBezTo>
                    <a:pt x="0" y="238"/>
                    <a:pt x="7" y="232"/>
                    <a:pt x="15" y="231"/>
                  </a:cubicBezTo>
                  <a:cubicBezTo>
                    <a:pt x="61" y="229"/>
                    <a:pt x="72" y="228"/>
                    <a:pt x="84" y="217"/>
                  </a:cubicBezTo>
                  <a:cubicBezTo>
                    <a:pt x="96" y="208"/>
                    <a:pt x="106" y="185"/>
                    <a:pt x="113" y="167"/>
                  </a:cubicBezTo>
                  <a:cubicBezTo>
                    <a:pt x="117" y="158"/>
                    <a:pt x="121" y="150"/>
                    <a:pt x="125" y="144"/>
                  </a:cubicBezTo>
                  <a:cubicBezTo>
                    <a:pt x="127" y="140"/>
                    <a:pt x="133" y="132"/>
                    <a:pt x="139" y="125"/>
                  </a:cubicBezTo>
                  <a:cubicBezTo>
                    <a:pt x="143" y="119"/>
                    <a:pt x="148" y="113"/>
                    <a:pt x="149" y="111"/>
                  </a:cubicBezTo>
                  <a:cubicBezTo>
                    <a:pt x="159" y="95"/>
                    <a:pt x="163" y="83"/>
                    <a:pt x="169" y="66"/>
                  </a:cubicBezTo>
                  <a:cubicBezTo>
                    <a:pt x="171" y="62"/>
                    <a:pt x="174" y="50"/>
                    <a:pt x="176" y="39"/>
                  </a:cubicBezTo>
                  <a:cubicBezTo>
                    <a:pt x="178" y="31"/>
                    <a:pt x="180" y="23"/>
                    <a:pt x="181" y="20"/>
                  </a:cubicBezTo>
                  <a:cubicBezTo>
                    <a:pt x="181" y="19"/>
                    <a:pt x="181" y="19"/>
                    <a:pt x="181" y="19"/>
                  </a:cubicBezTo>
                  <a:cubicBezTo>
                    <a:pt x="188" y="7"/>
                    <a:pt x="201" y="0"/>
                    <a:pt x="214" y="0"/>
                  </a:cubicBezTo>
                  <a:cubicBezTo>
                    <a:pt x="218" y="0"/>
                    <a:pt x="221" y="0"/>
                    <a:pt x="224" y="1"/>
                  </a:cubicBezTo>
                  <a:cubicBezTo>
                    <a:pt x="244" y="6"/>
                    <a:pt x="249" y="36"/>
                    <a:pt x="249" y="42"/>
                  </a:cubicBezTo>
                  <a:cubicBezTo>
                    <a:pt x="251" y="89"/>
                    <a:pt x="230" y="137"/>
                    <a:pt x="224" y="153"/>
                  </a:cubicBezTo>
                  <a:cubicBezTo>
                    <a:pt x="223" y="155"/>
                    <a:pt x="222" y="156"/>
                    <a:pt x="222" y="157"/>
                  </a:cubicBezTo>
                  <a:cubicBezTo>
                    <a:pt x="220" y="163"/>
                    <a:pt x="219" y="171"/>
                    <a:pt x="223" y="177"/>
                  </a:cubicBezTo>
                  <a:cubicBezTo>
                    <a:pt x="225" y="180"/>
                    <a:pt x="229" y="180"/>
                    <a:pt x="234" y="180"/>
                  </a:cubicBezTo>
                  <a:cubicBezTo>
                    <a:pt x="235" y="180"/>
                    <a:pt x="235" y="180"/>
                    <a:pt x="235" y="180"/>
                  </a:cubicBezTo>
                  <a:cubicBezTo>
                    <a:pt x="236" y="184"/>
                    <a:pt x="236" y="184"/>
                    <a:pt x="236" y="184"/>
                  </a:cubicBezTo>
                  <a:cubicBezTo>
                    <a:pt x="236" y="180"/>
                    <a:pt x="236" y="180"/>
                    <a:pt x="236" y="180"/>
                  </a:cubicBezTo>
                  <a:cubicBezTo>
                    <a:pt x="240" y="180"/>
                    <a:pt x="245" y="180"/>
                    <a:pt x="251" y="180"/>
                  </a:cubicBezTo>
                  <a:cubicBezTo>
                    <a:pt x="259" y="180"/>
                    <a:pt x="271" y="179"/>
                    <a:pt x="282" y="179"/>
                  </a:cubicBezTo>
                  <a:cubicBezTo>
                    <a:pt x="303" y="179"/>
                    <a:pt x="320" y="180"/>
                    <a:pt x="333" y="183"/>
                  </a:cubicBezTo>
                  <a:cubicBezTo>
                    <a:pt x="334" y="183"/>
                    <a:pt x="370" y="190"/>
                    <a:pt x="374" y="213"/>
                  </a:cubicBezTo>
                  <a:cubicBezTo>
                    <a:pt x="375" y="227"/>
                    <a:pt x="371" y="234"/>
                    <a:pt x="367" y="239"/>
                  </a:cubicBezTo>
                  <a:cubicBezTo>
                    <a:pt x="364" y="244"/>
                    <a:pt x="363" y="246"/>
                    <a:pt x="366" y="252"/>
                  </a:cubicBezTo>
                  <a:cubicBezTo>
                    <a:pt x="379" y="265"/>
                    <a:pt x="380" y="277"/>
                    <a:pt x="379" y="285"/>
                  </a:cubicBezTo>
                  <a:cubicBezTo>
                    <a:pt x="379" y="295"/>
                    <a:pt x="373" y="303"/>
                    <a:pt x="368" y="306"/>
                  </a:cubicBezTo>
                  <a:cubicBezTo>
                    <a:pt x="362" y="310"/>
                    <a:pt x="361" y="315"/>
                    <a:pt x="361" y="316"/>
                  </a:cubicBezTo>
                  <a:cubicBezTo>
                    <a:pt x="361" y="321"/>
                    <a:pt x="363" y="327"/>
                    <a:pt x="365" y="331"/>
                  </a:cubicBezTo>
                  <a:cubicBezTo>
                    <a:pt x="367" y="335"/>
                    <a:pt x="368" y="339"/>
                    <a:pt x="368" y="342"/>
                  </a:cubicBezTo>
                  <a:cubicBezTo>
                    <a:pt x="368" y="348"/>
                    <a:pt x="367" y="362"/>
                    <a:pt x="353" y="370"/>
                  </a:cubicBezTo>
                  <a:cubicBezTo>
                    <a:pt x="349" y="372"/>
                    <a:pt x="345" y="377"/>
                    <a:pt x="345" y="379"/>
                  </a:cubicBezTo>
                  <a:cubicBezTo>
                    <a:pt x="346" y="381"/>
                    <a:pt x="347" y="383"/>
                    <a:pt x="347" y="385"/>
                  </a:cubicBezTo>
                  <a:cubicBezTo>
                    <a:pt x="350" y="394"/>
                    <a:pt x="354" y="405"/>
                    <a:pt x="336" y="417"/>
                  </a:cubicBezTo>
                  <a:cubicBezTo>
                    <a:pt x="316" y="430"/>
                    <a:pt x="270" y="439"/>
                    <a:pt x="224" y="439"/>
                  </a:cubicBezTo>
                  <a:close/>
                  <a:moveTo>
                    <a:pt x="188" y="23"/>
                  </a:moveTo>
                  <a:cubicBezTo>
                    <a:pt x="187" y="26"/>
                    <a:pt x="186" y="33"/>
                    <a:pt x="184" y="41"/>
                  </a:cubicBezTo>
                  <a:cubicBezTo>
                    <a:pt x="181" y="52"/>
                    <a:pt x="179" y="64"/>
                    <a:pt x="177" y="69"/>
                  </a:cubicBezTo>
                  <a:cubicBezTo>
                    <a:pt x="170" y="86"/>
                    <a:pt x="166" y="98"/>
                    <a:pt x="156" y="115"/>
                  </a:cubicBezTo>
                  <a:cubicBezTo>
                    <a:pt x="154" y="118"/>
                    <a:pt x="150" y="123"/>
                    <a:pt x="145" y="130"/>
                  </a:cubicBezTo>
                  <a:cubicBezTo>
                    <a:pt x="140" y="137"/>
                    <a:pt x="133" y="144"/>
                    <a:pt x="132" y="148"/>
                  </a:cubicBezTo>
                  <a:cubicBezTo>
                    <a:pt x="128" y="153"/>
                    <a:pt x="125" y="162"/>
                    <a:pt x="121" y="170"/>
                  </a:cubicBezTo>
                  <a:cubicBezTo>
                    <a:pt x="112" y="190"/>
                    <a:pt x="102" y="213"/>
                    <a:pt x="90" y="224"/>
                  </a:cubicBezTo>
                  <a:cubicBezTo>
                    <a:pt x="75" y="237"/>
                    <a:pt x="61" y="237"/>
                    <a:pt x="15" y="239"/>
                  </a:cubicBezTo>
                  <a:cubicBezTo>
                    <a:pt x="11" y="240"/>
                    <a:pt x="8" y="243"/>
                    <a:pt x="8" y="246"/>
                  </a:cubicBezTo>
                  <a:cubicBezTo>
                    <a:pt x="8" y="394"/>
                    <a:pt x="8" y="394"/>
                    <a:pt x="8" y="394"/>
                  </a:cubicBezTo>
                  <a:cubicBezTo>
                    <a:pt x="8" y="397"/>
                    <a:pt x="11" y="401"/>
                    <a:pt x="15" y="401"/>
                  </a:cubicBezTo>
                  <a:cubicBezTo>
                    <a:pt x="96" y="401"/>
                    <a:pt x="112" y="408"/>
                    <a:pt x="124" y="413"/>
                  </a:cubicBezTo>
                  <a:cubicBezTo>
                    <a:pt x="125" y="414"/>
                    <a:pt x="126" y="415"/>
                    <a:pt x="127" y="415"/>
                  </a:cubicBezTo>
                  <a:cubicBezTo>
                    <a:pt x="161" y="428"/>
                    <a:pt x="199" y="431"/>
                    <a:pt x="224" y="431"/>
                  </a:cubicBezTo>
                  <a:cubicBezTo>
                    <a:pt x="224" y="431"/>
                    <a:pt x="224" y="431"/>
                    <a:pt x="224" y="431"/>
                  </a:cubicBezTo>
                  <a:cubicBezTo>
                    <a:pt x="273" y="431"/>
                    <a:pt x="316" y="421"/>
                    <a:pt x="331" y="411"/>
                  </a:cubicBezTo>
                  <a:cubicBezTo>
                    <a:pt x="344" y="402"/>
                    <a:pt x="342" y="396"/>
                    <a:pt x="340" y="388"/>
                  </a:cubicBezTo>
                  <a:cubicBezTo>
                    <a:pt x="339" y="385"/>
                    <a:pt x="338" y="383"/>
                    <a:pt x="338" y="380"/>
                  </a:cubicBezTo>
                  <a:cubicBezTo>
                    <a:pt x="336" y="372"/>
                    <a:pt x="347" y="364"/>
                    <a:pt x="349" y="363"/>
                  </a:cubicBezTo>
                  <a:cubicBezTo>
                    <a:pt x="349" y="363"/>
                    <a:pt x="349" y="363"/>
                    <a:pt x="349" y="363"/>
                  </a:cubicBezTo>
                  <a:cubicBezTo>
                    <a:pt x="358" y="358"/>
                    <a:pt x="360" y="350"/>
                    <a:pt x="360" y="342"/>
                  </a:cubicBezTo>
                  <a:cubicBezTo>
                    <a:pt x="360" y="340"/>
                    <a:pt x="359" y="337"/>
                    <a:pt x="358" y="334"/>
                  </a:cubicBezTo>
                  <a:cubicBezTo>
                    <a:pt x="356" y="329"/>
                    <a:pt x="353" y="323"/>
                    <a:pt x="353" y="316"/>
                  </a:cubicBezTo>
                  <a:cubicBezTo>
                    <a:pt x="353" y="314"/>
                    <a:pt x="354" y="306"/>
                    <a:pt x="364" y="300"/>
                  </a:cubicBezTo>
                  <a:cubicBezTo>
                    <a:pt x="367" y="297"/>
                    <a:pt x="371" y="291"/>
                    <a:pt x="372" y="284"/>
                  </a:cubicBezTo>
                  <a:cubicBezTo>
                    <a:pt x="372" y="275"/>
                    <a:pt x="368" y="266"/>
                    <a:pt x="360" y="257"/>
                  </a:cubicBezTo>
                  <a:cubicBezTo>
                    <a:pt x="360" y="256"/>
                    <a:pt x="360" y="256"/>
                    <a:pt x="360" y="256"/>
                  </a:cubicBezTo>
                  <a:cubicBezTo>
                    <a:pt x="353" y="246"/>
                    <a:pt x="357" y="240"/>
                    <a:pt x="361" y="235"/>
                  </a:cubicBezTo>
                  <a:cubicBezTo>
                    <a:pt x="364" y="230"/>
                    <a:pt x="367" y="225"/>
                    <a:pt x="366" y="214"/>
                  </a:cubicBezTo>
                  <a:cubicBezTo>
                    <a:pt x="364" y="200"/>
                    <a:pt x="340" y="192"/>
                    <a:pt x="331" y="191"/>
                  </a:cubicBezTo>
                  <a:cubicBezTo>
                    <a:pt x="319" y="188"/>
                    <a:pt x="303" y="187"/>
                    <a:pt x="282" y="187"/>
                  </a:cubicBezTo>
                  <a:cubicBezTo>
                    <a:pt x="271" y="187"/>
                    <a:pt x="260" y="188"/>
                    <a:pt x="251" y="188"/>
                  </a:cubicBezTo>
                  <a:cubicBezTo>
                    <a:pt x="245" y="188"/>
                    <a:pt x="240" y="188"/>
                    <a:pt x="236" y="188"/>
                  </a:cubicBezTo>
                  <a:cubicBezTo>
                    <a:pt x="234" y="188"/>
                    <a:pt x="234" y="188"/>
                    <a:pt x="234" y="188"/>
                  </a:cubicBezTo>
                  <a:cubicBezTo>
                    <a:pt x="229" y="188"/>
                    <a:pt x="221" y="188"/>
                    <a:pt x="216" y="181"/>
                  </a:cubicBezTo>
                  <a:cubicBezTo>
                    <a:pt x="209" y="171"/>
                    <a:pt x="213" y="158"/>
                    <a:pt x="214" y="154"/>
                  </a:cubicBezTo>
                  <a:cubicBezTo>
                    <a:pt x="215" y="154"/>
                    <a:pt x="215" y="152"/>
                    <a:pt x="216" y="150"/>
                  </a:cubicBezTo>
                  <a:cubicBezTo>
                    <a:pt x="234" y="109"/>
                    <a:pt x="242" y="72"/>
                    <a:pt x="241" y="42"/>
                  </a:cubicBezTo>
                  <a:cubicBezTo>
                    <a:pt x="241" y="39"/>
                    <a:pt x="237" y="13"/>
                    <a:pt x="222" y="9"/>
                  </a:cubicBezTo>
                  <a:cubicBezTo>
                    <a:pt x="219" y="8"/>
                    <a:pt x="217" y="8"/>
                    <a:pt x="214" y="8"/>
                  </a:cubicBezTo>
                  <a:cubicBezTo>
                    <a:pt x="204" y="8"/>
                    <a:pt x="194" y="13"/>
                    <a:pt x="188"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3" name="Freeform 327"/>
            <p:cNvSpPr>
              <a:spLocks noEditPoints="1"/>
            </p:cNvSpPr>
            <p:nvPr userDrawn="1"/>
          </p:nvSpPr>
          <p:spPr bwMode="auto">
            <a:xfrm>
              <a:off x="1931" y="1949"/>
              <a:ext cx="100" cy="226"/>
            </a:xfrm>
            <a:custGeom>
              <a:avLst/>
              <a:gdLst>
                <a:gd name="T0" fmla="*/ 77 w 94"/>
                <a:gd name="T1" fmla="*/ 211 h 211"/>
                <a:gd name="T2" fmla="*/ 17 w 94"/>
                <a:gd name="T3" fmla="*/ 211 h 211"/>
                <a:gd name="T4" fmla="*/ 0 w 94"/>
                <a:gd name="T5" fmla="*/ 194 h 211"/>
                <a:gd name="T6" fmla="*/ 0 w 94"/>
                <a:gd name="T7" fmla="*/ 17 h 211"/>
                <a:gd name="T8" fmla="*/ 17 w 94"/>
                <a:gd name="T9" fmla="*/ 0 h 211"/>
                <a:gd name="T10" fmla="*/ 77 w 94"/>
                <a:gd name="T11" fmla="*/ 0 h 211"/>
                <a:gd name="T12" fmla="*/ 94 w 94"/>
                <a:gd name="T13" fmla="*/ 17 h 211"/>
                <a:gd name="T14" fmla="*/ 94 w 94"/>
                <a:gd name="T15" fmla="*/ 194 h 211"/>
                <a:gd name="T16" fmla="*/ 77 w 94"/>
                <a:gd name="T17" fmla="*/ 211 h 211"/>
                <a:gd name="T18" fmla="*/ 17 w 94"/>
                <a:gd name="T19" fmla="*/ 8 h 211"/>
                <a:gd name="T20" fmla="*/ 8 w 94"/>
                <a:gd name="T21" fmla="*/ 17 h 211"/>
                <a:gd name="T22" fmla="*/ 8 w 94"/>
                <a:gd name="T23" fmla="*/ 194 h 211"/>
                <a:gd name="T24" fmla="*/ 17 w 94"/>
                <a:gd name="T25" fmla="*/ 203 h 211"/>
                <a:gd name="T26" fmla="*/ 77 w 94"/>
                <a:gd name="T27" fmla="*/ 203 h 211"/>
                <a:gd name="T28" fmla="*/ 86 w 94"/>
                <a:gd name="T29" fmla="*/ 194 h 211"/>
                <a:gd name="T30" fmla="*/ 86 w 94"/>
                <a:gd name="T31" fmla="*/ 17 h 211"/>
                <a:gd name="T32" fmla="*/ 77 w 94"/>
                <a:gd name="T33" fmla="*/ 8 h 211"/>
                <a:gd name="T34" fmla="*/ 17 w 94"/>
                <a:gd name="T35" fmla="*/ 8 h 211"/>
                <a:gd name="T36" fmla="*/ 36 w 94"/>
                <a:gd name="T37" fmla="*/ 194 h 211"/>
                <a:gd name="T38" fmla="*/ 19 w 94"/>
                <a:gd name="T39" fmla="*/ 177 h 211"/>
                <a:gd name="T40" fmla="*/ 36 w 94"/>
                <a:gd name="T41" fmla="*/ 160 h 211"/>
                <a:gd name="T42" fmla="*/ 52 w 94"/>
                <a:gd name="T43" fmla="*/ 177 h 211"/>
                <a:gd name="T44" fmla="*/ 36 w 94"/>
                <a:gd name="T45" fmla="*/ 194 h 211"/>
                <a:gd name="T46" fmla="*/ 36 w 94"/>
                <a:gd name="T47" fmla="*/ 168 h 211"/>
                <a:gd name="T48" fmla="*/ 27 w 94"/>
                <a:gd name="T49" fmla="*/ 177 h 211"/>
                <a:gd name="T50" fmla="*/ 36 w 94"/>
                <a:gd name="T51" fmla="*/ 186 h 211"/>
                <a:gd name="T52" fmla="*/ 44 w 94"/>
                <a:gd name="T53" fmla="*/ 177 h 211"/>
                <a:gd name="T54" fmla="*/ 36 w 94"/>
                <a:gd name="T55" fmla="*/ 16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211">
                  <a:moveTo>
                    <a:pt x="77" y="211"/>
                  </a:moveTo>
                  <a:cubicBezTo>
                    <a:pt x="17" y="211"/>
                    <a:pt x="17" y="211"/>
                    <a:pt x="17" y="211"/>
                  </a:cubicBezTo>
                  <a:cubicBezTo>
                    <a:pt x="8" y="211"/>
                    <a:pt x="0" y="203"/>
                    <a:pt x="0" y="194"/>
                  </a:cubicBezTo>
                  <a:cubicBezTo>
                    <a:pt x="0" y="17"/>
                    <a:pt x="0" y="17"/>
                    <a:pt x="0" y="17"/>
                  </a:cubicBezTo>
                  <a:cubicBezTo>
                    <a:pt x="0" y="7"/>
                    <a:pt x="8" y="0"/>
                    <a:pt x="17" y="0"/>
                  </a:cubicBezTo>
                  <a:cubicBezTo>
                    <a:pt x="77" y="0"/>
                    <a:pt x="77" y="0"/>
                    <a:pt x="77" y="0"/>
                  </a:cubicBezTo>
                  <a:cubicBezTo>
                    <a:pt x="86" y="0"/>
                    <a:pt x="94" y="7"/>
                    <a:pt x="94" y="17"/>
                  </a:cubicBezTo>
                  <a:cubicBezTo>
                    <a:pt x="94" y="194"/>
                    <a:pt x="94" y="194"/>
                    <a:pt x="94" y="194"/>
                  </a:cubicBezTo>
                  <a:cubicBezTo>
                    <a:pt x="94" y="203"/>
                    <a:pt x="86" y="211"/>
                    <a:pt x="77" y="211"/>
                  </a:cubicBezTo>
                  <a:close/>
                  <a:moveTo>
                    <a:pt x="17" y="8"/>
                  </a:moveTo>
                  <a:cubicBezTo>
                    <a:pt x="12" y="8"/>
                    <a:pt x="8" y="12"/>
                    <a:pt x="8" y="17"/>
                  </a:cubicBezTo>
                  <a:cubicBezTo>
                    <a:pt x="8" y="194"/>
                    <a:pt x="8" y="194"/>
                    <a:pt x="8" y="194"/>
                  </a:cubicBezTo>
                  <a:cubicBezTo>
                    <a:pt x="8" y="199"/>
                    <a:pt x="12" y="203"/>
                    <a:pt x="17" y="203"/>
                  </a:cubicBezTo>
                  <a:cubicBezTo>
                    <a:pt x="77" y="203"/>
                    <a:pt x="77" y="203"/>
                    <a:pt x="77" y="203"/>
                  </a:cubicBezTo>
                  <a:cubicBezTo>
                    <a:pt x="82" y="203"/>
                    <a:pt x="86" y="199"/>
                    <a:pt x="86" y="194"/>
                  </a:cubicBezTo>
                  <a:cubicBezTo>
                    <a:pt x="86" y="17"/>
                    <a:pt x="86" y="17"/>
                    <a:pt x="86" y="17"/>
                  </a:cubicBezTo>
                  <a:cubicBezTo>
                    <a:pt x="86" y="12"/>
                    <a:pt x="82" y="8"/>
                    <a:pt x="77" y="8"/>
                  </a:cubicBezTo>
                  <a:lnTo>
                    <a:pt x="17" y="8"/>
                  </a:lnTo>
                  <a:close/>
                  <a:moveTo>
                    <a:pt x="36" y="194"/>
                  </a:moveTo>
                  <a:cubicBezTo>
                    <a:pt x="26" y="194"/>
                    <a:pt x="19" y="186"/>
                    <a:pt x="19" y="177"/>
                  </a:cubicBezTo>
                  <a:cubicBezTo>
                    <a:pt x="19" y="168"/>
                    <a:pt x="26" y="160"/>
                    <a:pt x="36" y="160"/>
                  </a:cubicBezTo>
                  <a:cubicBezTo>
                    <a:pt x="45" y="160"/>
                    <a:pt x="52" y="168"/>
                    <a:pt x="52" y="177"/>
                  </a:cubicBezTo>
                  <a:cubicBezTo>
                    <a:pt x="52" y="186"/>
                    <a:pt x="45" y="194"/>
                    <a:pt x="36" y="194"/>
                  </a:cubicBezTo>
                  <a:close/>
                  <a:moveTo>
                    <a:pt x="36" y="168"/>
                  </a:moveTo>
                  <a:cubicBezTo>
                    <a:pt x="31" y="168"/>
                    <a:pt x="27" y="172"/>
                    <a:pt x="27" y="177"/>
                  </a:cubicBezTo>
                  <a:cubicBezTo>
                    <a:pt x="27" y="182"/>
                    <a:pt x="31" y="186"/>
                    <a:pt x="36" y="186"/>
                  </a:cubicBezTo>
                  <a:cubicBezTo>
                    <a:pt x="41" y="186"/>
                    <a:pt x="44" y="182"/>
                    <a:pt x="44" y="177"/>
                  </a:cubicBezTo>
                  <a:cubicBezTo>
                    <a:pt x="44" y="172"/>
                    <a:pt x="41" y="168"/>
                    <a:pt x="36"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4" name="Freeform 328"/>
            <p:cNvSpPr>
              <a:spLocks noEditPoints="1"/>
            </p:cNvSpPr>
            <p:nvPr userDrawn="1"/>
          </p:nvSpPr>
          <p:spPr bwMode="auto">
            <a:xfrm>
              <a:off x="5135" y="1669"/>
              <a:ext cx="624" cy="337"/>
            </a:xfrm>
            <a:custGeom>
              <a:avLst/>
              <a:gdLst>
                <a:gd name="T0" fmla="*/ 501 w 583"/>
                <a:gd name="T1" fmla="*/ 315 h 315"/>
                <a:gd name="T2" fmla="*/ 81 w 583"/>
                <a:gd name="T3" fmla="*/ 315 h 315"/>
                <a:gd name="T4" fmla="*/ 0 w 583"/>
                <a:gd name="T5" fmla="*/ 233 h 315"/>
                <a:gd name="T6" fmla="*/ 81 w 583"/>
                <a:gd name="T7" fmla="*/ 152 h 315"/>
                <a:gd name="T8" fmla="*/ 100 w 583"/>
                <a:gd name="T9" fmla="*/ 154 h 315"/>
                <a:gd name="T10" fmla="*/ 98 w 583"/>
                <a:gd name="T11" fmla="*/ 135 h 315"/>
                <a:gd name="T12" fmla="*/ 179 w 583"/>
                <a:gd name="T13" fmla="*/ 54 h 315"/>
                <a:gd name="T14" fmla="*/ 217 w 583"/>
                <a:gd name="T15" fmla="*/ 63 h 315"/>
                <a:gd name="T16" fmla="*/ 321 w 583"/>
                <a:gd name="T17" fmla="*/ 0 h 315"/>
                <a:gd name="T18" fmla="*/ 432 w 583"/>
                <a:gd name="T19" fmla="*/ 77 h 315"/>
                <a:gd name="T20" fmla="*/ 448 w 583"/>
                <a:gd name="T21" fmla="*/ 75 h 315"/>
                <a:gd name="T22" fmla="*/ 508 w 583"/>
                <a:gd name="T23" fmla="*/ 135 h 315"/>
                <a:gd name="T24" fmla="*/ 506 w 583"/>
                <a:gd name="T25" fmla="*/ 152 h 315"/>
                <a:gd name="T26" fmla="*/ 583 w 583"/>
                <a:gd name="T27" fmla="*/ 233 h 315"/>
                <a:gd name="T28" fmla="*/ 501 w 583"/>
                <a:gd name="T29" fmla="*/ 315 h 315"/>
                <a:gd name="T30" fmla="*/ 81 w 583"/>
                <a:gd name="T31" fmla="*/ 160 h 315"/>
                <a:gd name="T32" fmla="*/ 8 w 583"/>
                <a:gd name="T33" fmla="*/ 233 h 315"/>
                <a:gd name="T34" fmla="*/ 81 w 583"/>
                <a:gd name="T35" fmla="*/ 307 h 315"/>
                <a:gd name="T36" fmla="*/ 501 w 583"/>
                <a:gd name="T37" fmla="*/ 307 h 315"/>
                <a:gd name="T38" fmla="*/ 575 w 583"/>
                <a:gd name="T39" fmla="*/ 233 h 315"/>
                <a:gd name="T40" fmla="*/ 501 w 583"/>
                <a:gd name="T41" fmla="*/ 160 h 315"/>
                <a:gd name="T42" fmla="*/ 500 w 583"/>
                <a:gd name="T43" fmla="*/ 160 h 315"/>
                <a:gd name="T44" fmla="*/ 494 w 583"/>
                <a:gd name="T45" fmla="*/ 160 h 315"/>
                <a:gd name="T46" fmla="*/ 496 w 583"/>
                <a:gd name="T47" fmla="*/ 154 h 315"/>
                <a:gd name="T48" fmla="*/ 500 w 583"/>
                <a:gd name="T49" fmla="*/ 135 h 315"/>
                <a:gd name="T50" fmla="*/ 448 w 583"/>
                <a:gd name="T51" fmla="*/ 83 h 315"/>
                <a:gd name="T52" fmla="*/ 431 w 583"/>
                <a:gd name="T53" fmla="*/ 86 h 315"/>
                <a:gd name="T54" fmla="*/ 427 w 583"/>
                <a:gd name="T55" fmla="*/ 87 h 315"/>
                <a:gd name="T56" fmla="*/ 426 w 583"/>
                <a:gd name="T57" fmla="*/ 83 h 315"/>
                <a:gd name="T58" fmla="*/ 321 w 583"/>
                <a:gd name="T59" fmla="*/ 8 h 315"/>
                <a:gd name="T60" fmla="*/ 222 w 583"/>
                <a:gd name="T61" fmla="*/ 70 h 315"/>
                <a:gd name="T62" fmla="*/ 220 w 583"/>
                <a:gd name="T63" fmla="*/ 74 h 315"/>
                <a:gd name="T64" fmla="*/ 216 w 583"/>
                <a:gd name="T65" fmla="*/ 72 h 315"/>
                <a:gd name="T66" fmla="*/ 179 w 583"/>
                <a:gd name="T67" fmla="*/ 62 h 315"/>
                <a:gd name="T68" fmla="*/ 106 w 583"/>
                <a:gd name="T69" fmla="*/ 135 h 315"/>
                <a:gd name="T70" fmla="*/ 110 w 583"/>
                <a:gd name="T71" fmla="*/ 159 h 315"/>
                <a:gd name="T72" fmla="*/ 112 w 583"/>
                <a:gd name="T73" fmla="*/ 166 h 315"/>
                <a:gd name="T74" fmla="*/ 105 w 583"/>
                <a:gd name="T75" fmla="*/ 164 h 315"/>
                <a:gd name="T76" fmla="*/ 81 w 583"/>
                <a:gd name="T77" fmla="*/ 16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3" h="315">
                  <a:moveTo>
                    <a:pt x="501" y="315"/>
                  </a:moveTo>
                  <a:cubicBezTo>
                    <a:pt x="81" y="315"/>
                    <a:pt x="81" y="315"/>
                    <a:pt x="81" y="315"/>
                  </a:cubicBezTo>
                  <a:cubicBezTo>
                    <a:pt x="36" y="315"/>
                    <a:pt x="0" y="278"/>
                    <a:pt x="0" y="233"/>
                  </a:cubicBezTo>
                  <a:cubicBezTo>
                    <a:pt x="0" y="188"/>
                    <a:pt x="36" y="152"/>
                    <a:pt x="81" y="152"/>
                  </a:cubicBezTo>
                  <a:cubicBezTo>
                    <a:pt x="88" y="152"/>
                    <a:pt x="94" y="153"/>
                    <a:pt x="100" y="154"/>
                  </a:cubicBezTo>
                  <a:cubicBezTo>
                    <a:pt x="99" y="148"/>
                    <a:pt x="98" y="142"/>
                    <a:pt x="98" y="135"/>
                  </a:cubicBezTo>
                  <a:cubicBezTo>
                    <a:pt x="98" y="90"/>
                    <a:pt x="134" y="54"/>
                    <a:pt x="179" y="54"/>
                  </a:cubicBezTo>
                  <a:cubicBezTo>
                    <a:pt x="192" y="54"/>
                    <a:pt x="205" y="57"/>
                    <a:pt x="217" y="63"/>
                  </a:cubicBezTo>
                  <a:cubicBezTo>
                    <a:pt x="237" y="24"/>
                    <a:pt x="277" y="0"/>
                    <a:pt x="321" y="0"/>
                  </a:cubicBezTo>
                  <a:cubicBezTo>
                    <a:pt x="371" y="0"/>
                    <a:pt x="415" y="31"/>
                    <a:pt x="432" y="77"/>
                  </a:cubicBezTo>
                  <a:cubicBezTo>
                    <a:pt x="437" y="76"/>
                    <a:pt x="443" y="75"/>
                    <a:pt x="448" y="75"/>
                  </a:cubicBezTo>
                  <a:cubicBezTo>
                    <a:pt x="481" y="75"/>
                    <a:pt x="508" y="102"/>
                    <a:pt x="508" y="135"/>
                  </a:cubicBezTo>
                  <a:cubicBezTo>
                    <a:pt x="508" y="141"/>
                    <a:pt x="507" y="147"/>
                    <a:pt x="506" y="152"/>
                  </a:cubicBezTo>
                  <a:cubicBezTo>
                    <a:pt x="549" y="154"/>
                    <a:pt x="583" y="190"/>
                    <a:pt x="583" y="233"/>
                  </a:cubicBezTo>
                  <a:cubicBezTo>
                    <a:pt x="583" y="278"/>
                    <a:pt x="546" y="315"/>
                    <a:pt x="501" y="315"/>
                  </a:cubicBezTo>
                  <a:close/>
                  <a:moveTo>
                    <a:pt x="81" y="160"/>
                  </a:moveTo>
                  <a:cubicBezTo>
                    <a:pt x="41" y="160"/>
                    <a:pt x="8" y="193"/>
                    <a:pt x="8" y="233"/>
                  </a:cubicBezTo>
                  <a:cubicBezTo>
                    <a:pt x="8" y="274"/>
                    <a:pt x="41" y="307"/>
                    <a:pt x="81" y="307"/>
                  </a:cubicBezTo>
                  <a:cubicBezTo>
                    <a:pt x="501" y="307"/>
                    <a:pt x="501" y="307"/>
                    <a:pt x="501" y="307"/>
                  </a:cubicBezTo>
                  <a:cubicBezTo>
                    <a:pt x="542" y="307"/>
                    <a:pt x="575" y="274"/>
                    <a:pt x="575" y="233"/>
                  </a:cubicBezTo>
                  <a:cubicBezTo>
                    <a:pt x="575" y="193"/>
                    <a:pt x="542" y="160"/>
                    <a:pt x="501" y="160"/>
                  </a:cubicBezTo>
                  <a:cubicBezTo>
                    <a:pt x="501" y="160"/>
                    <a:pt x="501" y="160"/>
                    <a:pt x="500" y="160"/>
                  </a:cubicBezTo>
                  <a:cubicBezTo>
                    <a:pt x="494" y="160"/>
                    <a:pt x="494" y="160"/>
                    <a:pt x="494" y="160"/>
                  </a:cubicBezTo>
                  <a:cubicBezTo>
                    <a:pt x="496" y="154"/>
                    <a:pt x="496" y="154"/>
                    <a:pt x="496" y="154"/>
                  </a:cubicBezTo>
                  <a:cubicBezTo>
                    <a:pt x="499" y="148"/>
                    <a:pt x="500" y="142"/>
                    <a:pt x="500" y="135"/>
                  </a:cubicBezTo>
                  <a:cubicBezTo>
                    <a:pt x="500" y="106"/>
                    <a:pt x="477" y="83"/>
                    <a:pt x="448" y="83"/>
                  </a:cubicBezTo>
                  <a:cubicBezTo>
                    <a:pt x="442" y="83"/>
                    <a:pt x="437" y="84"/>
                    <a:pt x="431" y="86"/>
                  </a:cubicBezTo>
                  <a:cubicBezTo>
                    <a:pt x="427" y="87"/>
                    <a:pt x="427" y="87"/>
                    <a:pt x="427" y="87"/>
                  </a:cubicBezTo>
                  <a:cubicBezTo>
                    <a:pt x="426" y="83"/>
                    <a:pt x="426" y="83"/>
                    <a:pt x="426" y="83"/>
                  </a:cubicBezTo>
                  <a:cubicBezTo>
                    <a:pt x="411" y="38"/>
                    <a:pt x="369" y="8"/>
                    <a:pt x="321" y="8"/>
                  </a:cubicBezTo>
                  <a:cubicBezTo>
                    <a:pt x="279" y="8"/>
                    <a:pt x="241" y="32"/>
                    <a:pt x="222" y="70"/>
                  </a:cubicBezTo>
                  <a:cubicBezTo>
                    <a:pt x="220" y="74"/>
                    <a:pt x="220" y="74"/>
                    <a:pt x="220" y="74"/>
                  </a:cubicBezTo>
                  <a:cubicBezTo>
                    <a:pt x="216" y="72"/>
                    <a:pt x="216" y="72"/>
                    <a:pt x="216" y="72"/>
                  </a:cubicBezTo>
                  <a:cubicBezTo>
                    <a:pt x="205" y="65"/>
                    <a:pt x="192" y="62"/>
                    <a:pt x="179" y="62"/>
                  </a:cubicBezTo>
                  <a:cubicBezTo>
                    <a:pt x="139" y="62"/>
                    <a:pt x="106" y="95"/>
                    <a:pt x="106" y="135"/>
                  </a:cubicBezTo>
                  <a:cubicBezTo>
                    <a:pt x="106" y="143"/>
                    <a:pt x="107" y="151"/>
                    <a:pt x="110" y="159"/>
                  </a:cubicBezTo>
                  <a:cubicBezTo>
                    <a:pt x="112" y="166"/>
                    <a:pt x="112" y="166"/>
                    <a:pt x="112" y="166"/>
                  </a:cubicBezTo>
                  <a:cubicBezTo>
                    <a:pt x="105" y="164"/>
                    <a:pt x="105" y="164"/>
                    <a:pt x="105" y="164"/>
                  </a:cubicBezTo>
                  <a:cubicBezTo>
                    <a:pt x="97" y="161"/>
                    <a:pt x="89" y="160"/>
                    <a:pt x="81" y="1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Freeform 329"/>
            <p:cNvSpPr>
              <a:spLocks noEditPoints="1"/>
            </p:cNvSpPr>
            <p:nvPr userDrawn="1"/>
          </p:nvSpPr>
          <p:spPr bwMode="auto">
            <a:xfrm>
              <a:off x="1572" y="1282"/>
              <a:ext cx="300" cy="307"/>
            </a:xfrm>
            <a:custGeom>
              <a:avLst/>
              <a:gdLst>
                <a:gd name="T0" fmla="*/ 217 w 280"/>
                <a:gd name="T1" fmla="*/ 287 h 287"/>
                <a:gd name="T2" fmla="*/ 153 w 280"/>
                <a:gd name="T3" fmla="*/ 221 h 287"/>
                <a:gd name="T4" fmla="*/ 217 w 280"/>
                <a:gd name="T5" fmla="*/ 157 h 287"/>
                <a:gd name="T6" fmla="*/ 280 w 280"/>
                <a:gd name="T7" fmla="*/ 221 h 287"/>
                <a:gd name="T8" fmla="*/ 217 w 280"/>
                <a:gd name="T9" fmla="*/ 287 h 287"/>
                <a:gd name="T10" fmla="*/ 217 w 280"/>
                <a:gd name="T11" fmla="*/ 165 h 287"/>
                <a:gd name="T12" fmla="*/ 161 w 280"/>
                <a:gd name="T13" fmla="*/ 221 h 287"/>
                <a:gd name="T14" fmla="*/ 217 w 280"/>
                <a:gd name="T15" fmla="*/ 279 h 287"/>
                <a:gd name="T16" fmla="*/ 272 w 280"/>
                <a:gd name="T17" fmla="*/ 221 h 287"/>
                <a:gd name="T18" fmla="*/ 217 w 280"/>
                <a:gd name="T19" fmla="*/ 165 h 287"/>
                <a:gd name="T20" fmla="*/ 80 w 280"/>
                <a:gd name="T21" fmla="*/ 284 h 287"/>
                <a:gd name="T22" fmla="*/ 29 w 280"/>
                <a:gd name="T23" fmla="*/ 284 h 287"/>
                <a:gd name="T24" fmla="*/ 191 w 280"/>
                <a:gd name="T25" fmla="*/ 10 h 287"/>
                <a:gd name="T26" fmla="*/ 244 w 280"/>
                <a:gd name="T27" fmla="*/ 10 h 287"/>
                <a:gd name="T28" fmla="*/ 80 w 280"/>
                <a:gd name="T29" fmla="*/ 284 h 287"/>
                <a:gd name="T30" fmla="*/ 43 w 280"/>
                <a:gd name="T31" fmla="*/ 276 h 287"/>
                <a:gd name="T32" fmla="*/ 76 w 280"/>
                <a:gd name="T33" fmla="*/ 276 h 287"/>
                <a:gd name="T34" fmla="*/ 230 w 280"/>
                <a:gd name="T35" fmla="*/ 18 h 287"/>
                <a:gd name="T36" fmla="*/ 195 w 280"/>
                <a:gd name="T37" fmla="*/ 18 h 287"/>
                <a:gd name="T38" fmla="*/ 43 w 280"/>
                <a:gd name="T39" fmla="*/ 276 h 287"/>
                <a:gd name="T40" fmla="*/ 217 w 280"/>
                <a:gd name="T41" fmla="*/ 255 h 287"/>
                <a:gd name="T42" fmla="*/ 184 w 280"/>
                <a:gd name="T43" fmla="*/ 221 h 287"/>
                <a:gd name="T44" fmla="*/ 217 w 280"/>
                <a:gd name="T45" fmla="*/ 188 h 287"/>
                <a:gd name="T46" fmla="*/ 249 w 280"/>
                <a:gd name="T47" fmla="*/ 221 h 287"/>
                <a:gd name="T48" fmla="*/ 217 w 280"/>
                <a:gd name="T49" fmla="*/ 255 h 287"/>
                <a:gd name="T50" fmla="*/ 217 w 280"/>
                <a:gd name="T51" fmla="*/ 196 h 287"/>
                <a:gd name="T52" fmla="*/ 192 w 280"/>
                <a:gd name="T53" fmla="*/ 221 h 287"/>
                <a:gd name="T54" fmla="*/ 217 w 280"/>
                <a:gd name="T55" fmla="*/ 247 h 287"/>
                <a:gd name="T56" fmla="*/ 241 w 280"/>
                <a:gd name="T57" fmla="*/ 221 h 287"/>
                <a:gd name="T58" fmla="*/ 217 w 280"/>
                <a:gd name="T59" fmla="*/ 196 h 287"/>
                <a:gd name="T60" fmla="*/ 64 w 280"/>
                <a:gd name="T61" fmla="*/ 131 h 287"/>
                <a:gd name="T62" fmla="*/ 0 w 280"/>
                <a:gd name="T63" fmla="*/ 65 h 287"/>
                <a:gd name="T64" fmla="*/ 64 w 280"/>
                <a:gd name="T65" fmla="*/ 0 h 287"/>
                <a:gd name="T66" fmla="*/ 128 w 280"/>
                <a:gd name="T67" fmla="*/ 65 h 287"/>
                <a:gd name="T68" fmla="*/ 64 w 280"/>
                <a:gd name="T69" fmla="*/ 131 h 287"/>
                <a:gd name="T70" fmla="*/ 64 w 280"/>
                <a:gd name="T71" fmla="*/ 8 h 287"/>
                <a:gd name="T72" fmla="*/ 8 w 280"/>
                <a:gd name="T73" fmla="*/ 65 h 287"/>
                <a:gd name="T74" fmla="*/ 64 w 280"/>
                <a:gd name="T75" fmla="*/ 123 h 287"/>
                <a:gd name="T76" fmla="*/ 120 w 280"/>
                <a:gd name="T77" fmla="*/ 65 h 287"/>
                <a:gd name="T78" fmla="*/ 64 w 280"/>
                <a:gd name="T79" fmla="*/ 8 h 287"/>
                <a:gd name="T80" fmla="*/ 64 w 280"/>
                <a:gd name="T81" fmla="*/ 99 h 287"/>
                <a:gd name="T82" fmla="*/ 31 w 280"/>
                <a:gd name="T83" fmla="*/ 65 h 287"/>
                <a:gd name="T84" fmla="*/ 64 w 280"/>
                <a:gd name="T85" fmla="*/ 32 h 287"/>
                <a:gd name="T86" fmla="*/ 97 w 280"/>
                <a:gd name="T87" fmla="*/ 65 h 287"/>
                <a:gd name="T88" fmla="*/ 64 w 280"/>
                <a:gd name="T89" fmla="*/ 99 h 287"/>
                <a:gd name="T90" fmla="*/ 64 w 280"/>
                <a:gd name="T91" fmla="*/ 40 h 287"/>
                <a:gd name="T92" fmla="*/ 39 w 280"/>
                <a:gd name="T93" fmla="*/ 65 h 287"/>
                <a:gd name="T94" fmla="*/ 64 w 280"/>
                <a:gd name="T95" fmla="*/ 91 h 287"/>
                <a:gd name="T96" fmla="*/ 89 w 280"/>
                <a:gd name="T97" fmla="*/ 65 h 287"/>
                <a:gd name="T98" fmla="*/ 64 w 280"/>
                <a:gd name="T99"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287">
                  <a:moveTo>
                    <a:pt x="217" y="287"/>
                  </a:moveTo>
                  <a:cubicBezTo>
                    <a:pt x="182" y="287"/>
                    <a:pt x="153" y="257"/>
                    <a:pt x="153" y="221"/>
                  </a:cubicBezTo>
                  <a:cubicBezTo>
                    <a:pt x="153" y="186"/>
                    <a:pt x="182" y="157"/>
                    <a:pt x="217" y="157"/>
                  </a:cubicBezTo>
                  <a:cubicBezTo>
                    <a:pt x="252" y="157"/>
                    <a:pt x="280" y="186"/>
                    <a:pt x="280" y="221"/>
                  </a:cubicBezTo>
                  <a:cubicBezTo>
                    <a:pt x="280" y="257"/>
                    <a:pt x="252" y="287"/>
                    <a:pt x="217" y="287"/>
                  </a:cubicBezTo>
                  <a:close/>
                  <a:moveTo>
                    <a:pt x="217" y="165"/>
                  </a:moveTo>
                  <a:cubicBezTo>
                    <a:pt x="186" y="165"/>
                    <a:pt x="161" y="190"/>
                    <a:pt x="161" y="221"/>
                  </a:cubicBezTo>
                  <a:cubicBezTo>
                    <a:pt x="161" y="253"/>
                    <a:pt x="186" y="279"/>
                    <a:pt x="217" y="279"/>
                  </a:cubicBezTo>
                  <a:cubicBezTo>
                    <a:pt x="247" y="279"/>
                    <a:pt x="272" y="253"/>
                    <a:pt x="272" y="221"/>
                  </a:cubicBezTo>
                  <a:cubicBezTo>
                    <a:pt x="272" y="190"/>
                    <a:pt x="247" y="165"/>
                    <a:pt x="217" y="165"/>
                  </a:cubicBezTo>
                  <a:close/>
                  <a:moveTo>
                    <a:pt x="80" y="284"/>
                  </a:moveTo>
                  <a:cubicBezTo>
                    <a:pt x="29" y="284"/>
                    <a:pt x="29" y="284"/>
                    <a:pt x="29" y="284"/>
                  </a:cubicBezTo>
                  <a:cubicBezTo>
                    <a:pt x="191" y="10"/>
                    <a:pt x="191" y="10"/>
                    <a:pt x="191" y="10"/>
                  </a:cubicBezTo>
                  <a:cubicBezTo>
                    <a:pt x="244" y="10"/>
                    <a:pt x="244" y="10"/>
                    <a:pt x="244" y="10"/>
                  </a:cubicBezTo>
                  <a:lnTo>
                    <a:pt x="80" y="284"/>
                  </a:lnTo>
                  <a:close/>
                  <a:moveTo>
                    <a:pt x="43" y="276"/>
                  </a:moveTo>
                  <a:cubicBezTo>
                    <a:pt x="76" y="276"/>
                    <a:pt x="76" y="276"/>
                    <a:pt x="76" y="276"/>
                  </a:cubicBezTo>
                  <a:cubicBezTo>
                    <a:pt x="230" y="18"/>
                    <a:pt x="230" y="18"/>
                    <a:pt x="230" y="18"/>
                  </a:cubicBezTo>
                  <a:cubicBezTo>
                    <a:pt x="195" y="18"/>
                    <a:pt x="195" y="18"/>
                    <a:pt x="195" y="18"/>
                  </a:cubicBezTo>
                  <a:lnTo>
                    <a:pt x="43" y="276"/>
                  </a:lnTo>
                  <a:close/>
                  <a:moveTo>
                    <a:pt x="217" y="255"/>
                  </a:moveTo>
                  <a:cubicBezTo>
                    <a:pt x="199" y="255"/>
                    <a:pt x="184" y="240"/>
                    <a:pt x="184" y="221"/>
                  </a:cubicBezTo>
                  <a:cubicBezTo>
                    <a:pt x="184" y="203"/>
                    <a:pt x="199" y="188"/>
                    <a:pt x="217" y="188"/>
                  </a:cubicBezTo>
                  <a:cubicBezTo>
                    <a:pt x="234" y="188"/>
                    <a:pt x="249" y="203"/>
                    <a:pt x="249" y="221"/>
                  </a:cubicBezTo>
                  <a:cubicBezTo>
                    <a:pt x="249" y="240"/>
                    <a:pt x="234" y="255"/>
                    <a:pt x="217" y="255"/>
                  </a:cubicBezTo>
                  <a:close/>
                  <a:moveTo>
                    <a:pt x="217" y="196"/>
                  </a:moveTo>
                  <a:cubicBezTo>
                    <a:pt x="203" y="196"/>
                    <a:pt x="192" y="208"/>
                    <a:pt x="192" y="221"/>
                  </a:cubicBezTo>
                  <a:cubicBezTo>
                    <a:pt x="192" y="236"/>
                    <a:pt x="203" y="247"/>
                    <a:pt x="217" y="247"/>
                  </a:cubicBezTo>
                  <a:cubicBezTo>
                    <a:pt x="230" y="247"/>
                    <a:pt x="241" y="236"/>
                    <a:pt x="241" y="221"/>
                  </a:cubicBezTo>
                  <a:cubicBezTo>
                    <a:pt x="241" y="208"/>
                    <a:pt x="230" y="196"/>
                    <a:pt x="217" y="196"/>
                  </a:cubicBezTo>
                  <a:close/>
                  <a:moveTo>
                    <a:pt x="64" y="131"/>
                  </a:moveTo>
                  <a:cubicBezTo>
                    <a:pt x="29" y="131"/>
                    <a:pt x="0" y="101"/>
                    <a:pt x="0" y="65"/>
                  </a:cubicBezTo>
                  <a:cubicBezTo>
                    <a:pt x="0" y="29"/>
                    <a:pt x="29" y="0"/>
                    <a:pt x="64" y="0"/>
                  </a:cubicBezTo>
                  <a:cubicBezTo>
                    <a:pt x="99" y="0"/>
                    <a:pt x="128" y="29"/>
                    <a:pt x="128" y="65"/>
                  </a:cubicBezTo>
                  <a:cubicBezTo>
                    <a:pt x="128" y="101"/>
                    <a:pt x="99" y="131"/>
                    <a:pt x="64" y="131"/>
                  </a:cubicBezTo>
                  <a:close/>
                  <a:moveTo>
                    <a:pt x="64" y="8"/>
                  </a:moveTo>
                  <a:cubicBezTo>
                    <a:pt x="33" y="8"/>
                    <a:pt x="8" y="34"/>
                    <a:pt x="8" y="65"/>
                  </a:cubicBezTo>
                  <a:cubicBezTo>
                    <a:pt x="8" y="97"/>
                    <a:pt x="33" y="123"/>
                    <a:pt x="64" y="123"/>
                  </a:cubicBezTo>
                  <a:cubicBezTo>
                    <a:pt x="95" y="123"/>
                    <a:pt x="120" y="97"/>
                    <a:pt x="120" y="65"/>
                  </a:cubicBezTo>
                  <a:cubicBezTo>
                    <a:pt x="120" y="34"/>
                    <a:pt x="95" y="8"/>
                    <a:pt x="64" y="8"/>
                  </a:cubicBezTo>
                  <a:close/>
                  <a:moveTo>
                    <a:pt x="64" y="99"/>
                  </a:moveTo>
                  <a:cubicBezTo>
                    <a:pt x="46" y="99"/>
                    <a:pt x="31" y="84"/>
                    <a:pt x="31" y="65"/>
                  </a:cubicBezTo>
                  <a:cubicBezTo>
                    <a:pt x="31" y="46"/>
                    <a:pt x="46" y="32"/>
                    <a:pt x="64" y="32"/>
                  </a:cubicBezTo>
                  <a:cubicBezTo>
                    <a:pt x="83" y="32"/>
                    <a:pt x="97" y="46"/>
                    <a:pt x="97" y="65"/>
                  </a:cubicBezTo>
                  <a:cubicBezTo>
                    <a:pt x="97" y="84"/>
                    <a:pt x="82" y="99"/>
                    <a:pt x="64" y="99"/>
                  </a:cubicBezTo>
                  <a:close/>
                  <a:moveTo>
                    <a:pt x="64" y="40"/>
                  </a:moveTo>
                  <a:cubicBezTo>
                    <a:pt x="50" y="40"/>
                    <a:pt x="39" y="51"/>
                    <a:pt x="39" y="65"/>
                  </a:cubicBezTo>
                  <a:cubicBezTo>
                    <a:pt x="39" y="80"/>
                    <a:pt x="50" y="91"/>
                    <a:pt x="64" y="91"/>
                  </a:cubicBezTo>
                  <a:cubicBezTo>
                    <a:pt x="78" y="91"/>
                    <a:pt x="89" y="79"/>
                    <a:pt x="89" y="65"/>
                  </a:cubicBezTo>
                  <a:cubicBezTo>
                    <a:pt x="89" y="51"/>
                    <a:pt x="78" y="40"/>
                    <a:pt x="64"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6" name="Freeform 330"/>
            <p:cNvSpPr>
              <a:spLocks noEditPoints="1"/>
            </p:cNvSpPr>
            <p:nvPr userDrawn="1"/>
          </p:nvSpPr>
          <p:spPr bwMode="auto">
            <a:xfrm>
              <a:off x="2777" y="1875"/>
              <a:ext cx="200" cy="200"/>
            </a:xfrm>
            <a:custGeom>
              <a:avLst/>
              <a:gdLst>
                <a:gd name="T0" fmla="*/ 131 w 200"/>
                <a:gd name="T1" fmla="*/ 200 h 200"/>
                <a:gd name="T2" fmla="*/ 69 w 200"/>
                <a:gd name="T3" fmla="*/ 200 h 200"/>
                <a:gd name="T4" fmla="*/ 69 w 200"/>
                <a:gd name="T5" fmla="*/ 130 h 200"/>
                <a:gd name="T6" fmla="*/ 0 w 200"/>
                <a:gd name="T7" fmla="*/ 130 h 200"/>
                <a:gd name="T8" fmla="*/ 0 w 200"/>
                <a:gd name="T9" fmla="*/ 68 h 200"/>
                <a:gd name="T10" fmla="*/ 69 w 200"/>
                <a:gd name="T11" fmla="*/ 68 h 200"/>
                <a:gd name="T12" fmla="*/ 69 w 200"/>
                <a:gd name="T13" fmla="*/ 0 h 200"/>
                <a:gd name="T14" fmla="*/ 131 w 200"/>
                <a:gd name="T15" fmla="*/ 0 h 200"/>
                <a:gd name="T16" fmla="*/ 131 w 200"/>
                <a:gd name="T17" fmla="*/ 68 h 200"/>
                <a:gd name="T18" fmla="*/ 200 w 200"/>
                <a:gd name="T19" fmla="*/ 68 h 200"/>
                <a:gd name="T20" fmla="*/ 200 w 200"/>
                <a:gd name="T21" fmla="*/ 130 h 200"/>
                <a:gd name="T22" fmla="*/ 131 w 200"/>
                <a:gd name="T23" fmla="*/ 130 h 200"/>
                <a:gd name="T24" fmla="*/ 131 w 200"/>
                <a:gd name="T25" fmla="*/ 200 h 200"/>
                <a:gd name="T26" fmla="*/ 77 w 200"/>
                <a:gd name="T27" fmla="*/ 191 h 200"/>
                <a:gd name="T28" fmla="*/ 122 w 200"/>
                <a:gd name="T29" fmla="*/ 191 h 200"/>
                <a:gd name="T30" fmla="*/ 122 w 200"/>
                <a:gd name="T31" fmla="*/ 122 h 200"/>
                <a:gd name="T32" fmla="*/ 192 w 200"/>
                <a:gd name="T33" fmla="*/ 122 h 200"/>
                <a:gd name="T34" fmla="*/ 192 w 200"/>
                <a:gd name="T35" fmla="*/ 77 h 200"/>
                <a:gd name="T36" fmla="*/ 122 w 200"/>
                <a:gd name="T37" fmla="*/ 77 h 200"/>
                <a:gd name="T38" fmla="*/ 122 w 200"/>
                <a:gd name="T39" fmla="*/ 8 h 200"/>
                <a:gd name="T40" fmla="*/ 77 w 200"/>
                <a:gd name="T41" fmla="*/ 8 h 200"/>
                <a:gd name="T42" fmla="*/ 77 w 200"/>
                <a:gd name="T43" fmla="*/ 77 h 200"/>
                <a:gd name="T44" fmla="*/ 9 w 200"/>
                <a:gd name="T45" fmla="*/ 77 h 200"/>
                <a:gd name="T46" fmla="*/ 9 w 200"/>
                <a:gd name="T47" fmla="*/ 122 h 200"/>
                <a:gd name="T48" fmla="*/ 77 w 200"/>
                <a:gd name="T49" fmla="*/ 122 h 200"/>
                <a:gd name="T50" fmla="*/ 77 w 200"/>
                <a:gd name="T51" fmla="*/ 19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200">
                  <a:moveTo>
                    <a:pt x="131" y="200"/>
                  </a:moveTo>
                  <a:lnTo>
                    <a:pt x="69" y="200"/>
                  </a:lnTo>
                  <a:lnTo>
                    <a:pt x="69" y="130"/>
                  </a:lnTo>
                  <a:lnTo>
                    <a:pt x="0" y="130"/>
                  </a:lnTo>
                  <a:lnTo>
                    <a:pt x="0" y="68"/>
                  </a:lnTo>
                  <a:lnTo>
                    <a:pt x="69" y="68"/>
                  </a:lnTo>
                  <a:lnTo>
                    <a:pt x="69" y="0"/>
                  </a:lnTo>
                  <a:lnTo>
                    <a:pt x="131" y="0"/>
                  </a:lnTo>
                  <a:lnTo>
                    <a:pt x="131" y="68"/>
                  </a:lnTo>
                  <a:lnTo>
                    <a:pt x="200" y="68"/>
                  </a:lnTo>
                  <a:lnTo>
                    <a:pt x="200" y="130"/>
                  </a:lnTo>
                  <a:lnTo>
                    <a:pt x="131" y="130"/>
                  </a:lnTo>
                  <a:lnTo>
                    <a:pt x="131" y="200"/>
                  </a:lnTo>
                  <a:close/>
                  <a:moveTo>
                    <a:pt x="77" y="191"/>
                  </a:moveTo>
                  <a:lnTo>
                    <a:pt x="122" y="191"/>
                  </a:lnTo>
                  <a:lnTo>
                    <a:pt x="122" y="122"/>
                  </a:lnTo>
                  <a:lnTo>
                    <a:pt x="192" y="122"/>
                  </a:lnTo>
                  <a:lnTo>
                    <a:pt x="192" y="77"/>
                  </a:lnTo>
                  <a:lnTo>
                    <a:pt x="122" y="77"/>
                  </a:lnTo>
                  <a:lnTo>
                    <a:pt x="122" y="8"/>
                  </a:lnTo>
                  <a:lnTo>
                    <a:pt x="77" y="8"/>
                  </a:lnTo>
                  <a:lnTo>
                    <a:pt x="77" y="77"/>
                  </a:lnTo>
                  <a:lnTo>
                    <a:pt x="9" y="77"/>
                  </a:lnTo>
                  <a:lnTo>
                    <a:pt x="9" y="122"/>
                  </a:lnTo>
                  <a:lnTo>
                    <a:pt x="77" y="122"/>
                  </a:lnTo>
                  <a:lnTo>
                    <a:pt x="77" y="1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7" name="Freeform 331"/>
            <p:cNvSpPr>
              <a:spLocks noEditPoints="1"/>
            </p:cNvSpPr>
            <p:nvPr userDrawn="1"/>
          </p:nvSpPr>
          <p:spPr bwMode="auto">
            <a:xfrm>
              <a:off x="0" y="1775"/>
              <a:ext cx="753" cy="406"/>
            </a:xfrm>
            <a:custGeom>
              <a:avLst/>
              <a:gdLst>
                <a:gd name="T0" fmla="*/ 704 w 704"/>
                <a:gd name="T1" fmla="*/ 282 h 379"/>
                <a:gd name="T2" fmla="*/ 607 w 704"/>
                <a:gd name="T3" fmla="*/ 379 h 379"/>
                <a:gd name="T4" fmla="*/ 98 w 704"/>
                <a:gd name="T5" fmla="*/ 379 h 379"/>
                <a:gd name="T6" fmla="*/ 0 w 704"/>
                <a:gd name="T7" fmla="*/ 282 h 379"/>
                <a:gd name="T8" fmla="*/ 98 w 704"/>
                <a:gd name="T9" fmla="*/ 184 h 379"/>
                <a:gd name="T10" fmla="*/ 122 w 704"/>
                <a:gd name="T11" fmla="*/ 187 h 379"/>
                <a:gd name="T12" fmla="*/ 119 w 704"/>
                <a:gd name="T13" fmla="*/ 163 h 379"/>
                <a:gd name="T14" fmla="*/ 217 w 704"/>
                <a:gd name="T15" fmla="*/ 65 h 379"/>
                <a:gd name="T16" fmla="*/ 262 w 704"/>
                <a:gd name="T17" fmla="*/ 76 h 379"/>
                <a:gd name="T18" fmla="*/ 389 w 704"/>
                <a:gd name="T19" fmla="*/ 0 h 379"/>
                <a:gd name="T20" fmla="*/ 523 w 704"/>
                <a:gd name="T21" fmla="*/ 94 h 379"/>
                <a:gd name="T22" fmla="*/ 542 w 704"/>
                <a:gd name="T23" fmla="*/ 91 h 379"/>
                <a:gd name="T24" fmla="*/ 614 w 704"/>
                <a:gd name="T25" fmla="*/ 163 h 379"/>
                <a:gd name="T26" fmla="*/ 611 w 704"/>
                <a:gd name="T27" fmla="*/ 184 h 379"/>
                <a:gd name="T28" fmla="*/ 704 w 704"/>
                <a:gd name="T29" fmla="*/ 282 h 379"/>
                <a:gd name="T30" fmla="*/ 98 w 704"/>
                <a:gd name="T31" fmla="*/ 192 h 379"/>
                <a:gd name="T32" fmla="*/ 8 w 704"/>
                <a:gd name="T33" fmla="*/ 282 h 379"/>
                <a:gd name="T34" fmla="*/ 98 w 704"/>
                <a:gd name="T35" fmla="*/ 371 h 379"/>
                <a:gd name="T36" fmla="*/ 607 w 704"/>
                <a:gd name="T37" fmla="*/ 371 h 379"/>
                <a:gd name="T38" fmla="*/ 696 w 704"/>
                <a:gd name="T39" fmla="*/ 282 h 379"/>
                <a:gd name="T40" fmla="*/ 607 w 704"/>
                <a:gd name="T41" fmla="*/ 192 h 379"/>
                <a:gd name="T42" fmla="*/ 606 w 704"/>
                <a:gd name="T43" fmla="*/ 192 h 379"/>
                <a:gd name="T44" fmla="*/ 599 w 704"/>
                <a:gd name="T45" fmla="*/ 192 h 379"/>
                <a:gd name="T46" fmla="*/ 602 w 704"/>
                <a:gd name="T47" fmla="*/ 187 h 379"/>
                <a:gd name="T48" fmla="*/ 606 w 704"/>
                <a:gd name="T49" fmla="*/ 163 h 379"/>
                <a:gd name="T50" fmla="*/ 542 w 704"/>
                <a:gd name="T51" fmla="*/ 99 h 379"/>
                <a:gd name="T52" fmla="*/ 522 w 704"/>
                <a:gd name="T53" fmla="*/ 102 h 379"/>
                <a:gd name="T54" fmla="*/ 518 w 704"/>
                <a:gd name="T55" fmla="*/ 104 h 379"/>
                <a:gd name="T56" fmla="*/ 517 w 704"/>
                <a:gd name="T57" fmla="*/ 100 h 379"/>
                <a:gd name="T58" fmla="*/ 389 w 704"/>
                <a:gd name="T59" fmla="*/ 8 h 379"/>
                <a:gd name="T60" fmla="*/ 268 w 704"/>
                <a:gd name="T61" fmla="*/ 84 h 379"/>
                <a:gd name="T62" fmla="*/ 266 w 704"/>
                <a:gd name="T63" fmla="*/ 88 h 379"/>
                <a:gd name="T64" fmla="*/ 262 w 704"/>
                <a:gd name="T65" fmla="*/ 85 h 379"/>
                <a:gd name="T66" fmla="*/ 217 w 704"/>
                <a:gd name="T67" fmla="*/ 73 h 379"/>
                <a:gd name="T68" fmla="*/ 127 w 704"/>
                <a:gd name="T69" fmla="*/ 163 h 379"/>
                <a:gd name="T70" fmla="*/ 132 w 704"/>
                <a:gd name="T71" fmla="*/ 192 h 379"/>
                <a:gd name="T72" fmla="*/ 134 w 704"/>
                <a:gd name="T73" fmla="*/ 199 h 379"/>
                <a:gd name="T74" fmla="*/ 127 w 704"/>
                <a:gd name="T75" fmla="*/ 197 h 379"/>
                <a:gd name="T76" fmla="*/ 98 w 704"/>
                <a:gd name="T77" fmla="*/ 19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4" h="379">
                  <a:moveTo>
                    <a:pt x="704" y="282"/>
                  </a:moveTo>
                  <a:cubicBezTo>
                    <a:pt x="704" y="336"/>
                    <a:pt x="661" y="379"/>
                    <a:pt x="607" y="379"/>
                  </a:cubicBezTo>
                  <a:cubicBezTo>
                    <a:pt x="98" y="379"/>
                    <a:pt x="98" y="379"/>
                    <a:pt x="98" y="379"/>
                  </a:cubicBezTo>
                  <a:cubicBezTo>
                    <a:pt x="44" y="379"/>
                    <a:pt x="0" y="336"/>
                    <a:pt x="0" y="282"/>
                  </a:cubicBezTo>
                  <a:cubicBezTo>
                    <a:pt x="0" y="228"/>
                    <a:pt x="44" y="184"/>
                    <a:pt x="98" y="184"/>
                  </a:cubicBezTo>
                  <a:cubicBezTo>
                    <a:pt x="106" y="184"/>
                    <a:pt x="114" y="185"/>
                    <a:pt x="122" y="187"/>
                  </a:cubicBezTo>
                  <a:cubicBezTo>
                    <a:pt x="120" y="179"/>
                    <a:pt x="119" y="171"/>
                    <a:pt x="119" y="163"/>
                  </a:cubicBezTo>
                  <a:cubicBezTo>
                    <a:pt x="119" y="109"/>
                    <a:pt x="163" y="65"/>
                    <a:pt x="217" y="65"/>
                  </a:cubicBezTo>
                  <a:cubicBezTo>
                    <a:pt x="233" y="65"/>
                    <a:pt x="248" y="69"/>
                    <a:pt x="262" y="76"/>
                  </a:cubicBezTo>
                  <a:cubicBezTo>
                    <a:pt x="287" y="29"/>
                    <a:pt x="335" y="0"/>
                    <a:pt x="389" y="0"/>
                  </a:cubicBezTo>
                  <a:cubicBezTo>
                    <a:pt x="449" y="0"/>
                    <a:pt x="502" y="37"/>
                    <a:pt x="523" y="94"/>
                  </a:cubicBezTo>
                  <a:cubicBezTo>
                    <a:pt x="529" y="92"/>
                    <a:pt x="536" y="91"/>
                    <a:pt x="542" y="91"/>
                  </a:cubicBezTo>
                  <a:cubicBezTo>
                    <a:pt x="582" y="91"/>
                    <a:pt x="614" y="123"/>
                    <a:pt x="614" y="163"/>
                  </a:cubicBezTo>
                  <a:cubicBezTo>
                    <a:pt x="614" y="170"/>
                    <a:pt x="613" y="177"/>
                    <a:pt x="611" y="184"/>
                  </a:cubicBezTo>
                  <a:cubicBezTo>
                    <a:pt x="663" y="186"/>
                    <a:pt x="704" y="229"/>
                    <a:pt x="704" y="282"/>
                  </a:cubicBezTo>
                  <a:close/>
                  <a:moveTo>
                    <a:pt x="98" y="192"/>
                  </a:moveTo>
                  <a:cubicBezTo>
                    <a:pt x="48" y="192"/>
                    <a:pt x="8" y="232"/>
                    <a:pt x="8" y="282"/>
                  </a:cubicBezTo>
                  <a:cubicBezTo>
                    <a:pt x="8" y="331"/>
                    <a:pt x="48" y="371"/>
                    <a:pt x="98" y="371"/>
                  </a:cubicBezTo>
                  <a:cubicBezTo>
                    <a:pt x="607" y="371"/>
                    <a:pt x="607" y="371"/>
                    <a:pt x="607" y="371"/>
                  </a:cubicBezTo>
                  <a:cubicBezTo>
                    <a:pt x="656" y="371"/>
                    <a:pt x="696" y="331"/>
                    <a:pt x="696" y="282"/>
                  </a:cubicBezTo>
                  <a:cubicBezTo>
                    <a:pt x="696" y="232"/>
                    <a:pt x="656" y="192"/>
                    <a:pt x="607" y="192"/>
                  </a:cubicBezTo>
                  <a:cubicBezTo>
                    <a:pt x="606" y="192"/>
                    <a:pt x="606" y="192"/>
                    <a:pt x="606" y="192"/>
                  </a:cubicBezTo>
                  <a:cubicBezTo>
                    <a:pt x="599" y="192"/>
                    <a:pt x="599" y="192"/>
                    <a:pt x="599" y="192"/>
                  </a:cubicBezTo>
                  <a:cubicBezTo>
                    <a:pt x="602" y="187"/>
                    <a:pt x="602" y="187"/>
                    <a:pt x="602" y="187"/>
                  </a:cubicBezTo>
                  <a:cubicBezTo>
                    <a:pt x="605" y="179"/>
                    <a:pt x="606" y="171"/>
                    <a:pt x="606" y="163"/>
                  </a:cubicBezTo>
                  <a:cubicBezTo>
                    <a:pt x="606" y="128"/>
                    <a:pt x="577" y="99"/>
                    <a:pt x="542" y="99"/>
                  </a:cubicBezTo>
                  <a:cubicBezTo>
                    <a:pt x="535" y="99"/>
                    <a:pt x="528" y="100"/>
                    <a:pt x="522" y="102"/>
                  </a:cubicBezTo>
                  <a:cubicBezTo>
                    <a:pt x="518" y="104"/>
                    <a:pt x="518" y="104"/>
                    <a:pt x="518" y="104"/>
                  </a:cubicBezTo>
                  <a:cubicBezTo>
                    <a:pt x="517" y="100"/>
                    <a:pt x="517" y="100"/>
                    <a:pt x="517" y="100"/>
                  </a:cubicBezTo>
                  <a:cubicBezTo>
                    <a:pt x="498" y="45"/>
                    <a:pt x="447" y="8"/>
                    <a:pt x="389" y="8"/>
                  </a:cubicBezTo>
                  <a:cubicBezTo>
                    <a:pt x="337" y="8"/>
                    <a:pt x="290" y="37"/>
                    <a:pt x="268" y="84"/>
                  </a:cubicBezTo>
                  <a:cubicBezTo>
                    <a:pt x="266" y="88"/>
                    <a:pt x="266" y="88"/>
                    <a:pt x="266" y="88"/>
                  </a:cubicBezTo>
                  <a:cubicBezTo>
                    <a:pt x="262" y="85"/>
                    <a:pt x="262" y="85"/>
                    <a:pt x="262" y="85"/>
                  </a:cubicBezTo>
                  <a:cubicBezTo>
                    <a:pt x="248" y="77"/>
                    <a:pt x="233" y="73"/>
                    <a:pt x="217" y="73"/>
                  </a:cubicBezTo>
                  <a:cubicBezTo>
                    <a:pt x="167" y="73"/>
                    <a:pt x="127" y="113"/>
                    <a:pt x="127" y="163"/>
                  </a:cubicBezTo>
                  <a:cubicBezTo>
                    <a:pt x="127" y="173"/>
                    <a:pt x="129" y="182"/>
                    <a:pt x="132" y="192"/>
                  </a:cubicBezTo>
                  <a:cubicBezTo>
                    <a:pt x="134" y="199"/>
                    <a:pt x="134" y="199"/>
                    <a:pt x="134" y="199"/>
                  </a:cubicBezTo>
                  <a:cubicBezTo>
                    <a:pt x="127" y="197"/>
                    <a:pt x="127" y="197"/>
                    <a:pt x="127" y="197"/>
                  </a:cubicBezTo>
                  <a:cubicBezTo>
                    <a:pt x="117" y="194"/>
                    <a:pt x="108" y="192"/>
                    <a:pt x="98" y="1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8" name="Freeform 332"/>
            <p:cNvSpPr>
              <a:spLocks/>
            </p:cNvSpPr>
            <p:nvPr userDrawn="1"/>
          </p:nvSpPr>
          <p:spPr bwMode="auto">
            <a:xfrm>
              <a:off x="505" y="1503"/>
              <a:ext cx="1003" cy="568"/>
            </a:xfrm>
            <a:custGeom>
              <a:avLst/>
              <a:gdLst>
                <a:gd name="T0" fmla="*/ 844 w 938"/>
                <a:gd name="T1" fmla="*/ 531 h 531"/>
                <a:gd name="T2" fmla="*/ 842 w 938"/>
                <a:gd name="T3" fmla="*/ 523 h 531"/>
                <a:gd name="T4" fmla="*/ 930 w 938"/>
                <a:gd name="T5" fmla="*/ 400 h 531"/>
                <a:gd name="T6" fmla="*/ 800 w 938"/>
                <a:gd name="T7" fmla="*/ 271 h 531"/>
                <a:gd name="T8" fmla="*/ 798 w 938"/>
                <a:gd name="T9" fmla="*/ 271 h 531"/>
                <a:gd name="T10" fmla="*/ 792 w 938"/>
                <a:gd name="T11" fmla="*/ 271 h 531"/>
                <a:gd name="T12" fmla="*/ 794 w 938"/>
                <a:gd name="T13" fmla="*/ 265 h 531"/>
                <a:gd name="T14" fmla="*/ 801 w 938"/>
                <a:gd name="T15" fmla="*/ 231 h 531"/>
                <a:gd name="T16" fmla="*/ 708 w 938"/>
                <a:gd name="T17" fmla="*/ 138 h 531"/>
                <a:gd name="T18" fmla="*/ 678 w 938"/>
                <a:gd name="T19" fmla="*/ 143 h 531"/>
                <a:gd name="T20" fmla="*/ 674 w 938"/>
                <a:gd name="T21" fmla="*/ 144 h 531"/>
                <a:gd name="T22" fmla="*/ 673 w 938"/>
                <a:gd name="T23" fmla="*/ 140 h 531"/>
                <a:gd name="T24" fmla="*/ 489 w 938"/>
                <a:gd name="T25" fmla="*/ 8 h 531"/>
                <a:gd name="T26" fmla="*/ 315 w 938"/>
                <a:gd name="T27" fmla="*/ 117 h 531"/>
                <a:gd name="T28" fmla="*/ 313 w 938"/>
                <a:gd name="T29" fmla="*/ 121 h 531"/>
                <a:gd name="T30" fmla="*/ 309 w 938"/>
                <a:gd name="T31" fmla="*/ 119 h 531"/>
                <a:gd name="T32" fmla="*/ 244 w 938"/>
                <a:gd name="T33" fmla="*/ 101 h 531"/>
                <a:gd name="T34" fmla="*/ 114 w 938"/>
                <a:gd name="T35" fmla="*/ 231 h 531"/>
                <a:gd name="T36" fmla="*/ 121 w 938"/>
                <a:gd name="T37" fmla="*/ 272 h 531"/>
                <a:gd name="T38" fmla="*/ 124 w 938"/>
                <a:gd name="T39" fmla="*/ 280 h 531"/>
                <a:gd name="T40" fmla="*/ 116 w 938"/>
                <a:gd name="T41" fmla="*/ 277 h 531"/>
                <a:gd name="T42" fmla="*/ 74 w 938"/>
                <a:gd name="T43" fmla="*/ 271 h 531"/>
                <a:gd name="T44" fmla="*/ 5 w 938"/>
                <a:gd name="T45" fmla="*/ 291 h 531"/>
                <a:gd name="T46" fmla="*/ 0 w 938"/>
                <a:gd name="T47" fmla="*/ 284 h 531"/>
                <a:gd name="T48" fmla="*/ 74 w 938"/>
                <a:gd name="T49" fmla="*/ 263 h 531"/>
                <a:gd name="T50" fmla="*/ 111 w 938"/>
                <a:gd name="T51" fmla="*/ 268 h 531"/>
                <a:gd name="T52" fmla="*/ 106 w 938"/>
                <a:gd name="T53" fmla="*/ 231 h 531"/>
                <a:gd name="T54" fmla="*/ 244 w 938"/>
                <a:gd name="T55" fmla="*/ 93 h 531"/>
                <a:gd name="T56" fmla="*/ 310 w 938"/>
                <a:gd name="T57" fmla="*/ 110 h 531"/>
                <a:gd name="T58" fmla="*/ 489 w 938"/>
                <a:gd name="T59" fmla="*/ 0 h 531"/>
                <a:gd name="T60" fmla="*/ 679 w 938"/>
                <a:gd name="T61" fmla="*/ 134 h 531"/>
                <a:gd name="T62" fmla="*/ 708 w 938"/>
                <a:gd name="T63" fmla="*/ 130 h 531"/>
                <a:gd name="T64" fmla="*/ 809 w 938"/>
                <a:gd name="T65" fmla="*/ 231 h 531"/>
                <a:gd name="T66" fmla="*/ 804 w 938"/>
                <a:gd name="T67" fmla="*/ 263 h 531"/>
                <a:gd name="T68" fmla="*/ 938 w 938"/>
                <a:gd name="T69" fmla="*/ 400 h 531"/>
                <a:gd name="T70" fmla="*/ 844 w 938"/>
                <a:gd name="T71"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8" h="531">
                  <a:moveTo>
                    <a:pt x="844" y="531"/>
                  </a:moveTo>
                  <a:cubicBezTo>
                    <a:pt x="842" y="523"/>
                    <a:pt x="842" y="523"/>
                    <a:pt x="842" y="523"/>
                  </a:cubicBezTo>
                  <a:cubicBezTo>
                    <a:pt x="894" y="505"/>
                    <a:pt x="930" y="456"/>
                    <a:pt x="930" y="400"/>
                  </a:cubicBezTo>
                  <a:cubicBezTo>
                    <a:pt x="930" y="329"/>
                    <a:pt x="872" y="271"/>
                    <a:pt x="800" y="271"/>
                  </a:cubicBezTo>
                  <a:cubicBezTo>
                    <a:pt x="800" y="271"/>
                    <a:pt x="799" y="271"/>
                    <a:pt x="798" y="271"/>
                  </a:cubicBezTo>
                  <a:cubicBezTo>
                    <a:pt x="792" y="271"/>
                    <a:pt x="792" y="271"/>
                    <a:pt x="792" y="271"/>
                  </a:cubicBezTo>
                  <a:cubicBezTo>
                    <a:pt x="794" y="265"/>
                    <a:pt x="794" y="265"/>
                    <a:pt x="794" y="265"/>
                  </a:cubicBezTo>
                  <a:cubicBezTo>
                    <a:pt x="799" y="254"/>
                    <a:pt x="801" y="243"/>
                    <a:pt x="801" y="231"/>
                  </a:cubicBezTo>
                  <a:cubicBezTo>
                    <a:pt x="801" y="179"/>
                    <a:pt x="759" y="138"/>
                    <a:pt x="708" y="138"/>
                  </a:cubicBezTo>
                  <a:cubicBezTo>
                    <a:pt x="698" y="138"/>
                    <a:pt x="688" y="139"/>
                    <a:pt x="678" y="143"/>
                  </a:cubicBezTo>
                  <a:cubicBezTo>
                    <a:pt x="674" y="144"/>
                    <a:pt x="674" y="144"/>
                    <a:pt x="674" y="144"/>
                  </a:cubicBezTo>
                  <a:cubicBezTo>
                    <a:pt x="673" y="140"/>
                    <a:pt x="673" y="140"/>
                    <a:pt x="673" y="140"/>
                  </a:cubicBezTo>
                  <a:cubicBezTo>
                    <a:pt x="646" y="61"/>
                    <a:pt x="573" y="8"/>
                    <a:pt x="489" y="8"/>
                  </a:cubicBezTo>
                  <a:cubicBezTo>
                    <a:pt x="415" y="8"/>
                    <a:pt x="348" y="50"/>
                    <a:pt x="315" y="117"/>
                  </a:cubicBezTo>
                  <a:cubicBezTo>
                    <a:pt x="313" y="121"/>
                    <a:pt x="313" y="121"/>
                    <a:pt x="313" y="121"/>
                  </a:cubicBezTo>
                  <a:cubicBezTo>
                    <a:pt x="309" y="119"/>
                    <a:pt x="309" y="119"/>
                    <a:pt x="309" y="119"/>
                  </a:cubicBezTo>
                  <a:cubicBezTo>
                    <a:pt x="290" y="107"/>
                    <a:pt x="267" y="101"/>
                    <a:pt x="244" y="101"/>
                  </a:cubicBezTo>
                  <a:cubicBezTo>
                    <a:pt x="172" y="101"/>
                    <a:pt x="114" y="159"/>
                    <a:pt x="114" y="231"/>
                  </a:cubicBezTo>
                  <a:cubicBezTo>
                    <a:pt x="114" y="245"/>
                    <a:pt x="117" y="259"/>
                    <a:pt x="121" y="272"/>
                  </a:cubicBezTo>
                  <a:cubicBezTo>
                    <a:pt x="124" y="280"/>
                    <a:pt x="124" y="280"/>
                    <a:pt x="124" y="280"/>
                  </a:cubicBezTo>
                  <a:cubicBezTo>
                    <a:pt x="116" y="277"/>
                    <a:pt x="116" y="277"/>
                    <a:pt x="116" y="277"/>
                  </a:cubicBezTo>
                  <a:cubicBezTo>
                    <a:pt x="103" y="273"/>
                    <a:pt x="89" y="271"/>
                    <a:pt x="74" y="271"/>
                  </a:cubicBezTo>
                  <a:cubicBezTo>
                    <a:pt x="50" y="271"/>
                    <a:pt x="25" y="278"/>
                    <a:pt x="5" y="291"/>
                  </a:cubicBezTo>
                  <a:cubicBezTo>
                    <a:pt x="0" y="284"/>
                    <a:pt x="0" y="284"/>
                    <a:pt x="0" y="284"/>
                  </a:cubicBezTo>
                  <a:cubicBezTo>
                    <a:pt x="22" y="270"/>
                    <a:pt x="48" y="263"/>
                    <a:pt x="74" y="263"/>
                  </a:cubicBezTo>
                  <a:cubicBezTo>
                    <a:pt x="87" y="263"/>
                    <a:pt x="99" y="264"/>
                    <a:pt x="111" y="268"/>
                  </a:cubicBezTo>
                  <a:cubicBezTo>
                    <a:pt x="108" y="256"/>
                    <a:pt x="106" y="243"/>
                    <a:pt x="106" y="231"/>
                  </a:cubicBezTo>
                  <a:cubicBezTo>
                    <a:pt x="106" y="155"/>
                    <a:pt x="168" y="93"/>
                    <a:pt x="244" y="93"/>
                  </a:cubicBezTo>
                  <a:cubicBezTo>
                    <a:pt x="267" y="93"/>
                    <a:pt x="290" y="99"/>
                    <a:pt x="310" y="110"/>
                  </a:cubicBezTo>
                  <a:cubicBezTo>
                    <a:pt x="344" y="42"/>
                    <a:pt x="413" y="0"/>
                    <a:pt x="489" y="0"/>
                  </a:cubicBezTo>
                  <a:cubicBezTo>
                    <a:pt x="575" y="0"/>
                    <a:pt x="651" y="54"/>
                    <a:pt x="679" y="134"/>
                  </a:cubicBezTo>
                  <a:cubicBezTo>
                    <a:pt x="689" y="131"/>
                    <a:pt x="698" y="130"/>
                    <a:pt x="708" y="130"/>
                  </a:cubicBezTo>
                  <a:cubicBezTo>
                    <a:pt x="764" y="130"/>
                    <a:pt x="809" y="175"/>
                    <a:pt x="809" y="231"/>
                  </a:cubicBezTo>
                  <a:cubicBezTo>
                    <a:pt x="809" y="242"/>
                    <a:pt x="807" y="252"/>
                    <a:pt x="804" y="263"/>
                  </a:cubicBezTo>
                  <a:cubicBezTo>
                    <a:pt x="878" y="265"/>
                    <a:pt x="938" y="326"/>
                    <a:pt x="938" y="400"/>
                  </a:cubicBezTo>
                  <a:cubicBezTo>
                    <a:pt x="938" y="459"/>
                    <a:pt x="900" y="512"/>
                    <a:pt x="844" y="5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9" name="Rectangle 333"/>
            <p:cNvSpPr>
              <a:spLocks noChangeArrowheads="1"/>
            </p:cNvSpPr>
            <p:nvPr userDrawn="1"/>
          </p:nvSpPr>
          <p:spPr bwMode="auto">
            <a:xfrm>
              <a:off x="749" y="2070"/>
              <a:ext cx="37"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0" name="Freeform 334"/>
            <p:cNvSpPr>
              <a:spLocks noEditPoints="1"/>
            </p:cNvSpPr>
            <p:nvPr userDrawn="1"/>
          </p:nvSpPr>
          <p:spPr bwMode="auto">
            <a:xfrm>
              <a:off x="3109" y="1587"/>
              <a:ext cx="58" cy="36"/>
            </a:xfrm>
            <a:custGeom>
              <a:avLst/>
              <a:gdLst>
                <a:gd name="T0" fmla="*/ 27 w 54"/>
                <a:gd name="T1" fmla="*/ 33 h 33"/>
                <a:gd name="T2" fmla="*/ 2 w 54"/>
                <a:gd name="T3" fmla="*/ 19 h 33"/>
                <a:gd name="T4" fmla="*/ 2 w 54"/>
                <a:gd name="T5" fmla="*/ 6 h 33"/>
                <a:gd name="T6" fmla="*/ 12 w 54"/>
                <a:gd name="T7" fmla="*/ 0 h 33"/>
                <a:gd name="T8" fmla="*/ 41 w 54"/>
                <a:gd name="T9" fmla="*/ 0 h 33"/>
                <a:gd name="T10" fmla="*/ 52 w 54"/>
                <a:gd name="T11" fmla="*/ 6 h 33"/>
                <a:gd name="T12" fmla="*/ 52 w 54"/>
                <a:gd name="T13" fmla="*/ 18 h 33"/>
                <a:gd name="T14" fmla="*/ 52 w 54"/>
                <a:gd name="T15" fmla="*/ 19 h 33"/>
                <a:gd name="T16" fmla="*/ 27 w 54"/>
                <a:gd name="T17" fmla="*/ 33 h 33"/>
                <a:gd name="T18" fmla="*/ 12 w 54"/>
                <a:gd name="T19" fmla="*/ 8 h 33"/>
                <a:gd name="T20" fmla="*/ 9 w 54"/>
                <a:gd name="T21" fmla="*/ 10 h 33"/>
                <a:gd name="T22" fmla="*/ 9 w 54"/>
                <a:gd name="T23" fmla="*/ 15 h 33"/>
                <a:gd name="T24" fmla="*/ 27 w 54"/>
                <a:gd name="T25" fmla="*/ 25 h 33"/>
                <a:gd name="T26" fmla="*/ 45 w 54"/>
                <a:gd name="T27" fmla="*/ 15 h 33"/>
                <a:gd name="T28" fmla="*/ 45 w 54"/>
                <a:gd name="T29" fmla="*/ 14 h 33"/>
                <a:gd name="T30" fmla="*/ 45 w 54"/>
                <a:gd name="T31" fmla="*/ 10 h 33"/>
                <a:gd name="T32" fmla="*/ 41 w 54"/>
                <a:gd name="T33" fmla="*/ 8 h 33"/>
                <a:gd name="T34" fmla="*/ 12 w 54"/>
                <a:gd name="T35"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33">
                  <a:moveTo>
                    <a:pt x="27" y="33"/>
                  </a:moveTo>
                  <a:cubicBezTo>
                    <a:pt x="17" y="33"/>
                    <a:pt x="7" y="27"/>
                    <a:pt x="2" y="19"/>
                  </a:cubicBezTo>
                  <a:cubicBezTo>
                    <a:pt x="0" y="15"/>
                    <a:pt x="0" y="10"/>
                    <a:pt x="2" y="6"/>
                  </a:cubicBezTo>
                  <a:cubicBezTo>
                    <a:pt x="4" y="2"/>
                    <a:pt x="8" y="0"/>
                    <a:pt x="12" y="0"/>
                  </a:cubicBezTo>
                  <a:cubicBezTo>
                    <a:pt x="41" y="0"/>
                    <a:pt x="41" y="0"/>
                    <a:pt x="41" y="0"/>
                  </a:cubicBezTo>
                  <a:cubicBezTo>
                    <a:pt x="46" y="0"/>
                    <a:pt x="50" y="2"/>
                    <a:pt x="52" y="6"/>
                  </a:cubicBezTo>
                  <a:cubicBezTo>
                    <a:pt x="54" y="10"/>
                    <a:pt x="54" y="15"/>
                    <a:pt x="52" y="18"/>
                  </a:cubicBezTo>
                  <a:cubicBezTo>
                    <a:pt x="52" y="19"/>
                    <a:pt x="52" y="19"/>
                    <a:pt x="52" y="19"/>
                  </a:cubicBezTo>
                  <a:cubicBezTo>
                    <a:pt x="46" y="28"/>
                    <a:pt x="37" y="33"/>
                    <a:pt x="27" y="33"/>
                  </a:cubicBezTo>
                  <a:close/>
                  <a:moveTo>
                    <a:pt x="12" y="8"/>
                  </a:moveTo>
                  <a:cubicBezTo>
                    <a:pt x="11" y="8"/>
                    <a:pt x="9" y="9"/>
                    <a:pt x="9" y="10"/>
                  </a:cubicBezTo>
                  <a:cubicBezTo>
                    <a:pt x="8" y="11"/>
                    <a:pt x="8" y="13"/>
                    <a:pt x="9" y="15"/>
                  </a:cubicBezTo>
                  <a:cubicBezTo>
                    <a:pt x="12" y="21"/>
                    <a:pt x="19" y="25"/>
                    <a:pt x="27" y="25"/>
                  </a:cubicBezTo>
                  <a:cubicBezTo>
                    <a:pt x="34" y="25"/>
                    <a:pt x="41" y="21"/>
                    <a:pt x="45" y="15"/>
                  </a:cubicBezTo>
                  <a:cubicBezTo>
                    <a:pt x="45" y="14"/>
                    <a:pt x="45" y="14"/>
                    <a:pt x="45" y="14"/>
                  </a:cubicBezTo>
                  <a:cubicBezTo>
                    <a:pt x="46" y="13"/>
                    <a:pt x="46" y="11"/>
                    <a:pt x="45" y="10"/>
                  </a:cubicBezTo>
                  <a:cubicBezTo>
                    <a:pt x="44" y="9"/>
                    <a:pt x="43" y="8"/>
                    <a:pt x="41" y="8"/>
                  </a:cubicBezTo>
                  <a:lnTo>
                    <a:pt x="12"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1" name="Freeform 335"/>
            <p:cNvSpPr>
              <a:spLocks noEditPoints="1"/>
            </p:cNvSpPr>
            <p:nvPr userDrawn="1"/>
          </p:nvSpPr>
          <p:spPr bwMode="auto">
            <a:xfrm>
              <a:off x="2986" y="1461"/>
              <a:ext cx="304" cy="110"/>
            </a:xfrm>
            <a:custGeom>
              <a:avLst/>
              <a:gdLst>
                <a:gd name="T0" fmla="*/ 284 w 284"/>
                <a:gd name="T1" fmla="*/ 103 h 103"/>
                <a:gd name="T2" fmla="*/ 0 w 284"/>
                <a:gd name="T3" fmla="*/ 103 h 103"/>
                <a:gd name="T4" fmla="*/ 0 w 284"/>
                <a:gd name="T5" fmla="*/ 88 h 103"/>
                <a:gd name="T6" fmla="*/ 40 w 284"/>
                <a:gd name="T7" fmla="*/ 47 h 103"/>
                <a:gd name="T8" fmla="*/ 87 w 284"/>
                <a:gd name="T9" fmla="*/ 47 h 103"/>
                <a:gd name="T10" fmla="*/ 142 w 284"/>
                <a:gd name="T11" fmla="*/ 0 h 103"/>
                <a:gd name="T12" fmla="*/ 197 w 284"/>
                <a:gd name="T13" fmla="*/ 47 h 103"/>
                <a:gd name="T14" fmla="*/ 243 w 284"/>
                <a:gd name="T15" fmla="*/ 47 h 103"/>
                <a:gd name="T16" fmla="*/ 284 w 284"/>
                <a:gd name="T17" fmla="*/ 88 h 103"/>
                <a:gd name="T18" fmla="*/ 284 w 284"/>
                <a:gd name="T19" fmla="*/ 103 h 103"/>
                <a:gd name="T20" fmla="*/ 8 w 284"/>
                <a:gd name="T21" fmla="*/ 95 h 103"/>
                <a:gd name="T22" fmla="*/ 276 w 284"/>
                <a:gd name="T23" fmla="*/ 95 h 103"/>
                <a:gd name="T24" fmla="*/ 276 w 284"/>
                <a:gd name="T25" fmla="*/ 88 h 103"/>
                <a:gd name="T26" fmla="*/ 243 w 284"/>
                <a:gd name="T27" fmla="*/ 55 h 103"/>
                <a:gd name="T28" fmla="*/ 190 w 284"/>
                <a:gd name="T29" fmla="*/ 55 h 103"/>
                <a:gd name="T30" fmla="*/ 190 w 284"/>
                <a:gd name="T31" fmla="*/ 52 h 103"/>
                <a:gd name="T32" fmla="*/ 142 w 284"/>
                <a:gd name="T33" fmla="*/ 8 h 103"/>
                <a:gd name="T34" fmla="*/ 94 w 284"/>
                <a:gd name="T35" fmla="*/ 52 h 103"/>
                <a:gd name="T36" fmla="*/ 94 w 284"/>
                <a:gd name="T37" fmla="*/ 55 h 103"/>
                <a:gd name="T38" fmla="*/ 40 w 284"/>
                <a:gd name="T39" fmla="*/ 55 h 103"/>
                <a:gd name="T40" fmla="*/ 8 w 284"/>
                <a:gd name="T41" fmla="*/ 88 h 103"/>
                <a:gd name="T42" fmla="*/ 8 w 284"/>
                <a:gd name="T43" fmla="*/ 95 h 103"/>
                <a:gd name="T44" fmla="*/ 173 w 284"/>
                <a:gd name="T45" fmla="*/ 52 h 103"/>
                <a:gd name="T46" fmla="*/ 110 w 284"/>
                <a:gd name="T47" fmla="*/ 52 h 103"/>
                <a:gd name="T48" fmla="*/ 111 w 284"/>
                <a:gd name="T49" fmla="*/ 47 h 103"/>
                <a:gd name="T50" fmla="*/ 142 w 284"/>
                <a:gd name="T51" fmla="*/ 20 h 103"/>
                <a:gd name="T52" fmla="*/ 173 w 284"/>
                <a:gd name="T53" fmla="*/ 47 h 103"/>
                <a:gd name="T54" fmla="*/ 173 w 284"/>
                <a:gd name="T55" fmla="*/ 52 h 103"/>
                <a:gd name="T56" fmla="*/ 120 w 284"/>
                <a:gd name="T57" fmla="*/ 44 h 103"/>
                <a:gd name="T58" fmla="*/ 164 w 284"/>
                <a:gd name="T59" fmla="*/ 44 h 103"/>
                <a:gd name="T60" fmla="*/ 142 w 284"/>
                <a:gd name="T61" fmla="*/ 28 h 103"/>
                <a:gd name="T62" fmla="*/ 120 w 284"/>
                <a:gd name="T63" fmla="*/ 4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103">
                  <a:moveTo>
                    <a:pt x="284" y="103"/>
                  </a:moveTo>
                  <a:cubicBezTo>
                    <a:pt x="0" y="103"/>
                    <a:pt x="0" y="103"/>
                    <a:pt x="0" y="103"/>
                  </a:cubicBezTo>
                  <a:cubicBezTo>
                    <a:pt x="0" y="88"/>
                    <a:pt x="0" y="88"/>
                    <a:pt x="0" y="88"/>
                  </a:cubicBezTo>
                  <a:cubicBezTo>
                    <a:pt x="0" y="66"/>
                    <a:pt x="18" y="47"/>
                    <a:pt x="40" y="47"/>
                  </a:cubicBezTo>
                  <a:cubicBezTo>
                    <a:pt x="87" y="47"/>
                    <a:pt x="87" y="47"/>
                    <a:pt x="87" y="47"/>
                  </a:cubicBezTo>
                  <a:cubicBezTo>
                    <a:pt x="91" y="20"/>
                    <a:pt x="114" y="0"/>
                    <a:pt x="142" y="0"/>
                  </a:cubicBezTo>
                  <a:cubicBezTo>
                    <a:pt x="169" y="0"/>
                    <a:pt x="193" y="20"/>
                    <a:pt x="197" y="47"/>
                  </a:cubicBezTo>
                  <a:cubicBezTo>
                    <a:pt x="243" y="47"/>
                    <a:pt x="243" y="47"/>
                    <a:pt x="243" y="47"/>
                  </a:cubicBezTo>
                  <a:cubicBezTo>
                    <a:pt x="266" y="47"/>
                    <a:pt x="284" y="66"/>
                    <a:pt x="284" y="88"/>
                  </a:cubicBezTo>
                  <a:lnTo>
                    <a:pt x="284" y="103"/>
                  </a:lnTo>
                  <a:close/>
                  <a:moveTo>
                    <a:pt x="8" y="95"/>
                  </a:moveTo>
                  <a:cubicBezTo>
                    <a:pt x="276" y="95"/>
                    <a:pt x="276" y="95"/>
                    <a:pt x="276" y="95"/>
                  </a:cubicBezTo>
                  <a:cubicBezTo>
                    <a:pt x="276" y="88"/>
                    <a:pt x="276" y="88"/>
                    <a:pt x="276" y="88"/>
                  </a:cubicBezTo>
                  <a:cubicBezTo>
                    <a:pt x="276" y="70"/>
                    <a:pt x="261" y="55"/>
                    <a:pt x="243" y="55"/>
                  </a:cubicBezTo>
                  <a:cubicBezTo>
                    <a:pt x="190" y="55"/>
                    <a:pt x="190" y="55"/>
                    <a:pt x="190" y="55"/>
                  </a:cubicBezTo>
                  <a:cubicBezTo>
                    <a:pt x="190" y="52"/>
                    <a:pt x="190" y="52"/>
                    <a:pt x="190" y="52"/>
                  </a:cubicBezTo>
                  <a:cubicBezTo>
                    <a:pt x="188" y="27"/>
                    <a:pt x="167" y="8"/>
                    <a:pt x="142" y="8"/>
                  </a:cubicBezTo>
                  <a:cubicBezTo>
                    <a:pt x="117" y="8"/>
                    <a:pt x="96" y="27"/>
                    <a:pt x="94" y="52"/>
                  </a:cubicBezTo>
                  <a:cubicBezTo>
                    <a:pt x="94" y="55"/>
                    <a:pt x="94" y="55"/>
                    <a:pt x="94" y="55"/>
                  </a:cubicBezTo>
                  <a:cubicBezTo>
                    <a:pt x="40" y="55"/>
                    <a:pt x="40" y="55"/>
                    <a:pt x="40" y="55"/>
                  </a:cubicBezTo>
                  <a:cubicBezTo>
                    <a:pt x="22" y="55"/>
                    <a:pt x="8" y="70"/>
                    <a:pt x="8" y="88"/>
                  </a:cubicBezTo>
                  <a:lnTo>
                    <a:pt x="8" y="95"/>
                  </a:lnTo>
                  <a:close/>
                  <a:moveTo>
                    <a:pt x="173" y="52"/>
                  </a:moveTo>
                  <a:cubicBezTo>
                    <a:pt x="110" y="52"/>
                    <a:pt x="110" y="52"/>
                    <a:pt x="110" y="52"/>
                  </a:cubicBezTo>
                  <a:cubicBezTo>
                    <a:pt x="111" y="47"/>
                    <a:pt x="111" y="47"/>
                    <a:pt x="111" y="47"/>
                  </a:cubicBezTo>
                  <a:cubicBezTo>
                    <a:pt x="113" y="32"/>
                    <a:pt x="126" y="20"/>
                    <a:pt x="142" y="20"/>
                  </a:cubicBezTo>
                  <a:cubicBezTo>
                    <a:pt x="158" y="20"/>
                    <a:pt x="171" y="32"/>
                    <a:pt x="173" y="47"/>
                  </a:cubicBezTo>
                  <a:lnTo>
                    <a:pt x="173" y="52"/>
                  </a:lnTo>
                  <a:close/>
                  <a:moveTo>
                    <a:pt x="120" y="44"/>
                  </a:moveTo>
                  <a:cubicBezTo>
                    <a:pt x="164" y="44"/>
                    <a:pt x="164" y="44"/>
                    <a:pt x="164" y="44"/>
                  </a:cubicBezTo>
                  <a:cubicBezTo>
                    <a:pt x="161" y="35"/>
                    <a:pt x="152" y="28"/>
                    <a:pt x="142" y="28"/>
                  </a:cubicBezTo>
                  <a:cubicBezTo>
                    <a:pt x="132" y="28"/>
                    <a:pt x="123" y="35"/>
                    <a:pt x="120"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2" name="Freeform 336"/>
            <p:cNvSpPr>
              <a:spLocks noEditPoints="1"/>
            </p:cNvSpPr>
            <p:nvPr userDrawn="1"/>
          </p:nvSpPr>
          <p:spPr bwMode="auto">
            <a:xfrm>
              <a:off x="2986" y="1563"/>
              <a:ext cx="304" cy="145"/>
            </a:xfrm>
            <a:custGeom>
              <a:avLst/>
              <a:gdLst>
                <a:gd name="T0" fmla="*/ 243 w 284"/>
                <a:gd name="T1" fmla="*/ 136 h 136"/>
                <a:gd name="T2" fmla="*/ 40 w 284"/>
                <a:gd name="T3" fmla="*/ 136 h 136"/>
                <a:gd name="T4" fmla="*/ 0 w 284"/>
                <a:gd name="T5" fmla="*/ 96 h 136"/>
                <a:gd name="T6" fmla="*/ 0 w 284"/>
                <a:gd name="T7" fmla="*/ 0 h 136"/>
                <a:gd name="T8" fmla="*/ 284 w 284"/>
                <a:gd name="T9" fmla="*/ 0 h 136"/>
                <a:gd name="T10" fmla="*/ 284 w 284"/>
                <a:gd name="T11" fmla="*/ 96 h 136"/>
                <a:gd name="T12" fmla="*/ 243 w 284"/>
                <a:gd name="T13" fmla="*/ 136 h 136"/>
                <a:gd name="T14" fmla="*/ 8 w 284"/>
                <a:gd name="T15" fmla="*/ 8 h 136"/>
                <a:gd name="T16" fmla="*/ 8 w 284"/>
                <a:gd name="T17" fmla="*/ 96 h 136"/>
                <a:gd name="T18" fmla="*/ 40 w 284"/>
                <a:gd name="T19" fmla="*/ 128 h 136"/>
                <a:gd name="T20" fmla="*/ 243 w 284"/>
                <a:gd name="T21" fmla="*/ 128 h 136"/>
                <a:gd name="T22" fmla="*/ 276 w 284"/>
                <a:gd name="T23" fmla="*/ 96 h 136"/>
                <a:gd name="T24" fmla="*/ 276 w 284"/>
                <a:gd name="T25" fmla="*/ 8 h 136"/>
                <a:gd name="T26" fmla="*/ 8 w 284"/>
                <a:gd name="T27"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36">
                  <a:moveTo>
                    <a:pt x="243" y="136"/>
                  </a:moveTo>
                  <a:cubicBezTo>
                    <a:pt x="40" y="136"/>
                    <a:pt x="40" y="136"/>
                    <a:pt x="40" y="136"/>
                  </a:cubicBezTo>
                  <a:cubicBezTo>
                    <a:pt x="18" y="136"/>
                    <a:pt x="0" y="118"/>
                    <a:pt x="0" y="96"/>
                  </a:cubicBezTo>
                  <a:cubicBezTo>
                    <a:pt x="0" y="0"/>
                    <a:pt x="0" y="0"/>
                    <a:pt x="0" y="0"/>
                  </a:cubicBezTo>
                  <a:cubicBezTo>
                    <a:pt x="284" y="0"/>
                    <a:pt x="284" y="0"/>
                    <a:pt x="284" y="0"/>
                  </a:cubicBezTo>
                  <a:cubicBezTo>
                    <a:pt x="284" y="96"/>
                    <a:pt x="284" y="96"/>
                    <a:pt x="284" y="96"/>
                  </a:cubicBezTo>
                  <a:cubicBezTo>
                    <a:pt x="284" y="118"/>
                    <a:pt x="266" y="136"/>
                    <a:pt x="243" y="136"/>
                  </a:cubicBezTo>
                  <a:close/>
                  <a:moveTo>
                    <a:pt x="8" y="8"/>
                  </a:moveTo>
                  <a:cubicBezTo>
                    <a:pt x="8" y="96"/>
                    <a:pt x="8" y="96"/>
                    <a:pt x="8" y="96"/>
                  </a:cubicBezTo>
                  <a:cubicBezTo>
                    <a:pt x="8" y="114"/>
                    <a:pt x="22" y="128"/>
                    <a:pt x="40" y="128"/>
                  </a:cubicBezTo>
                  <a:cubicBezTo>
                    <a:pt x="243" y="128"/>
                    <a:pt x="243" y="128"/>
                    <a:pt x="243" y="128"/>
                  </a:cubicBezTo>
                  <a:cubicBezTo>
                    <a:pt x="261" y="128"/>
                    <a:pt x="276" y="114"/>
                    <a:pt x="276" y="96"/>
                  </a:cubicBezTo>
                  <a:cubicBezTo>
                    <a:pt x="276" y="8"/>
                    <a:pt x="276" y="8"/>
                    <a:pt x="276" y="8"/>
                  </a:cubicBezTo>
                  <a:lnTo>
                    <a:pt x="8"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Freeform 337"/>
            <p:cNvSpPr>
              <a:spLocks noEditPoints="1"/>
            </p:cNvSpPr>
            <p:nvPr userDrawn="1"/>
          </p:nvSpPr>
          <p:spPr bwMode="auto">
            <a:xfrm>
              <a:off x="3424" y="1685"/>
              <a:ext cx="557" cy="557"/>
            </a:xfrm>
            <a:custGeom>
              <a:avLst/>
              <a:gdLst>
                <a:gd name="T0" fmla="*/ 188 w 521"/>
                <a:gd name="T1" fmla="*/ 509 h 520"/>
                <a:gd name="T2" fmla="*/ 90 w 521"/>
                <a:gd name="T3" fmla="*/ 456 h 520"/>
                <a:gd name="T4" fmla="*/ 56 w 521"/>
                <a:gd name="T5" fmla="*/ 385 h 520"/>
                <a:gd name="T6" fmla="*/ 23 w 521"/>
                <a:gd name="T7" fmla="*/ 299 h 520"/>
                <a:gd name="T8" fmla="*/ 3 w 521"/>
                <a:gd name="T9" fmla="*/ 223 h 520"/>
                <a:gd name="T10" fmla="*/ 42 w 521"/>
                <a:gd name="T11" fmla="*/ 118 h 520"/>
                <a:gd name="T12" fmla="*/ 107 w 521"/>
                <a:gd name="T13" fmla="*/ 75 h 520"/>
                <a:gd name="T14" fmla="*/ 188 w 521"/>
                <a:gd name="T15" fmla="*/ 30 h 520"/>
                <a:gd name="T16" fmla="*/ 260 w 521"/>
                <a:gd name="T17" fmla="*/ 0 h 520"/>
                <a:gd name="T18" fmla="*/ 369 w 521"/>
                <a:gd name="T19" fmla="*/ 23 h 520"/>
                <a:gd name="T20" fmla="*/ 422 w 521"/>
                <a:gd name="T21" fmla="*/ 81 h 520"/>
                <a:gd name="T22" fmla="*/ 477 w 521"/>
                <a:gd name="T23" fmla="*/ 155 h 520"/>
                <a:gd name="T24" fmla="*/ 518 w 521"/>
                <a:gd name="T25" fmla="*/ 222 h 520"/>
                <a:gd name="T26" fmla="*/ 510 w 521"/>
                <a:gd name="T27" fmla="*/ 333 h 520"/>
                <a:gd name="T28" fmla="*/ 460 w 521"/>
                <a:gd name="T29" fmla="*/ 394 h 520"/>
                <a:gd name="T30" fmla="*/ 394 w 521"/>
                <a:gd name="T31" fmla="*/ 459 h 520"/>
                <a:gd name="T32" fmla="*/ 334 w 521"/>
                <a:gd name="T33" fmla="*/ 509 h 520"/>
                <a:gd name="T34" fmla="*/ 230 w 521"/>
                <a:gd name="T35" fmla="*/ 509 h 520"/>
                <a:gd name="T36" fmla="*/ 326 w 521"/>
                <a:gd name="T37" fmla="*/ 503 h 520"/>
                <a:gd name="T38" fmla="*/ 385 w 521"/>
                <a:gd name="T39" fmla="*/ 456 h 520"/>
                <a:gd name="T40" fmla="*/ 457 w 521"/>
                <a:gd name="T41" fmla="*/ 384 h 520"/>
                <a:gd name="T42" fmla="*/ 504 w 521"/>
                <a:gd name="T43" fmla="*/ 325 h 520"/>
                <a:gd name="T44" fmla="*/ 510 w 521"/>
                <a:gd name="T45" fmla="*/ 229 h 520"/>
                <a:gd name="T46" fmla="*/ 473 w 521"/>
                <a:gd name="T47" fmla="*/ 164 h 520"/>
                <a:gd name="T48" fmla="*/ 412 w 521"/>
                <a:gd name="T49" fmla="*/ 83 h 520"/>
                <a:gd name="T50" fmla="*/ 360 w 521"/>
                <a:gd name="T51" fmla="*/ 28 h 520"/>
                <a:gd name="T52" fmla="*/ 266 w 521"/>
                <a:gd name="T53" fmla="*/ 8 h 520"/>
                <a:gd name="T54" fmla="*/ 197 w 521"/>
                <a:gd name="T55" fmla="*/ 36 h 520"/>
                <a:gd name="T56" fmla="*/ 107 w 521"/>
                <a:gd name="T57" fmla="*/ 85 h 520"/>
                <a:gd name="T58" fmla="*/ 46 w 521"/>
                <a:gd name="T59" fmla="*/ 128 h 520"/>
                <a:gd name="T60" fmla="*/ 12 w 521"/>
                <a:gd name="T61" fmla="*/ 218 h 520"/>
                <a:gd name="T62" fmla="*/ 30 w 521"/>
                <a:gd name="T63" fmla="*/ 291 h 520"/>
                <a:gd name="T64" fmla="*/ 66 w 521"/>
                <a:gd name="T65" fmla="*/ 387 h 520"/>
                <a:gd name="T66" fmla="*/ 100 w 521"/>
                <a:gd name="T67" fmla="*/ 454 h 520"/>
                <a:gd name="T68" fmla="*/ 184 w 521"/>
                <a:gd name="T69" fmla="*/ 499 h 520"/>
                <a:gd name="T70" fmla="*/ 267 w 521"/>
                <a:gd name="T71" fmla="*/ 291 h 520"/>
                <a:gd name="T72" fmla="*/ 420 w 521"/>
                <a:gd name="T73" fmla="*/ 369 h 520"/>
                <a:gd name="T74" fmla="*/ 411 w 521"/>
                <a:gd name="T75" fmla="*/ 368 h 520"/>
                <a:gd name="T76" fmla="*/ 101 w 521"/>
                <a:gd name="T77" fmla="*/ 369 h 520"/>
                <a:gd name="T78" fmla="*/ 253 w 521"/>
                <a:gd name="T79" fmla="*/ 291 h 520"/>
                <a:gd name="T80" fmla="*/ 237 w 521"/>
                <a:gd name="T81" fmla="*/ 292 h 520"/>
                <a:gd name="T82" fmla="*/ 292 w 521"/>
                <a:gd name="T83" fmla="*/ 260 h 520"/>
                <a:gd name="T84" fmla="*/ 454 w 521"/>
                <a:gd name="T85" fmla="*/ 260 h 520"/>
                <a:gd name="T86" fmla="*/ 446 w 521"/>
                <a:gd name="T87" fmla="*/ 260 h 520"/>
                <a:gd name="T88" fmla="*/ 91 w 521"/>
                <a:gd name="T89" fmla="*/ 354 h 520"/>
                <a:gd name="T90" fmla="*/ 230 w 521"/>
                <a:gd name="T91" fmla="*/ 249 h 520"/>
                <a:gd name="T92" fmla="*/ 91 w 521"/>
                <a:gd name="T93" fmla="*/ 354 h 520"/>
                <a:gd name="T94" fmla="*/ 221 w 521"/>
                <a:gd name="T95" fmla="*/ 260 h 520"/>
                <a:gd name="T96" fmla="*/ 270 w 521"/>
                <a:gd name="T97" fmla="*/ 229 h 520"/>
                <a:gd name="T98" fmla="*/ 422 w 521"/>
                <a:gd name="T99" fmla="*/ 153 h 520"/>
                <a:gd name="T100" fmla="*/ 275 w 521"/>
                <a:gd name="T101" fmla="*/ 75 h 520"/>
                <a:gd name="T102" fmla="*/ 249 w 521"/>
                <a:gd name="T103" fmla="*/ 66 h 520"/>
                <a:gd name="T104" fmla="*/ 237 w 521"/>
                <a:gd name="T105" fmla="*/ 237 h 520"/>
                <a:gd name="T106" fmla="*/ 110 w 521"/>
                <a:gd name="T107" fmla="*/ 15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1" h="520">
                  <a:moveTo>
                    <a:pt x="261" y="520"/>
                  </a:moveTo>
                  <a:cubicBezTo>
                    <a:pt x="223" y="517"/>
                    <a:pt x="223" y="517"/>
                    <a:pt x="223" y="517"/>
                  </a:cubicBezTo>
                  <a:cubicBezTo>
                    <a:pt x="221" y="497"/>
                    <a:pt x="221" y="497"/>
                    <a:pt x="221" y="497"/>
                  </a:cubicBezTo>
                  <a:cubicBezTo>
                    <a:pt x="198" y="491"/>
                    <a:pt x="198" y="491"/>
                    <a:pt x="198" y="491"/>
                  </a:cubicBezTo>
                  <a:cubicBezTo>
                    <a:pt x="188" y="509"/>
                    <a:pt x="188" y="509"/>
                    <a:pt x="188" y="509"/>
                  </a:cubicBezTo>
                  <a:cubicBezTo>
                    <a:pt x="152" y="496"/>
                    <a:pt x="152" y="496"/>
                    <a:pt x="152" y="496"/>
                  </a:cubicBezTo>
                  <a:cubicBezTo>
                    <a:pt x="156" y="476"/>
                    <a:pt x="156" y="476"/>
                    <a:pt x="156" y="476"/>
                  </a:cubicBezTo>
                  <a:cubicBezTo>
                    <a:pt x="135" y="464"/>
                    <a:pt x="135" y="464"/>
                    <a:pt x="135" y="464"/>
                  </a:cubicBezTo>
                  <a:cubicBezTo>
                    <a:pt x="120" y="479"/>
                    <a:pt x="120" y="479"/>
                    <a:pt x="120" y="479"/>
                  </a:cubicBezTo>
                  <a:cubicBezTo>
                    <a:pt x="90" y="456"/>
                    <a:pt x="90" y="456"/>
                    <a:pt x="90" y="456"/>
                  </a:cubicBezTo>
                  <a:cubicBezTo>
                    <a:pt x="99" y="438"/>
                    <a:pt x="99" y="438"/>
                    <a:pt x="99" y="438"/>
                  </a:cubicBezTo>
                  <a:cubicBezTo>
                    <a:pt x="82" y="421"/>
                    <a:pt x="82" y="421"/>
                    <a:pt x="82" y="421"/>
                  </a:cubicBezTo>
                  <a:cubicBezTo>
                    <a:pt x="64" y="430"/>
                    <a:pt x="64" y="430"/>
                    <a:pt x="64" y="430"/>
                  </a:cubicBezTo>
                  <a:cubicBezTo>
                    <a:pt x="41" y="400"/>
                    <a:pt x="41" y="400"/>
                    <a:pt x="41" y="400"/>
                  </a:cubicBezTo>
                  <a:cubicBezTo>
                    <a:pt x="56" y="385"/>
                    <a:pt x="56" y="385"/>
                    <a:pt x="56" y="385"/>
                  </a:cubicBezTo>
                  <a:cubicBezTo>
                    <a:pt x="44" y="364"/>
                    <a:pt x="44" y="364"/>
                    <a:pt x="44" y="364"/>
                  </a:cubicBezTo>
                  <a:cubicBezTo>
                    <a:pt x="24" y="368"/>
                    <a:pt x="24" y="368"/>
                    <a:pt x="24" y="368"/>
                  </a:cubicBezTo>
                  <a:cubicBezTo>
                    <a:pt x="11" y="332"/>
                    <a:pt x="11" y="332"/>
                    <a:pt x="11" y="332"/>
                  </a:cubicBezTo>
                  <a:cubicBezTo>
                    <a:pt x="29" y="323"/>
                    <a:pt x="29" y="323"/>
                    <a:pt x="29" y="323"/>
                  </a:cubicBezTo>
                  <a:cubicBezTo>
                    <a:pt x="23" y="299"/>
                    <a:pt x="23" y="299"/>
                    <a:pt x="23" y="299"/>
                  </a:cubicBezTo>
                  <a:cubicBezTo>
                    <a:pt x="3" y="297"/>
                    <a:pt x="3" y="297"/>
                    <a:pt x="3" y="297"/>
                  </a:cubicBezTo>
                  <a:cubicBezTo>
                    <a:pt x="0" y="259"/>
                    <a:pt x="0" y="259"/>
                    <a:pt x="0" y="259"/>
                  </a:cubicBezTo>
                  <a:cubicBezTo>
                    <a:pt x="20" y="255"/>
                    <a:pt x="20" y="255"/>
                    <a:pt x="20" y="255"/>
                  </a:cubicBezTo>
                  <a:cubicBezTo>
                    <a:pt x="22" y="230"/>
                    <a:pt x="22" y="230"/>
                    <a:pt x="22" y="230"/>
                  </a:cubicBezTo>
                  <a:cubicBezTo>
                    <a:pt x="3" y="223"/>
                    <a:pt x="3" y="223"/>
                    <a:pt x="3" y="223"/>
                  </a:cubicBezTo>
                  <a:cubicBezTo>
                    <a:pt x="11" y="186"/>
                    <a:pt x="11" y="186"/>
                    <a:pt x="11" y="186"/>
                  </a:cubicBezTo>
                  <a:cubicBezTo>
                    <a:pt x="31" y="187"/>
                    <a:pt x="31" y="187"/>
                    <a:pt x="31" y="187"/>
                  </a:cubicBezTo>
                  <a:cubicBezTo>
                    <a:pt x="40" y="164"/>
                    <a:pt x="40" y="164"/>
                    <a:pt x="40" y="164"/>
                  </a:cubicBezTo>
                  <a:cubicBezTo>
                    <a:pt x="24" y="152"/>
                    <a:pt x="24" y="152"/>
                    <a:pt x="24" y="152"/>
                  </a:cubicBezTo>
                  <a:cubicBezTo>
                    <a:pt x="42" y="118"/>
                    <a:pt x="42" y="118"/>
                    <a:pt x="42" y="118"/>
                  </a:cubicBezTo>
                  <a:cubicBezTo>
                    <a:pt x="61" y="126"/>
                    <a:pt x="61" y="126"/>
                    <a:pt x="61" y="126"/>
                  </a:cubicBezTo>
                  <a:cubicBezTo>
                    <a:pt x="76" y="106"/>
                    <a:pt x="76" y="106"/>
                    <a:pt x="76" y="106"/>
                  </a:cubicBezTo>
                  <a:cubicBezTo>
                    <a:pt x="63" y="90"/>
                    <a:pt x="63" y="90"/>
                    <a:pt x="63" y="90"/>
                  </a:cubicBezTo>
                  <a:cubicBezTo>
                    <a:pt x="91" y="63"/>
                    <a:pt x="91" y="63"/>
                    <a:pt x="91" y="63"/>
                  </a:cubicBezTo>
                  <a:cubicBezTo>
                    <a:pt x="107" y="75"/>
                    <a:pt x="107" y="75"/>
                    <a:pt x="107" y="75"/>
                  </a:cubicBezTo>
                  <a:cubicBezTo>
                    <a:pt x="126" y="60"/>
                    <a:pt x="126" y="60"/>
                    <a:pt x="126" y="60"/>
                  </a:cubicBezTo>
                  <a:cubicBezTo>
                    <a:pt x="119" y="41"/>
                    <a:pt x="119" y="41"/>
                    <a:pt x="119" y="41"/>
                  </a:cubicBezTo>
                  <a:cubicBezTo>
                    <a:pt x="153" y="23"/>
                    <a:pt x="153" y="23"/>
                    <a:pt x="153" y="23"/>
                  </a:cubicBezTo>
                  <a:cubicBezTo>
                    <a:pt x="165" y="39"/>
                    <a:pt x="165" y="39"/>
                    <a:pt x="165" y="39"/>
                  </a:cubicBezTo>
                  <a:cubicBezTo>
                    <a:pt x="188" y="30"/>
                    <a:pt x="188" y="30"/>
                    <a:pt x="188" y="30"/>
                  </a:cubicBezTo>
                  <a:cubicBezTo>
                    <a:pt x="187" y="10"/>
                    <a:pt x="187" y="10"/>
                    <a:pt x="187" y="10"/>
                  </a:cubicBezTo>
                  <a:cubicBezTo>
                    <a:pt x="224" y="2"/>
                    <a:pt x="224" y="2"/>
                    <a:pt x="224" y="2"/>
                  </a:cubicBezTo>
                  <a:cubicBezTo>
                    <a:pt x="231" y="21"/>
                    <a:pt x="231" y="21"/>
                    <a:pt x="231" y="21"/>
                  </a:cubicBezTo>
                  <a:cubicBezTo>
                    <a:pt x="256" y="19"/>
                    <a:pt x="256" y="19"/>
                    <a:pt x="256" y="19"/>
                  </a:cubicBezTo>
                  <a:cubicBezTo>
                    <a:pt x="260" y="0"/>
                    <a:pt x="260" y="0"/>
                    <a:pt x="260" y="0"/>
                  </a:cubicBezTo>
                  <a:cubicBezTo>
                    <a:pt x="298" y="2"/>
                    <a:pt x="298" y="2"/>
                    <a:pt x="298" y="2"/>
                  </a:cubicBezTo>
                  <a:cubicBezTo>
                    <a:pt x="300" y="23"/>
                    <a:pt x="300" y="23"/>
                    <a:pt x="300" y="23"/>
                  </a:cubicBezTo>
                  <a:cubicBezTo>
                    <a:pt x="323" y="28"/>
                    <a:pt x="323" y="28"/>
                    <a:pt x="323" y="28"/>
                  </a:cubicBezTo>
                  <a:cubicBezTo>
                    <a:pt x="333" y="10"/>
                    <a:pt x="333" y="10"/>
                    <a:pt x="333" y="10"/>
                  </a:cubicBezTo>
                  <a:cubicBezTo>
                    <a:pt x="369" y="23"/>
                    <a:pt x="369" y="23"/>
                    <a:pt x="369" y="23"/>
                  </a:cubicBezTo>
                  <a:cubicBezTo>
                    <a:pt x="365" y="43"/>
                    <a:pt x="365" y="43"/>
                    <a:pt x="365" y="43"/>
                  </a:cubicBezTo>
                  <a:cubicBezTo>
                    <a:pt x="386" y="55"/>
                    <a:pt x="386" y="55"/>
                    <a:pt x="386" y="55"/>
                  </a:cubicBezTo>
                  <a:cubicBezTo>
                    <a:pt x="401" y="40"/>
                    <a:pt x="401" y="40"/>
                    <a:pt x="401" y="40"/>
                  </a:cubicBezTo>
                  <a:cubicBezTo>
                    <a:pt x="431" y="63"/>
                    <a:pt x="431" y="63"/>
                    <a:pt x="431" y="63"/>
                  </a:cubicBezTo>
                  <a:cubicBezTo>
                    <a:pt x="422" y="81"/>
                    <a:pt x="422" y="81"/>
                    <a:pt x="422" y="81"/>
                  </a:cubicBezTo>
                  <a:cubicBezTo>
                    <a:pt x="439" y="99"/>
                    <a:pt x="439" y="99"/>
                    <a:pt x="439" y="99"/>
                  </a:cubicBezTo>
                  <a:cubicBezTo>
                    <a:pt x="457" y="89"/>
                    <a:pt x="457" y="89"/>
                    <a:pt x="457" y="89"/>
                  </a:cubicBezTo>
                  <a:cubicBezTo>
                    <a:pt x="480" y="120"/>
                    <a:pt x="480" y="120"/>
                    <a:pt x="480" y="120"/>
                  </a:cubicBezTo>
                  <a:cubicBezTo>
                    <a:pt x="465" y="134"/>
                    <a:pt x="465" y="134"/>
                    <a:pt x="465" y="134"/>
                  </a:cubicBezTo>
                  <a:cubicBezTo>
                    <a:pt x="477" y="155"/>
                    <a:pt x="477" y="155"/>
                    <a:pt x="477" y="155"/>
                  </a:cubicBezTo>
                  <a:cubicBezTo>
                    <a:pt x="497" y="151"/>
                    <a:pt x="497" y="151"/>
                    <a:pt x="497" y="151"/>
                  </a:cubicBezTo>
                  <a:cubicBezTo>
                    <a:pt x="510" y="187"/>
                    <a:pt x="510" y="187"/>
                    <a:pt x="510" y="187"/>
                  </a:cubicBezTo>
                  <a:cubicBezTo>
                    <a:pt x="492" y="197"/>
                    <a:pt x="492" y="197"/>
                    <a:pt x="492" y="197"/>
                  </a:cubicBezTo>
                  <a:cubicBezTo>
                    <a:pt x="498" y="221"/>
                    <a:pt x="498" y="221"/>
                    <a:pt x="498" y="221"/>
                  </a:cubicBezTo>
                  <a:cubicBezTo>
                    <a:pt x="518" y="222"/>
                    <a:pt x="518" y="222"/>
                    <a:pt x="518" y="222"/>
                  </a:cubicBezTo>
                  <a:cubicBezTo>
                    <a:pt x="521" y="260"/>
                    <a:pt x="521" y="260"/>
                    <a:pt x="521" y="260"/>
                  </a:cubicBezTo>
                  <a:cubicBezTo>
                    <a:pt x="501" y="265"/>
                    <a:pt x="501" y="265"/>
                    <a:pt x="501" y="265"/>
                  </a:cubicBezTo>
                  <a:cubicBezTo>
                    <a:pt x="499" y="289"/>
                    <a:pt x="499" y="289"/>
                    <a:pt x="499" y="289"/>
                  </a:cubicBezTo>
                  <a:cubicBezTo>
                    <a:pt x="518" y="296"/>
                    <a:pt x="518" y="296"/>
                    <a:pt x="518" y="296"/>
                  </a:cubicBezTo>
                  <a:cubicBezTo>
                    <a:pt x="510" y="333"/>
                    <a:pt x="510" y="333"/>
                    <a:pt x="510" y="333"/>
                  </a:cubicBezTo>
                  <a:cubicBezTo>
                    <a:pt x="490" y="332"/>
                    <a:pt x="490" y="332"/>
                    <a:pt x="490" y="332"/>
                  </a:cubicBezTo>
                  <a:cubicBezTo>
                    <a:pt x="481" y="355"/>
                    <a:pt x="481" y="355"/>
                    <a:pt x="481" y="355"/>
                  </a:cubicBezTo>
                  <a:cubicBezTo>
                    <a:pt x="497" y="367"/>
                    <a:pt x="497" y="367"/>
                    <a:pt x="497" y="367"/>
                  </a:cubicBezTo>
                  <a:cubicBezTo>
                    <a:pt x="479" y="401"/>
                    <a:pt x="479" y="401"/>
                    <a:pt x="479" y="401"/>
                  </a:cubicBezTo>
                  <a:cubicBezTo>
                    <a:pt x="460" y="394"/>
                    <a:pt x="460" y="394"/>
                    <a:pt x="460" y="394"/>
                  </a:cubicBezTo>
                  <a:cubicBezTo>
                    <a:pt x="445" y="413"/>
                    <a:pt x="445" y="413"/>
                    <a:pt x="445" y="413"/>
                  </a:cubicBezTo>
                  <a:cubicBezTo>
                    <a:pt x="457" y="429"/>
                    <a:pt x="457" y="429"/>
                    <a:pt x="457" y="429"/>
                  </a:cubicBezTo>
                  <a:cubicBezTo>
                    <a:pt x="430" y="457"/>
                    <a:pt x="430" y="457"/>
                    <a:pt x="430" y="457"/>
                  </a:cubicBezTo>
                  <a:cubicBezTo>
                    <a:pt x="414" y="444"/>
                    <a:pt x="414" y="444"/>
                    <a:pt x="414" y="444"/>
                  </a:cubicBezTo>
                  <a:cubicBezTo>
                    <a:pt x="394" y="459"/>
                    <a:pt x="394" y="459"/>
                    <a:pt x="394" y="459"/>
                  </a:cubicBezTo>
                  <a:cubicBezTo>
                    <a:pt x="402" y="478"/>
                    <a:pt x="402" y="478"/>
                    <a:pt x="402" y="478"/>
                  </a:cubicBezTo>
                  <a:cubicBezTo>
                    <a:pt x="368" y="496"/>
                    <a:pt x="368" y="496"/>
                    <a:pt x="368" y="496"/>
                  </a:cubicBezTo>
                  <a:cubicBezTo>
                    <a:pt x="356" y="480"/>
                    <a:pt x="356" y="480"/>
                    <a:pt x="356" y="480"/>
                  </a:cubicBezTo>
                  <a:cubicBezTo>
                    <a:pt x="333" y="489"/>
                    <a:pt x="333" y="489"/>
                    <a:pt x="333" y="489"/>
                  </a:cubicBezTo>
                  <a:cubicBezTo>
                    <a:pt x="334" y="509"/>
                    <a:pt x="334" y="509"/>
                    <a:pt x="334" y="509"/>
                  </a:cubicBezTo>
                  <a:cubicBezTo>
                    <a:pt x="297" y="517"/>
                    <a:pt x="297" y="517"/>
                    <a:pt x="297" y="517"/>
                  </a:cubicBezTo>
                  <a:cubicBezTo>
                    <a:pt x="290" y="498"/>
                    <a:pt x="290" y="498"/>
                    <a:pt x="290" y="498"/>
                  </a:cubicBezTo>
                  <a:cubicBezTo>
                    <a:pt x="265" y="500"/>
                    <a:pt x="265" y="500"/>
                    <a:pt x="265" y="500"/>
                  </a:cubicBezTo>
                  <a:lnTo>
                    <a:pt x="261" y="520"/>
                  </a:lnTo>
                  <a:close/>
                  <a:moveTo>
                    <a:pt x="230" y="509"/>
                  </a:moveTo>
                  <a:cubicBezTo>
                    <a:pt x="255" y="511"/>
                    <a:pt x="255" y="511"/>
                    <a:pt x="255" y="511"/>
                  </a:cubicBezTo>
                  <a:cubicBezTo>
                    <a:pt x="259" y="492"/>
                    <a:pt x="259" y="492"/>
                    <a:pt x="259" y="492"/>
                  </a:cubicBezTo>
                  <a:cubicBezTo>
                    <a:pt x="295" y="490"/>
                    <a:pt x="295" y="490"/>
                    <a:pt x="295" y="490"/>
                  </a:cubicBezTo>
                  <a:cubicBezTo>
                    <a:pt x="302" y="508"/>
                    <a:pt x="302" y="508"/>
                    <a:pt x="302" y="508"/>
                  </a:cubicBezTo>
                  <a:cubicBezTo>
                    <a:pt x="326" y="503"/>
                    <a:pt x="326" y="503"/>
                    <a:pt x="326" y="503"/>
                  </a:cubicBezTo>
                  <a:cubicBezTo>
                    <a:pt x="324" y="483"/>
                    <a:pt x="324" y="483"/>
                    <a:pt x="324" y="483"/>
                  </a:cubicBezTo>
                  <a:cubicBezTo>
                    <a:pt x="359" y="471"/>
                    <a:pt x="359" y="471"/>
                    <a:pt x="359" y="471"/>
                  </a:cubicBezTo>
                  <a:cubicBezTo>
                    <a:pt x="370" y="486"/>
                    <a:pt x="370" y="486"/>
                    <a:pt x="370" y="486"/>
                  </a:cubicBezTo>
                  <a:cubicBezTo>
                    <a:pt x="392" y="474"/>
                    <a:pt x="392" y="474"/>
                    <a:pt x="392" y="474"/>
                  </a:cubicBezTo>
                  <a:cubicBezTo>
                    <a:pt x="385" y="456"/>
                    <a:pt x="385" y="456"/>
                    <a:pt x="385" y="456"/>
                  </a:cubicBezTo>
                  <a:cubicBezTo>
                    <a:pt x="414" y="434"/>
                    <a:pt x="414" y="434"/>
                    <a:pt x="414" y="434"/>
                  </a:cubicBezTo>
                  <a:cubicBezTo>
                    <a:pt x="430" y="446"/>
                    <a:pt x="430" y="446"/>
                    <a:pt x="430" y="446"/>
                  </a:cubicBezTo>
                  <a:cubicBezTo>
                    <a:pt x="447" y="429"/>
                    <a:pt x="447" y="429"/>
                    <a:pt x="447" y="429"/>
                  </a:cubicBezTo>
                  <a:cubicBezTo>
                    <a:pt x="435" y="413"/>
                    <a:pt x="435" y="413"/>
                    <a:pt x="435" y="413"/>
                  </a:cubicBezTo>
                  <a:cubicBezTo>
                    <a:pt x="457" y="384"/>
                    <a:pt x="457" y="384"/>
                    <a:pt x="457" y="384"/>
                  </a:cubicBezTo>
                  <a:cubicBezTo>
                    <a:pt x="475" y="391"/>
                    <a:pt x="475" y="391"/>
                    <a:pt x="475" y="391"/>
                  </a:cubicBezTo>
                  <a:cubicBezTo>
                    <a:pt x="487" y="369"/>
                    <a:pt x="487" y="369"/>
                    <a:pt x="487" y="369"/>
                  </a:cubicBezTo>
                  <a:cubicBezTo>
                    <a:pt x="471" y="358"/>
                    <a:pt x="471" y="358"/>
                    <a:pt x="471" y="358"/>
                  </a:cubicBezTo>
                  <a:cubicBezTo>
                    <a:pt x="484" y="324"/>
                    <a:pt x="484" y="324"/>
                    <a:pt x="484" y="324"/>
                  </a:cubicBezTo>
                  <a:cubicBezTo>
                    <a:pt x="504" y="325"/>
                    <a:pt x="504" y="325"/>
                    <a:pt x="504" y="325"/>
                  </a:cubicBezTo>
                  <a:cubicBezTo>
                    <a:pt x="509" y="301"/>
                    <a:pt x="509" y="301"/>
                    <a:pt x="509" y="301"/>
                  </a:cubicBezTo>
                  <a:cubicBezTo>
                    <a:pt x="491" y="294"/>
                    <a:pt x="491" y="294"/>
                    <a:pt x="491" y="294"/>
                  </a:cubicBezTo>
                  <a:cubicBezTo>
                    <a:pt x="493" y="258"/>
                    <a:pt x="493" y="258"/>
                    <a:pt x="493" y="258"/>
                  </a:cubicBezTo>
                  <a:cubicBezTo>
                    <a:pt x="512" y="254"/>
                    <a:pt x="512" y="254"/>
                    <a:pt x="512" y="254"/>
                  </a:cubicBezTo>
                  <a:cubicBezTo>
                    <a:pt x="510" y="229"/>
                    <a:pt x="510" y="229"/>
                    <a:pt x="510" y="229"/>
                  </a:cubicBezTo>
                  <a:cubicBezTo>
                    <a:pt x="491" y="228"/>
                    <a:pt x="491" y="228"/>
                    <a:pt x="491" y="228"/>
                  </a:cubicBezTo>
                  <a:cubicBezTo>
                    <a:pt x="483" y="192"/>
                    <a:pt x="483" y="192"/>
                    <a:pt x="483" y="192"/>
                  </a:cubicBezTo>
                  <a:cubicBezTo>
                    <a:pt x="500" y="183"/>
                    <a:pt x="500" y="183"/>
                    <a:pt x="500" y="183"/>
                  </a:cubicBezTo>
                  <a:cubicBezTo>
                    <a:pt x="492" y="160"/>
                    <a:pt x="492" y="160"/>
                    <a:pt x="492" y="160"/>
                  </a:cubicBezTo>
                  <a:cubicBezTo>
                    <a:pt x="473" y="164"/>
                    <a:pt x="473" y="164"/>
                    <a:pt x="473" y="164"/>
                  </a:cubicBezTo>
                  <a:cubicBezTo>
                    <a:pt x="455" y="132"/>
                    <a:pt x="455" y="132"/>
                    <a:pt x="455" y="132"/>
                  </a:cubicBezTo>
                  <a:cubicBezTo>
                    <a:pt x="469" y="119"/>
                    <a:pt x="469" y="119"/>
                    <a:pt x="469" y="119"/>
                  </a:cubicBezTo>
                  <a:cubicBezTo>
                    <a:pt x="454" y="99"/>
                    <a:pt x="454" y="99"/>
                    <a:pt x="454" y="99"/>
                  </a:cubicBezTo>
                  <a:cubicBezTo>
                    <a:pt x="437" y="108"/>
                    <a:pt x="437" y="108"/>
                    <a:pt x="437" y="108"/>
                  </a:cubicBezTo>
                  <a:cubicBezTo>
                    <a:pt x="412" y="83"/>
                    <a:pt x="412" y="83"/>
                    <a:pt x="412" y="83"/>
                  </a:cubicBezTo>
                  <a:cubicBezTo>
                    <a:pt x="421" y="66"/>
                    <a:pt x="421" y="66"/>
                    <a:pt x="421" y="66"/>
                  </a:cubicBezTo>
                  <a:cubicBezTo>
                    <a:pt x="401" y="51"/>
                    <a:pt x="401" y="51"/>
                    <a:pt x="401" y="51"/>
                  </a:cubicBezTo>
                  <a:cubicBezTo>
                    <a:pt x="388" y="65"/>
                    <a:pt x="388" y="65"/>
                    <a:pt x="388" y="65"/>
                  </a:cubicBezTo>
                  <a:cubicBezTo>
                    <a:pt x="356" y="47"/>
                    <a:pt x="356" y="47"/>
                    <a:pt x="356" y="47"/>
                  </a:cubicBezTo>
                  <a:cubicBezTo>
                    <a:pt x="360" y="28"/>
                    <a:pt x="360" y="28"/>
                    <a:pt x="360" y="28"/>
                  </a:cubicBezTo>
                  <a:cubicBezTo>
                    <a:pt x="337" y="20"/>
                    <a:pt x="337" y="20"/>
                    <a:pt x="337" y="20"/>
                  </a:cubicBezTo>
                  <a:cubicBezTo>
                    <a:pt x="328" y="37"/>
                    <a:pt x="328" y="37"/>
                    <a:pt x="328" y="37"/>
                  </a:cubicBezTo>
                  <a:cubicBezTo>
                    <a:pt x="292" y="29"/>
                    <a:pt x="292" y="29"/>
                    <a:pt x="292" y="29"/>
                  </a:cubicBezTo>
                  <a:cubicBezTo>
                    <a:pt x="291" y="10"/>
                    <a:pt x="291" y="10"/>
                    <a:pt x="291" y="10"/>
                  </a:cubicBezTo>
                  <a:cubicBezTo>
                    <a:pt x="266" y="8"/>
                    <a:pt x="266" y="8"/>
                    <a:pt x="266" y="8"/>
                  </a:cubicBezTo>
                  <a:cubicBezTo>
                    <a:pt x="262" y="27"/>
                    <a:pt x="262" y="27"/>
                    <a:pt x="262" y="27"/>
                  </a:cubicBezTo>
                  <a:cubicBezTo>
                    <a:pt x="226" y="30"/>
                    <a:pt x="226" y="30"/>
                    <a:pt x="226" y="30"/>
                  </a:cubicBezTo>
                  <a:cubicBezTo>
                    <a:pt x="219" y="11"/>
                    <a:pt x="219" y="11"/>
                    <a:pt x="219" y="11"/>
                  </a:cubicBezTo>
                  <a:cubicBezTo>
                    <a:pt x="195" y="17"/>
                    <a:pt x="195" y="17"/>
                    <a:pt x="195" y="17"/>
                  </a:cubicBezTo>
                  <a:cubicBezTo>
                    <a:pt x="197" y="36"/>
                    <a:pt x="197" y="36"/>
                    <a:pt x="197" y="36"/>
                  </a:cubicBezTo>
                  <a:cubicBezTo>
                    <a:pt x="162" y="49"/>
                    <a:pt x="162" y="49"/>
                    <a:pt x="162" y="49"/>
                  </a:cubicBezTo>
                  <a:cubicBezTo>
                    <a:pt x="151" y="33"/>
                    <a:pt x="151" y="33"/>
                    <a:pt x="151" y="33"/>
                  </a:cubicBezTo>
                  <a:cubicBezTo>
                    <a:pt x="129" y="45"/>
                    <a:pt x="129" y="45"/>
                    <a:pt x="129" y="45"/>
                  </a:cubicBezTo>
                  <a:cubicBezTo>
                    <a:pt x="136" y="63"/>
                    <a:pt x="136" y="63"/>
                    <a:pt x="136" y="63"/>
                  </a:cubicBezTo>
                  <a:cubicBezTo>
                    <a:pt x="107" y="85"/>
                    <a:pt x="107" y="85"/>
                    <a:pt x="107" y="85"/>
                  </a:cubicBezTo>
                  <a:cubicBezTo>
                    <a:pt x="91" y="73"/>
                    <a:pt x="91" y="73"/>
                    <a:pt x="91" y="73"/>
                  </a:cubicBezTo>
                  <a:cubicBezTo>
                    <a:pt x="74" y="91"/>
                    <a:pt x="74" y="91"/>
                    <a:pt x="74" y="91"/>
                  </a:cubicBezTo>
                  <a:cubicBezTo>
                    <a:pt x="86" y="106"/>
                    <a:pt x="86" y="106"/>
                    <a:pt x="86" y="106"/>
                  </a:cubicBezTo>
                  <a:cubicBezTo>
                    <a:pt x="64" y="135"/>
                    <a:pt x="64" y="135"/>
                    <a:pt x="64" y="135"/>
                  </a:cubicBezTo>
                  <a:cubicBezTo>
                    <a:pt x="46" y="128"/>
                    <a:pt x="46" y="128"/>
                    <a:pt x="46" y="128"/>
                  </a:cubicBezTo>
                  <a:cubicBezTo>
                    <a:pt x="34" y="150"/>
                    <a:pt x="34" y="150"/>
                    <a:pt x="34" y="150"/>
                  </a:cubicBezTo>
                  <a:cubicBezTo>
                    <a:pt x="49" y="161"/>
                    <a:pt x="49" y="161"/>
                    <a:pt x="49" y="161"/>
                  </a:cubicBezTo>
                  <a:cubicBezTo>
                    <a:pt x="37" y="196"/>
                    <a:pt x="37" y="196"/>
                    <a:pt x="37" y="196"/>
                  </a:cubicBezTo>
                  <a:cubicBezTo>
                    <a:pt x="17" y="194"/>
                    <a:pt x="17" y="194"/>
                    <a:pt x="17" y="194"/>
                  </a:cubicBezTo>
                  <a:cubicBezTo>
                    <a:pt x="12" y="218"/>
                    <a:pt x="12" y="218"/>
                    <a:pt x="12" y="218"/>
                  </a:cubicBezTo>
                  <a:cubicBezTo>
                    <a:pt x="30" y="225"/>
                    <a:pt x="30" y="225"/>
                    <a:pt x="30" y="225"/>
                  </a:cubicBezTo>
                  <a:cubicBezTo>
                    <a:pt x="28" y="261"/>
                    <a:pt x="28" y="261"/>
                    <a:pt x="28" y="261"/>
                  </a:cubicBezTo>
                  <a:cubicBezTo>
                    <a:pt x="9" y="265"/>
                    <a:pt x="9" y="265"/>
                    <a:pt x="9" y="265"/>
                  </a:cubicBezTo>
                  <a:cubicBezTo>
                    <a:pt x="11" y="290"/>
                    <a:pt x="11" y="290"/>
                    <a:pt x="11" y="290"/>
                  </a:cubicBezTo>
                  <a:cubicBezTo>
                    <a:pt x="30" y="291"/>
                    <a:pt x="30" y="291"/>
                    <a:pt x="30" y="291"/>
                  </a:cubicBezTo>
                  <a:cubicBezTo>
                    <a:pt x="38" y="327"/>
                    <a:pt x="38" y="327"/>
                    <a:pt x="38" y="327"/>
                  </a:cubicBezTo>
                  <a:cubicBezTo>
                    <a:pt x="21" y="336"/>
                    <a:pt x="21" y="336"/>
                    <a:pt x="21" y="336"/>
                  </a:cubicBezTo>
                  <a:cubicBezTo>
                    <a:pt x="29" y="359"/>
                    <a:pt x="29" y="359"/>
                    <a:pt x="29" y="359"/>
                  </a:cubicBezTo>
                  <a:cubicBezTo>
                    <a:pt x="48" y="355"/>
                    <a:pt x="48" y="355"/>
                    <a:pt x="48" y="355"/>
                  </a:cubicBezTo>
                  <a:cubicBezTo>
                    <a:pt x="66" y="387"/>
                    <a:pt x="66" y="387"/>
                    <a:pt x="66" y="387"/>
                  </a:cubicBezTo>
                  <a:cubicBezTo>
                    <a:pt x="52" y="400"/>
                    <a:pt x="52" y="400"/>
                    <a:pt x="52" y="400"/>
                  </a:cubicBezTo>
                  <a:cubicBezTo>
                    <a:pt x="67" y="420"/>
                    <a:pt x="67" y="420"/>
                    <a:pt x="67" y="420"/>
                  </a:cubicBezTo>
                  <a:cubicBezTo>
                    <a:pt x="84" y="411"/>
                    <a:pt x="84" y="411"/>
                    <a:pt x="84" y="411"/>
                  </a:cubicBezTo>
                  <a:cubicBezTo>
                    <a:pt x="109" y="437"/>
                    <a:pt x="109" y="437"/>
                    <a:pt x="109" y="437"/>
                  </a:cubicBezTo>
                  <a:cubicBezTo>
                    <a:pt x="100" y="454"/>
                    <a:pt x="100" y="454"/>
                    <a:pt x="100" y="454"/>
                  </a:cubicBezTo>
                  <a:cubicBezTo>
                    <a:pt x="120" y="468"/>
                    <a:pt x="120" y="468"/>
                    <a:pt x="120" y="468"/>
                  </a:cubicBezTo>
                  <a:cubicBezTo>
                    <a:pt x="133" y="454"/>
                    <a:pt x="133" y="454"/>
                    <a:pt x="133" y="454"/>
                  </a:cubicBezTo>
                  <a:cubicBezTo>
                    <a:pt x="165" y="472"/>
                    <a:pt x="165" y="472"/>
                    <a:pt x="165" y="472"/>
                  </a:cubicBezTo>
                  <a:cubicBezTo>
                    <a:pt x="161" y="491"/>
                    <a:pt x="161" y="491"/>
                    <a:pt x="161" y="491"/>
                  </a:cubicBezTo>
                  <a:cubicBezTo>
                    <a:pt x="184" y="499"/>
                    <a:pt x="184" y="499"/>
                    <a:pt x="184" y="499"/>
                  </a:cubicBezTo>
                  <a:cubicBezTo>
                    <a:pt x="193" y="482"/>
                    <a:pt x="193" y="482"/>
                    <a:pt x="193" y="482"/>
                  </a:cubicBezTo>
                  <a:cubicBezTo>
                    <a:pt x="229" y="490"/>
                    <a:pt x="229" y="490"/>
                    <a:pt x="229" y="490"/>
                  </a:cubicBezTo>
                  <a:lnTo>
                    <a:pt x="230" y="509"/>
                  </a:lnTo>
                  <a:close/>
                  <a:moveTo>
                    <a:pt x="267" y="453"/>
                  </a:moveTo>
                  <a:cubicBezTo>
                    <a:pt x="267" y="291"/>
                    <a:pt x="267" y="291"/>
                    <a:pt x="267" y="291"/>
                  </a:cubicBezTo>
                  <a:cubicBezTo>
                    <a:pt x="270" y="290"/>
                    <a:pt x="270" y="290"/>
                    <a:pt x="270" y="290"/>
                  </a:cubicBezTo>
                  <a:cubicBezTo>
                    <a:pt x="274" y="289"/>
                    <a:pt x="278" y="286"/>
                    <a:pt x="281" y="284"/>
                  </a:cubicBezTo>
                  <a:cubicBezTo>
                    <a:pt x="283" y="282"/>
                    <a:pt x="283" y="282"/>
                    <a:pt x="283" y="282"/>
                  </a:cubicBezTo>
                  <a:cubicBezTo>
                    <a:pt x="422" y="366"/>
                    <a:pt x="422" y="366"/>
                    <a:pt x="422" y="366"/>
                  </a:cubicBezTo>
                  <a:cubicBezTo>
                    <a:pt x="420" y="369"/>
                    <a:pt x="420" y="369"/>
                    <a:pt x="420" y="369"/>
                  </a:cubicBezTo>
                  <a:cubicBezTo>
                    <a:pt x="386" y="419"/>
                    <a:pt x="332" y="449"/>
                    <a:pt x="272" y="453"/>
                  </a:cubicBezTo>
                  <a:lnTo>
                    <a:pt x="267" y="453"/>
                  </a:lnTo>
                  <a:close/>
                  <a:moveTo>
                    <a:pt x="275" y="296"/>
                  </a:moveTo>
                  <a:cubicBezTo>
                    <a:pt x="275" y="445"/>
                    <a:pt x="275" y="445"/>
                    <a:pt x="275" y="445"/>
                  </a:cubicBezTo>
                  <a:cubicBezTo>
                    <a:pt x="330" y="440"/>
                    <a:pt x="379" y="413"/>
                    <a:pt x="411" y="368"/>
                  </a:cubicBezTo>
                  <a:cubicBezTo>
                    <a:pt x="284" y="292"/>
                    <a:pt x="284" y="292"/>
                    <a:pt x="284" y="292"/>
                  </a:cubicBezTo>
                  <a:cubicBezTo>
                    <a:pt x="282" y="294"/>
                    <a:pt x="279" y="295"/>
                    <a:pt x="275" y="296"/>
                  </a:cubicBezTo>
                  <a:close/>
                  <a:moveTo>
                    <a:pt x="253" y="453"/>
                  </a:moveTo>
                  <a:cubicBezTo>
                    <a:pt x="249" y="453"/>
                    <a:pt x="249" y="453"/>
                    <a:pt x="249" y="453"/>
                  </a:cubicBezTo>
                  <a:cubicBezTo>
                    <a:pt x="189" y="449"/>
                    <a:pt x="135" y="419"/>
                    <a:pt x="101" y="369"/>
                  </a:cubicBezTo>
                  <a:cubicBezTo>
                    <a:pt x="99" y="366"/>
                    <a:pt x="99" y="366"/>
                    <a:pt x="99" y="366"/>
                  </a:cubicBezTo>
                  <a:cubicBezTo>
                    <a:pt x="237" y="282"/>
                    <a:pt x="237" y="282"/>
                    <a:pt x="237" y="282"/>
                  </a:cubicBezTo>
                  <a:cubicBezTo>
                    <a:pt x="240" y="284"/>
                    <a:pt x="240" y="284"/>
                    <a:pt x="240" y="284"/>
                  </a:cubicBezTo>
                  <a:cubicBezTo>
                    <a:pt x="243" y="286"/>
                    <a:pt x="247" y="289"/>
                    <a:pt x="251" y="290"/>
                  </a:cubicBezTo>
                  <a:cubicBezTo>
                    <a:pt x="253" y="291"/>
                    <a:pt x="253" y="291"/>
                    <a:pt x="253" y="291"/>
                  </a:cubicBezTo>
                  <a:lnTo>
                    <a:pt x="253" y="453"/>
                  </a:lnTo>
                  <a:close/>
                  <a:moveTo>
                    <a:pt x="110" y="368"/>
                  </a:moveTo>
                  <a:cubicBezTo>
                    <a:pt x="142" y="413"/>
                    <a:pt x="191" y="440"/>
                    <a:pt x="245" y="445"/>
                  </a:cubicBezTo>
                  <a:cubicBezTo>
                    <a:pt x="245" y="296"/>
                    <a:pt x="245" y="296"/>
                    <a:pt x="245" y="296"/>
                  </a:cubicBezTo>
                  <a:cubicBezTo>
                    <a:pt x="242" y="295"/>
                    <a:pt x="239" y="294"/>
                    <a:pt x="237" y="292"/>
                  </a:cubicBezTo>
                  <a:lnTo>
                    <a:pt x="110" y="368"/>
                  </a:lnTo>
                  <a:close/>
                  <a:moveTo>
                    <a:pt x="430" y="354"/>
                  </a:moveTo>
                  <a:cubicBezTo>
                    <a:pt x="291" y="270"/>
                    <a:pt x="291" y="270"/>
                    <a:pt x="291" y="270"/>
                  </a:cubicBezTo>
                  <a:cubicBezTo>
                    <a:pt x="291" y="267"/>
                    <a:pt x="291" y="267"/>
                    <a:pt x="291" y="267"/>
                  </a:cubicBezTo>
                  <a:cubicBezTo>
                    <a:pt x="292" y="264"/>
                    <a:pt x="292" y="262"/>
                    <a:pt x="292" y="260"/>
                  </a:cubicBezTo>
                  <a:cubicBezTo>
                    <a:pt x="292" y="257"/>
                    <a:pt x="292" y="255"/>
                    <a:pt x="291" y="252"/>
                  </a:cubicBezTo>
                  <a:cubicBezTo>
                    <a:pt x="291" y="249"/>
                    <a:pt x="291" y="249"/>
                    <a:pt x="291" y="249"/>
                  </a:cubicBezTo>
                  <a:cubicBezTo>
                    <a:pt x="430" y="165"/>
                    <a:pt x="430" y="165"/>
                    <a:pt x="430" y="165"/>
                  </a:cubicBezTo>
                  <a:cubicBezTo>
                    <a:pt x="432" y="169"/>
                    <a:pt x="432" y="169"/>
                    <a:pt x="432" y="169"/>
                  </a:cubicBezTo>
                  <a:cubicBezTo>
                    <a:pt x="446" y="197"/>
                    <a:pt x="454" y="228"/>
                    <a:pt x="454" y="260"/>
                  </a:cubicBezTo>
                  <a:cubicBezTo>
                    <a:pt x="454" y="291"/>
                    <a:pt x="446" y="322"/>
                    <a:pt x="432" y="350"/>
                  </a:cubicBezTo>
                  <a:lnTo>
                    <a:pt x="430" y="354"/>
                  </a:lnTo>
                  <a:close/>
                  <a:moveTo>
                    <a:pt x="300" y="266"/>
                  </a:moveTo>
                  <a:cubicBezTo>
                    <a:pt x="427" y="343"/>
                    <a:pt x="427" y="343"/>
                    <a:pt x="427" y="343"/>
                  </a:cubicBezTo>
                  <a:cubicBezTo>
                    <a:pt x="439" y="317"/>
                    <a:pt x="446" y="288"/>
                    <a:pt x="446" y="260"/>
                  </a:cubicBezTo>
                  <a:cubicBezTo>
                    <a:pt x="446" y="231"/>
                    <a:pt x="439" y="202"/>
                    <a:pt x="427" y="177"/>
                  </a:cubicBezTo>
                  <a:cubicBezTo>
                    <a:pt x="300" y="253"/>
                    <a:pt x="300" y="253"/>
                    <a:pt x="300" y="253"/>
                  </a:cubicBezTo>
                  <a:cubicBezTo>
                    <a:pt x="300" y="255"/>
                    <a:pt x="300" y="258"/>
                    <a:pt x="300" y="260"/>
                  </a:cubicBezTo>
                  <a:cubicBezTo>
                    <a:pt x="300" y="262"/>
                    <a:pt x="300" y="264"/>
                    <a:pt x="300" y="266"/>
                  </a:cubicBezTo>
                  <a:close/>
                  <a:moveTo>
                    <a:pt x="91" y="354"/>
                  </a:moveTo>
                  <a:cubicBezTo>
                    <a:pt x="89" y="350"/>
                    <a:pt x="89" y="350"/>
                    <a:pt x="89" y="350"/>
                  </a:cubicBezTo>
                  <a:cubicBezTo>
                    <a:pt x="75" y="322"/>
                    <a:pt x="67" y="291"/>
                    <a:pt x="67" y="260"/>
                  </a:cubicBezTo>
                  <a:cubicBezTo>
                    <a:pt x="67" y="228"/>
                    <a:pt x="75" y="197"/>
                    <a:pt x="89" y="169"/>
                  </a:cubicBezTo>
                  <a:cubicBezTo>
                    <a:pt x="91" y="165"/>
                    <a:pt x="91" y="165"/>
                    <a:pt x="91" y="165"/>
                  </a:cubicBezTo>
                  <a:cubicBezTo>
                    <a:pt x="230" y="249"/>
                    <a:pt x="230" y="249"/>
                    <a:pt x="230" y="249"/>
                  </a:cubicBezTo>
                  <a:cubicBezTo>
                    <a:pt x="230" y="252"/>
                    <a:pt x="230" y="252"/>
                    <a:pt x="230" y="252"/>
                  </a:cubicBezTo>
                  <a:cubicBezTo>
                    <a:pt x="229" y="255"/>
                    <a:pt x="229" y="257"/>
                    <a:pt x="229" y="260"/>
                  </a:cubicBezTo>
                  <a:cubicBezTo>
                    <a:pt x="229" y="262"/>
                    <a:pt x="229" y="264"/>
                    <a:pt x="230" y="267"/>
                  </a:cubicBezTo>
                  <a:cubicBezTo>
                    <a:pt x="230" y="270"/>
                    <a:pt x="230" y="270"/>
                    <a:pt x="230" y="270"/>
                  </a:cubicBezTo>
                  <a:lnTo>
                    <a:pt x="91" y="354"/>
                  </a:lnTo>
                  <a:close/>
                  <a:moveTo>
                    <a:pt x="94" y="177"/>
                  </a:moveTo>
                  <a:cubicBezTo>
                    <a:pt x="82" y="202"/>
                    <a:pt x="75" y="231"/>
                    <a:pt x="75" y="260"/>
                  </a:cubicBezTo>
                  <a:cubicBezTo>
                    <a:pt x="75" y="288"/>
                    <a:pt x="82" y="317"/>
                    <a:pt x="94" y="343"/>
                  </a:cubicBezTo>
                  <a:cubicBezTo>
                    <a:pt x="221" y="266"/>
                    <a:pt x="221" y="266"/>
                    <a:pt x="221" y="266"/>
                  </a:cubicBezTo>
                  <a:cubicBezTo>
                    <a:pt x="221" y="264"/>
                    <a:pt x="221" y="262"/>
                    <a:pt x="221" y="260"/>
                  </a:cubicBezTo>
                  <a:cubicBezTo>
                    <a:pt x="221" y="258"/>
                    <a:pt x="221" y="255"/>
                    <a:pt x="221" y="253"/>
                  </a:cubicBezTo>
                  <a:lnTo>
                    <a:pt x="94" y="177"/>
                  </a:lnTo>
                  <a:close/>
                  <a:moveTo>
                    <a:pt x="283" y="237"/>
                  </a:moveTo>
                  <a:cubicBezTo>
                    <a:pt x="281" y="236"/>
                    <a:pt x="281" y="236"/>
                    <a:pt x="281" y="236"/>
                  </a:cubicBezTo>
                  <a:cubicBezTo>
                    <a:pt x="278" y="233"/>
                    <a:pt x="274" y="231"/>
                    <a:pt x="270" y="229"/>
                  </a:cubicBezTo>
                  <a:cubicBezTo>
                    <a:pt x="267" y="228"/>
                    <a:pt x="267" y="228"/>
                    <a:pt x="267" y="228"/>
                  </a:cubicBezTo>
                  <a:cubicBezTo>
                    <a:pt x="267" y="66"/>
                    <a:pt x="267" y="66"/>
                    <a:pt x="267" y="66"/>
                  </a:cubicBezTo>
                  <a:cubicBezTo>
                    <a:pt x="272" y="66"/>
                    <a:pt x="272" y="66"/>
                    <a:pt x="272" y="66"/>
                  </a:cubicBezTo>
                  <a:cubicBezTo>
                    <a:pt x="332" y="70"/>
                    <a:pt x="386" y="100"/>
                    <a:pt x="420" y="150"/>
                  </a:cubicBezTo>
                  <a:cubicBezTo>
                    <a:pt x="422" y="153"/>
                    <a:pt x="422" y="153"/>
                    <a:pt x="422" y="153"/>
                  </a:cubicBezTo>
                  <a:lnTo>
                    <a:pt x="283" y="237"/>
                  </a:lnTo>
                  <a:close/>
                  <a:moveTo>
                    <a:pt x="275" y="223"/>
                  </a:moveTo>
                  <a:cubicBezTo>
                    <a:pt x="279" y="224"/>
                    <a:pt x="282" y="226"/>
                    <a:pt x="284" y="228"/>
                  </a:cubicBezTo>
                  <a:cubicBezTo>
                    <a:pt x="411" y="151"/>
                    <a:pt x="411" y="151"/>
                    <a:pt x="411" y="151"/>
                  </a:cubicBezTo>
                  <a:cubicBezTo>
                    <a:pt x="379" y="107"/>
                    <a:pt x="330" y="79"/>
                    <a:pt x="275" y="75"/>
                  </a:cubicBezTo>
                  <a:lnTo>
                    <a:pt x="275" y="223"/>
                  </a:lnTo>
                  <a:close/>
                  <a:moveTo>
                    <a:pt x="237" y="237"/>
                  </a:moveTo>
                  <a:cubicBezTo>
                    <a:pt x="99" y="153"/>
                    <a:pt x="99" y="153"/>
                    <a:pt x="99" y="153"/>
                  </a:cubicBezTo>
                  <a:cubicBezTo>
                    <a:pt x="101" y="150"/>
                    <a:pt x="101" y="150"/>
                    <a:pt x="101" y="150"/>
                  </a:cubicBezTo>
                  <a:cubicBezTo>
                    <a:pt x="135" y="100"/>
                    <a:pt x="189" y="70"/>
                    <a:pt x="249" y="66"/>
                  </a:cubicBezTo>
                  <a:cubicBezTo>
                    <a:pt x="253" y="66"/>
                    <a:pt x="253" y="66"/>
                    <a:pt x="253" y="66"/>
                  </a:cubicBezTo>
                  <a:cubicBezTo>
                    <a:pt x="253" y="228"/>
                    <a:pt x="253" y="228"/>
                    <a:pt x="253" y="228"/>
                  </a:cubicBezTo>
                  <a:cubicBezTo>
                    <a:pt x="251" y="229"/>
                    <a:pt x="251" y="229"/>
                    <a:pt x="251" y="229"/>
                  </a:cubicBezTo>
                  <a:cubicBezTo>
                    <a:pt x="247" y="231"/>
                    <a:pt x="243" y="233"/>
                    <a:pt x="240" y="236"/>
                  </a:cubicBezTo>
                  <a:lnTo>
                    <a:pt x="237" y="237"/>
                  </a:lnTo>
                  <a:close/>
                  <a:moveTo>
                    <a:pt x="110" y="151"/>
                  </a:moveTo>
                  <a:cubicBezTo>
                    <a:pt x="237" y="228"/>
                    <a:pt x="237" y="228"/>
                    <a:pt x="237" y="228"/>
                  </a:cubicBezTo>
                  <a:cubicBezTo>
                    <a:pt x="239" y="226"/>
                    <a:pt x="242" y="224"/>
                    <a:pt x="245" y="223"/>
                  </a:cubicBezTo>
                  <a:cubicBezTo>
                    <a:pt x="245" y="75"/>
                    <a:pt x="245" y="75"/>
                    <a:pt x="245" y="75"/>
                  </a:cubicBezTo>
                  <a:cubicBezTo>
                    <a:pt x="191" y="79"/>
                    <a:pt x="142" y="107"/>
                    <a:pt x="110" y="1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4" name="Freeform 338"/>
            <p:cNvSpPr>
              <a:spLocks noEditPoints="1"/>
            </p:cNvSpPr>
            <p:nvPr userDrawn="1"/>
          </p:nvSpPr>
          <p:spPr bwMode="auto">
            <a:xfrm>
              <a:off x="3914" y="2066"/>
              <a:ext cx="331" cy="332"/>
            </a:xfrm>
            <a:custGeom>
              <a:avLst/>
              <a:gdLst>
                <a:gd name="T0" fmla="*/ 131 w 309"/>
                <a:gd name="T1" fmla="*/ 289 h 310"/>
                <a:gd name="T2" fmla="*/ 94 w 309"/>
                <a:gd name="T3" fmla="*/ 298 h 310"/>
                <a:gd name="T4" fmla="*/ 67 w 309"/>
                <a:gd name="T5" fmla="*/ 259 h 310"/>
                <a:gd name="T6" fmla="*/ 30 w 309"/>
                <a:gd name="T7" fmla="*/ 249 h 310"/>
                <a:gd name="T8" fmla="*/ 27 w 309"/>
                <a:gd name="T9" fmla="*/ 201 h 310"/>
                <a:gd name="T10" fmla="*/ 0 w 309"/>
                <a:gd name="T11" fmla="*/ 174 h 310"/>
                <a:gd name="T12" fmla="*/ 21 w 309"/>
                <a:gd name="T13" fmla="*/ 132 h 310"/>
                <a:gd name="T14" fmla="*/ 11 w 309"/>
                <a:gd name="T15" fmla="*/ 94 h 310"/>
                <a:gd name="T16" fmla="*/ 51 w 309"/>
                <a:gd name="T17" fmla="*/ 68 h 310"/>
                <a:gd name="T18" fmla="*/ 61 w 309"/>
                <a:gd name="T19" fmla="*/ 31 h 310"/>
                <a:gd name="T20" fmla="*/ 108 w 309"/>
                <a:gd name="T21" fmla="*/ 28 h 310"/>
                <a:gd name="T22" fmla="*/ 136 w 309"/>
                <a:gd name="T23" fmla="*/ 0 h 310"/>
                <a:gd name="T24" fmla="*/ 178 w 309"/>
                <a:gd name="T25" fmla="*/ 22 h 310"/>
                <a:gd name="T26" fmla="*/ 216 w 309"/>
                <a:gd name="T27" fmla="*/ 12 h 310"/>
                <a:gd name="T28" fmla="*/ 242 w 309"/>
                <a:gd name="T29" fmla="*/ 51 h 310"/>
                <a:gd name="T30" fmla="*/ 279 w 309"/>
                <a:gd name="T31" fmla="*/ 61 h 310"/>
                <a:gd name="T32" fmla="*/ 282 w 309"/>
                <a:gd name="T33" fmla="*/ 109 h 310"/>
                <a:gd name="T34" fmla="*/ 309 w 309"/>
                <a:gd name="T35" fmla="*/ 136 h 310"/>
                <a:gd name="T36" fmla="*/ 288 w 309"/>
                <a:gd name="T37" fmla="*/ 179 h 310"/>
                <a:gd name="T38" fmla="*/ 298 w 309"/>
                <a:gd name="T39" fmla="*/ 216 h 310"/>
                <a:gd name="T40" fmla="*/ 258 w 309"/>
                <a:gd name="T41" fmla="*/ 242 h 310"/>
                <a:gd name="T42" fmla="*/ 248 w 309"/>
                <a:gd name="T43" fmla="*/ 280 h 310"/>
                <a:gd name="T44" fmla="*/ 201 w 309"/>
                <a:gd name="T45" fmla="*/ 282 h 310"/>
                <a:gd name="T46" fmla="*/ 173 w 309"/>
                <a:gd name="T47" fmla="*/ 310 h 310"/>
                <a:gd name="T48" fmla="*/ 106 w 309"/>
                <a:gd name="T49" fmla="*/ 274 h 310"/>
                <a:gd name="T50" fmla="*/ 143 w 309"/>
                <a:gd name="T51" fmla="*/ 302 h 310"/>
                <a:gd name="T52" fmla="*/ 172 w 309"/>
                <a:gd name="T53" fmla="*/ 282 h 310"/>
                <a:gd name="T54" fmla="*/ 218 w 309"/>
                <a:gd name="T55" fmla="*/ 288 h 310"/>
                <a:gd name="T56" fmla="*/ 233 w 309"/>
                <a:gd name="T57" fmla="*/ 256 h 310"/>
                <a:gd name="T58" fmla="*/ 276 w 309"/>
                <a:gd name="T59" fmla="*/ 239 h 310"/>
                <a:gd name="T60" fmla="*/ 273 w 309"/>
                <a:gd name="T61" fmla="*/ 203 h 310"/>
                <a:gd name="T62" fmla="*/ 301 w 309"/>
                <a:gd name="T63" fmla="*/ 167 h 310"/>
                <a:gd name="T64" fmla="*/ 281 w 309"/>
                <a:gd name="T65" fmla="*/ 138 h 310"/>
                <a:gd name="T66" fmla="*/ 288 w 309"/>
                <a:gd name="T67" fmla="*/ 92 h 310"/>
                <a:gd name="T68" fmla="*/ 256 w 309"/>
                <a:gd name="T69" fmla="*/ 76 h 310"/>
                <a:gd name="T70" fmla="*/ 238 w 309"/>
                <a:gd name="T71" fmla="*/ 34 h 310"/>
                <a:gd name="T72" fmla="*/ 203 w 309"/>
                <a:gd name="T73" fmla="*/ 36 h 310"/>
                <a:gd name="T74" fmla="*/ 166 w 309"/>
                <a:gd name="T75" fmla="*/ 8 h 310"/>
                <a:gd name="T76" fmla="*/ 137 w 309"/>
                <a:gd name="T77" fmla="*/ 28 h 310"/>
                <a:gd name="T78" fmla="*/ 92 w 309"/>
                <a:gd name="T79" fmla="*/ 22 h 310"/>
                <a:gd name="T80" fmla="*/ 76 w 309"/>
                <a:gd name="T81" fmla="*/ 54 h 310"/>
                <a:gd name="T82" fmla="*/ 33 w 309"/>
                <a:gd name="T83" fmla="*/ 71 h 310"/>
                <a:gd name="T84" fmla="*/ 36 w 309"/>
                <a:gd name="T85" fmla="*/ 107 h 310"/>
                <a:gd name="T86" fmla="*/ 8 w 309"/>
                <a:gd name="T87" fmla="*/ 143 h 310"/>
                <a:gd name="T88" fmla="*/ 28 w 309"/>
                <a:gd name="T89" fmla="*/ 173 h 310"/>
                <a:gd name="T90" fmla="*/ 22 w 309"/>
                <a:gd name="T91" fmla="*/ 218 h 310"/>
                <a:gd name="T92" fmla="*/ 53 w 309"/>
                <a:gd name="T93" fmla="*/ 234 h 310"/>
                <a:gd name="T94" fmla="*/ 71 w 309"/>
                <a:gd name="T95" fmla="*/ 276 h 310"/>
                <a:gd name="T96" fmla="*/ 106 w 309"/>
                <a:gd name="T97" fmla="*/ 274 h 310"/>
                <a:gd name="T98" fmla="*/ 52 w 309"/>
                <a:gd name="T99" fmla="*/ 164 h 310"/>
                <a:gd name="T100" fmla="*/ 155 w 309"/>
                <a:gd name="T101" fmla="*/ 52 h 310"/>
                <a:gd name="T102" fmla="*/ 233 w 309"/>
                <a:gd name="T103" fmla="*/ 221 h 310"/>
                <a:gd name="T104" fmla="*/ 154 w 309"/>
                <a:gd name="T105" fmla="*/ 258 h 310"/>
                <a:gd name="T106" fmla="*/ 146 w 309"/>
                <a:gd name="T107" fmla="*/ 60 h 310"/>
                <a:gd name="T108" fmla="*/ 154 w 309"/>
                <a:gd name="T109" fmla="*/ 250 h 310"/>
                <a:gd name="T110" fmla="*/ 227 w 309"/>
                <a:gd name="T111" fmla="*/ 216 h 310"/>
                <a:gd name="T112" fmla="*/ 155 w 309"/>
                <a:gd name="T113" fmla="*/ 6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9" h="310">
                  <a:moveTo>
                    <a:pt x="136" y="310"/>
                  </a:moveTo>
                  <a:cubicBezTo>
                    <a:pt x="131" y="289"/>
                    <a:pt x="131" y="289"/>
                    <a:pt x="131" y="289"/>
                  </a:cubicBezTo>
                  <a:cubicBezTo>
                    <a:pt x="109" y="283"/>
                    <a:pt x="109" y="283"/>
                    <a:pt x="109" y="283"/>
                  </a:cubicBezTo>
                  <a:cubicBezTo>
                    <a:pt x="94" y="298"/>
                    <a:pt x="94" y="298"/>
                    <a:pt x="94" y="298"/>
                  </a:cubicBezTo>
                  <a:cubicBezTo>
                    <a:pt x="61" y="280"/>
                    <a:pt x="61" y="280"/>
                    <a:pt x="61" y="280"/>
                  </a:cubicBezTo>
                  <a:cubicBezTo>
                    <a:pt x="67" y="259"/>
                    <a:pt x="67" y="259"/>
                    <a:pt x="67" y="259"/>
                  </a:cubicBezTo>
                  <a:cubicBezTo>
                    <a:pt x="51" y="243"/>
                    <a:pt x="51" y="243"/>
                    <a:pt x="51" y="243"/>
                  </a:cubicBezTo>
                  <a:cubicBezTo>
                    <a:pt x="30" y="249"/>
                    <a:pt x="30" y="249"/>
                    <a:pt x="30" y="249"/>
                  </a:cubicBezTo>
                  <a:cubicBezTo>
                    <a:pt x="11" y="217"/>
                    <a:pt x="11" y="217"/>
                    <a:pt x="11" y="217"/>
                  </a:cubicBezTo>
                  <a:cubicBezTo>
                    <a:pt x="27" y="201"/>
                    <a:pt x="27" y="201"/>
                    <a:pt x="27" y="201"/>
                  </a:cubicBezTo>
                  <a:cubicBezTo>
                    <a:pt x="21" y="179"/>
                    <a:pt x="21" y="179"/>
                    <a:pt x="21" y="179"/>
                  </a:cubicBezTo>
                  <a:cubicBezTo>
                    <a:pt x="0" y="174"/>
                    <a:pt x="0" y="174"/>
                    <a:pt x="0" y="174"/>
                  </a:cubicBezTo>
                  <a:cubicBezTo>
                    <a:pt x="0" y="137"/>
                    <a:pt x="0" y="137"/>
                    <a:pt x="0" y="137"/>
                  </a:cubicBezTo>
                  <a:cubicBezTo>
                    <a:pt x="21" y="132"/>
                    <a:pt x="21" y="132"/>
                    <a:pt x="21" y="132"/>
                  </a:cubicBezTo>
                  <a:cubicBezTo>
                    <a:pt x="27" y="109"/>
                    <a:pt x="27" y="109"/>
                    <a:pt x="27" y="109"/>
                  </a:cubicBezTo>
                  <a:cubicBezTo>
                    <a:pt x="11" y="94"/>
                    <a:pt x="11" y="94"/>
                    <a:pt x="11" y="94"/>
                  </a:cubicBezTo>
                  <a:cubicBezTo>
                    <a:pt x="30" y="62"/>
                    <a:pt x="30" y="62"/>
                    <a:pt x="30" y="62"/>
                  </a:cubicBezTo>
                  <a:cubicBezTo>
                    <a:pt x="51" y="68"/>
                    <a:pt x="51" y="68"/>
                    <a:pt x="51" y="68"/>
                  </a:cubicBezTo>
                  <a:cubicBezTo>
                    <a:pt x="67" y="52"/>
                    <a:pt x="67" y="52"/>
                    <a:pt x="67" y="52"/>
                  </a:cubicBezTo>
                  <a:cubicBezTo>
                    <a:pt x="61" y="31"/>
                    <a:pt x="61" y="31"/>
                    <a:pt x="61" y="31"/>
                  </a:cubicBezTo>
                  <a:cubicBezTo>
                    <a:pt x="93" y="12"/>
                    <a:pt x="93" y="12"/>
                    <a:pt x="93" y="12"/>
                  </a:cubicBezTo>
                  <a:cubicBezTo>
                    <a:pt x="108" y="28"/>
                    <a:pt x="108" y="28"/>
                    <a:pt x="108" y="28"/>
                  </a:cubicBezTo>
                  <a:cubicBezTo>
                    <a:pt x="130" y="22"/>
                    <a:pt x="130" y="22"/>
                    <a:pt x="130" y="22"/>
                  </a:cubicBezTo>
                  <a:cubicBezTo>
                    <a:pt x="136" y="0"/>
                    <a:pt x="136" y="0"/>
                    <a:pt x="136" y="0"/>
                  </a:cubicBezTo>
                  <a:cubicBezTo>
                    <a:pt x="173" y="0"/>
                    <a:pt x="173" y="0"/>
                    <a:pt x="173" y="0"/>
                  </a:cubicBezTo>
                  <a:cubicBezTo>
                    <a:pt x="178" y="22"/>
                    <a:pt x="178" y="22"/>
                    <a:pt x="178" y="22"/>
                  </a:cubicBezTo>
                  <a:cubicBezTo>
                    <a:pt x="200" y="27"/>
                    <a:pt x="200" y="27"/>
                    <a:pt x="200" y="27"/>
                  </a:cubicBezTo>
                  <a:cubicBezTo>
                    <a:pt x="216" y="12"/>
                    <a:pt x="216" y="12"/>
                    <a:pt x="216" y="12"/>
                  </a:cubicBezTo>
                  <a:cubicBezTo>
                    <a:pt x="248" y="30"/>
                    <a:pt x="248" y="30"/>
                    <a:pt x="248" y="30"/>
                  </a:cubicBezTo>
                  <a:cubicBezTo>
                    <a:pt x="242" y="51"/>
                    <a:pt x="242" y="51"/>
                    <a:pt x="242" y="51"/>
                  </a:cubicBezTo>
                  <a:cubicBezTo>
                    <a:pt x="258" y="67"/>
                    <a:pt x="258" y="67"/>
                    <a:pt x="258" y="67"/>
                  </a:cubicBezTo>
                  <a:cubicBezTo>
                    <a:pt x="279" y="61"/>
                    <a:pt x="279" y="61"/>
                    <a:pt x="279" y="61"/>
                  </a:cubicBezTo>
                  <a:cubicBezTo>
                    <a:pt x="298" y="93"/>
                    <a:pt x="298" y="93"/>
                    <a:pt x="298" y="93"/>
                  </a:cubicBezTo>
                  <a:cubicBezTo>
                    <a:pt x="282" y="109"/>
                    <a:pt x="282" y="109"/>
                    <a:pt x="282" y="109"/>
                  </a:cubicBezTo>
                  <a:cubicBezTo>
                    <a:pt x="288" y="131"/>
                    <a:pt x="288" y="131"/>
                    <a:pt x="288" y="131"/>
                  </a:cubicBezTo>
                  <a:cubicBezTo>
                    <a:pt x="309" y="136"/>
                    <a:pt x="309" y="136"/>
                    <a:pt x="309" y="136"/>
                  </a:cubicBezTo>
                  <a:cubicBezTo>
                    <a:pt x="309" y="173"/>
                    <a:pt x="309" y="173"/>
                    <a:pt x="309" y="173"/>
                  </a:cubicBezTo>
                  <a:cubicBezTo>
                    <a:pt x="288" y="179"/>
                    <a:pt x="288" y="179"/>
                    <a:pt x="288" y="179"/>
                  </a:cubicBezTo>
                  <a:cubicBezTo>
                    <a:pt x="282" y="201"/>
                    <a:pt x="282" y="201"/>
                    <a:pt x="282" y="201"/>
                  </a:cubicBezTo>
                  <a:cubicBezTo>
                    <a:pt x="298" y="216"/>
                    <a:pt x="298" y="216"/>
                    <a:pt x="298" y="216"/>
                  </a:cubicBezTo>
                  <a:cubicBezTo>
                    <a:pt x="279" y="248"/>
                    <a:pt x="279" y="248"/>
                    <a:pt x="279" y="248"/>
                  </a:cubicBezTo>
                  <a:cubicBezTo>
                    <a:pt x="258" y="242"/>
                    <a:pt x="258" y="242"/>
                    <a:pt x="258" y="242"/>
                  </a:cubicBezTo>
                  <a:cubicBezTo>
                    <a:pt x="242" y="259"/>
                    <a:pt x="242" y="259"/>
                    <a:pt x="242" y="259"/>
                  </a:cubicBezTo>
                  <a:cubicBezTo>
                    <a:pt x="248" y="280"/>
                    <a:pt x="248" y="280"/>
                    <a:pt x="248" y="280"/>
                  </a:cubicBezTo>
                  <a:cubicBezTo>
                    <a:pt x="216" y="298"/>
                    <a:pt x="216" y="298"/>
                    <a:pt x="216" y="298"/>
                  </a:cubicBezTo>
                  <a:cubicBezTo>
                    <a:pt x="201" y="282"/>
                    <a:pt x="201" y="282"/>
                    <a:pt x="201" y="282"/>
                  </a:cubicBezTo>
                  <a:cubicBezTo>
                    <a:pt x="179" y="288"/>
                    <a:pt x="179" y="288"/>
                    <a:pt x="179" y="288"/>
                  </a:cubicBezTo>
                  <a:cubicBezTo>
                    <a:pt x="173" y="310"/>
                    <a:pt x="173" y="310"/>
                    <a:pt x="173" y="310"/>
                  </a:cubicBezTo>
                  <a:lnTo>
                    <a:pt x="136" y="310"/>
                  </a:lnTo>
                  <a:close/>
                  <a:moveTo>
                    <a:pt x="106" y="274"/>
                  </a:moveTo>
                  <a:cubicBezTo>
                    <a:pt x="138" y="282"/>
                    <a:pt x="138" y="282"/>
                    <a:pt x="138" y="282"/>
                  </a:cubicBezTo>
                  <a:cubicBezTo>
                    <a:pt x="143" y="302"/>
                    <a:pt x="143" y="302"/>
                    <a:pt x="143" y="302"/>
                  </a:cubicBezTo>
                  <a:cubicBezTo>
                    <a:pt x="167" y="302"/>
                    <a:pt x="167" y="302"/>
                    <a:pt x="167" y="302"/>
                  </a:cubicBezTo>
                  <a:cubicBezTo>
                    <a:pt x="172" y="282"/>
                    <a:pt x="172" y="282"/>
                    <a:pt x="172" y="282"/>
                  </a:cubicBezTo>
                  <a:cubicBezTo>
                    <a:pt x="203" y="273"/>
                    <a:pt x="203" y="273"/>
                    <a:pt x="203" y="273"/>
                  </a:cubicBezTo>
                  <a:cubicBezTo>
                    <a:pt x="218" y="288"/>
                    <a:pt x="218" y="288"/>
                    <a:pt x="218" y="288"/>
                  </a:cubicBezTo>
                  <a:cubicBezTo>
                    <a:pt x="239" y="276"/>
                    <a:pt x="239" y="276"/>
                    <a:pt x="239" y="276"/>
                  </a:cubicBezTo>
                  <a:cubicBezTo>
                    <a:pt x="233" y="256"/>
                    <a:pt x="233" y="256"/>
                    <a:pt x="233" y="256"/>
                  </a:cubicBezTo>
                  <a:cubicBezTo>
                    <a:pt x="256" y="233"/>
                    <a:pt x="256" y="233"/>
                    <a:pt x="256" y="233"/>
                  </a:cubicBezTo>
                  <a:cubicBezTo>
                    <a:pt x="276" y="239"/>
                    <a:pt x="276" y="239"/>
                    <a:pt x="276" y="239"/>
                  </a:cubicBezTo>
                  <a:cubicBezTo>
                    <a:pt x="288" y="217"/>
                    <a:pt x="288" y="217"/>
                    <a:pt x="288" y="217"/>
                  </a:cubicBezTo>
                  <a:cubicBezTo>
                    <a:pt x="273" y="203"/>
                    <a:pt x="273" y="203"/>
                    <a:pt x="273" y="203"/>
                  </a:cubicBezTo>
                  <a:cubicBezTo>
                    <a:pt x="282" y="172"/>
                    <a:pt x="282" y="172"/>
                    <a:pt x="282" y="172"/>
                  </a:cubicBezTo>
                  <a:cubicBezTo>
                    <a:pt x="301" y="167"/>
                    <a:pt x="301" y="167"/>
                    <a:pt x="301" y="167"/>
                  </a:cubicBezTo>
                  <a:cubicBezTo>
                    <a:pt x="301" y="142"/>
                    <a:pt x="301" y="142"/>
                    <a:pt x="301" y="142"/>
                  </a:cubicBezTo>
                  <a:cubicBezTo>
                    <a:pt x="281" y="138"/>
                    <a:pt x="281" y="138"/>
                    <a:pt x="281" y="138"/>
                  </a:cubicBezTo>
                  <a:cubicBezTo>
                    <a:pt x="273" y="106"/>
                    <a:pt x="273" y="106"/>
                    <a:pt x="273" y="106"/>
                  </a:cubicBezTo>
                  <a:cubicBezTo>
                    <a:pt x="288" y="92"/>
                    <a:pt x="288" y="92"/>
                    <a:pt x="288" y="92"/>
                  </a:cubicBezTo>
                  <a:cubicBezTo>
                    <a:pt x="275" y="71"/>
                    <a:pt x="275" y="71"/>
                    <a:pt x="275" y="71"/>
                  </a:cubicBezTo>
                  <a:cubicBezTo>
                    <a:pt x="256" y="76"/>
                    <a:pt x="256" y="76"/>
                    <a:pt x="256" y="76"/>
                  </a:cubicBezTo>
                  <a:cubicBezTo>
                    <a:pt x="233" y="54"/>
                    <a:pt x="233" y="54"/>
                    <a:pt x="233" y="54"/>
                  </a:cubicBezTo>
                  <a:cubicBezTo>
                    <a:pt x="238" y="34"/>
                    <a:pt x="238" y="34"/>
                    <a:pt x="238" y="34"/>
                  </a:cubicBezTo>
                  <a:cubicBezTo>
                    <a:pt x="217" y="22"/>
                    <a:pt x="217" y="22"/>
                    <a:pt x="217" y="22"/>
                  </a:cubicBezTo>
                  <a:cubicBezTo>
                    <a:pt x="203" y="36"/>
                    <a:pt x="203" y="36"/>
                    <a:pt x="203" y="36"/>
                  </a:cubicBezTo>
                  <a:cubicBezTo>
                    <a:pt x="171" y="28"/>
                    <a:pt x="171" y="28"/>
                    <a:pt x="171" y="28"/>
                  </a:cubicBezTo>
                  <a:cubicBezTo>
                    <a:pt x="166" y="8"/>
                    <a:pt x="166" y="8"/>
                    <a:pt x="166" y="8"/>
                  </a:cubicBezTo>
                  <a:cubicBezTo>
                    <a:pt x="142" y="8"/>
                    <a:pt x="142" y="8"/>
                    <a:pt x="142" y="8"/>
                  </a:cubicBezTo>
                  <a:cubicBezTo>
                    <a:pt x="137" y="28"/>
                    <a:pt x="137" y="28"/>
                    <a:pt x="137" y="28"/>
                  </a:cubicBezTo>
                  <a:cubicBezTo>
                    <a:pt x="106" y="37"/>
                    <a:pt x="106" y="37"/>
                    <a:pt x="106" y="37"/>
                  </a:cubicBezTo>
                  <a:cubicBezTo>
                    <a:pt x="92" y="22"/>
                    <a:pt x="92" y="22"/>
                    <a:pt x="92" y="22"/>
                  </a:cubicBezTo>
                  <a:cubicBezTo>
                    <a:pt x="70" y="34"/>
                    <a:pt x="70" y="34"/>
                    <a:pt x="70" y="34"/>
                  </a:cubicBezTo>
                  <a:cubicBezTo>
                    <a:pt x="76" y="54"/>
                    <a:pt x="76" y="54"/>
                    <a:pt x="76" y="54"/>
                  </a:cubicBezTo>
                  <a:cubicBezTo>
                    <a:pt x="53" y="77"/>
                    <a:pt x="53" y="77"/>
                    <a:pt x="53" y="77"/>
                  </a:cubicBezTo>
                  <a:cubicBezTo>
                    <a:pt x="33" y="71"/>
                    <a:pt x="33" y="71"/>
                    <a:pt x="33" y="71"/>
                  </a:cubicBezTo>
                  <a:cubicBezTo>
                    <a:pt x="21" y="93"/>
                    <a:pt x="21" y="93"/>
                    <a:pt x="21" y="93"/>
                  </a:cubicBezTo>
                  <a:cubicBezTo>
                    <a:pt x="36" y="107"/>
                    <a:pt x="36" y="107"/>
                    <a:pt x="36" y="107"/>
                  </a:cubicBezTo>
                  <a:cubicBezTo>
                    <a:pt x="28" y="138"/>
                    <a:pt x="28" y="138"/>
                    <a:pt x="28" y="138"/>
                  </a:cubicBezTo>
                  <a:cubicBezTo>
                    <a:pt x="8" y="143"/>
                    <a:pt x="8" y="143"/>
                    <a:pt x="8" y="143"/>
                  </a:cubicBezTo>
                  <a:cubicBezTo>
                    <a:pt x="8" y="168"/>
                    <a:pt x="8" y="168"/>
                    <a:pt x="8" y="168"/>
                  </a:cubicBezTo>
                  <a:cubicBezTo>
                    <a:pt x="28" y="173"/>
                    <a:pt x="28" y="173"/>
                    <a:pt x="28" y="173"/>
                  </a:cubicBezTo>
                  <a:cubicBezTo>
                    <a:pt x="36" y="204"/>
                    <a:pt x="36" y="204"/>
                    <a:pt x="36" y="204"/>
                  </a:cubicBezTo>
                  <a:cubicBezTo>
                    <a:pt x="22" y="218"/>
                    <a:pt x="22" y="218"/>
                    <a:pt x="22" y="218"/>
                  </a:cubicBezTo>
                  <a:cubicBezTo>
                    <a:pt x="34" y="239"/>
                    <a:pt x="34" y="239"/>
                    <a:pt x="34" y="239"/>
                  </a:cubicBezTo>
                  <a:cubicBezTo>
                    <a:pt x="53" y="234"/>
                    <a:pt x="53" y="234"/>
                    <a:pt x="53" y="234"/>
                  </a:cubicBezTo>
                  <a:cubicBezTo>
                    <a:pt x="76" y="257"/>
                    <a:pt x="76" y="257"/>
                    <a:pt x="76" y="257"/>
                  </a:cubicBezTo>
                  <a:cubicBezTo>
                    <a:pt x="71" y="276"/>
                    <a:pt x="71" y="276"/>
                    <a:pt x="71" y="276"/>
                  </a:cubicBezTo>
                  <a:cubicBezTo>
                    <a:pt x="92" y="288"/>
                    <a:pt x="92" y="288"/>
                    <a:pt x="92" y="288"/>
                  </a:cubicBezTo>
                  <a:lnTo>
                    <a:pt x="106" y="274"/>
                  </a:lnTo>
                  <a:close/>
                  <a:moveTo>
                    <a:pt x="154" y="258"/>
                  </a:moveTo>
                  <a:cubicBezTo>
                    <a:pt x="101" y="258"/>
                    <a:pt x="56" y="217"/>
                    <a:pt x="52" y="164"/>
                  </a:cubicBezTo>
                  <a:cubicBezTo>
                    <a:pt x="47" y="107"/>
                    <a:pt x="89" y="57"/>
                    <a:pt x="146" y="52"/>
                  </a:cubicBezTo>
                  <a:cubicBezTo>
                    <a:pt x="149" y="52"/>
                    <a:pt x="152" y="52"/>
                    <a:pt x="155" y="52"/>
                  </a:cubicBezTo>
                  <a:cubicBezTo>
                    <a:pt x="208" y="52"/>
                    <a:pt x="253" y="93"/>
                    <a:pt x="257" y="146"/>
                  </a:cubicBezTo>
                  <a:cubicBezTo>
                    <a:pt x="260" y="174"/>
                    <a:pt x="251" y="200"/>
                    <a:pt x="233" y="221"/>
                  </a:cubicBezTo>
                  <a:cubicBezTo>
                    <a:pt x="216" y="242"/>
                    <a:pt x="191" y="255"/>
                    <a:pt x="163" y="258"/>
                  </a:cubicBezTo>
                  <a:cubicBezTo>
                    <a:pt x="160" y="258"/>
                    <a:pt x="157" y="258"/>
                    <a:pt x="154" y="258"/>
                  </a:cubicBezTo>
                  <a:close/>
                  <a:moveTo>
                    <a:pt x="155" y="60"/>
                  </a:moveTo>
                  <a:cubicBezTo>
                    <a:pt x="152" y="60"/>
                    <a:pt x="149" y="60"/>
                    <a:pt x="146" y="60"/>
                  </a:cubicBezTo>
                  <a:cubicBezTo>
                    <a:pt x="94" y="65"/>
                    <a:pt x="55" y="111"/>
                    <a:pt x="60" y="163"/>
                  </a:cubicBezTo>
                  <a:cubicBezTo>
                    <a:pt x="64" y="212"/>
                    <a:pt x="106" y="250"/>
                    <a:pt x="154" y="250"/>
                  </a:cubicBezTo>
                  <a:cubicBezTo>
                    <a:pt x="157" y="250"/>
                    <a:pt x="160" y="250"/>
                    <a:pt x="163" y="250"/>
                  </a:cubicBezTo>
                  <a:cubicBezTo>
                    <a:pt x="188" y="248"/>
                    <a:pt x="211" y="236"/>
                    <a:pt x="227" y="216"/>
                  </a:cubicBezTo>
                  <a:cubicBezTo>
                    <a:pt x="244" y="197"/>
                    <a:pt x="251" y="172"/>
                    <a:pt x="249" y="147"/>
                  </a:cubicBezTo>
                  <a:cubicBezTo>
                    <a:pt x="245" y="98"/>
                    <a:pt x="203" y="60"/>
                    <a:pt x="155"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Freeform 339"/>
            <p:cNvSpPr>
              <a:spLocks noEditPoints="1"/>
            </p:cNvSpPr>
            <p:nvPr userDrawn="1"/>
          </p:nvSpPr>
          <p:spPr bwMode="auto">
            <a:xfrm>
              <a:off x="4446" y="1864"/>
              <a:ext cx="223" cy="553"/>
            </a:xfrm>
            <a:custGeom>
              <a:avLst/>
              <a:gdLst>
                <a:gd name="T0" fmla="*/ 119 w 219"/>
                <a:gd name="T1" fmla="*/ 542 h 542"/>
                <a:gd name="T2" fmla="*/ 100 w 219"/>
                <a:gd name="T3" fmla="*/ 542 h 542"/>
                <a:gd name="T4" fmla="*/ 65 w 219"/>
                <a:gd name="T5" fmla="*/ 508 h 542"/>
                <a:gd name="T6" fmla="*/ 65 w 219"/>
                <a:gd name="T7" fmla="*/ 176 h 542"/>
                <a:gd name="T8" fmla="*/ 63 w 219"/>
                <a:gd name="T9" fmla="*/ 176 h 542"/>
                <a:gd name="T10" fmla="*/ 62 w 219"/>
                <a:gd name="T11" fmla="*/ 175 h 542"/>
                <a:gd name="T12" fmla="*/ 0 w 219"/>
                <a:gd name="T13" fmla="*/ 81 h 542"/>
                <a:gd name="T14" fmla="*/ 54 w 219"/>
                <a:gd name="T15" fmla="*/ 2 h 542"/>
                <a:gd name="T16" fmla="*/ 55 w 219"/>
                <a:gd name="T17" fmla="*/ 0 h 542"/>
                <a:gd name="T18" fmla="*/ 68 w 219"/>
                <a:gd name="T19" fmla="*/ 0 h 542"/>
                <a:gd name="T20" fmla="*/ 68 w 219"/>
                <a:gd name="T21" fmla="*/ 65 h 542"/>
                <a:gd name="T22" fmla="*/ 89 w 219"/>
                <a:gd name="T23" fmla="*/ 96 h 542"/>
                <a:gd name="T24" fmla="*/ 130 w 219"/>
                <a:gd name="T25" fmla="*/ 96 h 542"/>
                <a:gd name="T26" fmla="*/ 151 w 219"/>
                <a:gd name="T27" fmla="*/ 65 h 542"/>
                <a:gd name="T28" fmla="*/ 151 w 219"/>
                <a:gd name="T29" fmla="*/ 0 h 542"/>
                <a:gd name="T30" fmla="*/ 164 w 219"/>
                <a:gd name="T31" fmla="*/ 0 h 542"/>
                <a:gd name="T32" fmla="*/ 165 w 219"/>
                <a:gd name="T33" fmla="*/ 2 h 542"/>
                <a:gd name="T34" fmla="*/ 219 w 219"/>
                <a:gd name="T35" fmla="*/ 81 h 542"/>
                <a:gd name="T36" fmla="*/ 157 w 219"/>
                <a:gd name="T37" fmla="*/ 175 h 542"/>
                <a:gd name="T38" fmla="*/ 156 w 219"/>
                <a:gd name="T39" fmla="*/ 176 h 542"/>
                <a:gd name="T40" fmla="*/ 154 w 219"/>
                <a:gd name="T41" fmla="*/ 176 h 542"/>
                <a:gd name="T42" fmla="*/ 154 w 219"/>
                <a:gd name="T43" fmla="*/ 508 h 542"/>
                <a:gd name="T44" fmla="*/ 119 w 219"/>
                <a:gd name="T45" fmla="*/ 542 h 542"/>
                <a:gd name="T46" fmla="*/ 67 w 219"/>
                <a:gd name="T47" fmla="*/ 168 h 542"/>
                <a:gd name="T48" fmla="*/ 73 w 219"/>
                <a:gd name="T49" fmla="*/ 168 h 542"/>
                <a:gd name="T50" fmla="*/ 73 w 219"/>
                <a:gd name="T51" fmla="*/ 508 h 542"/>
                <a:gd name="T52" fmla="*/ 100 w 219"/>
                <a:gd name="T53" fmla="*/ 534 h 542"/>
                <a:gd name="T54" fmla="*/ 119 w 219"/>
                <a:gd name="T55" fmla="*/ 534 h 542"/>
                <a:gd name="T56" fmla="*/ 146 w 219"/>
                <a:gd name="T57" fmla="*/ 508 h 542"/>
                <a:gd name="T58" fmla="*/ 146 w 219"/>
                <a:gd name="T59" fmla="*/ 168 h 542"/>
                <a:gd name="T60" fmla="*/ 153 w 219"/>
                <a:gd name="T61" fmla="*/ 168 h 542"/>
                <a:gd name="T62" fmla="*/ 211 w 219"/>
                <a:gd name="T63" fmla="*/ 81 h 542"/>
                <a:gd name="T64" fmla="*/ 161 w 219"/>
                <a:gd name="T65" fmla="*/ 8 h 542"/>
                <a:gd name="T66" fmla="*/ 159 w 219"/>
                <a:gd name="T67" fmla="*/ 8 h 542"/>
                <a:gd name="T68" fmla="*/ 159 w 219"/>
                <a:gd name="T69" fmla="*/ 68 h 542"/>
                <a:gd name="T70" fmla="*/ 135 w 219"/>
                <a:gd name="T71" fmla="*/ 104 h 542"/>
                <a:gd name="T72" fmla="*/ 85 w 219"/>
                <a:gd name="T73" fmla="*/ 104 h 542"/>
                <a:gd name="T74" fmla="*/ 60 w 219"/>
                <a:gd name="T75" fmla="*/ 68 h 542"/>
                <a:gd name="T76" fmla="*/ 60 w 219"/>
                <a:gd name="T77" fmla="*/ 8 h 542"/>
                <a:gd name="T78" fmla="*/ 59 w 219"/>
                <a:gd name="T79" fmla="*/ 8 h 542"/>
                <a:gd name="T80" fmla="*/ 8 w 219"/>
                <a:gd name="T81" fmla="*/ 81 h 542"/>
                <a:gd name="T82" fmla="*/ 67 w 219"/>
                <a:gd name="T83" fmla="*/ 16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9" h="542">
                  <a:moveTo>
                    <a:pt x="119" y="542"/>
                  </a:moveTo>
                  <a:cubicBezTo>
                    <a:pt x="100" y="542"/>
                    <a:pt x="100" y="542"/>
                    <a:pt x="100" y="542"/>
                  </a:cubicBezTo>
                  <a:cubicBezTo>
                    <a:pt x="81" y="542"/>
                    <a:pt x="65" y="527"/>
                    <a:pt x="65" y="508"/>
                  </a:cubicBezTo>
                  <a:cubicBezTo>
                    <a:pt x="65" y="176"/>
                    <a:pt x="65" y="176"/>
                    <a:pt x="65" y="176"/>
                  </a:cubicBezTo>
                  <a:cubicBezTo>
                    <a:pt x="63" y="176"/>
                    <a:pt x="63" y="176"/>
                    <a:pt x="63" y="176"/>
                  </a:cubicBezTo>
                  <a:cubicBezTo>
                    <a:pt x="62" y="175"/>
                    <a:pt x="62" y="175"/>
                    <a:pt x="62" y="175"/>
                  </a:cubicBezTo>
                  <a:cubicBezTo>
                    <a:pt x="56" y="168"/>
                    <a:pt x="0" y="101"/>
                    <a:pt x="0" y="81"/>
                  </a:cubicBezTo>
                  <a:cubicBezTo>
                    <a:pt x="0" y="61"/>
                    <a:pt x="49" y="8"/>
                    <a:pt x="54" y="2"/>
                  </a:cubicBezTo>
                  <a:cubicBezTo>
                    <a:pt x="55" y="0"/>
                    <a:pt x="55" y="0"/>
                    <a:pt x="55" y="0"/>
                  </a:cubicBezTo>
                  <a:cubicBezTo>
                    <a:pt x="68" y="0"/>
                    <a:pt x="68" y="0"/>
                    <a:pt x="68" y="0"/>
                  </a:cubicBezTo>
                  <a:cubicBezTo>
                    <a:pt x="68" y="65"/>
                    <a:pt x="68" y="65"/>
                    <a:pt x="68" y="65"/>
                  </a:cubicBezTo>
                  <a:cubicBezTo>
                    <a:pt x="89" y="96"/>
                    <a:pt x="89" y="96"/>
                    <a:pt x="89" y="96"/>
                  </a:cubicBezTo>
                  <a:cubicBezTo>
                    <a:pt x="130" y="96"/>
                    <a:pt x="130" y="96"/>
                    <a:pt x="130" y="96"/>
                  </a:cubicBezTo>
                  <a:cubicBezTo>
                    <a:pt x="151" y="65"/>
                    <a:pt x="151" y="65"/>
                    <a:pt x="151" y="65"/>
                  </a:cubicBezTo>
                  <a:cubicBezTo>
                    <a:pt x="151" y="0"/>
                    <a:pt x="151" y="0"/>
                    <a:pt x="151" y="0"/>
                  </a:cubicBezTo>
                  <a:cubicBezTo>
                    <a:pt x="164" y="0"/>
                    <a:pt x="164" y="0"/>
                    <a:pt x="164" y="0"/>
                  </a:cubicBezTo>
                  <a:cubicBezTo>
                    <a:pt x="165" y="2"/>
                    <a:pt x="165" y="2"/>
                    <a:pt x="165" y="2"/>
                  </a:cubicBezTo>
                  <a:cubicBezTo>
                    <a:pt x="171" y="8"/>
                    <a:pt x="219" y="61"/>
                    <a:pt x="219" y="81"/>
                  </a:cubicBezTo>
                  <a:cubicBezTo>
                    <a:pt x="219" y="101"/>
                    <a:pt x="164" y="168"/>
                    <a:pt x="157" y="175"/>
                  </a:cubicBezTo>
                  <a:cubicBezTo>
                    <a:pt x="156" y="176"/>
                    <a:pt x="156" y="176"/>
                    <a:pt x="156" y="176"/>
                  </a:cubicBezTo>
                  <a:cubicBezTo>
                    <a:pt x="154" y="176"/>
                    <a:pt x="154" y="176"/>
                    <a:pt x="154" y="176"/>
                  </a:cubicBezTo>
                  <a:cubicBezTo>
                    <a:pt x="154" y="508"/>
                    <a:pt x="154" y="508"/>
                    <a:pt x="154" y="508"/>
                  </a:cubicBezTo>
                  <a:cubicBezTo>
                    <a:pt x="154" y="527"/>
                    <a:pt x="139" y="542"/>
                    <a:pt x="119" y="542"/>
                  </a:cubicBezTo>
                  <a:close/>
                  <a:moveTo>
                    <a:pt x="67" y="168"/>
                  </a:moveTo>
                  <a:cubicBezTo>
                    <a:pt x="73" y="168"/>
                    <a:pt x="73" y="168"/>
                    <a:pt x="73" y="168"/>
                  </a:cubicBezTo>
                  <a:cubicBezTo>
                    <a:pt x="73" y="508"/>
                    <a:pt x="73" y="508"/>
                    <a:pt x="73" y="508"/>
                  </a:cubicBezTo>
                  <a:cubicBezTo>
                    <a:pt x="73" y="522"/>
                    <a:pt x="85" y="534"/>
                    <a:pt x="100" y="534"/>
                  </a:cubicBezTo>
                  <a:cubicBezTo>
                    <a:pt x="119" y="534"/>
                    <a:pt x="119" y="534"/>
                    <a:pt x="119" y="534"/>
                  </a:cubicBezTo>
                  <a:cubicBezTo>
                    <a:pt x="134" y="534"/>
                    <a:pt x="146" y="522"/>
                    <a:pt x="146" y="508"/>
                  </a:cubicBezTo>
                  <a:cubicBezTo>
                    <a:pt x="146" y="168"/>
                    <a:pt x="146" y="168"/>
                    <a:pt x="146" y="168"/>
                  </a:cubicBezTo>
                  <a:cubicBezTo>
                    <a:pt x="153" y="168"/>
                    <a:pt x="153" y="168"/>
                    <a:pt x="153" y="168"/>
                  </a:cubicBezTo>
                  <a:cubicBezTo>
                    <a:pt x="176" y="141"/>
                    <a:pt x="211" y="94"/>
                    <a:pt x="211" y="81"/>
                  </a:cubicBezTo>
                  <a:cubicBezTo>
                    <a:pt x="211" y="68"/>
                    <a:pt x="181" y="30"/>
                    <a:pt x="161" y="8"/>
                  </a:cubicBezTo>
                  <a:cubicBezTo>
                    <a:pt x="159" y="8"/>
                    <a:pt x="159" y="8"/>
                    <a:pt x="159" y="8"/>
                  </a:cubicBezTo>
                  <a:cubicBezTo>
                    <a:pt x="159" y="68"/>
                    <a:pt x="159" y="68"/>
                    <a:pt x="159" y="68"/>
                  </a:cubicBezTo>
                  <a:cubicBezTo>
                    <a:pt x="135" y="104"/>
                    <a:pt x="135" y="104"/>
                    <a:pt x="135" y="104"/>
                  </a:cubicBezTo>
                  <a:cubicBezTo>
                    <a:pt x="85" y="104"/>
                    <a:pt x="85" y="104"/>
                    <a:pt x="85" y="104"/>
                  </a:cubicBezTo>
                  <a:cubicBezTo>
                    <a:pt x="60" y="68"/>
                    <a:pt x="60" y="68"/>
                    <a:pt x="60" y="68"/>
                  </a:cubicBezTo>
                  <a:cubicBezTo>
                    <a:pt x="60" y="8"/>
                    <a:pt x="60" y="8"/>
                    <a:pt x="60" y="8"/>
                  </a:cubicBezTo>
                  <a:cubicBezTo>
                    <a:pt x="59" y="8"/>
                    <a:pt x="59" y="8"/>
                    <a:pt x="59" y="8"/>
                  </a:cubicBezTo>
                  <a:cubicBezTo>
                    <a:pt x="39" y="30"/>
                    <a:pt x="8" y="68"/>
                    <a:pt x="8" y="81"/>
                  </a:cubicBezTo>
                  <a:cubicBezTo>
                    <a:pt x="8" y="94"/>
                    <a:pt x="44" y="141"/>
                    <a:pt x="67"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6" name="Freeform 340"/>
            <p:cNvSpPr>
              <a:spLocks noEditPoints="1"/>
            </p:cNvSpPr>
            <p:nvPr userDrawn="1"/>
          </p:nvSpPr>
          <p:spPr bwMode="auto">
            <a:xfrm>
              <a:off x="4786" y="1864"/>
              <a:ext cx="104" cy="553"/>
            </a:xfrm>
            <a:custGeom>
              <a:avLst/>
              <a:gdLst>
                <a:gd name="T0" fmla="*/ 63 w 98"/>
                <a:gd name="T1" fmla="*/ 517 h 517"/>
                <a:gd name="T2" fmla="*/ 35 w 98"/>
                <a:gd name="T3" fmla="*/ 517 h 517"/>
                <a:gd name="T4" fmla="*/ 0 w 98"/>
                <a:gd name="T5" fmla="*/ 483 h 517"/>
                <a:gd name="T6" fmla="*/ 8 w 98"/>
                <a:gd name="T7" fmla="*/ 330 h 517"/>
                <a:gd name="T8" fmla="*/ 28 w 98"/>
                <a:gd name="T9" fmla="*/ 299 h 517"/>
                <a:gd name="T10" fmla="*/ 34 w 98"/>
                <a:gd name="T11" fmla="*/ 90 h 517"/>
                <a:gd name="T12" fmla="*/ 25 w 98"/>
                <a:gd name="T13" fmla="*/ 90 h 517"/>
                <a:gd name="T14" fmla="*/ 37 w 98"/>
                <a:gd name="T15" fmla="*/ 0 h 517"/>
                <a:gd name="T16" fmla="*/ 61 w 98"/>
                <a:gd name="T17" fmla="*/ 0 h 517"/>
                <a:gd name="T18" fmla="*/ 73 w 98"/>
                <a:gd name="T19" fmla="*/ 90 h 517"/>
                <a:gd name="T20" fmla="*/ 64 w 98"/>
                <a:gd name="T21" fmla="*/ 90 h 517"/>
                <a:gd name="T22" fmla="*/ 70 w 98"/>
                <a:gd name="T23" fmla="*/ 299 h 517"/>
                <a:gd name="T24" fmla="*/ 90 w 98"/>
                <a:gd name="T25" fmla="*/ 330 h 517"/>
                <a:gd name="T26" fmla="*/ 98 w 98"/>
                <a:gd name="T27" fmla="*/ 482 h 517"/>
                <a:gd name="T28" fmla="*/ 63 w 98"/>
                <a:gd name="T29" fmla="*/ 517 h 517"/>
                <a:gd name="T30" fmla="*/ 34 w 98"/>
                <a:gd name="T31" fmla="*/ 82 h 517"/>
                <a:gd name="T32" fmla="*/ 42 w 98"/>
                <a:gd name="T33" fmla="*/ 82 h 517"/>
                <a:gd name="T34" fmla="*/ 36 w 98"/>
                <a:gd name="T35" fmla="*/ 304 h 517"/>
                <a:gd name="T36" fmla="*/ 33 w 98"/>
                <a:gd name="T37" fmla="*/ 305 h 517"/>
                <a:gd name="T38" fmla="*/ 16 w 98"/>
                <a:gd name="T39" fmla="*/ 330 h 517"/>
                <a:gd name="T40" fmla="*/ 8 w 98"/>
                <a:gd name="T41" fmla="*/ 483 h 517"/>
                <a:gd name="T42" fmla="*/ 35 w 98"/>
                <a:gd name="T43" fmla="*/ 509 h 517"/>
                <a:gd name="T44" fmla="*/ 63 w 98"/>
                <a:gd name="T45" fmla="*/ 509 h 517"/>
                <a:gd name="T46" fmla="*/ 90 w 98"/>
                <a:gd name="T47" fmla="*/ 483 h 517"/>
                <a:gd name="T48" fmla="*/ 82 w 98"/>
                <a:gd name="T49" fmla="*/ 330 h 517"/>
                <a:gd name="T50" fmla="*/ 65 w 98"/>
                <a:gd name="T51" fmla="*/ 305 h 517"/>
                <a:gd name="T52" fmla="*/ 62 w 98"/>
                <a:gd name="T53" fmla="*/ 304 h 517"/>
                <a:gd name="T54" fmla="*/ 62 w 98"/>
                <a:gd name="T55" fmla="*/ 302 h 517"/>
                <a:gd name="T56" fmla="*/ 56 w 98"/>
                <a:gd name="T57" fmla="*/ 82 h 517"/>
                <a:gd name="T58" fmla="*/ 64 w 98"/>
                <a:gd name="T59" fmla="*/ 82 h 517"/>
                <a:gd name="T60" fmla="*/ 54 w 98"/>
                <a:gd name="T61" fmla="*/ 8 h 517"/>
                <a:gd name="T62" fmla="*/ 44 w 98"/>
                <a:gd name="T63" fmla="*/ 8 h 517"/>
                <a:gd name="T64" fmla="*/ 34 w 98"/>
                <a:gd name="T65" fmla="*/ 8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517">
                  <a:moveTo>
                    <a:pt x="63" y="517"/>
                  </a:moveTo>
                  <a:cubicBezTo>
                    <a:pt x="35" y="517"/>
                    <a:pt x="35" y="517"/>
                    <a:pt x="35" y="517"/>
                  </a:cubicBezTo>
                  <a:cubicBezTo>
                    <a:pt x="16" y="517"/>
                    <a:pt x="0" y="502"/>
                    <a:pt x="0" y="483"/>
                  </a:cubicBezTo>
                  <a:cubicBezTo>
                    <a:pt x="8" y="330"/>
                    <a:pt x="8" y="330"/>
                    <a:pt x="8" y="330"/>
                  </a:cubicBezTo>
                  <a:cubicBezTo>
                    <a:pt x="8" y="317"/>
                    <a:pt x="16" y="305"/>
                    <a:pt x="28" y="299"/>
                  </a:cubicBezTo>
                  <a:cubicBezTo>
                    <a:pt x="34" y="90"/>
                    <a:pt x="34" y="90"/>
                    <a:pt x="34" y="90"/>
                  </a:cubicBezTo>
                  <a:cubicBezTo>
                    <a:pt x="25" y="90"/>
                    <a:pt x="25" y="90"/>
                    <a:pt x="25" y="90"/>
                  </a:cubicBezTo>
                  <a:cubicBezTo>
                    <a:pt x="37" y="0"/>
                    <a:pt x="37" y="0"/>
                    <a:pt x="37" y="0"/>
                  </a:cubicBezTo>
                  <a:cubicBezTo>
                    <a:pt x="61" y="0"/>
                    <a:pt x="61" y="0"/>
                    <a:pt x="61" y="0"/>
                  </a:cubicBezTo>
                  <a:cubicBezTo>
                    <a:pt x="73" y="90"/>
                    <a:pt x="73" y="90"/>
                    <a:pt x="73" y="90"/>
                  </a:cubicBezTo>
                  <a:cubicBezTo>
                    <a:pt x="64" y="90"/>
                    <a:pt x="64" y="90"/>
                    <a:pt x="64" y="90"/>
                  </a:cubicBezTo>
                  <a:cubicBezTo>
                    <a:pt x="70" y="299"/>
                    <a:pt x="70" y="299"/>
                    <a:pt x="70" y="299"/>
                  </a:cubicBezTo>
                  <a:cubicBezTo>
                    <a:pt x="82" y="305"/>
                    <a:pt x="90" y="317"/>
                    <a:pt x="90" y="330"/>
                  </a:cubicBezTo>
                  <a:cubicBezTo>
                    <a:pt x="98" y="482"/>
                    <a:pt x="98" y="482"/>
                    <a:pt x="98" y="482"/>
                  </a:cubicBezTo>
                  <a:cubicBezTo>
                    <a:pt x="98" y="502"/>
                    <a:pt x="82" y="517"/>
                    <a:pt x="63" y="517"/>
                  </a:cubicBezTo>
                  <a:close/>
                  <a:moveTo>
                    <a:pt x="34" y="82"/>
                  </a:moveTo>
                  <a:cubicBezTo>
                    <a:pt x="42" y="82"/>
                    <a:pt x="42" y="82"/>
                    <a:pt x="42" y="82"/>
                  </a:cubicBezTo>
                  <a:cubicBezTo>
                    <a:pt x="36" y="304"/>
                    <a:pt x="36" y="304"/>
                    <a:pt x="36" y="304"/>
                  </a:cubicBezTo>
                  <a:cubicBezTo>
                    <a:pt x="33" y="305"/>
                    <a:pt x="33" y="305"/>
                    <a:pt x="33" y="305"/>
                  </a:cubicBezTo>
                  <a:cubicBezTo>
                    <a:pt x="23" y="309"/>
                    <a:pt x="16" y="319"/>
                    <a:pt x="16" y="330"/>
                  </a:cubicBezTo>
                  <a:cubicBezTo>
                    <a:pt x="8" y="483"/>
                    <a:pt x="8" y="483"/>
                    <a:pt x="8" y="483"/>
                  </a:cubicBezTo>
                  <a:cubicBezTo>
                    <a:pt x="8" y="497"/>
                    <a:pt x="20" y="509"/>
                    <a:pt x="35" y="509"/>
                  </a:cubicBezTo>
                  <a:cubicBezTo>
                    <a:pt x="63" y="509"/>
                    <a:pt x="63" y="509"/>
                    <a:pt x="63" y="509"/>
                  </a:cubicBezTo>
                  <a:cubicBezTo>
                    <a:pt x="78" y="509"/>
                    <a:pt x="90" y="497"/>
                    <a:pt x="90" y="483"/>
                  </a:cubicBezTo>
                  <a:cubicBezTo>
                    <a:pt x="82" y="330"/>
                    <a:pt x="82" y="330"/>
                    <a:pt x="82" y="330"/>
                  </a:cubicBezTo>
                  <a:cubicBezTo>
                    <a:pt x="82" y="319"/>
                    <a:pt x="75" y="309"/>
                    <a:pt x="65" y="305"/>
                  </a:cubicBezTo>
                  <a:cubicBezTo>
                    <a:pt x="62" y="304"/>
                    <a:pt x="62" y="304"/>
                    <a:pt x="62" y="304"/>
                  </a:cubicBezTo>
                  <a:cubicBezTo>
                    <a:pt x="62" y="302"/>
                    <a:pt x="62" y="302"/>
                    <a:pt x="62" y="302"/>
                  </a:cubicBezTo>
                  <a:cubicBezTo>
                    <a:pt x="56" y="82"/>
                    <a:pt x="56" y="82"/>
                    <a:pt x="56" y="82"/>
                  </a:cubicBezTo>
                  <a:cubicBezTo>
                    <a:pt x="64" y="82"/>
                    <a:pt x="64" y="82"/>
                    <a:pt x="64" y="82"/>
                  </a:cubicBezTo>
                  <a:cubicBezTo>
                    <a:pt x="54" y="8"/>
                    <a:pt x="54" y="8"/>
                    <a:pt x="54" y="8"/>
                  </a:cubicBezTo>
                  <a:cubicBezTo>
                    <a:pt x="44" y="8"/>
                    <a:pt x="44" y="8"/>
                    <a:pt x="44" y="8"/>
                  </a:cubicBezTo>
                  <a:lnTo>
                    <a:pt x="34" y="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7" name="Freeform 341"/>
            <p:cNvSpPr>
              <a:spLocks noEditPoints="1"/>
            </p:cNvSpPr>
            <p:nvPr userDrawn="1"/>
          </p:nvSpPr>
          <p:spPr bwMode="auto">
            <a:xfrm>
              <a:off x="3897" y="1046"/>
              <a:ext cx="269" cy="496"/>
            </a:xfrm>
            <a:custGeom>
              <a:avLst/>
              <a:gdLst>
                <a:gd name="T0" fmla="*/ 111 w 252"/>
                <a:gd name="T1" fmla="*/ 463 h 463"/>
                <a:gd name="T2" fmla="*/ 58 w 252"/>
                <a:gd name="T3" fmla="*/ 402 h 463"/>
                <a:gd name="T4" fmla="*/ 1 w 252"/>
                <a:gd name="T5" fmla="*/ 304 h 463"/>
                <a:gd name="T6" fmla="*/ 54 w 252"/>
                <a:gd name="T7" fmla="*/ 290 h 463"/>
                <a:gd name="T8" fmla="*/ 72 w 252"/>
                <a:gd name="T9" fmla="*/ 346 h 463"/>
                <a:gd name="T10" fmla="*/ 111 w 252"/>
                <a:gd name="T11" fmla="*/ 235 h 463"/>
                <a:gd name="T12" fmla="*/ 21 w 252"/>
                <a:gd name="T13" fmla="*/ 179 h 463"/>
                <a:gd name="T14" fmla="*/ 44 w 252"/>
                <a:gd name="T15" fmla="*/ 47 h 463"/>
                <a:gd name="T16" fmla="*/ 111 w 252"/>
                <a:gd name="T17" fmla="*/ 0 h 463"/>
                <a:gd name="T18" fmla="*/ 145 w 252"/>
                <a:gd name="T19" fmla="*/ 22 h 463"/>
                <a:gd name="T20" fmla="*/ 243 w 252"/>
                <a:gd name="T21" fmla="*/ 115 h 463"/>
                <a:gd name="T22" fmla="*/ 189 w 252"/>
                <a:gd name="T23" fmla="*/ 128 h 463"/>
                <a:gd name="T24" fmla="*/ 173 w 252"/>
                <a:gd name="T25" fmla="*/ 85 h 463"/>
                <a:gd name="T26" fmla="*/ 145 w 252"/>
                <a:gd name="T27" fmla="*/ 191 h 463"/>
                <a:gd name="T28" fmla="*/ 224 w 252"/>
                <a:gd name="T29" fmla="*/ 227 h 463"/>
                <a:gd name="T30" fmla="*/ 252 w 252"/>
                <a:gd name="T31" fmla="*/ 301 h 463"/>
                <a:gd name="T32" fmla="*/ 145 w 252"/>
                <a:gd name="T33" fmla="*/ 417 h 463"/>
                <a:gd name="T34" fmla="*/ 119 w 252"/>
                <a:gd name="T35" fmla="*/ 455 h 463"/>
                <a:gd name="T36" fmla="*/ 137 w 252"/>
                <a:gd name="T37" fmla="*/ 409 h 463"/>
                <a:gd name="T38" fmla="*/ 216 w 252"/>
                <a:gd name="T39" fmla="*/ 377 h 463"/>
                <a:gd name="T40" fmla="*/ 238 w 252"/>
                <a:gd name="T41" fmla="*/ 263 h 463"/>
                <a:gd name="T42" fmla="*/ 185 w 252"/>
                <a:gd name="T43" fmla="*/ 211 h 463"/>
                <a:gd name="T44" fmla="*/ 137 w 252"/>
                <a:gd name="T45" fmla="*/ 197 h 463"/>
                <a:gd name="T46" fmla="*/ 142 w 252"/>
                <a:gd name="T47" fmla="*/ 60 h 463"/>
                <a:gd name="T48" fmla="*/ 196 w 252"/>
                <a:gd name="T49" fmla="*/ 119 h 463"/>
                <a:gd name="T50" fmla="*/ 201 w 252"/>
                <a:gd name="T51" fmla="*/ 52 h 463"/>
                <a:gd name="T52" fmla="*/ 137 w 252"/>
                <a:gd name="T53" fmla="*/ 29 h 463"/>
                <a:gd name="T54" fmla="*/ 119 w 252"/>
                <a:gd name="T55" fmla="*/ 8 h 463"/>
                <a:gd name="T56" fmla="*/ 115 w 252"/>
                <a:gd name="T57" fmla="*/ 29 h 463"/>
                <a:gd name="T58" fmla="*/ 17 w 252"/>
                <a:gd name="T59" fmla="*/ 128 h 463"/>
                <a:gd name="T60" fmla="*/ 59 w 252"/>
                <a:gd name="T61" fmla="*/ 207 h 463"/>
                <a:gd name="T62" fmla="*/ 119 w 252"/>
                <a:gd name="T63" fmla="*/ 228 h 463"/>
                <a:gd name="T64" fmla="*/ 114 w 252"/>
                <a:gd name="T65" fmla="*/ 380 h 463"/>
                <a:gd name="T66" fmla="*/ 47 w 252"/>
                <a:gd name="T67" fmla="*/ 300 h 463"/>
                <a:gd name="T68" fmla="*/ 26 w 252"/>
                <a:gd name="T69" fmla="*/ 361 h 463"/>
                <a:gd name="T70" fmla="*/ 115 w 252"/>
                <a:gd name="T71" fmla="*/ 410 h 463"/>
                <a:gd name="T72" fmla="*/ 119 w 252"/>
                <a:gd name="T73" fmla="*/ 455 h 463"/>
                <a:gd name="T74" fmla="*/ 137 w 252"/>
                <a:gd name="T75" fmla="*/ 232 h 463"/>
                <a:gd name="T76" fmla="*/ 193 w 252"/>
                <a:gd name="T77" fmla="*/ 262 h 463"/>
                <a:gd name="T78" fmla="*/ 188 w 252"/>
                <a:gd name="T79" fmla="*/ 355 h 463"/>
                <a:gd name="T80" fmla="*/ 137 w 252"/>
                <a:gd name="T81" fmla="*/ 380 h 463"/>
                <a:gd name="T82" fmla="*/ 145 w 252"/>
                <a:gd name="T83" fmla="*/ 371 h 463"/>
                <a:gd name="T84" fmla="*/ 198 w 252"/>
                <a:gd name="T85" fmla="*/ 304 h 463"/>
                <a:gd name="T86" fmla="*/ 145 w 252"/>
                <a:gd name="T87" fmla="*/ 243 h 463"/>
                <a:gd name="T88" fmla="*/ 113 w 252"/>
                <a:gd name="T89" fmla="*/ 192 h 463"/>
                <a:gd name="T90" fmla="*/ 54 w 252"/>
                <a:gd name="T91" fmla="*/ 125 h 463"/>
                <a:gd name="T92" fmla="*/ 114 w 252"/>
                <a:gd name="T93" fmla="*/ 59 h 463"/>
                <a:gd name="T94" fmla="*/ 119 w 252"/>
                <a:gd name="T95" fmla="*/ 194 h 463"/>
                <a:gd name="T96" fmla="*/ 76 w 252"/>
                <a:gd name="T97" fmla="*/ 87 h 463"/>
                <a:gd name="T98" fmla="*/ 74 w 252"/>
                <a:gd name="T99" fmla="*/ 161 h 463"/>
                <a:gd name="T100" fmla="*/ 111 w 252"/>
                <a:gd name="T101" fmla="*/ 6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463">
                  <a:moveTo>
                    <a:pt x="145" y="463"/>
                  </a:moveTo>
                  <a:cubicBezTo>
                    <a:pt x="111" y="463"/>
                    <a:pt x="111" y="463"/>
                    <a:pt x="111" y="463"/>
                  </a:cubicBezTo>
                  <a:cubicBezTo>
                    <a:pt x="111" y="417"/>
                    <a:pt x="111" y="417"/>
                    <a:pt x="111" y="417"/>
                  </a:cubicBezTo>
                  <a:cubicBezTo>
                    <a:pt x="89" y="414"/>
                    <a:pt x="71" y="409"/>
                    <a:pt x="58" y="402"/>
                  </a:cubicBezTo>
                  <a:cubicBezTo>
                    <a:pt x="43" y="395"/>
                    <a:pt x="30" y="382"/>
                    <a:pt x="19" y="365"/>
                  </a:cubicBezTo>
                  <a:cubicBezTo>
                    <a:pt x="9" y="349"/>
                    <a:pt x="2" y="328"/>
                    <a:pt x="1" y="304"/>
                  </a:cubicBezTo>
                  <a:cubicBezTo>
                    <a:pt x="0" y="300"/>
                    <a:pt x="0" y="300"/>
                    <a:pt x="0" y="300"/>
                  </a:cubicBezTo>
                  <a:cubicBezTo>
                    <a:pt x="54" y="290"/>
                    <a:pt x="54" y="290"/>
                    <a:pt x="54" y="290"/>
                  </a:cubicBezTo>
                  <a:cubicBezTo>
                    <a:pt x="54" y="295"/>
                    <a:pt x="54" y="295"/>
                    <a:pt x="54" y="295"/>
                  </a:cubicBezTo>
                  <a:cubicBezTo>
                    <a:pt x="58" y="318"/>
                    <a:pt x="64" y="335"/>
                    <a:pt x="72" y="346"/>
                  </a:cubicBezTo>
                  <a:cubicBezTo>
                    <a:pt x="83" y="360"/>
                    <a:pt x="96" y="368"/>
                    <a:pt x="111" y="371"/>
                  </a:cubicBezTo>
                  <a:cubicBezTo>
                    <a:pt x="111" y="235"/>
                    <a:pt x="111" y="235"/>
                    <a:pt x="111" y="235"/>
                  </a:cubicBezTo>
                  <a:cubicBezTo>
                    <a:pt x="93" y="231"/>
                    <a:pt x="74" y="224"/>
                    <a:pt x="56" y="214"/>
                  </a:cubicBezTo>
                  <a:cubicBezTo>
                    <a:pt x="41" y="205"/>
                    <a:pt x="29" y="193"/>
                    <a:pt x="21" y="179"/>
                  </a:cubicBezTo>
                  <a:cubicBezTo>
                    <a:pt x="13" y="164"/>
                    <a:pt x="9" y="147"/>
                    <a:pt x="9" y="128"/>
                  </a:cubicBezTo>
                  <a:cubicBezTo>
                    <a:pt x="9" y="95"/>
                    <a:pt x="20" y="68"/>
                    <a:pt x="44" y="47"/>
                  </a:cubicBezTo>
                  <a:cubicBezTo>
                    <a:pt x="59" y="34"/>
                    <a:pt x="82" y="25"/>
                    <a:pt x="111" y="22"/>
                  </a:cubicBezTo>
                  <a:cubicBezTo>
                    <a:pt x="111" y="0"/>
                    <a:pt x="111" y="0"/>
                    <a:pt x="111" y="0"/>
                  </a:cubicBezTo>
                  <a:cubicBezTo>
                    <a:pt x="145" y="0"/>
                    <a:pt x="145" y="0"/>
                    <a:pt x="145" y="0"/>
                  </a:cubicBezTo>
                  <a:cubicBezTo>
                    <a:pt x="145" y="22"/>
                    <a:pt x="145" y="22"/>
                    <a:pt x="145" y="22"/>
                  </a:cubicBezTo>
                  <a:cubicBezTo>
                    <a:pt x="170" y="25"/>
                    <a:pt x="191" y="33"/>
                    <a:pt x="206" y="45"/>
                  </a:cubicBezTo>
                  <a:cubicBezTo>
                    <a:pt x="227" y="62"/>
                    <a:pt x="239" y="86"/>
                    <a:pt x="243" y="115"/>
                  </a:cubicBezTo>
                  <a:cubicBezTo>
                    <a:pt x="244" y="119"/>
                    <a:pt x="244" y="119"/>
                    <a:pt x="244" y="119"/>
                  </a:cubicBezTo>
                  <a:cubicBezTo>
                    <a:pt x="189" y="128"/>
                    <a:pt x="189" y="128"/>
                    <a:pt x="189" y="128"/>
                  </a:cubicBezTo>
                  <a:cubicBezTo>
                    <a:pt x="189" y="124"/>
                    <a:pt x="189" y="124"/>
                    <a:pt x="189" y="124"/>
                  </a:cubicBezTo>
                  <a:cubicBezTo>
                    <a:pt x="186" y="107"/>
                    <a:pt x="181" y="94"/>
                    <a:pt x="173" y="85"/>
                  </a:cubicBezTo>
                  <a:cubicBezTo>
                    <a:pt x="166" y="77"/>
                    <a:pt x="157" y="72"/>
                    <a:pt x="145" y="69"/>
                  </a:cubicBezTo>
                  <a:cubicBezTo>
                    <a:pt x="145" y="191"/>
                    <a:pt x="145" y="191"/>
                    <a:pt x="145" y="191"/>
                  </a:cubicBezTo>
                  <a:cubicBezTo>
                    <a:pt x="167" y="196"/>
                    <a:pt x="181" y="200"/>
                    <a:pt x="188" y="204"/>
                  </a:cubicBezTo>
                  <a:cubicBezTo>
                    <a:pt x="202" y="210"/>
                    <a:pt x="214" y="218"/>
                    <a:pt x="224" y="227"/>
                  </a:cubicBezTo>
                  <a:cubicBezTo>
                    <a:pt x="233" y="236"/>
                    <a:pt x="240" y="247"/>
                    <a:pt x="245" y="260"/>
                  </a:cubicBezTo>
                  <a:cubicBezTo>
                    <a:pt x="250" y="273"/>
                    <a:pt x="252" y="287"/>
                    <a:pt x="252" y="301"/>
                  </a:cubicBezTo>
                  <a:cubicBezTo>
                    <a:pt x="252" y="333"/>
                    <a:pt x="242" y="361"/>
                    <a:pt x="221" y="382"/>
                  </a:cubicBezTo>
                  <a:cubicBezTo>
                    <a:pt x="202" y="403"/>
                    <a:pt x="176" y="415"/>
                    <a:pt x="145" y="417"/>
                  </a:cubicBezTo>
                  <a:lnTo>
                    <a:pt x="145" y="463"/>
                  </a:lnTo>
                  <a:close/>
                  <a:moveTo>
                    <a:pt x="119" y="455"/>
                  </a:moveTo>
                  <a:cubicBezTo>
                    <a:pt x="137" y="455"/>
                    <a:pt x="137" y="455"/>
                    <a:pt x="137" y="455"/>
                  </a:cubicBezTo>
                  <a:cubicBezTo>
                    <a:pt x="137" y="409"/>
                    <a:pt x="137" y="409"/>
                    <a:pt x="137" y="409"/>
                  </a:cubicBezTo>
                  <a:cubicBezTo>
                    <a:pt x="141" y="409"/>
                    <a:pt x="141" y="409"/>
                    <a:pt x="141" y="409"/>
                  </a:cubicBezTo>
                  <a:cubicBezTo>
                    <a:pt x="171" y="408"/>
                    <a:pt x="197" y="397"/>
                    <a:pt x="216" y="377"/>
                  </a:cubicBezTo>
                  <a:cubicBezTo>
                    <a:pt x="235" y="357"/>
                    <a:pt x="244" y="331"/>
                    <a:pt x="244" y="301"/>
                  </a:cubicBezTo>
                  <a:cubicBezTo>
                    <a:pt x="244" y="288"/>
                    <a:pt x="242" y="275"/>
                    <a:pt x="238" y="263"/>
                  </a:cubicBezTo>
                  <a:cubicBezTo>
                    <a:pt x="233" y="251"/>
                    <a:pt x="226" y="241"/>
                    <a:pt x="218" y="233"/>
                  </a:cubicBezTo>
                  <a:cubicBezTo>
                    <a:pt x="210" y="224"/>
                    <a:pt x="198" y="217"/>
                    <a:pt x="185" y="211"/>
                  </a:cubicBezTo>
                  <a:cubicBezTo>
                    <a:pt x="178" y="208"/>
                    <a:pt x="163" y="203"/>
                    <a:pt x="140" y="198"/>
                  </a:cubicBezTo>
                  <a:cubicBezTo>
                    <a:pt x="137" y="197"/>
                    <a:pt x="137" y="197"/>
                    <a:pt x="137" y="197"/>
                  </a:cubicBezTo>
                  <a:cubicBezTo>
                    <a:pt x="137" y="59"/>
                    <a:pt x="137" y="59"/>
                    <a:pt x="137" y="59"/>
                  </a:cubicBezTo>
                  <a:cubicBezTo>
                    <a:pt x="142" y="60"/>
                    <a:pt x="142" y="60"/>
                    <a:pt x="142" y="60"/>
                  </a:cubicBezTo>
                  <a:cubicBezTo>
                    <a:pt x="157" y="63"/>
                    <a:pt x="170" y="70"/>
                    <a:pt x="179" y="80"/>
                  </a:cubicBezTo>
                  <a:cubicBezTo>
                    <a:pt x="187" y="89"/>
                    <a:pt x="193" y="102"/>
                    <a:pt x="196" y="119"/>
                  </a:cubicBezTo>
                  <a:cubicBezTo>
                    <a:pt x="235" y="113"/>
                    <a:pt x="235" y="113"/>
                    <a:pt x="235" y="113"/>
                  </a:cubicBezTo>
                  <a:cubicBezTo>
                    <a:pt x="230" y="87"/>
                    <a:pt x="219" y="66"/>
                    <a:pt x="201" y="52"/>
                  </a:cubicBezTo>
                  <a:cubicBezTo>
                    <a:pt x="186" y="39"/>
                    <a:pt x="166" y="32"/>
                    <a:pt x="141" y="29"/>
                  </a:cubicBezTo>
                  <a:cubicBezTo>
                    <a:pt x="137" y="29"/>
                    <a:pt x="137" y="29"/>
                    <a:pt x="137" y="29"/>
                  </a:cubicBezTo>
                  <a:cubicBezTo>
                    <a:pt x="137" y="8"/>
                    <a:pt x="137" y="8"/>
                    <a:pt x="137" y="8"/>
                  </a:cubicBezTo>
                  <a:cubicBezTo>
                    <a:pt x="119" y="8"/>
                    <a:pt x="119" y="8"/>
                    <a:pt x="119" y="8"/>
                  </a:cubicBezTo>
                  <a:cubicBezTo>
                    <a:pt x="119" y="29"/>
                    <a:pt x="119" y="29"/>
                    <a:pt x="119" y="29"/>
                  </a:cubicBezTo>
                  <a:cubicBezTo>
                    <a:pt x="115" y="29"/>
                    <a:pt x="115" y="29"/>
                    <a:pt x="115" y="29"/>
                  </a:cubicBezTo>
                  <a:cubicBezTo>
                    <a:pt x="86" y="32"/>
                    <a:pt x="64" y="40"/>
                    <a:pt x="49" y="53"/>
                  </a:cubicBezTo>
                  <a:cubicBezTo>
                    <a:pt x="28" y="72"/>
                    <a:pt x="17" y="97"/>
                    <a:pt x="17" y="128"/>
                  </a:cubicBezTo>
                  <a:cubicBezTo>
                    <a:pt x="17" y="145"/>
                    <a:pt x="20" y="161"/>
                    <a:pt x="28" y="175"/>
                  </a:cubicBezTo>
                  <a:cubicBezTo>
                    <a:pt x="35" y="188"/>
                    <a:pt x="46" y="199"/>
                    <a:pt x="59" y="207"/>
                  </a:cubicBezTo>
                  <a:cubicBezTo>
                    <a:pt x="78" y="217"/>
                    <a:pt x="97" y="224"/>
                    <a:pt x="115" y="228"/>
                  </a:cubicBezTo>
                  <a:cubicBezTo>
                    <a:pt x="119" y="228"/>
                    <a:pt x="119" y="228"/>
                    <a:pt x="119" y="228"/>
                  </a:cubicBezTo>
                  <a:cubicBezTo>
                    <a:pt x="119" y="380"/>
                    <a:pt x="119" y="380"/>
                    <a:pt x="119" y="380"/>
                  </a:cubicBezTo>
                  <a:cubicBezTo>
                    <a:pt x="114" y="380"/>
                    <a:pt x="114" y="380"/>
                    <a:pt x="114" y="380"/>
                  </a:cubicBezTo>
                  <a:cubicBezTo>
                    <a:pt x="95" y="378"/>
                    <a:pt x="79" y="368"/>
                    <a:pt x="66" y="351"/>
                  </a:cubicBezTo>
                  <a:cubicBezTo>
                    <a:pt x="57" y="340"/>
                    <a:pt x="51" y="323"/>
                    <a:pt x="47" y="300"/>
                  </a:cubicBezTo>
                  <a:cubicBezTo>
                    <a:pt x="9" y="307"/>
                    <a:pt x="9" y="307"/>
                    <a:pt x="9" y="307"/>
                  </a:cubicBezTo>
                  <a:cubicBezTo>
                    <a:pt x="11" y="328"/>
                    <a:pt x="17" y="346"/>
                    <a:pt x="26" y="361"/>
                  </a:cubicBezTo>
                  <a:cubicBezTo>
                    <a:pt x="36" y="377"/>
                    <a:pt x="48" y="388"/>
                    <a:pt x="61" y="395"/>
                  </a:cubicBezTo>
                  <a:cubicBezTo>
                    <a:pt x="75" y="402"/>
                    <a:pt x="93" y="407"/>
                    <a:pt x="115" y="410"/>
                  </a:cubicBezTo>
                  <a:cubicBezTo>
                    <a:pt x="119" y="410"/>
                    <a:pt x="119" y="410"/>
                    <a:pt x="119" y="410"/>
                  </a:cubicBezTo>
                  <a:lnTo>
                    <a:pt x="119" y="455"/>
                  </a:lnTo>
                  <a:close/>
                  <a:moveTo>
                    <a:pt x="137" y="380"/>
                  </a:moveTo>
                  <a:cubicBezTo>
                    <a:pt x="137" y="232"/>
                    <a:pt x="137" y="232"/>
                    <a:pt x="137" y="232"/>
                  </a:cubicBezTo>
                  <a:cubicBezTo>
                    <a:pt x="142" y="234"/>
                    <a:pt x="142" y="234"/>
                    <a:pt x="142" y="234"/>
                  </a:cubicBezTo>
                  <a:cubicBezTo>
                    <a:pt x="168" y="242"/>
                    <a:pt x="184" y="251"/>
                    <a:pt x="193" y="262"/>
                  </a:cubicBezTo>
                  <a:cubicBezTo>
                    <a:pt x="202" y="273"/>
                    <a:pt x="206" y="287"/>
                    <a:pt x="206" y="304"/>
                  </a:cubicBezTo>
                  <a:cubicBezTo>
                    <a:pt x="206" y="324"/>
                    <a:pt x="200" y="342"/>
                    <a:pt x="188" y="355"/>
                  </a:cubicBezTo>
                  <a:cubicBezTo>
                    <a:pt x="176" y="369"/>
                    <a:pt x="160" y="377"/>
                    <a:pt x="142" y="380"/>
                  </a:cubicBezTo>
                  <a:lnTo>
                    <a:pt x="137" y="380"/>
                  </a:lnTo>
                  <a:close/>
                  <a:moveTo>
                    <a:pt x="145" y="243"/>
                  </a:moveTo>
                  <a:cubicBezTo>
                    <a:pt x="145" y="371"/>
                    <a:pt x="145" y="371"/>
                    <a:pt x="145" y="371"/>
                  </a:cubicBezTo>
                  <a:cubicBezTo>
                    <a:pt x="160" y="368"/>
                    <a:pt x="172" y="361"/>
                    <a:pt x="182" y="350"/>
                  </a:cubicBezTo>
                  <a:cubicBezTo>
                    <a:pt x="192" y="338"/>
                    <a:pt x="198" y="322"/>
                    <a:pt x="198" y="304"/>
                  </a:cubicBezTo>
                  <a:cubicBezTo>
                    <a:pt x="198" y="289"/>
                    <a:pt x="194" y="276"/>
                    <a:pt x="187" y="267"/>
                  </a:cubicBezTo>
                  <a:cubicBezTo>
                    <a:pt x="180" y="259"/>
                    <a:pt x="166" y="251"/>
                    <a:pt x="145" y="243"/>
                  </a:cubicBezTo>
                  <a:close/>
                  <a:moveTo>
                    <a:pt x="119" y="194"/>
                  </a:moveTo>
                  <a:cubicBezTo>
                    <a:pt x="113" y="192"/>
                    <a:pt x="113" y="192"/>
                    <a:pt x="113" y="192"/>
                  </a:cubicBezTo>
                  <a:cubicBezTo>
                    <a:pt x="92" y="186"/>
                    <a:pt x="77" y="177"/>
                    <a:pt x="68" y="166"/>
                  </a:cubicBezTo>
                  <a:cubicBezTo>
                    <a:pt x="58" y="155"/>
                    <a:pt x="54" y="141"/>
                    <a:pt x="54" y="125"/>
                  </a:cubicBezTo>
                  <a:cubicBezTo>
                    <a:pt x="54" y="108"/>
                    <a:pt x="59" y="94"/>
                    <a:pt x="70" y="81"/>
                  </a:cubicBezTo>
                  <a:cubicBezTo>
                    <a:pt x="81" y="69"/>
                    <a:pt x="95" y="62"/>
                    <a:pt x="114" y="59"/>
                  </a:cubicBezTo>
                  <a:cubicBezTo>
                    <a:pt x="119" y="58"/>
                    <a:pt x="119" y="58"/>
                    <a:pt x="119" y="58"/>
                  </a:cubicBezTo>
                  <a:lnTo>
                    <a:pt x="119" y="194"/>
                  </a:lnTo>
                  <a:close/>
                  <a:moveTo>
                    <a:pt x="111" y="68"/>
                  </a:moveTo>
                  <a:cubicBezTo>
                    <a:pt x="96" y="71"/>
                    <a:pt x="84" y="77"/>
                    <a:pt x="76" y="87"/>
                  </a:cubicBezTo>
                  <a:cubicBezTo>
                    <a:pt x="67" y="97"/>
                    <a:pt x="62" y="110"/>
                    <a:pt x="62" y="125"/>
                  </a:cubicBezTo>
                  <a:cubicBezTo>
                    <a:pt x="62" y="139"/>
                    <a:pt x="66" y="151"/>
                    <a:pt x="74" y="161"/>
                  </a:cubicBezTo>
                  <a:cubicBezTo>
                    <a:pt x="81" y="170"/>
                    <a:pt x="93" y="177"/>
                    <a:pt x="111" y="183"/>
                  </a:cubicBezTo>
                  <a:lnTo>
                    <a:pt x="111" y="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8" name="Freeform 342"/>
            <p:cNvSpPr>
              <a:spLocks noEditPoints="1"/>
            </p:cNvSpPr>
            <p:nvPr userDrawn="1"/>
          </p:nvSpPr>
          <p:spPr bwMode="auto">
            <a:xfrm>
              <a:off x="2222" y="1061"/>
              <a:ext cx="498" cy="328"/>
            </a:xfrm>
            <a:custGeom>
              <a:avLst/>
              <a:gdLst>
                <a:gd name="T0" fmla="*/ 498 w 498"/>
                <a:gd name="T1" fmla="*/ 328 h 328"/>
                <a:gd name="T2" fmla="*/ 0 w 498"/>
                <a:gd name="T3" fmla="*/ 328 h 328"/>
                <a:gd name="T4" fmla="*/ 0 w 498"/>
                <a:gd name="T5" fmla="*/ 283 h 328"/>
                <a:gd name="T6" fmla="*/ 33 w 498"/>
                <a:gd name="T7" fmla="*/ 283 h 328"/>
                <a:gd name="T8" fmla="*/ 33 w 498"/>
                <a:gd name="T9" fmla="*/ 169 h 328"/>
                <a:gd name="T10" fmla="*/ 122 w 498"/>
                <a:gd name="T11" fmla="*/ 169 h 328"/>
                <a:gd name="T12" fmla="*/ 122 w 498"/>
                <a:gd name="T13" fmla="*/ 283 h 328"/>
                <a:gd name="T14" fmla="*/ 146 w 498"/>
                <a:gd name="T15" fmla="*/ 283 h 328"/>
                <a:gd name="T16" fmla="*/ 146 w 498"/>
                <a:gd name="T17" fmla="*/ 81 h 328"/>
                <a:gd name="T18" fmla="*/ 236 w 498"/>
                <a:gd name="T19" fmla="*/ 81 h 328"/>
                <a:gd name="T20" fmla="*/ 236 w 498"/>
                <a:gd name="T21" fmla="*/ 283 h 328"/>
                <a:gd name="T22" fmla="*/ 261 w 498"/>
                <a:gd name="T23" fmla="*/ 283 h 328"/>
                <a:gd name="T24" fmla="*/ 261 w 498"/>
                <a:gd name="T25" fmla="*/ 117 h 328"/>
                <a:gd name="T26" fmla="*/ 350 w 498"/>
                <a:gd name="T27" fmla="*/ 117 h 328"/>
                <a:gd name="T28" fmla="*/ 350 w 498"/>
                <a:gd name="T29" fmla="*/ 283 h 328"/>
                <a:gd name="T30" fmla="*/ 375 w 498"/>
                <a:gd name="T31" fmla="*/ 283 h 328"/>
                <a:gd name="T32" fmla="*/ 375 w 498"/>
                <a:gd name="T33" fmla="*/ 0 h 328"/>
                <a:gd name="T34" fmla="*/ 465 w 498"/>
                <a:gd name="T35" fmla="*/ 0 h 328"/>
                <a:gd name="T36" fmla="*/ 465 w 498"/>
                <a:gd name="T37" fmla="*/ 283 h 328"/>
                <a:gd name="T38" fmla="*/ 498 w 498"/>
                <a:gd name="T39" fmla="*/ 283 h 328"/>
                <a:gd name="T40" fmla="*/ 498 w 498"/>
                <a:gd name="T41" fmla="*/ 328 h 328"/>
                <a:gd name="T42" fmla="*/ 8 w 498"/>
                <a:gd name="T43" fmla="*/ 320 h 328"/>
                <a:gd name="T44" fmla="*/ 490 w 498"/>
                <a:gd name="T45" fmla="*/ 320 h 328"/>
                <a:gd name="T46" fmla="*/ 490 w 498"/>
                <a:gd name="T47" fmla="*/ 292 h 328"/>
                <a:gd name="T48" fmla="*/ 456 w 498"/>
                <a:gd name="T49" fmla="*/ 292 h 328"/>
                <a:gd name="T50" fmla="*/ 456 w 498"/>
                <a:gd name="T51" fmla="*/ 9 h 328"/>
                <a:gd name="T52" fmla="*/ 384 w 498"/>
                <a:gd name="T53" fmla="*/ 9 h 328"/>
                <a:gd name="T54" fmla="*/ 384 w 498"/>
                <a:gd name="T55" fmla="*/ 292 h 328"/>
                <a:gd name="T56" fmla="*/ 342 w 498"/>
                <a:gd name="T57" fmla="*/ 292 h 328"/>
                <a:gd name="T58" fmla="*/ 342 w 498"/>
                <a:gd name="T59" fmla="*/ 126 h 328"/>
                <a:gd name="T60" fmla="*/ 269 w 498"/>
                <a:gd name="T61" fmla="*/ 126 h 328"/>
                <a:gd name="T62" fmla="*/ 269 w 498"/>
                <a:gd name="T63" fmla="*/ 292 h 328"/>
                <a:gd name="T64" fmla="*/ 227 w 498"/>
                <a:gd name="T65" fmla="*/ 292 h 328"/>
                <a:gd name="T66" fmla="*/ 227 w 498"/>
                <a:gd name="T67" fmla="*/ 89 h 328"/>
                <a:gd name="T68" fmla="*/ 155 w 498"/>
                <a:gd name="T69" fmla="*/ 89 h 328"/>
                <a:gd name="T70" fmla="*/ 155 w 498"/>
                <a:gd name="T71" fmla="*/ 292 h 328"/>
                <a:gd name="T72" fmla="*/ 113 w 498"/>
                <a:gd name="T73" fmla="*/ 292 h 328"/>
                <a:gd name="T74" fmla="*/ 113 w 498"/>
                <a:gd name="T75" fmla="*/ 177 h 328"/>
                <a:gd name="T76" fmla="*/ 41 w 498"/>
                <a:gd name="T77" fmla="*/ 177 h 328"/>
                <a:gd name="T78" fmla="*/ 41 w 498"/>
                <a:gd name="T79" fmla="*/ 292 h 328"/>
                <a:gd name="T80" fmla="*/ 8 w 498"/>
                <a:gd name="T81" fmla="*/ 292 h 328"/>
                <a:gd name="T82" fmla="*/ 8 w 498"/>
                <a:gd name="T83" fmla="*/ 32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8" h="328">
                  <a:moveTo>
                    <a:pt x="498" y="328"/>
                  </a:moveTo>
                  <a:lnTo>
                    <a:pt x="0" y="328"/>
                  </a:lnTo>
                  <a:lnTo>
                    <a:pt x="0" y="283"/>
                  </a:lnTo>
                  <a:lnTo>
                    <a:pt x="33" y="283"/>
                  </a:lnTo>
                  <a:lnTo>
                    <a:pt x="33" y="169"/>
                  </a:lnTo>
                  <a:lnTo>
                    <a:pt x="122" y="169"/>
                  </a:lnTo>
                  <a:lnTo>
                    <a:pt x="122" y="283"/>
                  </a:lnTo>
                  <a:lnTo>
                    <a:pt x="146" y="283"/>
                  </a:lnTo>
                  <a:lnTo>
                    <a:pt x="146" y="81"/>
                  </a:lnTo>
                  <a:lnTo>
                    <a:pt x="236" y="81"/>
                  </a:lnTo>
                  <a:lnTo>
                    <a:pt x="236" y="283"/>
                  </a:lnTo>
                  <a:lnTo>
                    <a:pt x="261" y="283"/>
                  </a:lnTo>
                  <a:lnTo>
                    <a:pt x="261" y="117"/>
                  </a:lnTo>
                  <a:lnTo>
                    <a:pt x="350" y="117"/>
                  </a:lnTo>
                  <a:lnTo>
                    <a:pt x="350" y="283"/>
                  </a:lnTo>
                  <a:lnTo>
                    <a:pt x="375" y="283"/>
                  </a:lnTo>
                  <a:lnTo>
                    <a:pt x="375" y="0"/>
                  </a:lnTo>
                  <a:lnTo>
                    <a:pt x="465" y="0"/>
                  </a:lnTo>
                  <a:lnTo>
                    <a:pt x="465" y="283"/>
                  </a:lnTo>
                  <a:lnTo>
                    <a:pt x="498" y="283"/>
                  </a:lnTo>
                  <a:lnTo>
                    <a:pt x="498" y="328"/>
                  </a:lnTo>
                  <a:close/>
                  <a:moveTo>
                    <a:pt x="8" y="320"/>
                  </a:moveTo>
                  <a:lnTo>
                    <a:pt x="490" y="320"/>
                  </a:lnTo>
                  <a:lnTo>
                    <a:pt x="490" y="292"/>
                  </a:lnTo>
                  <a:lnTo>
                    <a:pt x="456" y="292"/>
                  </a:lnTo>
                  <a:lnTo>
                    <a:pt x="456" y="9"/>
                  </a:lnTo>
                  <a:lnTo>
                    <a:pt x="384" y="9"/>
                  </a:lnTo>
                  <a:lnTo>
                    <a:pt x="384" y="292"/>
                  </a:lnTo>
                  <a:lnTo>
                    <a:pt x="342" y="292"/>
                  </a:lnTo>
                  <a:lnTo>
                    <a:pt x="342" y="126"/>
                  </a:lnTo>
                  <a:lnTo>
                    <a:pt x="269" y="126"/>
                  </a:lnTo>
                  <a:lnTo>
                    <a:pt x="269" y="292"/>
                  </a:lnTo>
                  <a:lnTo>
                    <a:pt x="227" y="292"/>
                  </a:lnTo>
                  <a:lnTo>
                    <a:pt x="227" y="89"/>
                  </a:lnTo>
                  <a:lnTo>
                    <a:pt x="155" y="89"/>
                  </a:lnTo>
                  <a:lnTo>
                    <a:pt x="155" y="292"/>
                  </a:lnTo>
                  <a:lnTo>
                    <a:pt x="113" y="292"/>
                  </a:lnTo>
                  <a:lnTo>
                    <a:pt x="113" y="177"/>
                  </a:lnTo>
                  <a:lnTo>
                    <a:pt x="41" y="177"/>
                  </a:lnTo>
                  <a:lnTo>
                    <a:pt x="41" y="292"/>
                  </a:lnTo>
                  <a:lnTo>
                    <a:pt x="8" y="292"/>
                  </a:lnTo>
                  <a:lnTo>
                    <a:pt x="8" y="3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9" name="Freeform 343"/>
            <p:cNvSpPr>
              <a:spLocks/>
            </p:cNvSpPr>
            <p:nvPr userDrawn="1"/>
          </p:nvSpPr>
          <p:spPr bwMode="auto">
            <a:xfrm>
              <a:off x="2202" y="938"/>
              <a:ext cx="484" cy="222"/>
            </a:xfrm>
            <a:custGeom>
              <a:avLst/>
              <a:gdLst>
                <a:gd name="T0" fmla="*/ 4 w 452"/>
                <a:gd name="T1" fmla="*/ 207 h 207"/>
                <a:gd name="T2" fmla="*/ 1 w 452"/>
                <a:gd name="T3" fmla="*/ 204 h 207"/>
                <a:gd name="T4" fmla="*/ 3 w 452"/>
                <a:gd name="T5" fmla="*/ 199 h 207"/>
                <a:gd name="T6" fmla="*/ 446 w 452"/>
                <a:gd name="T7" fmla="*/ 1 h 207"/>
                <a:gd name="T8" fmla="*/ 451 w 452"/>
                <a:gd name="T9" fmla="*/ 3 h 207"/>
                <a:gd name="T10" fmla="*/ 449 w 452"/>
                <a:gd name="T11" fmla="*/ 8 h 207"/>
                <a:gd name="T12" fmla="*/ 6 w 452"/>
                <a:gd name="T13" fmla="*/ 206 h 207"/>
                <a:gd name="T14" fmla="*/ 4 w 452"/>
                <a:gd name="T15" fmla="*/ 207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207">
                  <a:moveTo>
                    <a:pt x="4" y="207"/>
                  </a:moveTo>
                  <a:cubicBezTo>
                    <a:pt x="3" y="207"/>
                    <a:pt x="1" y="206"/>
                    <a:pt x="1" y="204"/>
                  </a:cubicBezTo>
                  <a:cubicBezTo>
                    <a:pt x="0" y="202"/>
                    <a:pt x="1" y="200"/>
                    <a:pt x="3" y="199"/>
                  </a:cubicBezTo>
                  <a:cubicBezTo>
                    <a:pt x="446" y="1"/>
                    <a:pt x="446" y="1"/>
                    <a:pt x="446" y="1"/>
                  </a:cubicBezTo>
                  <a:cubicBezTo>
                    <a:pt x="448" y="0"/>
                    <a:pt x="450" y="1"/>
                    <a:pt x="451" y="3"/>
                  </a:cubicBezTo>
                  <a:cubicBezTo>
                    <a:pt x="452" y="5"/>
                    <a:pt x="451" y="7"/>
                    <a:pt x="449" y="8"/>
                  </a:cubicBezTo>
                  <a:cubicBezTo>
                    <a:pt x="6" y="206"/>
                    <a:pt x="6" y="206"/>
                    <a:pt x="6" y="206"/>
                  </a:cubicBezTo>
                  <a:cubicBezTo>
                    <a:pt x="5" y="207"/>
                    <a:pt x="5" y="207"/>
                    <a:pt x="4" y="2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0" name="Freeform 344"/>
            <p:cNvSpPr>
              <a:spLocks/>
            </p:cNvSpPr>
            <p:nvPr userDrawn="1"/>
          </p:nvSpPr>
          <p:spPr bwMode="auto">
            <a:xfrm>
              <a:off x="2634" y="938"/>
              <a:ext cx="52" cy="70"/>
            </a:xfrm>
            <a:custGeom>
              <a:avLst/>
              <a:gdLst>
                <a:gd name="T0" fmla="*/ 4 w 48"/>
                <a:gd name="T1" fmla="*/ 65 h 65"/>
                <a:gd name="T2" fmla="*/ 2 w 48"/>
                <a:gd name="T3" fmla="*/ 65 h 65"/>
                <a:gd name="T4" fmla="*/ 1 w 48"/>
                <a:gd name="T5" fmla="*/ 59 h 65"/>
                <a:gd name="T6" fmla="*/ 40 w 48"/>
                <a:gd name="T7" fmla="*/ 2 h 65"/>
                <a:gd name="T8" fmla="*/ 46 w 48"/>
                <a:gd name="T9" fmla="*/ 1 h 65"/>
                <a:gd name="T10" fmla="*/ 47 w 48"/>
                <a:gd name="T11" fmla="*/ 7 h 65"/>
                <a:gd name="T12" fmla="*/ 8 w 48"/>
                <a:gd name="T13" fmla="*/ 64 h 65"/>
                <a:gd name="T14" fmla="*/ 4 w 48"/>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5">
                  <a:moveTo>
                    <a:pt x="4" y="65"/>
                  </a:moveTo>
                  <a:cubicBezTo>
                    <a:pt x="4" y="65"/>
                    <a:pt x="3" y="65"/>
                    <a:pt x="2" y="65"/>
                  </a:cubicBezTo>
                  <a:cubicBezTo>
                    <a:pt x="0" y="63"/>
                    <a:pt x="0" y="61"/>
                    <a:pt x="1" y="59"/>
                  </a:cubicBezTo>
                  <a:cubicBezTo>
                    <a:pt x="40" y="2"/>
                    <a:pt x="40" y="2"/>
                    <a:pt x="40" y="2"/>
                  </a:cubicBezTo>
                  <a:cubicBezTo>
                    <a:pt x="41" y="0"/>
                    <a:pt x="44" y="0"/>
                    <a:pt x="46" y="1"/>
                  </a:cubicBezTo>
                  <a:cubicBezTo>
                    <a:pt x="48" y="2"/>
                    <a:pt x="48" y="5"/>
                    <a:pt x="47" y="7"/>
                  </a:cubicBezTo>
                  <a:cubicBezTo>
                    <a:pt x="8" y="64"/>
                    <a:pt x="8" y="64"/>
                    <a:pt x="8" y="64"/>
                  </a:cubicBezTo>
                  <a:cubicBezTo>
                    <a:pt x="7" y="65"/>
                    <a:pt x="6" y="65"/>
                    <a:pt x="4" y="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1" name="Freeform 345"/>
            <p:cNvSpPr>
              <a:spLocks/>
            </p:cNvSpPr>
            <p:nvPr userDrawn="1"/>
          </p:nvSpPr>
          <p:spPr bwMode="auto">
            <a:xfrm>
              <a:off x="2603" y="928"/>
              <a:ext cx="83" cy="19"/>
            </a:xfrm>
            <a:custGeom>
              <a:avLst/>
              <a:gdLst>
                <a:gd name="T0" fmla="*/ 73 w 77"/>
                <a:gd name="T1" fmla="*/ 18 h 18"/>
                <a:gd name="T2" fmla="*/ 72 w 77"/>
                <a:gd name="T3" fmla="*/ 18 h 18"/>
                <a:gd name="T4" fmla="*/ 4 w 77"/>
                <a:gd name="T5" fmla="*/ 8 h 18"/>
                <a:gd name="T6" fmla="*/ 0 w 77"/>
                <a:gd name="T7" fmla="*/ 3 h 18"/>
                <a:gd name="T8" fmla="*/ 5 w 77"/>
                <a:gd name="T9" fmla="*/ 0 h 18"/>
                <a:gd name="T10" fmla="*/ 73 w 77"/>
                <a:gd name="T11" fmla="*/ 10 h 18"/>
                <a:gd name="T12" fmla="*/ 76 w 77"/>
                <a:gd name="T13" fmla="*/ 15 h 18"/>
                <a:gd name="T14" fmla="*/ 73 w 77"/>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8">
                  <a:moveTo>
                    <a:pt x="73" y="18"/>
                  </a:moveTo>
                  <a:cubicBezTo>
                    <a:pt x="72" y="18"/>
                    <a:pt x="72" y="18"/>
                    <a:pt x="72" y="18"/>
                  </a:cubicBezTo>
                  <a:cubicBezTo>
                    <a:pt x="4" y="8"/>
                    <a:pt x="4" y="8"/>
                    <a:pt x="4" y="8"/>
                  </a:cubicBezTo>
                  <a:cubicBezTo>
                    <a:pt x="1" y="7"/>
                    <a:pt x="0" y="5"/>
                    <a:pt x="0" y="3"/>
                  </a:cubicBezTo>
                  <a:cubicBezTo>
                    <a:pt x="1" y="1"/>
                    <a:pt x="3" y="0"/>
                    <a:pt x="5" y="0"/>
                  </a:cubicBezTo>
                  <a:cubicBezTo>
                    <a:pt x="73" y="10"/>
                    <a:pt x="73" y="10"/>
                    <a:pt x="73" y="10"/>
                  </a:cubicBezTo>
                  <a:cubicBezTo>
                    <a:pt x="75" y="11"/>
                    <a:pt x="77" y="13"/>
                    <a:pt x="76" y="15"/>
                  </a:cubicBezTo>
                  <a:cubicBezTo>
                    <a:pt x="76" y="17"/>
                    <a:pt x="74" y="18"/>
                    <a:pt x="73"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2" name="Freeform 346"/>
            <p:cNvSpPr>
              <a:spLocks noEditPoints="1"/>
            </p:cNvSpPr>
            <p:nvPr userDrawn="1"/>
          </p:nvSpPr>
          <p:spPr bwMode="auto">
            <a:xfrm>
              <a:off x="3253" y="799"/>
              <a:ext cx="319" cy="421"/>
            </a:xfrm>
            <a:custGeom>
              <a:avLst/>
              <a:gdLst>
                <a:gd name="T0" fmla="*/ 199 w 298"/>
                <a:gd name="T1" fmla="*/ 393 h 393"/>
                <a:gd name="T2" fmla="*/ 99 w 298"/>
                <a:gd name="T3" fmla="*/ 393 h 393"/>
                <a:gd name="T4" fmla="*/ 87 w 298"/>
                <a:gd name="T5" fmla="*/ 381 h 393"/>
                <a:gd name="T6" fmla="*/ 87 w 298"/>
                <a:gd name="T7" fmla="*/ 352 h 393"/>
                <a:gd name="T8" fmla="*/ 44 w 298"/>
                <a:gd name="T9" fmla="*/ 259 h 393"/>
                <a:gd name="T10" fmla="*/ 29 w 298"/>
                <a:gd name="T11" fmla="*/ 237 h 393"/>
                <a:gd name="T12" fmla="*/ 15 w 298"/>
                <a:gd name="T13" fmla="*/ 214 h 393"/>
                <a:gd name="T14" fmla="*/ 14 w 298"/>
                <a:gd name="T15" fmla="*/ 212 h 393"/>
                <a:gd name="T16" fmla="*/ 0 w 298"/>
                <a:gd name="T17" fmla="*/ 149 h 393"/>
                <a:gd name="T18" fmla="*/ 149 w 298"/>
                <a:gd name="T19" fmla="*/ 0 h 393"/>
                <a:gd name="T20" fmla="*/ 298 w 298"/>
                <a:gd name="T21" fmla="*/ 149 h 393"/>
                <a:gd name="T22" fmla="*/ 284 w 298"/>
                <a:gd name="T23" fmla="*/ 212 h 393"/>
                <a:gd name="T24" fmla="*/ 283 w 298"/>
                <a:gd name="T25" fmla="*/ 214 h 393"/>
                <a:gd name="T26" fmla="*/ 269 w 298"/>
                <a:gd name="T27" fmla="*/ 237 h 393"/>
                <a:gd name="T28" fmla="*/ 254 w 298"/>
                <a:gd name="T29" fmla="*/ 259 h 393"/>
                <a:gd name="T30" fmla="*/ 211 w 298"/>
                <a:gd name="T31" fmla="*/ 352 h 393"/>
                <a:gd name="T32" fmla="*/ 211 w 298"/>
                <a:gd name="T33" fmla="*/ 381 h 393"/>
                <a:gd name="T34" fmla="*/ 199 w 298"/>
                <a:gd name="T35" fmla="*/ 393 h 393"/>
                <a:gd name="T36" fmla="*/ 149 w 298"/>
                <a:gd name="T37" fmla="*/ 8 h 393"/>
                <a:gd name="T38" fmla="*/ 7 w 298"/>
                <a:gd name="T39" fmla="*/ 149 h 393"/>
                <a:gd name="T40" fmla="*/ 21 w 298"/>
                <a:gd name="T41" fmla="*/ 209 h 393"/>
                <a:gd name="T42" fmla="*/ 22 w 298"/>
                <a:gd name="T43" fmla="*/ 210 h 393"/>
                <a:gd name="T44" fmla="*/ 35 w 298"/>
                <a:gd name="T45" fmla="*/ 232 h 393"/>
                <a:gd name="T46" fmla="*/ 50 w 298"/>
                <a:gd name="T47" fmla="*/ 255 h 393"/>
                <a:gd name="T48" fmla="*/ 95 w 298"/>
                <a:gd name="T49" fmla="*/ 352 h 393"/>
                <a:gd name="T50" fmla="*/ 95 w 298"/>
                <a:gd name="T51" fmla="*/ 381 h 393"/>
                <a:gd name="T52" fmla="*/ 99 w 298"/>
                <a:gd name="T53" fmla="*/ 386 h 393"/>
                <a:gd name="T54" fmla="*/ 199 w 298"/>
                <a:gd name="T55" fmla="*/ 386 h 393"/>
                <a:gd name="T56" fmla="*/ 203 w 298"/>
                <a:gd name="T57" fmla="*/ 381 h 393"/>
                <a:gd name="T58" fmla="*/ 203 w 298"/>
                <a:gd name="T59" fmla="*/ 352 h 393"/>
                <a:gd name="T60" fmla="*/ 248 w 298"/>
                <a:gd name="T61" fmla="*/ 255 h 393"/>
                <a:gd name="T62" fmla="*/ 263 w 298"/>
                <a:gd name="T63" fmla="*/ 233 h 393"/>
                <a:gd name="T64" fmla="*/ 276 w 298"/>
                <a:gd name="T65" fmla="*/ 211 h 393"/>
                <a:gd name="T66" fmla="*/ 277 w 298"/>
                <a:gd name="T67" fmla="*/ 209 h 393"/>
                <a:gd name="T68" fmla="*/ 291 w 298"/>
                <a:gd name="T69" fmla="*/ 149 h 393"/>
                <a:gd name="T70" fmla="*/ 149 w 298"/>
                <a:gd name="T71" fmla="*/ 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393">
                  <a:moveTo>
                    <a:pt x="199" y="393"/>
                  </a:moveTo>
                  <a:cubicBezTo>
                    <a:pt x="99" y="393"/>
                    <a:pt x="99" y="393"/>
                    <a:pt x="99" y="393"/>
                  </a:cubicBezTo>
                  <a:cubicBezTo>
                    <a:pt x="93" y="393"/>
                    <a:pt x="87" y="388"/>
                    <a:pt x="87" y="381"/>
                  </a:cubicBezTo>
                  <a:cubicBezTo>
                    <a:pt x="87" y="352"/>
                    <a:pt x="87" y="352"/>
                    <a:pt x="87" y="352"/>
                  </a:cubicBezTo>
                  <a:cubicBezTo>
                    <a:pt x="87" y="325"/>
                    <a:pt x="66" y="293"/>
                    <a:pt x="44" y="259"/>
                  </a:cubicBezTo>
                  <a:cubicBezTo>
                    <a:pt x="39" y="252"/>
                    <a:pt x="34" y="244"/>
                    <a:pt x="29" y="237"/>
                  </a:cubicBezTo>
                  <a:cubicBezTo>
                    <a:pt x="24" y="230"/>
                    <a:pt x="19" y="222"/>
                    <a:pt x="15" y="214"/>
                  </a:cubicBezTo>
                  <a:cubicBezTo>
                    <a:pt x="15" y="213"/>
                    <a:pt x="14" y="212"/>
                    <a:pt x="14" y="212"/>
                  </a:cubicBezTo>
                  <a:cubicBezTo>
                    <a:pt x="5" y="192"/>
                    <a:pt x="0" y="171"/>
                    <a:pt x="0" y="149"/>
                  </a:cubicBezTo>
                  <a:cubicBezTo>
                    <a:pt x="0" y="67"/>
                    <a:pt x="67" y="0"/>
                    <a:pt x="149" y="0"/>
                  </a:cubicBezTo>
                  <a:cubicBezTo>
                    <a:pt x="231" y="0"/>
                    <a:pt x="298" y="67"/>
                    <a:pt x="298" y="149"/>
                  </a:cubicBezTo>
                  <a:cubicBezTo>
                    <a:pt x="298" y="171"/>
                    <a:pt x="293" y="192"/>
                    <a:pt x="284" y="212"/>
                  </a:cubicBezTo>
                  <a:cubicBezTo>
                    <a:pt x="284" y="212"/>
                    <a:pt x="283" y="213"/>
                    <a:pt x="283" y="214"/>
                  </a:cubicBezTo>
                  <a:cubicBezTo>
                    <a:pt x="279" y="222"/>
                    <a:pt x="274" y="230"/>
                    <a:pt x="269" y="237"/>
                  </a:cubicBezTo>
                  <a:cubicBezTo>
                    <a:pt x="264" y="244"/>
                    <a:pt x="259" y="252"/>
                    <a:pt x="254" y="259"/>
                  </a:cubicBezTo>
                  <a:cubicBezTo>
                    <a:pt x="232" y="293"/>
                    <a:pt x="211" y="325"/>
                    <a:pt x="211" y="352"/>
                  </a:cubicBezTo>
                  <a:cubicBezTo>
                    <a:pt x="211" y="381"/>
                    <a:pt x="211" y="381"/>
                    <a:pt x="211" y="381"/>
                  </a:cubicBezTo>
                  <a:cubicBezTo>
                    <a:pt x="211" y="388"/>
                    <a:pt x="206" y="393"/>
                    <a:pt x="199" y="393"/>
                  </a:cubicBezTo>
                  <a:close/>
                  <a:moveTo>
                    <a:pt x="149" y="8"/>
                  </a:moveTo>
                  <a:cubicBezTo>
                    <a:pt x="71" y="8"/>
                    <a:pt x="7" y="71"/>
                    <a:pt x="7" y="149"/>
                  </a:cubicBezTo>
                  <a:cubicBezTo>
                    <a:pt x="7" y="170"/>
                    <a:pt x="12" y="190"/>
                    <a:pt x="21" y="209"/>
                  </a:cubicBezTo>
                  <a:cubicBezTo>
                    <a:pt x="21" y="209"/>
                    <a:pt x="21" y="210"/>
                    <a:pt x="22" y="210"/>
                  </a:cubicBezTo>
                  <a:cubicBezTo>
                    <a:pt x="25" y="218"/>
                    <a:pt x="30" y="226"/>
                    <a:pt x="35" y="232"/>
                  </a:cubicBezTo>
                  <a:cubicBezTo>
                    <a:pt x="40" y="240"/>
                    <a:pt x="45" y="248"/>
                    <a:pt x="50" y="255"/>
                  </a:cubicBezTo>
                  <a:cubicBezTo>
                    <a:pt x="73" y="290"/>
                    <a:pt x="95" y="323"/>
                    <a:pt x="95" y="352"/>
                  </a:cubicBezTo>
                  <a:cubicBezTo>
                    <a:pt x="95" y="381"/>
                    <a:pt x="95" y="381"/>
                    <a:pt x="95" y="381"/>
                  </a:cubicBezTo>
                  <a:cubicBezTo>
                    <a:pt x="95" y="384"/>
                    <a:pt x="97" y="386"/>
                    <a:pt x="99" y="386"/>
                  </a:cubicBezTo>
                  <a:cubicBezTo>
                    <a:pt x="199" y="386"/>
                    <a:pt x="199" y="386"/>
                    <a:pt x="199" y="386"/>
                  </a:cubicBezTo>
                  <a:cubicBezTo>
                    <a:pt x="201" y="386"/>
                    <a:pt x="203" y="384"/>
                    <a:pt x="203" y="381"/>
                  </a:cubicBezTo>
                  <a:cubicBezTo>
                    <a:pt x="203" y="352"/>
                    <a:pt x="203" y="352"/>
                    <a:pt x="203" y="352"/>
                  </a:cubicBezTo>
                  <a:cubicBezTo>
                    <a:pt x="203" y="323"/>
                    <a:pt x="225" y="290"/>
                    <a:pt x="248" y="255"/>
                  </a:cubicBezTo>
                  <a:cubicBezTo>
                    <a:pt x="253" y="248"/>
                    <a:pt x="258" y="240"/>
                    <a:pt x="263" y="233"/>
                  </a:cubicBezTo>
                  <a:cubicBezTo>
                    <a:pt x="268" y="226"/>
                    <a:pt x="273" y="218"/>
                    <a:pt x="276" y="211"/>
                  </a:cubicBezTo>
                  <a:cubicBezTo>
                    <a:pt x="277" y="210"/>
                    <a:pt x="277" y="209"/>
                    <a:pt x="277" y="209"/>
                  </a:cubicBezTo>
                  <a:cubicBezTo>
                    <a:pt x="286" y="190"/>
                    <a:pt x="291" y="170"/>
                    <a:pt x="291" y="149"/>
                  </a:cubicBezTo>
                  <a:cubicBezTo>
                    <a:pt x="291" y="71"/>
                    <a:pt x="227" y="8"/>
                    <a:pt x="149"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Line 347"/>
            <p:cNvSpPr>
              <a:spLocks noChangeShapeType="1"/>
            </p:cNvSpPr>
            <p:nvPr userDrawn="1"/>
          </p:nvSpPr>
          <p:spPr bwMode="auto">
            <a:xfrm>
              <a:off x="3474" y="1235"/>
              <a:ext cx="0" cy="0"/>
            </a:xfrm>
            <a:prstGeom prst="line">
              <a:avLst/>
            </a:prstGeom>
            <a:grpFill/>
            <a:ln w="12700" cap="rnd">
              <a:solidFill>
                <a:srgbClr val="1C1C1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4" name="Line 348"/>
            <p:cNvSpPr>
              <a:spLocks noChangeShapeType="1"/>
            </p:cNvSpPr>
            <p:nvPr userDrawn="1"/>
          </p:nvSpPr>
          <p:spPr bwMode="auto">
            <a:xfrm>
              <a:off x="3350" y="1235"/>
              <a:ext cx="0" cy="0"/>
            </a:xfrm>
            <a:prstGeom prst="line">
              <a:avLst/>
            </a:prstGeom>
            <a:grpFill/>
            <a:ln w="12700" cap="rnd">
              <a:solidFill>
                <a:srgbClr val="1C1C1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5" name="Freeform 349"/>
            <p:cNvSpPr>
              <a:spLocks/>
            </p:cNvSpPr>
            <p:nvPr userDrawn="1"/>
          </p:nvSpPr>
          <p:spPr bwMode="auto">
            <a:xfrm>
              <a:off x="3355" y="1269"/>
              <a:ext cx="114" cy="9"/>
            </a:xfrm>
            <a:custGeom>
              <a:avLst/>
              <a:gdLst>
                <a:gd name="T0" fmla="*/ 103 w 106"/>
                <a:gd name="T1" fmla="*/ 8 h 8"/>
                <a:gd name="T2" fmla="*/ 4 w 106"/>
                <a:gd name="T3" fmla="*/ 8 h 8"/>
                <a:gd name="T4" fmla="*/ 0 w 106"/>
                <a:gd name="T5" fmla="*/ 4 h 8"/>
                <a:gd name="T6" fmla="*/ 4 w 106"/>
                <a:gd name="T7" fmla="*/ 0 h 8"/>
                <a:gd name="T8" fmla="*/ 103 w 106"/>
                <a:gd name="T9" fmla="*/ 0 h 8"/>
                <a:gd name="T10" fmla="*/ 106 w 106"/>
                <a:gd name="T11" fmla="*/ 4 h 8"/>
                <a:gd name="T12" fmla="*/ 103 w 10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6" h="8">
                  <a:moveTo>
                    <a:pt x="103" y="8"/>
                  </a:moveTo>
                  <a:cubicBezTo>
                    <a:pt x="4" y="8"/>
                    <a:pt x="4" y="8"/>
                    <a:pt x="4" y="8"/>
                  </a:cubicBezTo>
                  <a:cubicBezTo>
                    <a:pt x="2" y="8"/>
                    <a:pt x="0" y="6"/>
                    <a:pt x="0" y="4"/>
                  </a:cubicBezTo>
                  <a:cubicBezTo>
                    <a:pt x="0" y="2"/>
                    <a:pt x="2" y="0"/>
                    <a:pt x="4" y="0"/>
                  </a:cubicBezTo>
                  <a:cubicBezTo>
                    <a:pt x="103" y="0"/>
                    <a:pt x="103" y="0"/>
                    <a:pt x="103" y="0"/>
                  </a:cubicBezTo>
                  <a:cubicBezTo>
                    <a:pt x="105" y="0"/>
                    <a:pt x="106" y="2"/>
                    <a:pt x="106" y="4"/>
                  </a:cubicBezTo>
                  <a:cubicBezTo>
                    <a:pt x="106" y="6"/>
                    <a:pt x="105" y="8"/>
                    <a:pt x="103"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 name="Freeform 350"/>
            <p:cNvSpPr>
              <a:spLocks/>
            </p:cNvSpPr>
            <p:nvPr userDrawn="1"/>
          </p:nvSpPr>
          <p:spPr bwMode="auto">
            <a:xfrm>
              <a:off x="3355" y="1242"/>
              <a:ext cx="114" cy="8"/>
            </a:xfrm>
            <a:custGeom>
              <a:avLst/>
              <a:gdLst>
                <a:gd name="T0" fmla="*/ 103 w 106"/>
                <a:gd name="T1" fmla="*/ 7 h 7"/>
                <a:gd name="T2" fmla="*/ 4 w 106"/>
                <a:gd name="T3" fmla="*/ 7 h 7"/>
                <a:gd name="T4" fmla="*/ 0 w 106"/>
                <a:gd name="T5" fmla="*/ 3 h 7"/>
                <a:gd name="T6" fmla="*/ 4 w 106"/>
                <a:gd name="T7" fmla="*/ 0 h 7"/>
                <a:gd name="T8" fmla="*/ 103 w 106"/>
                <a:gd name="T9" fmla="*/ 0 h 7"/>
                <a:gd name="T10" fmla="*/ 106 w 106"/>
                <a:gd name="T11" fmla="*/ 3 h 7"/>
                <a:gd name="T12" fmla="*/ 103 w 10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6" h="7">
                  <a:moveTo>
                    <a:pt x="103" y="7"/>
                  </a:moveTo>
                  <a:cubicBezTo>
                    <a:pt x="4" y="7"/>
                    <a:pt x="4" y="7"/>
                    <a:pt x="4" y="7"/>
                  </a:cubicBezTo>
                  <a:cubicBezTo>
                    <a:pt x="2" y="7"/>
                    <a:pt x="0" y="5"/>
                    <a:pt x="0" y="3"/>
                  </a:cubicBezTo>
                  <a:cubicBezTo>
                    <a:pt x="0" y="1"/>
                    <a:pt x="2" y="0"/>
                    <a:pt x="4" y="0"/>
                  </a:cubicBezTo>
                  <a:cubicBezTo>
                    <a:pt x="103" y="0"/>
                    <a:pt x="103" y="0"/>
                    <a:pt x="103" y="0"/>
                  </a:cubicBezTo>
                  <a:cubicBezTo>
                    <a:pt x="105" y="0"/>
                    <a:pt x="106" y="1"/>
                    <a:pt x="106" y="3"/>
                  </a:cubicBezTo>
                  <a:cubicBezTo>
                    <a:pt x="106" y="5"/>
                    <a:pt x="105" y="7"/>
                    <a:pt x="103"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Freeform 351"/>
            <p:cNvSpPr>
              <a:spLocks/>
            </p:cNvSpPr>
            <p:nvPr userDrawn="1"/>
          </p:nvSpPr>
          <p:spPr bwMode="auto">
            <a:xfrm>
              <a:off x="3363" y="1297"/>
              <a:ext cx="99" cy="8"/>
            </a:xfrm>
            <a:custGeom>
              <a:avLst/>
              <a:gdLst>
                <a:gd name="T0" fmla="*/ 89 w 93"/>
                <a:gd name="T1" fmla="*/ 7 h 7"/>
                <a:gd name="T2" fmla="*/ 3 w 93"/>
                <a:gd name="T3" fmla="*/ 7 h 7"/>
                <a:gd name="T4" fmla="*/ 0 w 93"/>
                <a:gd name="T5" fmla="*/ 3 h 7"/>
                <a:gd name="T6" fmla="*/ 3 w 93"/>
                <a:gd name="T7" fmla="*/ 0 h 7"/>
                <a:gd name="T8" fmla="*/ 89 w 93"/>
                <a:gd name="T9" fmla="*/ 0 h 7"/>
                <a:gd name="T10" fmla="*/ 93 w 93"/>
                <a:gd name="T11" fmla="*/ 3 h 7"/>
                <a:gd name="T12" fmla="*/ 89 w 9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93" h="7">
                  <a:moveTo>
                    <a:pt x="89" y="7"/>
                  </a:moveTo>
                  <a:cubicBezTo>
                    <a:pt x="3" y="7"/>
                    <a:pt x="3" y="7"/>
                    <a:pt x="3" y="7"/>
                  </a:cubicBezTo>
                  <a:cubicBezTo>
                    <a:pt x="1" y="7"/>
                    <a:pt x="0" y="5"/>
                    <a:pt x="0" y="3"/>
                  </a:cubicBezTo>
                  <a:cubicBezTo>
                    <a:pt x="0" y="1"/>
                    <a:pt x="1" y="0"/>
                    <a:pt x="3" y="0"/>
                  </a:cubicBezTo>
                  <a:cubicBezTo>
                    <a:pt x="89" y="0"/>
                    <a:pt x="89" y="0"/>
                    <a:pt x="89" y="0"/>
                  </a:cubicBezTo>
                  <a:cubicBezTo>
                    <a:pt x="91" y="0"/>
                    <a:pt x="93" y="1"/>
                    <a:pt x="93" y="3"/>
                  </a:cubicBezTo>
                  <a:cubicBezTo>
                    <a:pt x="93" y="5"/>
                    <a:pt x="91" y="7"/>
                    <a:pt x="89"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8" name="Freeform 352"/>
            <p:cNvSpPr>
              <a:spLocks/>
            </p:cNvSpPr>
            <p:nvPr userDrawn="1"/>
          </p:nvSpPr>
          <p:spPr bwMode="auto">
            <a:xfrm>
              <a:off x="3382" y="1324"/>
              <a:ext cx="61" cy="8"/>
            </a:xfrm>
            <a:custGeom>
              <a:avLst/>
              <a:gdLst>
                <a:gd name="T0" fmla="*/ 53 w 57"/>
                <a:gd name="T1" fmla="*/ 8 h 8"/>
                <a:gd name="T2" fmla="*/ 4 w 57"/>
                <a:gd name="T3" fmla="*/ 8 h 8"/>
                <a:gd name="T4" fmla="*/ 0 w 57"/>
                <a:gd name="T5" fmla="*/ 4 h 8"/>
                <a:gd name="T6" fmla="*/ 4 w 57"/>
                <a:gd name="T7" fmla="*/ 0 h 8"/>
                <a:gd name="T8" fmla="*/ 53 w 57"/>
                <a:gd name="T9" fmla="*/ 0 h 8"/>
                <a:gd name="T10" fmla="*/ 57 w 57"/>
                <a:gd name="T11" fmla="*/ 4 h 8"/>
                <a:gd name="T12" fmla="*/ 53 w 5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7" h="8">
                  <a:moveTo>
                    <a:pt x="53" y="8"/>
                  </a:moveTo>
                  <a:cubicBezTo>
                    <a:pt x="4" y="8"/>
                    <a:pt x="4" y="8"/>
                    <a:pt x="4" y="8"/>
                  </a:cubicBezTo>
                  <a:cubicBezTo>
                    <a:pt x="2" y="8"/>
                    <a:pt x="0" y="6"/>
                    <a:pt x="0" y="4"/>
                  </a:cubicBezTo>
                  <a:cubicBezTo>
                    <a:pt x="0" y="2"/>
                    <a:pt x="2" y="0"/>
                    <a:pt x="4" y="0"/>
                  </a:cubicBezTo>
                  <a:cubicBezTo>
                    <a:pt x="53" y="0"/>
                    <a:pt x="53" y="0"/>
                    <a:pt x="53" y="0"/>
                  </a:cubicBezTo>
                  <a:cubicBezTo>
                    <a:pt x="55" y="0"/>
                    <a:pt x="57" y="2"/>
                    <a:pt x="57" y="4"/>
                  </a:cubicBezTo>
                  <a:cubicBezTo>
                    <a:pt x="57" y="6"/>
                    <a:pt x="55" y="8"/>
                    <a:pt x="53"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Freeform 353"/>
            <p:cNvSpPr>
              <a:spLocks noEditPoints="1"/>
            </p:cNvSpPr>
            <p:nvPr userDrawn="1"/>
          </p:nvSpPr>
          <p:spPr bwMode="auto">
            <a:xfrm>
              <a:off x="1058" y="2255"/>
              <a:ext cx="80" cy="65"/>
            </a:xfrm>
            <a:custGeom>
              <a:avLst/>
              <a:gdLst>
                <a:gd name="T0" fmla="*/ 0 w 80"/>
                <a:gd name="T1" fmla="*/ 0 h 65"/>
                <a:gd name="T2" fmla="*/ 0 w 80"/>
                <a:gd name="T3" fmla="*/ 65 h 65"/>
                <a:gd name="T4" fmla="*/ 80 w 80"/>
                <a:gd name="T5" fmla="*/ 65 h 65"/>
                <a:gd name="T6" fmla="*/ 80 w 80"/>
                <a:gd name="T7" fmla="*/ 0 h 65"/>
                <a:gd name="T8" fmla="*/ 0 w 80"/>
                <a:gd name="T9" fmla="*/ 0 h 65"/>
                <a:gd name="T10" fmla="*/ 71 w 80"/>
                <a:gd name="T11" fmla="*/ 56 h 65"/>
                <a:gd name="T12" fmla="*/ 8 w 80"/>
                <a:gd name="T13" fmla="*/ 56 h 65"/>
                <a:gd name="T14" fmla="*/ 8 w 80"/>
                <a:gd name="T15" fmla="*/ 4 h 65"/>
                <a:gd name="T16" fmla="*/ 71 w 80"/>
                <a:gd name="T17" fmla="*/ 4 h 65"/>
                <a:gd name="T18" fmla="*/ 71 w 80"/>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65">
                  <a:moveTo>
                    <a:pt x="0" y="0"/>
                  </a:moveTo>
                  <a:lnTo>
                    <a:pt x="0" y="65"/>
                  </a:lnTo>
                  <a:lnTo>
                    <a:pt x="80" y="65"/>
                  </a:lnTo>
                  <a:lnTo>
                    <a:pt x="80" y="0"/>
                  </a:lnTo>
                  <a:lnTo>
                    <a:pt x="0" y="0"/>
                  </a:lnTo>
                  <a:close/>
                  <a:moveTo>
                    <a:pt x="71" y="56"/>
                  </a:moveTo>
                  <a:lnTo>
                    <a:pt x="8" y="56"/>
                  </a:lnTo>
                  <a:lnTo>
                    <a:pt x="8" y="4"/>
                  </a:lnTo>
                  <a:lnTo>
                    <a:pt x="71" y="4"/>
                  </a:lnTo>
                  <a:lnTo>
                    <a:pt x="71" y="5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0" name="Line 354"/>
            <p:cNvSpPr>
              <a:spLocks noChangeShapeType="1"/>
            </p:cNvSpPr>
            <p:nvPr userDrawn="1"/>
          </p:nvSpPr>
          <p:spPr bwMode="auto">
            <a:xfrm>
              <a:off x="1062" y="2285"/>
              <a:ext cx="0" cy="0"/>
            </a:xfrm>
            <a:prstGeom prst="line">
              <a:avLst/>
            </a:prstGeom>
            <a:grpFill/>
            <a:ln w="12700" cap="flat">
              <a:solidFill>
                <a:srgbClr val="1C1C1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1" name="Freeform 355"/>
            <p:cNvSpPr>
              <a:spLocks/>
            </p:cNvSpPr>
            <p:nvPr userDrawn="1"/>
          </p:nvSpPr>
          <p:spPr bwMode="auto">
            <a:xfrm>
              <a:off x="981" y="2299"/>
              <a:ext cx="234" cy="43"/>
            </a:xfrm>
            <a:custGeom>
              <a:avLst/>
              <a:gdLst>
                <a:gd name="T0" fmla="*/ 216 w 219"/>
                <a:gd name="T1" fmla="*/ 19 h 41"/>
                <a:gd name="T2" fmla="*/ 202 w 219"/>
                <a:gd name="T3" fmla="*/ 3 h 41"/>
                <a:gd name="T4" fmla="*/ 195 w 219"/>
                <a:gd name="T5" fmla="*/ 0 h 41"/>
                <a:gd name="T6" fmla="*/ 147 w 219"/>
                <a:gd name="T7" fmla="*/ 0 h 41"/>
                <a:gd name="T8" fmla="*/ 147 w 219"/>
                <a:gd name="T9" fmla="*/ 8 h 41"/>
                <a:gd name="T10" fmla="*/ 195 w 219"/>
                <a:gd name="T11" fmla="*/ 8 h 41"/>
                <a:gd name="T12" fmla="*/ 196 w 219"/>
                <a:gd name="T13" fmla="*/ 8 h 41"/>
                <a:gd name="T14" fmla="*/ 210 w 219"/>
                <a:gd name="T15" fmla="*/ 24 h 41"/>
                <a:gd name="T16" fmla="*/ 211 w 219"/>
                <a:gd name="T17" fmla="*/ 25 h 41"/>
                <a:gd name="T18" fmla="*/ 211 w 219"/>
                <a:gd name="T19" fmla="*/ 32 h 41"/>
                <a:gd name="T20" fmla="*/ 211 w 219"/>
                <a:gd name="T21" fmla="*/ 33 h 41"/>
                <a:gd name="T22" fmla="*/ 210 w 219"/>
                <a:gd name="T23" fmla="*/ 33 h 41"/>
                <a:gd name="T24" fmla="*/ 9 w 219"/>
                <a:gd name="T25" fmla="*/ 33 h 41"/>
                <a:gd name="T26" fmla="*/ 8 w 219"/>
                <a:gd name="T27" fmla="*/ 33 h 41"/>
                <a:gd name="T28" fmla="*/ 8 w 219"/>
                <a:gd name="T29" fmla="*/ 32 h 41"/>
                <a:gd name="T30" fmla="*/ 8 w 219"/>
                <a:gd name="T31" fmla="*/ 25 h 41"/>
                <a:gd name="T32" fmla="*/ 8 w 219"/>
                <a:gd name="T33" fmla="*/ 24 h 41"/>
                <a:gd name="T34" fmla="*/ 22 w 219"/>
                <a:gd name="T35" fmla="*/ 8 h 41"/>
                <a:gd name="T36" fmla="*/ 23 w 219"/>
                <a:gd name="T37" fmla="*/ 8 h 41"/>
                <a:gd name="T38" fmla="*/ 72 w 219"/>
                <a:gd name="T39" fmla="*/ 8 h 41"/>
                <a:gd name="T40" fmla="*/ 72 w 219"/>
                <a:gd name="T41" fmla="*/ 0 h 41"/>
                <a:gd name="T42" fmla="*/ 23 w 219"/>
                <a:gd name="T43" fmla="*/ 0 h 41"/>
                <a:gd name="T44" fmla="*/ 16 w 219"/>
                <a:gd name="T45" fmla="*/ 3 h 41"/>
                <a:gd name="T46" fmla="*/ 2 w 219"/>
                <a:gd name="T47" fmla="*/ 19 h 41"/>
                <a:gd name="T48" fmla="*/ 0 w 219"/>
                <a:gd name="T49" fmla="*/ 25 h 41"/>
                <a:gd name="T50" fmla="*/ 0 w 219"/>
                <a:gd name="T51" fmla="*/ 32 h 41"/>
                <a:gd name="T52" fmla="*/ 0 w 219"/>
                <a:gd name="T53" fmla="*/ 36 h 41"/>
                <a:gd name="T54" fmla="*/ 9 w 219"/>
                <a:gd name="T55" fmla="*/ 41 h 41"/>
                <a:gd name="T56" fmla="*/ 210 w 219"/>
                <a:gd name="T57" fmla="*/ 41 h 41"/>
                <a:gd name="T58" fmla="*/ 218 w 219"/>
                <a:gd name="T59" fmla="*/ 36 h 41"/>
                <a:gd name="T60" fmla="*/ 219 w 219"/>
                <a:gd name="T61" fmla="*/ 32 h 41"/>
                <a:gd name="T62" fmla="*/ 219 w 219"/>
                <a:gd name="T63" fmla="*/ 25 h 41"/>
                <a:gd name="T64" fmla="*/ 216 w 219"/>
                <a:gd name="T65"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41">
                  <a:moveTo>
                    <a:pt x="216" y="19"/>
                  </a:moveTo>
                  <a:cubicBezTo>
                    <a:pt x="202" y="3"/>
                    <a:pt x="202" y="3"/>
                    <a:pt x="202" y="3"/>
                  </a:cubicBezTo>
                  <a:cubicBezTo>
                    <a:pt x="200" y="1"/>
                    <a:pt x="198" y="0"/>
                    <a:pt x="195" y="0"/>
                  </a:cubicBezTo>
                  <a:cubicBezTo>
                    <a:pt x="147" y="0"/>
                    <a:pt x="147" y="0"/>
                    <a:pt x="147" y="0"/>
                  </a:cubicBezTo>
                  <a:cubicBezTo>
                    <a:pt x="147" y="8"/>
                    <a:pt x="147" y="8"/>
                    <a:pt x="147" y="8"/>
                  </a:cubicBezTo>
                  <a:cubicBezTo>
                    <a:pt x="195" y="8"/>
                    <a:pt x="195" y="8"/>
                    <a:pt x="195" y="8"/>
                  </a:cubicBezTo>
                  <a:cubicBezTo>
                    <a:pt x="196" y="8"/>
                    <a:pt x="196" y="8"/>
                    <a:pt x="196" y="8"/>
                  </a:cubicBezTo>
                  <a:cubicBezTo>
                    <a:pt x="210" y="24"/>
                    <a:pt x="210" y="24"/>
                    <a:pt x="210" y="24"/>
                  </a:cubicBezTo>
                  <a:cubicBezTo>
                    <a:pt x="211" y="24"/>
                    <a:pt x="211" y="24"/>
                    <a:pt x="211" y="25"/>
                  </a:cubicBezTo>
                  <a:cubicBezTo>
                    <a:pt x="211" y="32"/>
                    <a:pt x="211" y="32"/>
                    <a:pt x="211" y="32"/>
                  </a:cubicBezTo>
                  <a:cubicBezTo>
                    <a:pt x="211" y="32"/>
                    <a:pt x="211" y="33"/>
                    <a:pt x="211" y="33"/>
                  </a:cubicBezTo>
                  <a:cubicBezTo>
                    <a:pt x="210" y="33"/>
                    <a:pt x="210" y="33"/>
                    <a:pt x="210" y="33"/>
                  </a:cubicBezTo>
                  <a:cubicBezTo>
                    <a:pt x="9" y="33"/>
                    <a:pt x="9" y="33"/>
                    <a:pt x="9" y="33"/>
                  </a:cubicBezTo>
                  <a:cubicBezTo>
                    <a:pt x="8" y="33"/>
                    <a:pt x="8" y="33"/>
                    <a:pt x="8" y="33"/>
                  </a:cubicBezTo>
                  <a:cubicBezTo>
                    <a:pt x="8" y="33"/>
                    <a:pt x="8" y="32"/>
                    <a:pt x="8" y="32"/>
                  </a:cubicBezTo>
                  <a:cubicBezTo>
                    <a:pt x="8" y="25"/>
                    <a:pt x="8" y="25"/>
                    <a:pt x="8" y="25"/>
                  </a:cubicBezTo>
                  <a:cubicBezTo>
                    <a:pt x="8" y="24"/>
                    <a:pt x="8" y="24"/>
                    <a:pt x="8" y="24"/>
                  </a:cubicBezTo>
                  <a:cubicBezTo>
                    <a:pt x="22" y="8"/>
                    <a:pt x="22" y="8"/>
                    <a:pt x="22" y="8"/>
                  </a:cubicBezTo>
                  <a:cubicBezTo>
                    <a:pt x="22" y="8"/>
                    <a:pt x="22" y="8"/>
                    <a:pt x="23" y="8"/>
                  </a:cubicBezTo>
                  <a:cubicBezTo>
                    <a:pt x="72" y="8"/>
                    <a:pt x="72" y="8"/>
                    <a:pt x="72" y="8"/>
                  </a:cubicBezTo>
                  <a:cubicBezTo>
                    <a:pt x="72" y="0"/>
                    <a:pt x="72" y="0"/>
                    <a:pt x="72" y="0"/>
                  </a:cubicBezTo>
                  <a:cubicBezTo>
                    <a:pt x="23" y="0"/>
                    <a:pt x="23" y="0"/>
                    <a:pt x="23" y="0"/>
                  </a:cubicBezTo>
                  <a:cubicBezTo>
                    <a:pt x="20" y="0"/>
                    <a:pt x="18" y="1"/>
                    <a:pt x="16" y="3"/>
                  </a:cubicBezTo>
                  <a:cubicBezTo>
                    <a:pt x="2" y="19"/>
                    <a:pt x="2" y="19"/>
                    <a:pt x="2" y="19"/>
                  </a:cubicBezTo>
                  <a:cubicBezTo>
                    <a:pt x="0" y="20"/>
                    <a:pt x="0" y="22"/>
                    <a:pt x="0" y="25"/>
                  </a:cubicBezTo>
                  <a:cubicBezTo>
                    <a:pt x="0" y="32"/>
                    <a:pt x="0" y="32"/>
                    <a:pt x="0" y="32"/>
                  </a:cubicBezTo>
                  <a:cubicBezTo>
                    <a:pt x="0" y="34"/>
                    <a:pt x="0" y="35"/>
                    <a:pt x="0" y="36"/>
                  </a:cubicBezTo>
                  <a:cubicBezTo>
                    <a:pt x="2" y="39"/>
                    <a:pt x="5" y="41"/>
                    <a:pt x="9" y="41"/>
                  </a:cubicBezTo>
                  <a:cubicBezTo>
                    <a:pt x="210" y="41"/>
                    <a:pt x="210" y="41"/>
                    <a:pt x="210" y="41"/>
                  </a:cubicBezTo>
                  <a:cubicBezTo>
                    <a:pt x="213" y="41"/>
                    <a:pt x="216" y="39"/>
                    <a:pt x="218" y="36"/>
                  </a:cubicBezTo>
                  <a:cubicBezTo>
                    <a:pt x="218" y="35"/>
                    <a:pt x="219" y="34"/>
                    <a:pt x="219" y="32"/>
                  </a:cubicBezTo>
                  <a:cubicBezTo>
                    <a:pt x="219" y="25"/>
                    <a:pt x="219" y="25"/>
                    <a:pt x="219" y="25"/>
                  </a:cubicBezTo>
                  <a:cubicBezTo>
                    <a:pt x="219" y="22"/>
                    <a:pt x="218" y="20"/>
                    <a:pt x="216"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Freeform 356"/>
            <p:cNvSpPr>
              <a:spLocks noEditPoints="1"/>
            </p:cNvSpPr>
            <p:nvPr userDrawn="1"/>
          </p:nvSpPr>
          <p:spPr bwMode="auto">
            <a:xfrm>
              <a:off x="859" y="2363"/>
              <a:ext cx="477" cy="77"/>
            </a:xfrm>
            <a:custGeom>
              <a:avLst/>
              <a:gdLst>
                <a:gd name="T0" fmla="*/ 445 w 446"/>
                <a:gd name="T1" fmla="*/ 57 h 72"/>
                <a:gd name="T2" fmla="*/ 445 w 446"/>
                <a:gd name="T3" fmla="*/ 56 h 72"/>
                <a:gd name="T4" fmla="*/ 420 w 446"/>
                <a:gd name="T5" fmla="*/ 5 h 72"/>
                <a:gd name="T6" fmla="*/ 412 w 446"/>
                <a:gd name="T7" fmla="*/ 0 h 72"/>
                <a:gd name="T8" fmla="*/ 32 w 446"/>
                <a:gd name="T9" fmla="*/ 0 h 72"/>
                <a:gd name="T10" fmla="*/ 24 w 446"/>
                <a:gd name="T11" fmla="*/ 5 h 72"/>
                <a:gd name="T12" fmla="*/ 1 w 446"/>
                <a:gd name="T13" fmla="*/ 57 h 72"/>
                <a:gd name="T14" fmla="*/ 0 w 446"/>
                <a:gd name="T15" fmla="*/ 61 h 72"/>
                <a:gd name="T16" fmla="*/ 1 w 446"/>
                <a:gd name="T17" fmla="*/ 66 h 72"/>
                <a:gd name="T18" fmla="*/ 2 w 446"/>
                <a:gd name="T19" fmla="*/ 68 h 72"/>
                <a:gd name="T20" fmla="*/ 9 w 446"/>
                <a:gd name="T21" fmla="*/ 72 h 72"/>
                <a:gd name="T22" fmla="*/ 437 w 446"/>
                <a:gd name="T23" fmla="*/ 72 h 72"/>
                <a:gd name="T24" fmla="*/ 444 w 446"/>
                <a:gd name="T25" fmla="*/ 68 h 72"/>
                <a:gd name="T26" fmla="*/ 445 w 446"/>
                <a:gd name="T27" fmla="*/ 66 h 72"/>
                <a:gd name="T28" fmla="*/ 446 w 446"/>
                <a:gd name="T29" fmla="*/ 61 h 72"/>
                <a:gd name="T30" fmla="*/ 445 w 446"/>
                <a:gd name="T31" fmla="*/ 57 h 72"/>
                <a:gd name="T32" fmla="*/ 438 w 446"/>
                <a:gd name="T33" fmla="*/ 63 h 72"/>
                <a:gd name="T34" fmla="*/ 437 w 446"/>
                <a:gd name="T35" fmla="*/ 63 h 72"/>
                <a:gd name="T36" fmla="*/ 437 w 446"/>
                <a:gd name="T37" fmla="*/ 64 h 72"/>
                <a:gd name="T38" fmla="*/ 9 w 446"/>
                <a:gd name="T39" fmla="*/ 64 h 72"/>
                <a:gd name="T40" fmla="*/ 9 w 446"/>
                <a:gd name="T41" fmla="*/ 63 h 72"/>
                <a:gd name="T42" fmla="*/ 8 w 446"/>
                <a:gd name="T43" fmla="*/ 63 h 72"/>
                <a:gd name="T44" fmla="*/ 8 w 446"/>
                <a:gd name="T45" fmla="*/ 61 h 72"/>
                <a:gd name="T46" fmla="*/ 8 w 446"/>
                <a:gd name="T47" fmla="*/ 60 h 72"/>
                <a:gd name="T48" fmla="*/ 32 w 446"/>
                <a:gd name="T49" fmla="*/ 9 h 72"/>
                <a:gd name="T50" fmla="*/ 32 w 446"/>
                <a:gd name="T51" fmla="*/ 8 h 72"/>
                <a:gd name="T52" fmla="*/ 412 w 446"/>
                <a:gd name="T53" fmla="*/ 8 h 72"/>
                <a:gd name="T54" fmla="*/ 413 w 446"/>
                <a:gd name="T55" fmla="*/ 9 h 72"/>
                <a:gd name="T56" fmla="*/ 438 w 446"/>
                <a:gd name="T57" fmla="*/ 60 h 72"/>
                <a:gd name="T58" fmla="*/ 438 w 446"/>
                <a:gd name="T59" fmla="*/ 61 h 72"/>
                <a:gd name="T60" fmla="*/ 438 w 446"/>
                <a:gd name="T61"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6" h="72">
                  <a:moveTo>
                    <a:pt x="445" y="57"/>
                  </a:moveTo>
                  <a:cubicBezTo>
                    <a:pt x="445" y="57"/>
                    <a:pt x="445" y="56"/>
                    <a:pt x="445" y="56"/>
                  </a:cubicBezTo>
                  <a:cubicBezTo>
                    <a:pt x="420" y="5"/>
                    <a:pt x="420" y="5"/>
                    <a:pt x="420" y="5"/>
                  </a:cubicBezTo>
                  <a:cubicBezTo>
                    <a:pt x="418" y="2"/>
                    <a:pt x="415" y="0"/>
                    <a:pt x="412" y="0"/>
                  </a:cubicBezTo>
                  <a:cubicBezTo>
                    <a:pt x="32" y="0"/>
                    <a:pt x="32" y="0"/>
                    <a:pt x="32" y="0"/>
                  </a:cubicBezTo>
                  <a:cubicBezTo>
                    <a:pt x="29" y="0"/>
                    <a:pt x="26" y="2"/>
                    <a:pt x="24" y="5"/>
                  </a:cubicBezTo>
                  <a:cubicBezTo>
                    <a:pt x="1" y="57"/>
                    <a:pt x="1" y="57"/>
                    <a:pt x="1" y="57"/>
                  </a:cubicBezTo>
                  <a:cubicBezTo>
                    <a:pt x="0" y="58"/>
                    <a:pt x="0" y="60"/>
                    <a:pt x="0" y="61"/>
                  </a:cubicBezTo>
                  <a:cubicBezTo>
                    <a:pt x="0" y="63"/>
                    <a:pt x="0" y="65"/>
                    <a:pt x="1" y="66"/>
                  </a:cubicBezTo>
                  <a:cubicBezTo>
                    <a:pt x="1" y="67"/>
                    <a:pt x="2" y="67"/>
                    <a:pt x="2" y="68"/>
                  </a:cubicBezTo>
                  <a:cubicBezTo>
                    <a:pt x="4" y="70"/>
                    <a:pt x="6" y="72"/>
                    <a:pt x="9" y="72"/>
                  </a:cubicBezTo>
                  <a:cubicBezTo>
                    <a:pt x="437" y="72"/>
                    <a:pt x="437" y="72"/>
                    <a:pt x="437" y="72"/>
                  </a:cubicBezTo>
                  <a:cubicBezTo>
                    <a:pt x="440" y="72"/>
                    <a:pt x="442" y="70"/>
                    <a:pt x="444" y="68"/>
                  </a:cubicBezTo>
                  <a:cubicBezTo>
                    <a:pt x="444" y="67"/>
                    <a:pt x="445" y="67"/>
                    <a:pt x="445" y="66"/>
                  </a:cubicBezTo>
                  <a:cubicBezTo>
                    <a:pt x="446" y="65"/>
                    <a:pt x="446" y="63"/>
                    <a:pt x="446" y="61"/>
                  </a:cubicBezTo>
                  <a:cubicBezTo>
                    <a:pt x="446" y="60"/>
                    <a:pt x="446" y="58"/>
                    <a:pt x="445" y="57"/>
                  </a:cubicBezTo>
                  <a:close/>
                  <a:moveTo>
                    <a:pt x="438" y="63"/>
                  </a:moveTo>
                  <a:cubicBezTo>
                    <a:pt x="438" y="63"/>
                    <a:pt x="438" y="63"/>
                    <a:pt x="437" y="63"/>
                  </a:cubicBezTo>
                  <a:cubicBezTo>
                    <a:pt x="437" y="64"/>
                    <a:pt x="437" y="64"/>
                    <a:pt x="437" y="64"/>
                  </a:cubicBezTo>
                  <a:cubicBezTo>
                    <a:pt x="9" y="64"/>
                    <a:pt x="9" y="64"/>
                    <a:pt x="9" y="64"/>
                  </a:cubicBezTo>
                  <a:cubicBezTo>
                    <a:pt x="9" y="64"/>
                    <a:pt x="9" y="64"/>
                    <a:pt x="9" y="63"/>
                  </a:cubicBezTo>
                  <a:cubicBezTo>
                    <a:pt x="9" y="63"/>
                    <a:pt x="9" y="63"/>
                    <a:pt x="8" y="63"/>
                  </a:cubicBezTo>
                  <a:cubicBezTo>
                    <a:pt x="8" y="62"/>
                    <a:pt x="8" y="62"/>
                    <a:pt x="8" y="61"/>
                  </a:cubicBezTo>
                  <a:cubicBezTo>
                    <a:pt x="8" y="61"/>
                    <a:pt x="8" y="60"/>
                    <a:pt x="8" y="60"/>
                  </a:cubicBezTo>
                  <a:cubicBezTo>
                    <a:pt x="9" y="59"/>
                    <a:pt x="24" y="26"/>
                    <a:pt x="32" y="9"/>
                  </a:cubicBezTo>
                  <a:cubicBezTo>
                    <a:pt x="32" y="8"/>
                    <a:pt x="32" y="8"/>
                    <a:pt x="32" y="8"/>
                  </a:cubicBezTo>
                  <a:cubicBezTo>
                    <a:pt x="412" y="8"/>
                    <a:pt x="412" y="8"/>
                    <a:pt x="412" y="8"/>
                  </a:cubicBezTo>
                  <a:cubicBezTo>
                    <a:pt x="412" y="8"/>
                    <a:pt x="412" y="8"/>
                    <a:pt x="413" y="9"/>
                  </a:cubicBezTo>
                  <a:cubicBezTo>
                    <a:pt x="438" y="60"/>
                    <a:pt x="438" y="60"/>
                    <a:pt x="438" y="60"/>
                  </a:cubicBezTo>
                  <a:cubicBezTo>
                    <a:pt x="438" y="60"/>
                    <a:pt x="438" y="61"/>
                    <a:pt x="438" y="61"/>
                  </a:cubicBezTo>
                  <a:cubicBezTo>
                    <a:pt x="438" y="62"/>
                    <a:pt x="438" y="62"/>
                    <a:pt x="438"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Rectangle 357"/>
            <p:cNvSpPr>
              <a:spLocks noChangeArrowheads="1"/>
            </p:cNvSpPr>
            <p:nvPr userDrawn="1"/>
          </p:nvSpPr>
          <p:spPr bwMode="auto">
            <a:xfrm>
              <a:off x="913" y="2382"/>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4" name="Rectangle 358"/>
            <p:cNvSpPr>
              <a:spLocks noChangeArrowheads="1"/>
            </p:cNvSpPr>
            <p:nvPr userDrawn="1"/>
          </p:nvSpPr>
          <p:spPr bwMode="auto">
            <a:xfrm>
              <a:off x="946" y="2382"/>
              <a:ext cx="14"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5" name="Rectangle 359"/>
            <p:cNvSpPr>
              <a:spLocks noChangeArrowheads="1"/>
            </p:cNvSpPr>
            <p:nvPr userDrawn="1"/>
          </p:nvSpPr>
          <p:spPr bwMode="auto">
            <a:xfrm>
              <a:off x="978" y="2382"/>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 name="Rectangle 360"/>
            <p:cNvSpPr>
              <a:spLocks noChangeArrowheads="1"/>
            </p:cNvSpPr>
            <p:nvPr userDrawn="1"/>
          </p:nvSpPr>
          <p:spPr bwMode="auto">
            <a:xfrm>
              <a:off x="1010" y="2382"/>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Rectangle 361"/>
            <p:cNvSpPr>
              <a:spLocks noChangeArrowheads="1"/>
            </p:cNvSpPr>
            <p:nvPr userDrawn="1"/>
          </p:nvSpPr>
          <p:spPr bwMode="auto">
            <a:xfrm>
              <a:off x="1042" y="2382"/>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 name="Rectangle 362"/>
            <p:cNvSpPr>
              <a:spLocks noChangeArrowheads="1"/>
            </p:cNvSpPr>
            <p:nvPr userDrawn="1"/>
          </p:nvSpPr>
          <p:spPr bwMode="auto">
            <a:xfrm>
              <a:off x="1074" y="2382"/>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Rectangle 363"/>
            <p:cNvSpPr>
              <a:spLocks noChangeArrowheads="1"/>
            </p:cNvSpPr>
            <p:nvPr userDrawn="1"/>
          </p:nvSpPr>
          <p:spPr bwMode="auto">
            <a:xfrm>
              <a:off x="1106" y="2382"/>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 name="Rectangle 364"/>
            <p:cNvSpPr>
              <a:spLocks noChangeArrowheads="1"/>
            </p:cNvSpPr>
            <p:nvPr userDrawn="1"/>
          </p:nvSpPr>
          <p:spPr bwMode="auto">
            <a:xfrm>
              <a:off x="1138" y="2382"/>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 name="Rectangle 365"/>
            <p:cNvSpPr>
              <a:spLocks noChangeArrowheads="1"/>
            </p:cNvSpPr>
            <p:nvPr userDrawn="1"/>
          </p:nvSpPr>
          <p:spPr bwMode="auto">
            <a:xfrm>
              <a:off x="1170" y="2382"/>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 name="Rectangle 366"/>
            <p:cNvSpPr>
              <a:spLocks noChangeArrowheads="1"/>
            </p:cNvSpPr>
            <p:nvPr userDrawn="1"/>
          </p:nvSpPr>
          <p:spPr bwMode="auto">
            <a:xfrm>
              <a:off x="1202" y="2382"/>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3" name="Rectangle 367"/>
            <p:cNvSpPr>
              <a:spLocks noChangeArrowheads="1"/>
            </p:cNvSpPr>
            <p:nvPr userDrawn="1"/>
          </p:nvSpPr>
          <p:spPr bwMode="auto">
            <a:xfrm>
              <a:off x="1234" y="2382"/>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4" name="Rectangle 368"/>
            <p:cNvSpPr>
              <a:spLocks noChangeArrowheads="1"/>
            </p:cNvSpPr>
            <p:nvPr userDrawn="1"/>
          </p:nvSpPr>
          <p:spPr bwMode="auto">
            <a:xfrm>
              <a:off x="1266" y="2382"/>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5" name="Rectangle 369"/>
            <p:cNvSpPr>
              <a:spLocks noChangeArrowheads="1"/>
            </p:cNvSpPr>
            <p:nvPr userDrawn="1"/>
          </p:nvSpPr>
          <p:spPr bwMode="auto">
            <a:xfrm>
              <a:off x="913" y="2413"/>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6" name="Rectangle 370"/>
            <p:cNvSpPr>
              <a:spLocks noChangeArrowheads="1"/>
            </p:cNvSpPr>
            <p:nvPr userDrawn="1"/>
          </p:nvSpPr>
          <p:spPr bwMode="auto">
            <a:xfrm>
              <a:off x="946" y="2413"/>
              <a:ext cx="14"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7" name="Rectangle 371"/>
            <p:cNvSpPr>
              <a:spLocks noChangeArrowheads="1"/>
            </p:cNvSpPr>
            <p:nvPr userDrawn="1"/>
          </p:nvSpPr>
          <p:spPr bwMode="auto">
            <a:xfrm>
              <a:off x="978" y="2413"/>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8" name="Rectangle 372"/>
            <p:cNvSpPr>
              <a:spLocks noChangeArrowheads="1"/>
            </p:cNvSpPr>
            <p:nvPr userDrawn="1"/>
          </p:nvSpPr>
          <p:spPr bwMode="auto">
            <a:xfrm>
              <a:off x="1010" y="2413"/>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9" name="Rectangle 373"/>
            <p:cNvSpPr>
              <a:spLocks noChangeArrowheads="1"/>
            </p:cNvSpPr>
            <p:nvPr userDrawn="1"/>
          </p:nvSpPr>
          <p:spPr bwMode="auto">
            <a:xfrm>
              <a:off x="1042" y="2413"/>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0" name="Rectangle 374"/>
            <p:cNvSpPr>
              <a:spLocks noChangeArrowheads="1"/>
            </p:cNvSpPr>
            <p:nvPr userDrawn="1"/>
          </p:nvSpPr>
          <p:spPr bwMode="auto">
            <a:xfrm>
              <a:off x="1074" y="2413"/>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1" name="Rectangle 375"/>
            <p:cNvSpPr>
              <a:spLocks noChangeArrowheads="1"/>
            </p:cNvSpPr>
            <p:nvPr userDrawn="1"/>
          </p:nvSpPr>
          <p:spPr bwMode="auto">
            <a:xfrm>
              <a:off x="1106" y="2413"/>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2" name="Rectangle 376"/>
            <p:cNvSpPr>
              <a:spLocks noChangeArrowheads="1"/>
            </p:cNvSpPr>
            <p:nvPr userDrawn="1"/>
          </p:nvSpPr>
          <p:spPr bwMode="auto">
            <a:xfrm>
              <a:off x="1138" y="2413"/>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3" name="Rectangle 377"/>
            <p:cNvSpPr>
              <a:spLocks noChangeArrowheads="1"/>
            </p:cNvSpPr>
            <p:nvPr userDrawn="1"/>
          </p:nvSpPr>
          <p:spPr bwMode="auto">
            <a:xfrm>
              <a:off x="1170" y="2413"/>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4" name="Rectangle 378"/>
            <p:cNvSpPr>
              <a:spLocks noChangeArrowheads="1"/>
            </p:cNvSpPr>
            <p:nvPr userDrawn="1"/>
          </p:nvSpPr>
          <p:spPr bwMode="auto">
            <a:xfrm>
              <a:off x="1202" y="2413"/>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5" name="Rectangle 379"/>
            <p:cNvSpPr>
              <a:spLocks noChangeArrowheads="1"/>
            </p:cNvSpPr>
            <p:nvPr userDrawn="1"/>
          </p:nvSpPr>
          <p:spPr bwMode="auto">
            <a:xfrm>
              <a:off x="1234" y="2413"/>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6" name="Rectangle 380"/>
            <p:cNvSpPr>
              <a:spLocks noChangeArrowheads="1"/>
            </p:cNvSpPr>
            <p:nvPr userDrawn="1"/>
          </p:nvSpPr>
          <p:spPr bwMode="auto">
            <a:xfrm>
              <a:off x="1266" y="2413"/>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7" name="Rectangle 381"/>
            <p:cNvSpPr>
              <a:spLocks noChangeArrowheads="1"/>
            </p:cNvSpPr>
            <p:nvPr userDrawn="1"/>
          </p:nvSpPr>
          <p:spPr bwMode="auto">
            <a:xfrm>
              <a:off x="928" y="2398"/>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8" name="Rectangle 382"/>
            <p:cNvSpPr>
              <a:spLocks noChangeArrowheads="1"/>
            </p:cNvSpPr>
            <p:nvPr userDrawn="1"/>
          </p:nvSpPr>
          <p:spPr bwMode="auto">
            <a:xfrm>
              <a:off x="895" y="2398"/>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9" name="Rectangle 383"/>
            <p:cNvSpPr>
              <a:spLocks noChangeArrowheads="1"/>
            </p:cNvSpPr>
            <p:nvPr userDrawn="1"/>
          </p:nvSpPr>
          <p:spPr bwMode="auto">
            <a:xfrm>
              <a:off x="960" y="2398"/>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0" name="Rectangle 384"/>
            <p:cNvSpPr>
              <a:spLocks noChangeArrowheads="1"/>
            </p:cNvSpPr>
            <p:nvPr userDrawn="1"/>
          </p:nvSpPr>
          <p:spPr bwMode="auto">
            <a:xfrm>
              <a:off x="993" y="2398"/>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1" name="Rectangle 385"/>
            <p:cNvSpPr>
              <a:spLocks noChangeArrowheads="1"/>
            </p:cNvSpPr>
            <p:nvPr userDrawn="1"/>
          </p:nvSpPr>
          <p:spPr bwMode="auto">
            <a:xfrm>
              <a:off x="1025" y="2398"/>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2" name="Rectangle 386"/>
            <p:cNvSpPr>
              <a:spLocks noChangeArrowheads="1"/>
            </p:cNvSpPr>
            <p:nvPr userDrawn="1"/>
          </p:nvSpPr>
          <p:spPr bwMode="auto">
            <a:xfrm>
              <a:off x="1057" y="2398"/>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3" name="Rectangle 387"/>
            <p:cNvSpPr>
              <a:spLocks noChangeArrowheads="1"/>
            </p:cNvSpPr>
            <p:nvPr userDrawn="1"/>
          </p:nvSpPr>
          <p:spPr bwMode="auto">
            <a:xfrm>
              <a:off x="1089" y="2398"/>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4" name="Rectangle 388"/>
            <p:cNvSpPr>
              <a:spLocks noChangeArrowheads="1"/>
            </p:cNvSpPr>
            <p:nvPr userDrawn="1"/>
          </p:nvSpPr>
          <p:spPr bwMode="auto">
            <a:xfrm>
              <a:off x="1122" y="2398"/>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5" name="Rectangle 389"/>
            <p:cNvSpPr>
              <a:spLocks noChangeArrowheads="1"/>
            </p:cNvSpPr>
            <p:nvPr userDrawn="1"/>
          </p:nvSpPr>
          <p:spPr bwMode="auto">
            <a:xfrm>
              <a:off x="1154" y="2398"/>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6" name="Rectangle 390"/>
            <p:cNvSpPr>
              <a:spLocks noChangeArrowheads="1"/>
            </p:cNvSpPr>
            <p:nvPr userDrawn="1"/>
          </p:nvSpPr>
          <p:spPr bwMode="auto">
            <a:xfrm>
              <a:off x="1186" y="2398"/>
              <a:ext cx="15"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7" name="Rectangle 391"/>
            <p:cNvSpPr>
              <a:spLocks noChangeArrowheads="1"/>
            </p:cNvSpPr>
            <p:nvPr userDrawn="1"/>
          </p:nvSpPr>
          <p:spPr bwMode="auto">
            <a:xfrm>
              <a:off x="1218" y="2398"/>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8" name="Rectangle 392"/>
            <p:cNvSpPr>
              <a:spLocks noChangeArrowheads="1"/>
            </p:cNvSpPr>
            <p:nvPr userDrawn="1"/>
          </p:nvSpPr>
          <p:spPr bwMode="auto">
            <a:xfrm>
              <a:off x="1250" y="2398"/>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9" name="Rectangle 393"/>
            <p:cNvSpPr>
              <a:spLocks noChangeArrowheads="1"/>
            </p:cNvSpPr>
            <p:nvPr userDrawn="1"/>
          </p:nvSpPr>
          <p:spPr bwMode="auto">
            <a:xfrm>
              <a:off x="1282" y="2398"/>
              <a:ext cx="16" cy="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0" name="Freeform 394"/>
            <p:cNvSpPr>
              <a:spLocks noEditPoints="1"/>
            </p:cNvSpPr>
            <p:nvPr userDrawn="1"/>
          </p:nvSpPr>
          <p:spPr bwMode="auto">
            <a:xfrm>
              <a:off x="5393" y="1785"/>
              <a:ext cx="170" cy="170"/>
            </a:xfrm>
            <a:custGeom>
              <a:avLst/>
              <a:gdLst>
                <a:gd name="T0" fmla="*/ 159 w 159"/>
                <a:gd name="T1" fmla="*/ 158 h 158"/>
                <a:gd name="T2" fmla="*/ 131 w 159"/>
                <a:gd name="T3" fmla="*/ 158 h 158"/>
                <a:gd name="T4" fmla="*/ 131 w 159"/>
                <a:gd name="T5" fmla="*/ 154 h 158"/>
                <a:gd name="T6" fmla="*/ 4 w 159"/>
                <a:gd name="T7" fmla="*/ 28 h 158"/>
                <a:gd name="T8" fmla="*/ 0 w 159"/>
                <a:gd name="T9" fmla="*/ 28 h 158"/>
                <a:gd name="T10" fmla="*/ 0 w 159"/>
                <a:gd name="T11" fmla="*/ 0 h 158"/>
                <a:gd name="T12" fmla="*/ 4 w 159"/>
                <a:gd name="T13" fmla="*/ 0 h 158"/>
                <a:gd name="T14" fmla="*/ 159 w 159"/>
                <a:gd name="T15" fmla="*/ 154 h 158"/>
                <a:gd name="T16" fmla="*/ 159 w 159"/>
                <a:gd name="T17" fmla="*/ 158 h 158"/>
                <a:gd name="T18" fmla="*/ 138 w 159"/>
                <a:gd name="T19" fmla="*/ 150 h 158"/>
                <a:gd name="T20" fmla="*/ 151 w 159"/>
                <a:gd name="T21" fmla="*/ 150 h 158"/>
                <a:gd name="T22" fmla="*/ 8 w 159"/>
                <a:gd name="T23" fmla="*/ 8 h 158"/>
                <a:gd name="T24" fmla="*/ 8 w 159"/>
                <a:gd name="T25" fmla="*/ 20 h 158"/>
                <a:gd name="T26" fmla="*/ 138 w 159"/>
                <a:gd name="T27" fmla="*/ 1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58">
                  <a:moveTo>
                    <a:pt x="159" y="158"/>
                  </a:moveTo>
                  <a:cubicBezTo>
                    <a:pt x="131" y="158"/>
                    <a:pt x="131" y="158"/>
                    <a:pt x="131" y="158"/>
                  </a:cubicBezTo>
                  <a:cubicBezTo>
                    <a:pt x="131" y="154"/>
                    <a:pt x="131" y="154"/>
                    <a:pt x="131" y="154"/>
                  </a:cubicBezTo>
                  <a:cubicBezTo>
                    <a:pt x="131" y="85"/>
                    <a:pt x="74" y="28"/>
                    <a:pt x="4" y="28"/>
                  </a:cubicBezTo>
                  <a:cubicBezTo>
                    <a:pt x="0" y="28"/>
                    <a:pt x="0" y="28"/>
                    <a:pt x="0" y="28"/>
                  </a:cubicBezTo>
                  <a:cubicBezTo>
                    <a:pt x="0" y="0"/>
                    <a:pt x="0" y="0"/>
                    <a:pt x="0" y="0"/>
                  </a:cubicBezTo>
                  <a:cubicBezTo>
                    <a:pt x="4" y="0"/>
                    <a:pt x="4" y="0"/>
                    <a:pt x="4" y="0"/>
                  </a:cubicBezTo>
                  <a:cubicBezTo>
                    <a:pt x="90" y="0"/>
                    <a:pt x="159" y="69"/>
                    <a:pt x="159" y="154"/>
                  </a:cubicBezTo>
                  <a:lnTo>
                    <a:pt x="159" y="158"/>
                  </a:lnTo>
                  <a:close/>
                  <a:moveTo>
                    <a:pt x="138" y="150"/>
                  </a:moveTo>
                  <a:cubicBezTo>
                    <a:pt x="151" y="150"/>
                    <a:pt x="151" y="150"/>
                    <a:pt x="151" y="150"/>
                  </a:cubicBezTo>
                  <a:cubicBezTo>
                    <a:pt x="149" y="72"/>
                    <a:pt x="86" y="10"/>
                    <a:pt x="8" y="8"/>
                  </a:cubicBezTo>
                  <a:cubicBezTo>
                    <a:pt x="8" y="20"/>
                    <a:pt x="8" y="20"/>
                    <a:pt x="8" y="20"/>
                  </a:cubicBezTo>
                  <a:cubicBezTo>
                    <a:pt x="79" y="22"/>
                    <a:pt x="136" y="79"/>
                    <a:pt x="138" y="1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Freeform 395"/>
            <p:cNvSpPr>
              <a:spLocks noEditPoints="1"/>
            </p:cNvSpPr>
            <p:nvPr userDrawn="1"/>
          </p:nvSpPr>
          <p:spPr bwMode="auto">
            <a:xfrm>
              <a:off x="5393" y="1840"/>
              <a:ext cx="117" cy="117"/>
            </a:xfrm>
            <a:custGeom>
              <a:avLst/>
              <a:gdLst>
                <a:gd name="T0" fmla="*/ 109 w 109"/>
                <a:gd name="T1" fmla="*/ 109 h 109"/>
                <a:gd name="T2" fmla="*/ 80 w 109"/>
                <a:gd name="T3" fmla="*/ 109 h 109"/>
                <a:gd name="T4" fmla="*/ 80 w 109"/>
                <a:gd name="T5" fmla="*/ 105 h 109"/>
                <a:gd name="T6" fmla="*/ 4 w 109"/>
                <a:gd name="T7" fmla="*/ 29 h 109"/>
                <a:gd name="T8" fmla="*/ 0 w 109"/>
                <a:gd name="T9" fmla="*/ 29 h 109"/>
                <a:gd name="T10" fmla="*/ 0 w 109"/>
                <a:gd name="T11" fmla="*/ 0 h 109"/>
                <a:gd name="T12" fmla="*/ 4 w 109"/>
                <a:gd name="T13" fmla="*/ 0 h 109"/>
                <a:gd name="T14" fmla="*/ 109 w 109"/>
                <a:gd name="T15" fmla="*/ 105 h 109"/>
                <a:gd name="T16" fmla="*/ 109 w 109"/>
                <a:gd name="T17" fmla="*/ 109 h 109"/>
                <a:gd name="T18" fmla="*/ 88 w 109"/>
                <a:gd name="T19" fmla="*/ 101 h 109"/>
                <a:gd name="T20" fmla="*/ 100 w 109"/>
                <a:gd name="T21" fmla="*/ 101 h 109"/>
                <a:gd name="T22" fmla="*/ 8 w 109"/>
                <a:gd name="T23" fmla="*/ 9 h 109"/>
                <a:gd name="T24" fmla="*/ 8 w 109"/>
                <a:gd name="T25" fmla="*/ 21 h 109"/>
                <a:gd name="T26" fmla="*/ 88 w 109"/>
                <a:gd name="T27"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9">
                  <a:moveTo>
                    <a:pt x="109" y="109"/>
                  </a:moveTo>
                  <a:cubicBezTo>
                    <a:pt x="80" y="109"/>
                    <a:pt x="80" y="109"/>
                    <a:pt x="80" y="109"/>
                  </a:cubicBezTo>
                  <a:cubicBezTo>
                    <a:pt x="80" y="105"/>
                    <a:pt x="80" y="105"/>
                    <a:pt x="80" y="105"/>
                  </a:cubicBezTo>
                  <a:cubicBezTo>
                    <a:pt x="80" y="63"/>
                    <a:pt x="46" y="29"/>
                    <a:pt x="4" y="29"/>
                  </a:cubicBezTo>
                  <a:cubicBezTo>
                    <a:pt x="0" y="29"/>
                    <a:pt x="0" y="29"/>
                    <a:pt x="0" y="29"/>
                  </a:cubicBezTo>
                  <a:cubicBezTo>
                    <a:pt x="0" y="0"/>
                    <a:pt x="0" y="0"/>
                    <a:pt x="0" y="0"/>
                  </a:cubicBezTo>
                  <a:cubicBezTo>
                    <a:pt x="4" y="0"/>
                    <a:pt x="4" y="0"/>
                    <a:pt x="4" y="0"/>
                  </a:cubicBezTo>
                  <a:cubicBezTo>
                    <a:pt x="62" y="0"/>
                    <a:pt x="109" y="47"/>
                    <a:pt x="109" y="105"/>
                  </a:cubicBezTo>
                  <a:lnTo>
                    <a:pt x="109" y="109"/>
                  </a:lnTo>
                  <a:close/>
                  <a:moveTo>
                    <a:pt x="88" y="101"/>
                  </a:moveTo>
                  <a:cubicBezTo>
                    <a:pt x="100" y="101"/>
                    <a:pt x="100" y="101"/>
                    <a:pt x="100" y="101"/>
                  </a:cubicBezTo>
                  <a:cubicBezTo>
                    <a:pt x="98" y="51"/>
                    <a:pt x="58" y="11"/>
                    <a:pt x="8" y="9"/>
                  </a:cubicBezTo>
                  <a:cubicBezTo>
                    <a:pt x="8" y="21"/>
                    <a:pt x="8" y="21"/>
                    <a:pt x="8" y="21"/>
                  </a:cubicBezTo>
                  <a:cubicBezTo>
                    <a:pt x="51" y="23"/>
                    <a:pt x="86" y="58"/>
                    <a:pt x="88" y="1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2" name="Freeform 396"/>
            <p:cNvSpPr>
              <a:spLocks noEditPoints="1"/>
            </p:cNvSpPr>
            <p:nvPr userDrawn="1"/>
          </p:nvSpPr>
          <p:spPr bwMode="auto">
            <a:xfrm>
              <a:off x="5393" y="1901"/>
              <a:ext cx="56" cy="56"/>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8 h 52"/>
                <a:gd name="T12" fmla="*/ 8 w 52"/>
                <a:gd name="T13" fmla="*/ 26 h 52"/>
                <a:gd name="T14" fmla="*/ 26 w 52"/>
                <a:gd name="T15" fmla="*/ 44 h 52"/>
                <a:gd name="T16" fmla="*/ 44 w 52"/>
                <a:gd name="T17" fmla="*/ 26 h 52"/>
                <a:gd name="T18" fmla="*/ 26 w 52"/>
                <a:gd name="T19"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1"/>
                    <a:pt x="12" y="0"/>
                    <a:pt x="26" y="0"/>
                  </a:cubicBezTo>
                  <a:cubicBezTo>
                    <a:pt x="41" y="0"/>
                    <a:pt x="52" y="11"/>
                    <a:pt x="52" y="26"/>
                  </a:cubicBezTo>
                  <a:cubicBezTo>
                    <a:pt x="52" y="40"/>
                    <a:pt x="41" y="52"/>
                    <a:pt x="26" y="52"/>
                  </a:cubicBezTo>
                  <a:close/>
                  <a:moveTo>
                    <a:pt x="26" y="8"/>
                  </a:moveTo>
                  <a:cubicBezTo>
                    <a:pt x="16" y="8"/>
                    <a:pt x="8" y="16"/>
                    <a:pt x="8" y="26"/>
                  </a:cubicBezTo>
                  <a:cubicBezTo>
                    <a:pt x="8" y="36"/>
                    <a:pt x="16" y="44"/>
                    <a:pt x="26" y="44"/>
                  </a:cubicBezTo>
                  <a:cubicBezTo>
                    <a:pt x="36" y="44"/>
                    <a:pt x="44" y="36"/>
                    <a:pt x="44" y="26"/>
                  </a:cubicBezTo>
                  <a:cubicBezTo>
                    <a:pt x="44" y="16"/>
                    <a:pt x="36" y="8"/>
                    <a:pt x="2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3" name="Freeform 397"/>
            <p:cNvSpPr>
              <a:spLocks noEditPoints="1"/>
            </p:cNvSpPr>
            <p:nvPr userDrawn="1"/>
          </p:nvSpPr>
          <p:spPr bwMode="auto">
            <a:xfrm>
              <a:off x="4576" y="1148"/>
              <a:ext cx="258" cy="474"/>
            </a:xfrm>
            <a:custGeom>
              <a:avLst/>
              <a:gdLst>
                <a:gd name="T0" fmla="*/ 211 w 241"/>
                <a:gd name="T1" fmla="*/ 442 h 442"/>
                <a:gd name="T2" fmla="*/ 31 w 241"/>
                <a:gd name="T3" fmla="*/ 442 h 442"/>
                <a:gd name="T4" fmla="*/ 0 w 241"/>
                <a:gd name="T5" fmla="*/ 411 h 442"/>
                <a:gd name="T6" fmla="*/ 0 w 241"/>
                <a:gd name="T7" fmla="*/ 31 h 442"/>
                <a:gd name="T8" fmla="*/ 31 w 241"/>
                <a:gd name="T9" fmla="*/ 0 h 442"/>
                <a:gd name="T10" fmla="*/ 211 w 241"/>
                <a:gd name="T11" fmla="*/ 0 h 442"/>
                <a:gd name="T12" fmla="*/ 241 w 241"/>
                <a:gd name="T13" fmla="*/ 31 h 442"/>
                <a:gd name="T14" fmla="*/ 241 w 241"/>
                <a:gd name="T15" fmla="*/ 411 h 442"/>
                <a:gd name="T16" fmla="*/ 211 w 241"/>
                <a:gd name="T17" fmla="*/ 442 h 442"/>
                <a:gd name="T18" fmla="*/ 31 w 241"/>
                <a:gd name="T19" fmla="*/ 8 h 442"/>
                <a:gd name="T20" fmla="*/ 8 w 241"/>
                <a:gd name="T21" fmla="*/ 31 h 442"/>
                <a:gd name="T22" fmla="*/ 8 w 241"/>
                <a:gd name="T23" fmla="*/ 411 h 442"/>
                <a:gd name="T24" fmla="*/ 31 w 241"/>
                <a:gd name="T25" fmla="*/ 434 h 442"/>
                <a:gd name="T26" fmla="*/ 211 w 241"/>
                <a:gd name="T27" fmla="*/ 434 h 442"/>
                <a:gd name="T28" fmla="*/ 233 w 241"/>
                <a:gd name="T29" fmla="*/ 411 h 442"/>
                <a:gd name="T30" fmla="*/ 233 w 241"/>
                <a:gd name="T31" fmla="*/ 31 h 442"/>
                <a:gd name="T32" fmla="*/ 211 w 241"/>
                <a:gd name="T33" fmla="*/ 8 h 442"/>
                <a:gd name="T34" fmla="*/ 31 w 241"/>
                <a:gd name="T35" fmla="*/ 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442">
                  <a:moveTo>
                    <a:pt x="211" y="442"/>
                  </a:moveTo>
                  <a:cubicBezTo>
                    <a:pt x="31" y="442"/>
                    <a:pt x="31" y="442"/>
                    <a:pt x="31" y="442"/>
                  </a:cubicBezTo>
                  <a:cubicBezTo>
                    <a:pt x="14" y="442"/>
                    <a:pt x="0" y="428"/>
                    <a:pt x="0" y="411"/>
                  </a:cubicBezTo>
                  <a:cubicBezTo>
                    <a:pt x="0" y="31"/>
                    <a:pt x="0" y="31"/>
                    <a:pt x="0" y="31"/>
                  </a:cubicBezTo>
                  <a:cubicBezTo>
                    <a:pt x="0" y="14"/>
                    <a:pt x="14" y="0"/>
                    <a:pt x="31" y="0"/>
                  </a:cubicBezTo>
                  <a:cubicBezTo>
                    <a:pt x="211" y="0"/>
                    <a:pt x="211" y="0"/>
                    <a:pt x="211" y="0"/>
                  </a:cubicBezTo>
                  <a:cubicBezTo>
                    <a:pt x="228" y="0"/>
                    <a:pt x="241" y="14"/>
                    <a:pt x="241" y="31"/>
                  </a:cubicBezTo>
                  <a:cubicBezTo>
                    <a:pt x="241" y="411"/>
                    <a:pt x="241" y="411"/>
                    <a:pt x="241" y="411"/>
                  </a:cubicBezTo>
                  <a:cubicBezTo>
                    <a:pt x="241" y="428"/>
                    <a:pt x="228" y="442"/>
                    <a:pt x="211" y="442"/>
                  </a:cubicBezTo>
                  <a:close/>
                  <a:moveTo>
                    <a:pt x="31" y="8"/>
                  </a:moveTo>
                  <a:cubicBezTo>
                    <a:pt x="19" y="8"/>
                    <a:pt x="8" y="19"/>
                    <a:pt x="8" y="31"/>
                  </a:cubicBezTo>
                  <a:cubicBezTo>
                    <a:pt x="8" y="411"/>
                    <a:pt x="8" y="411"/>
                    <a:pt x="8" y="411"/>
                  </a:cubicBezTo>
                  <a:cubicBezTo>
                    <a:pt x="8" y="424"/>
                    <a:pt x="19" y="434"/>
                    <a:pt x="31" y="434"/>
                  </a:cubicBezTo>
                  <a:cubicBezTo>
                    <a:pt x="211" y="434"/>
                    <a:pt x="211" y="434"/>
                    <a:pt x="211" y="434"/>
                  </a:cubicBezTo>
                  <a:cubicBezTo>
                    <a:pt x="223" y="434"/>
                    <a:pt x="233" y="424"/>
                    <a:pt x="233" y="411"/>
                  </a:cubicBezTo>
                  <a:cubicBezTo>
                    <a:pt x="233" y="31"/>
                    <a:pt x="233" y="31"/>
                    <a:pt x="233" y="31"/>
                  </a:cubicBezTo>
                  <a:cubicBezTo>
                    <a:pt x="233" y="19"/>
                    <a:pt x="223" y="8"/>
                    <a:pt x="211" y="8"/>
                  </a:cubicBezTo>
                  <a:lnTo>
                    <a:pt x="31"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4" name="Freeform 398"/>
            <p:cNvSpPr>
              <a:spLocks noEditPoints="1"/>
            </p:cNvSpPr>
            <p:nvPr userDrawn="1"/>
          </p:nvSpPr>
          <p:spPr bwMode="auto">
            <a:xfrm>
              <a:off x="4682" y="1559"/>
              <a:ext cx="46" cy="45"/>
            </a:xfrm>
            <a:custGeom>
              <a:avLst/>
              <a:gdLst>
                <a:gd name="T0" fmla="*/ 22 w 43"/>
                <a:gd name="T1" fmla="*/ 42 h 42"/>
                <a:gd name="T2" fmla="*/ 0 w 43"/>
                <a:gd name="T3" fmla="*/ 21 h 42"/>
                <a:gd name="T4" fmla="*/ 22 w 43"/>
                <a:gd name="T5" fmla="*/ 0 h 42"/>
                <a:gd name="T6" fmla="*/ 43 w 43"/>
                <a:gd name="T7" fmla="*/ 21 h 42"/>
                <a:gd name="T8" fmla="*/ 22 w 43"/>
                <a:gd name="T9" fmla="*/ 42 h 42"/>
                <a:gd name="T10" fmla="*/ 22 w 43"/>
                <a:gd name="T11" fmla="*/ 8 h 42"/>
                <a:gd name="T12" fmla="*/ 8 w 43"/>
                <a:gd name="T13" fmla="*/ 21 h 42"/>
                <a:gd name="T14" fmla="*/ 22 w 43"/>
                <a:gd name="T15" fmla="*/ 34 h 42"/>
                <a:gd name="T16" fmla="*/ 35 w 43"/>
                <a:gd name="T17" fmla="*/ 21 h 42"/>
                <a:gd name="T18" fmla="*/ 22 w 43"/>
                <a:gd name="T19"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2" y="42"/>
                  </a:moveTo>
                  <a:cubicBezTo>
                    <a:pt x="10" y="42"/>
                    <a:pt x="0" y="33"/>
                    <a:pt x="0" y="21"/>
                  </a:cubicBezTo>
                  <a:cubicBezTo>
                    <a:pt x="0" y="9"/>
                    <a:pt x="10" y="0"/>
                    <a:pt x="22" y="0"/>
                  </a:cubicBezTo>
                  <a:cubicBezTo>
                    <a:pt x="33" y="0"/>
                    <a:pt x="43" y="9"/>
                    <a:pt x="43" y="21"/>
                  </a:cubicBezTo>
                  <a:cubicBezTo>
                    <a:pt x="43" y="33"/>
                    <a:pt x="33" y="42"/>
                    <a:pt x="22" y="42"/>
                  </a:cubicBezTo>
                  <a:close/>
                  <a:moveTo>
                    <a:pt x="22" y="8"/>
                  </a:moveTo>
                  <a:cubicBezTo>
                    <a:pt x="14" y="8"/>
                    <a:pt x="8" y="14"/>
                    <a:pt x="8" y="21"/>
                  </a:cubicBezTo>
                  <a:cubicBezTo>
                    <a:pt x="8" y="28"/>
                    <a:pt x="14" y="34"/>
                    <a:pt x="22" y="34"/>
                  </a:cubicBezTo>
                  <a:cubicBezTo>
                    <a:pt x="29" y="34"/>
                    <a:pt x="35" y="28"/>
                    <a:pt x="35" y="21"/>
                  </a:cubicBezTo>
                  <a:cubicBezTo>
                    <a:pt x="35" y="14"/>
                    <a:pt x="29" y="8"/>
                    <a:pt x="22"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5" name="Freeform 399"/>
            <p:cNvSpPr>
              <a:spLocks noEditPoints="1"/>
            </p:cNvSpPr>
            <p:nvPr userDrawn="1"/>
          </p:nvSpPr>
          <p:spPr bwMode="auto">
            <a:xfrm>
              <a:off x="4602" y="1200"/>
              <a:ext cx="207" cy="346"/>
            </a:xfrm>
            <a:custGeom>
              <a:avLst/>
              <a:gdLst>
                <a:gd name="T0" fmla="*/ 207 w 207"/>
                <a:gd name="T1" fmla="*/ 346 h 346"/>
                <a:gd name="T2" fmla="*/ 0 w 207"/>
                <a:gd name="T3" fmla="*/ 346 h 346"/>
                <a:gd name="T4" fmla="*/ 0 w 207"/>
                <a:gd name="T5" fmla="*/ 0 h 346"/>
                <a:gd name="T6" fmla="*/ 207 w 207"/>
                <a:gd name="T7" fmla="*/ 0 h 346"/>
                <a:gd name="T8" fmla="*/ 207 w 207"/>
                <a:gd name="T9" fmla="*/ 346 h 346"/>
                <a:gd name="T10" fmla="*/ 8 w 207"/>
                <a:gd name="T11" fmla="*/ 337 h 346"/>
                <a:gd name="T12" fmla="*/ 199 w 207"/>
                <a:gd name="T13" fmla="*/ 337 h 346"/>
                <a:gd name="T14" fmla="*/ 199 w 207"/>
                <a:gd name="T15" fmla="*/ 8 h 346"/>
                <a:gd name="T16" fmla="*/ 8 w 207"/>
                <a:gd name="T17" fmla="*/ 8 h 346"/>
                <a:gd name="T18" fmla="*/ 8 w 207"/>
                <a:gd name="T19" fmla="*/ 33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6">
                  <a:moveTo>
                    <a:pt x="207" y="346"/>
                  </a:moveTo>
                  <a:lnTo>
                    <a:pt x="0" y="346"/>
                  </a:lnTo>
                  <a:lnTo>
                    <a:pt x="0" y="0"/>
                  </a:lnTo>
                  <a:lnTo>
                    <a:pt x="207" y="0"/>
                  </a:lnTo>
                  <a:lnTo>
                    <a:pt x="207" y="346"/>
                  </a:lnTo>
                  <a:close/>
                  <a:moveTo>
                    <a:pt x="8" y="337"/>
                  </a:moveTo>
                  <a:lnTo>
                    <a:pt x="199" y="337"/>
                  </a:lnTo>
                  <a:lnTo>
                    <a:pt x="199" y="8"/>
                  </a:lnTo>
                  <a:lnTo>
                    <a:pt x="8" y="8"/>
                  </a:lnTo>
                  <a:lnTo>
                    <a:pt x="8" y="3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6" name="Freeform 400"/>
            <p:cNvSpPr>
              <a:spLocks/>
            </p:cNvSpPr>
            <p:nvPr userDrawn="1"/>
          </p:nvSpPr>
          <p:spPr bwMode="auto">
            <a:xfrm>
              <a:off x="4671" y="1174"/>
              <a:ext cx="67" cy="8"/>
            </a:xfrm>
            <a:custGeom>
              <a:avLst/>
              <a:gdLst>
                <a:gd name="T0" fmla="*/ 59 w 63"/>
                <a:gd name="T1" fmla="*/ 8 h 8"/>
                <a:gd name="T2" fmla="*/ 4 w 63"/>
                <a:gd name="T3" fmla="*/ 8 h 8"/>
                <a:gd name="T4" fmla="*/ 0 w 63"/>
                <a:gd name="T5" fmla="*/ 4 h 8"/>
                <a:gd name="T6" fmla="*/ 4 w 63"/>
                <a:gd name="T7" fmla="*/ 0 h 8"/>
                <a:gd name="T8" fmla="*/ 59 w 63"/>
                <a:gd name="T9" fmla="*/ 0 h 8"/>
                <a:gd name="T10" fmla="*/ 63 w 63"/>
                <a:gd name="T11" fmla="*/ 4 h 8"/>
                <a:gd name="T12" fmla="*/ 59 w 6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3" h="8">
                  <a:moveTo>
                    <a:pt x="59" y="8"/>
                  </a:moveTo>
                  <a:cubicBezTo>
                    <a:pt x="4" y="8"/>
                    <a:pt x="4" y="8"/>
                    <a:pt x="4" y="8"/>
                  </a:cubicBezTo>
                  <a:cubicBezTo>
                    <a:pt x="2" y="8"/>
                    <a:pt x="0" y="6"/>
                    <a:pt x="0" y="4"/>
                  </a:cubicBezTo>
                  <a:cubicBezTo>
                    <a:pt x="0" y="2"/>
                    <a:pt x="2" y="0"/>
                    <a:pt x="4" y="0"/>
                  </a:cubicBezTo>
                  <a:cubicBezTo>
                    <a:pt x="59" y="0"/>
                    <a:pt x="59" y="0"/>
                    <a:pt x="59" y="0"/>
                  </a:cubicBezTo>
                  <a:cubicBezTo>
                    <a:pt x="62" y="0"/>
                    <a:pt x="63" y="2"/>
                    <a:pt x="63" y="4"/>
                  </a:cubicBezTo>
                  <a:cubicBezTo>
                    <a:pt x="63" y="6"/>
                    <a:pt x="62" y="8"/>
                    <a:pt x="59"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7" name="Freeform 401"/>
            <p:cNvSpPr>
              <a:spLocks noEditPoints="1"/>
            </p:cNvSpPr>
            <p:nvPr userDrawn="1"/>
          </p:nvSpPr>
          <p:spPr bwMode="auto">
            <a:xfrm>
              <a:off x="782" y="1866"/>
              <a:ext cx="631" cy="393"/>
            </a:xfrm>
            <a:custGeom>
              <a:avLst/>
              <a:gdLst>
                <a:gd name="T0" fmla="*/ 557 w 590"/>
                <a:gd name="T1" fmla="*/ 367 h 367"/>
                <a:gd name="T2" fmla="*/ 33 w 590"/>
                <a:gd name="T3" fmla="*/ 367 h 367"/>
                <a:gd name="T4" fmla="*/ 0 w 590"/>
                <a:gd name="T5" fmla="*/ 334 h 367"/>
                <a:gd name="T6" fmla="*/ 0 w 590"/>
                <a:gd name="T7" fmla="*/ 32 h 367"/>
                <a:gd name="T8" fmla="*/ 33 w 590"/>
                <a:gd name="T9" fmla="*/ 0 h 367"/>
                <a:gd name="T10" fmla="*/ 557 w 590"/>
                <a:gd name="T11" fmla="*/ 0 h 367"/>
                <a:gd name="T12" fmla="*/ 590 w 590"/>
                <a:gd name="T13" fmla="*/ 32 h 367"/>
                <a:gd name="T14" fmla="*/ 590 w 590"/>
                <a:gd name="T15" fmla="*/ 334 h 367"/>
                <a:gd name="T16" fmla="*/ 557 w 590"/>
                <a:gd name="T17" fmla="*/ 367 h 367"/>
                <a:gd name="T18" fmla="*/ 33 w 590"/>
                <a:gd name="T19" fmla="*/ 8 h 367"/>
                <a:gd name="T20" fmla="*/ 8 w 590"/>
                <a:gd name="T21" fmla="*/ 32 h 367"/>
                <a:gd name="T22" fmla="*/ 8 w 590"/>
                <a:gd name="T23" fmla="*/ 334 h 367"/>
                <a:gd name="T24" fmla="*/ 33 w 590"/>
                <a:gd name="T25" fmla="*/ 359 h 367"/>
                <a:gd name="T26" fmla="*/ 557 w 590"/>
                <a:gd name="T27" fmla="*/ 359 h 367"/>
                <a:gd name="T28" fmla="*/ 582 w 590"/>
                <a:gd name="T29" fmla="*/ 334 h 367"/>
                <a:gd name="T30" fmla="*/ 582 w 590"/>
                <a:gd name="T31" fmla="*/ 32 h 367"/>
                <a:gd name="T32" fmla="*/ 557 w 590"/>
                <a:gd name="T33" fmla="*/ 8 h 367"/>
                <a:gd name="T34" fmla="*/ 33 w 590"/>
                <a:gd name="T35" fmla="*/ 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367">
                  <a:moveTo>
                    <a:pt x="557" y="367"/>
                  </a:moveTo>
                  <a:cubicBezTo>
                    <a:pt x="33" y="367"/>
                    <a:pt x="33" y="367"/>
                    <a:pt x="33" y="367"/>
                  </a:cubicBezTo>
                  <a:cubicBezTo>
                    <a:pt x="15" y="367"/>
                    <a:pt x="0" y="352"/>
                    <a:pt x="0" y="334"/>
                  </a:cubicBezTo>
                  <a:cubicBezTo>
                    <a:pt x="0" y="32"/>
                    <a:pt x="0" y="32"/>
                    <a:pt x="0" y="32"/>
                  </a:cubicBezTo>
                  <a:cubicBezTo>
                    <a:pt x="0" y="14"/>
                    <a:pt x="15" y="0"/>
                    <a:pt x="33" y="0"/>
                  </a:cubicBezTo>
                  <a:cubicBezTo>
                    <a:pt x="557" y="0"/>
                    <a:pt x="557" y="0"/>
                    <a:pt x="557" y="0"/>
                  </a:cubicBezTo>
                  <a:cubicBezTo>
                    <a:pt x="575" y="0"/>
                    <a:pt x="590" y="14"/>
                    <a:pt x="590" y="32"/>
                  </a:cubicBezTo>
                  <a:cubicBezTo>
                    <a:pt x="590" y="334"/>
                    <a:pt x="590" y="334"/>
                    <a:pt x="590" y="334"/>
                  </a:cubicBezTo>
                  <a:cubicBezTo>
                    <a:pt x="590" y="352"/>
                    <a:pt x="575" y="367"/>
                    <a:pt x="557" y="367"/>
                  </a:cubicBezTo>
                  <a:close/>
                  <a:moveTo>
                    <a:pt x="33" y="8"/>
                  </a:moveTo>
                  <a:cubicBezTo>
                    <a:pt x="19" y="8"/>
                    <a:pt x="8" y="19"/>
                    <a:pt x="8" y="32"/>
                  </a:cubicBezTo>
                  <a:cubicBezTo>
                    <a:pt x="8" y="334"/>
                    <a:pt x="8" y="334"/>
                    <a:pt x="8" y="334"/>
                  </a:cubicBezTo>
                  <a:cubicBezTo>
                    <a:pt x="8" y="348"/>
                    <a:pt x="19" y="359"/>
                    <a:pt x="33" y="359"/>
                  </a:cubicBezTo>
                  <a:cubicBezTo>
                    <a:pt x="557" y="359"/>
                    <a:pt x="557" y="359"/>
                    <a:pt x="557" y="359"/>
                  </a:cubicBezTo>
                  <a:cubicBezTo>
                    <a:pt x="571" y="359"/>
                    <a:pt x="582" y="348"/>
                    <a:pt x="582" y="334"/>
                  </a:cubicBezTo>
                  <a:cubicBezTo>
                    <a:pt x="582" y="32"/>
                    <a:pt x="582" y="32"/>
                    <a:pt x="582" y="32"/>
                  </a:cubicBezTo>
                  <a:cubicBezTo>
                    <a:pt x="582" y="19"/>
                    <a:pt x="571" y="8"/>
                    <a:pt x="557" y="8"/>
                  </a:cubicBezTo>
                  <a:lnTo>
                    <a:pt x="33"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8" name="Freeform 402"/>
            <p:cNvSpPr>
              <a:spLocks noEditPoints="1"/>
            </p:cNvSpPr>
            <p:nvPr userDrawn="1"/>
          </p:nvSpPr>
          <p:spPr bwMode="auto">
            <a:xfrm>
              <a:off x="816" y="1899"/>
              <a:ext cx="563" cy="326"/>
            </a:xfrm>
            <a:custGeom>
              <a:avLst/>
              <a:gdLst>
                <a:gd name="T0" fmla="*/ 563 w 563"/>
                <a:gd name="T1" fmla="*/ 326 h 326"/>
                <a:gd name="T2" fmla="*/ 0 w 563"/>
                <a:gd name="T3" fmla="*/ 326 h 326"/>
                <a:gd name="T4" fmla="*/ 0 w 563"/>
                <a:gd name="T5" fmla="*/ 0 h 326"/>
                <a:gd name="T6" fmla="*/ 563 w 563"/>
                <a:gd name="T7" fmla="*/ 0 h 326"/>
                <a:gd name="T8" fmla="*/ 563 w 563"/>
                <a:gd name="T9" fmla="*/ 326 h 326"/>
                <a:gd name="T10" fmla="*/ 9 w 563"/>
                <a:gd name="T11" fmla="*/ 317 h 326"/>
                <a:gd name="T12" fmla="*/ 554 w 563"/>
                <a:gd name="T13" fmla="*/ 317 h 326"/>
                <a:gd name="T14" fmla="*/ 554 w 563"/>
                <a:gd name="T15" fmla="*/ 9 h 326"/>
                <a:gd name="T16" fmla="*/ 9 w 563"/>
                <a:gd name="T17" fmla="*/ 9 h 326"/>
                <a:gd name="T18" fmla="*/ 9 w 563"/>
                <a:gd name="T19" fmla="*/ 31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326">
                  <a:moveTo>
                    <a:pt x="563" y="326"/>
                  </a:moveTo>
                  <a:lnTo>
                    <a:pt x="0" y="326"/>
                  </a:lnTo>
                  <a:lnTo>
                    <a:pt x="0" y="0"/>
                  </a:lnTo>
                  <a:lnTo>
                    <a:pt x="563" y="0"/>
                  </a:lnTo>
                  <a:lnTo>
                    <a:pt x="563" y="326"/>
                  </a:lnTo>
                  <a:close/>
                  <a:moveTo>
                    <a:pt x="9" y="317"/>
                  </a:moveTo>
                  <a:lnTo>
                    <a:pt x="554" y="317"/>
                  </a:lnTo>
                  <a:lnTo>
                    <a:pt x="554" y="9"/>
                  </a:lnTo>
                  <a:lnTo>
                    <a:pt x="9" y="9"/>
                  </a:lnTo>
                  <a:lnTo>
                    <a:pt x="9" y="3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38417224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شريحة 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
        <p:nvSpPr>
          <p:cNvPr id="58" name="Freeform 195"/>
          <p:cNvSpPr>
            <a:spLocks/>
          </p:cNvSpPr>
          <p:nvPr userDrawn="1"/>
        </p:nvSpPr>
        <p:spPr bwMode="auto">
          <a:xfrm>
            <a:off x="4128124" y="3424829"/>
            <a:ext cx="922780" cy="1377448"/>
          </a:xfrm>
          <a:custGeom>
            <a:avLst/>
            <a:gdLst/>
            <a:ahLst/>
            <a:cxnLst/>
            <a:rect l="l" t="t" r="r" b="b"/>
            <a:pathLst>
              <a:path w="1036130" h="1546647">
                <a:moveTo>
                  <a:pt x="573898" y="0"/>
                </a:moveTo>
                <a:lnTo>
                  <a:pt x="573966" y="171"/>
                </a:lnTo>
                <a:lnTo>
                  <a:pt x="574471" y="2"/>
                </a:lnTo>
                <a:cubicBezTo>
                  <a:pt x="562322" y="22619"/>
                  <a:pt x="746291" y="78291"/>
                  <a:pt x="768854" y="93949"/>
                </a:cubicBezTo>
                <a:cubicBezTo>
                  <a:pt x="796623" y="111347"/>
                  <a:pt x="819185" y="133964"/>
                  <a:pt x="834805" y="161800"/>
                </a:cubicBezTo>
                <a:cubicBezTo>
                  <a:pt x="834805" y="186156"/>
                  <a:pt x="867781" y="210513"/>
                  <a:pt x="885136" y="224431"/>
                </a:cubicBezTo>
                <a:cubicBezTo>
                  <a:pt x="944145" y="274884"/>
                  <a:pt x="933732" y="393187"/>
                  <a:pt x="931996" y="459298"/>
                </a:cubicBezTo>
                <a:cubicBezTo>
                  <a:pt x="930261" y="476696"/>
                  <a:pt x="930261" y="494093"/>
                  <a:pt x="930261" y="511491"/>
                </a:cubicBezTo>
                <a:cubicBezTo>
                  <a:pt x="949352" y="528889"/>
                  <a:pt x="963237" y="568903"/>
                  <a:pt x="963237" y="614137"/>
                </a:cubicBezTo>
                <a:cubicBezTo>
                  <a:pt x="963237" y="676768"/>
                  <a:pt x="938939" y="727221"/>
                  <a:pt x="907699" y="727221"/>
                </a:cubicBezTo>
                <a:cubicBezTo>
                  <a:pt x="907662" y="727221"/>
                  <a:pt x="907625" y="727221"/>
                  <a:pt x="907588" y="727199"/>
                </a:cubicBezTo>
                <a:cubicBezTo>
                  <a:pt x="907571" y="727219"/>
                  <a:pt x="907554" y="727219"/>
                  <a:pt x="907538" y="727219"/>
                </a:cubicBezTo>
                <a:lnTo>
                  <a:pt x="899011" y="725512"/>
                </a:lnTo>
                <a:cubicBezTo>
                  <a:pt x="867768" y="878597"/>
                  <a:pt x="772316" y="1000367"/>
                  <a:pt x="647364" y="1050816"/>
                </a:cubicBezTo>
                <a:cubicBezTo>
                  <a:pt x="647364" y="1050816"/>
                  <a:pt x="647364" y="1050816"/>
                  <a:pt x="647364" y="1141092"/>
                </a:cubicBezTo>
                <a:cubicBezTo>
                  <a:pt x="686849" y="1125624"/>
                  <a:pt x="686849" y="1125624"/>
                  <a:pt x="686849" y="1125624"/>
                </a:cubicBezTo>
                <a:lnTo>
                  <a:pt x="686972" y="1125747"/>
                </a:lnTo>
                <a:lnTo>
                  <a:pt x="687282" y="1125626"/>
                </a:lnTo>
                <a:lnTo>
                  <a:pt x="694225" y="1132585"/>
                </a:lnTo>
                <a:cubicBezTo>
                  <a:pt x="704638" y="1141284"/>
                  <a:pt x="720258" y="1151722"/>
                  <a:pt x="732407" y="1155202"/>
                </a:cubicBezTo>
                <a:cubicBezTo>
                  <a:pt x="781003" y="1169120"/>
                  <a:pt x="938939" y="1167380"/>
                  <a:pt x="1036130" y="1370932"/>
                </a:cubicBezTo>
                <a:cubicBezTo>
                  <a:pt x="966708" y="1424864"/>
                  <a:pt x="890343" y="1466618"/>
                  <a:pt x="805301" y="1496194"/>
                </a:cubicBezTo>
                <a:cubicBezTo>
                  <a:pt x="803565" y="1497934"/>
                  <a:pt x="801829" y="1497934"/>
                  <a:pt x="800094" y="1497934"/>
                </a:cubicBezTo>
                <a:cubicBezTo>
                  <a:pt x="730671" y="1522291"/>
                  <a:pt x="654307" y="1539688"/>
                  <a:pt x="576206" y="1544907"/>
                </a:cubicBezTo>
                <a:cubicBezTo>
                  <a:pt x="569264" y="1544907"/>
                  <a:pt x="562322" y="1544907"/>
                  <a:pt x="557115" y="1544907"/>
                </a:cubicBezTo>
                <a:cubicBezTo>
                  <a:pt x="546702" y="1546647"/>
                  <a:pt x="536289" y="1546647"/>
                  <a:pt x="525875" y="1546647"/>
                </a:cubicBezTo>
                <a:cubicBezTo>
                  <a:pt x="525875" y="1546647"/>
                  <a:pt x="525875" y="1546647"/>
                  <a:pt x="524790" y="1546647"/>
                </a:cubicBezTo>
                <a:lnTo>
                  <a:pt x="517197" y="1546647"/>
                </a:lnTo>
                <a:cubicBezTo>
                  <a:pt x="517197" y="1546647"/>
                  <a:pt x="517197" y="1546647"/>
                  <a:pt x="511991" y="1546647"/>
                </a:cubicBezTo>
                <a:cubicBezTo>
                  <a:pt x="499842" y="1546647"/>
                  <a:pt x="487693" y="1546647"/>
                  <a:pt x="475544" y="1544907"/>
                </a:cubicBezTo>
                <a:cubicBezTo>
                  <a:pt x="470337" y="1544907"/>
                  <a:pt x="465131" y="1544907"/>
                  <a:pt x="459924" y="1544907"/>
                </a:cubicBezTo>
                <a:cubicBezTo>
                  <a:pt x="383559" y="1539688"/>
                  <a:pt x="308930" y="1524030"/>
                  <a:pt x="237772" y="1501413"/>
                </a:cubicBezTo>
                <a:cubicBezTo>
                  <a:pt x="236036" y="1499674"/>
                  <a:pt x="234301" y="1499674"/>
                  <a:pt x="232565" y="1499674"/>
                </a:cubicBezTo>
                <a:cubicBezTo>
                  <a:pt x="149258" y="1470098"/>
                  <a:pt x="69423" y="1426604"/>
                  <a:pt x="0" y="1374411"/>
                </a:cubicBezTo>
                <a:cubicBezTo>
                  <a:pt x="97191" y="1167380"/>
                  <a:pt x="256863" y="1170859"/>
                  <a:pt x="305459" y="1155202"/>
                </a:cubicBezTo>
                <a:cubicBezTo>
                  <a:pt x="317608" y="1151722"/>
                  <a:pt x="333228" y="1141284"/>
                  <a:pt x="341906" y="1132585"/>
                </a:cubicBezTo>
                <a:cubicBezTo>
                  <a:pt x="347104" y="1129110"/>
                  <a:pt x="350573" y="1125636"/>
                  <a:pt x="350583" y="1125626"/>
                </a:cubicBezTo>
                <a:cubicBezTo>
                  <a:pt x="350583" y="1125626"/>
                  <a:pt x="350583" y="1125626"/>
                  <a:pt x="393973" y="1143023"/>
                </a:cubicBezTo>
                <a:cubicBezTo>
                  <a:pt x="393973" y="1143023"/>
                  <a:pt x="393973" y="1143023"/>
                  <a:pt x="393973" y="1049076"/>
                </a:cubicBezTo>
                <a:cubicBezTo>
                  <a:pt x="272483" y="996884"/>
                  <a:pt x="178763" y="875101"/>
                  <a:pt x="149258" y="725481"/>
                </a:cubicBezTo>
                <a:cubicBezTo>
                  <a:pt x="145787" y="727221"/>
                  <a:pt x="142316" y="727221"/>
                  <a:pt x="138845" y="727221"/>
                </a:cubicBezTo>
                <a:cubicBezTo>
                  <a:pt x="109340" y="727221"/>
                  <a:pt x="83307" y="676768"/>
                  <a:pt x="83307" y="614137"/>
                </a:cubicBezTo>
                <a:cubicBezTo>
                  <a:pt x="83307" y="563684"/>
                  <a:pt x="100663" y="521930"/>
                  <a:pt x="123225" y="508012"/>
                </a:cubicBezTo>
                <a:cubicBezTo>
                  <a:pt x="119754" y="461038"/>
                  <a:pt x="111076" y="412325"/>
                  <a:pt x="119754" y="367091"/>
                </a:cubicBezTo>
                <a:cubicBezTo>
                  <a:pt x="130167" y="314898"/>
                  <a:pt x="156201" y="262706"/>
                  <a:pt x="196118" y="226171"/>
                </a:cubicBezTo>
                <a:cubicBezTo>
                  <a:pt x="164878" y="220951"/>
                  <a:pt x="230830" y="139183"/>
                  <a:pt x="244714" y="128744"/>
                </a:cubicBezTo>
                <a:cubicBezTo>
                  <a:pt x="281161" y="100908"/>
                  <a:pt x="321079" y="78291"/>
                  <a:pt x="360997" y="55674"/>
                </a:cubicBezTo>
                <a:cubicBezTo>
                  <a:pt x="395708" y="38277"/>
                  <a:pt x="416535" y="33058"/>
                  <a:pt x="456453" y="33058"/>
                </a:cubicBezTo>
                <a:cubicBezTo>
                  <a:pt x="478743" y="33058"/>
                  <a:pt x="499338" y="26265"/>
                  <a:pt x="516553" y="19356"/>
                </a:cubicBezTo>
                <a:cubicBezTo>
                  <a:pt x="535668" y="13918"/>
                  <a:pt x="553045" y="5219"/>
                  <a:pt x="573898" y="0"/>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grpSp>
        <p:nvGrpSpPr>
          <p:cNvPr id="8" name="Group 7"/>
          <p:cNvGrpSpPr/>
          <p:nvPr userDrawn="1"/>
        </p:nvGrpSpPr>
        <p:grpSpPr>
          <a:xfrm>
            <a:off x="3264841" y="3587273"/>
            <a:ext cx="2649346" cy="1052554"/>
            <a:chOff x="3275856" y="3587273"/>
            <a:chExt cx="2649346" cy="1052554"/>
          </a:xfrm>
        </p:grpSpPr>
        <p:sp>
          <p:nvSpPr>
            <p:cNvPr id="59" name="Freeform 195"/>
            <p:cNvSpPr>
              <a:spLocks/>
            </p:cNvSpPr>
            <p:nvPr userDrawn="1"/>
          </p:nvSpPr>
          <p:spPr bwMode="auto">
            <a:xfrm>
              <a:off x="3275856" y="3587273"/>
              <a:ext cx="705130" cy="1052554"/>
            </a:xfrm>
            <a:custGeom>
              <a:avLst/>
              <a:gdLst/>
              <a:ahLst/>
              <a:cxnLst/>
              <a:rect l="l" t="t" r="r" b="b"/>
              <a:pathLst>
                <a:path w="791745" h="1181845">
                  <a:moveTo>
                    <a:pt x="438536" y="0"/>
                  </a:moveTo>
                  <a:lnTo>
                    <a:pt x="438587" y="129"/>
                  </a:lnTo>
                  <a:lnTo>
                    <a:pt x="438974" y="0"/>
                  </a:lnTo>
                  <a:cubicBezTo>
                    <a:pt x="429691" y="17282"/>
                    <a:pt x="570269" y="59824"/>
                    <a:pt x="587509" y="71788"/>
                  </a:cubicBezTo>
                  <a:cubicBezTo>
                    <a:pt x="608729" y="85082"/>
                    <a:pt x="625969" y="102365"/>
                    <a:pt x="637905" y="123635"/>
                  </a:cubicBezTo>
                  <a:cubicBezTo>
                    <a:pt x="637905" y="142247"/>
                    <a:pt x="663103" y="160859"/>
                    <a:pt x="676365" y="171494"/>
                  </a:cubicBezTo>
                  <a:cubicBezTo>
                    <a:pt x="721456" y="210047"/>
                    <a:pt x="713499" y="300447"/>
                    <a:pt x="712173" y="350964"/>
                  </a:cubicBezTo>
                  <a:cubicBezTo>
                    <a:pt x="710847" y="364258"/>
                    <a:pt x="710847" y="377552"/>
                    <a:pt x="710847" y="390847"/>
                  </a:cubicBezTo>
                  <a:cubicBezTo>
                    <a:pt x="725435" y="404141"/>
                    <a:pt x="736044" y="434717"/>
                    <a:pt x="736044" y="469282"/>
                  </a:cubicBezTo>
                  <a:cubicBezTo>
                    <a:pt x="736044" y="517140"/>
                    <a:pt x="717478" y="555693"/>
                    <a:pt x="693606" y="555693"/>
                  </a:cubicBezTo>
                  <a:cubicBezTo>
                    <a:pt x="693578" y="555693"/>
                    <a:pt x="693551" y="555693"/>
                    <a:pt x="693523" y="555677"/>
                  </a:cubicBezTo>
                  <a:cubicBezTo>
                    <a:pt x="693510" y="555693"/>
                    <a:pt x="693496" y="555693"/>
                    <a:pt x="693482" y="555693"/>
                  </a:cubicBezTo>
                  <a:lnTo>
                    <a:pt x="686967" y="554389"/>
                  </a:lnTo>
                  <a:cubicBezTo>
                    <a:pt x="663093" y="671365"/>
                    <a:pt x="590155" y="764413"/>
                    <a:pt x="494675" y="802963"/>
                  </a:cubicBezTo>
                  <a:cubicBezTo>
                    <a:pt x="494675" y="802963"/>
                    <a:pt x="494675" y="802963"/>
                    <a:pt x="494675" y="871948"/>
                  </a:cubicBezTo>
                  <a:cubicBezTo>
                    <a:pt x="524846" y="860128"/>
                    <a:pt x="524846" y="860128"/>
                    <a:pt x="524846" y="860128"/>
                  </a:cubicBezTo>
                  <a:lnTo>
                    <a:pt x="524939" y="860222"/>
                  </a:lnTo>
                  <a:lnTo>
                    <a:pt x="525178" y="860128"/>
                  </a:lnTo>
                  <a:lnTo>
                    <a:pt x="530483" y="865446"/>
                  </a:lnTo>
                  <a:cubicBezTo>
                    <a:pt x="538440" y="872093"/>
                    <a:pt x="550376" y="880069"/>
                    <a:pt x="559659" y="882728"/>
                  </a:cubicBezTo>
                  <a:cubicBezTo>
                    <a:pt x="596793" y="893363"/>
                    <a:pt x="717478" y="892034"/>
                    <a:pt x="791745" y="1047575"/>
                  </a:cubicBezTo>
                  <a:cubicBezTo>
                    <a:pt x="738697" y="1088787"/>
                    <a:pt x="680344" y="1120692"/>
                    <a:pt x="615360" y="1143292"/>
                  </a:cubicBezTo>
                  <a:cubicBezTo>
                    <a:pt x="614033" y="1144622"/>
                    <a:pt x="612707" y="1144622"/>
                    <a:pt x="611381" y="1144622"/>
                  </a:cubicBezTo>
                  <a:cubicBezTo>
                    <a:pt x="558333" y="1163233"/>
                    <a:pt x="499980" y="1176528"/>
                    <a:pt x="440300" y="1180516"/>
                  </a:cubicBezTo>
                  <a:cubicBezTo>
                    <a:pt x="440155" y="1180516"/>
                    <a:pt x="440009" y="1180516"/>
                    <a:pt x="439864" y="1180516"/>
                  </a:cubicBezTo>
                  <a:lnTo>
                    <a:pt x="425712" y="1180516"/>
                  </a:lnTo>
                  <a:cubicBezTo>
                    <a:pt x="417755" y="1181845"/>
                    <a:pt x="409798" y="1181845"/>
                    <a:pt x="401841" y="1181845"/>
                  </a:cubicBezTo>
                  <a:lnTo>
                    <a:pt x="401012" y="1181845"/>
                  </a:lnTo>
                  <a:lnTo>
                    <a:pt x="395547" y="1181845"/>
                  </a:lnTo>
                  <a:cubicBezTo>
                    <a:pt x="381947" y="1181845"/>
                    <a:pt x="372664" y="1181845"/>
                    <a:pt x="363381" y="1180516"/>
                  </a:cubicBezTo>
                  <a:cubicBezTo>
                    <a:pt x="359402" y="1180516"/>
                    <a:pt x="355423" y="1180516"/>
                    <a:pt x="351445" y="1180516"/>
                  </a:cubicBezTo>
                  <a:cubicBezTo>
                    <a:pt x="293092" y="1176528"/>
                    <a:pt x="236065" y="1164563"/>
                    <a:pt x="181690" y="1147281"/>
                  </a:cubicBezTo>
                  <a:cubicBezTo>
                    <a:pt x="180364" y="1145951"/>
                    <a:pt x="179038" y="1145951"/>
                    <a:pt x="177712" y="1145951"/>
                  </a:cubicBezTo>
                  <a:cubicBezTo>
                    <a:pt x="114054" y="1123351"/>
                    <a:pt x="53048" y="1090116"/>
                    <a:pt x="0" y="1050234"/>
                  </a:cubicBezTo>
                  <a:cubicBezTo>
                    <a:pt x="74268" y="892034"/>
                    <a:pt x="196279" y="894693"/>
                    <a:pt x="233412" y="882728"/>
                  </a:cubicBezTo>
                  <a:cubicBezTo>
                    <a:pt x="242696" y="880069"/>
                    <a:pt x="254632" y="872093"/>
                    <a:pt x="261263" y="865446"/>
                  </a:cubicBezTo>
                  <a:cubicBezTo>
                    <a:pt x="265235" y="862791"/>
                    <a:pt x="267886" y="860136"/>
                    <a:pt x="267894" y="860128"/>
                  </a:cubicBezTo>
                  <a:cubicBezTo>
                    <a:pt x="267894" y="860128"/>
                    <a:pt x="267894" y="860128"/>
                    <a:pt x="301049" y="873422"/>
                  </a:cubicBezTo>
                  <a:cubicBezTo>
                    <a:pt x="301049" y="873422"/>
                    <a:pt x="301049" y="873422"/>
                    <a:pt x="301049" y="801634"/>
                  </a:cubicBezTo>
                  <a:cubicBezTo>
                    <a:pt x="208214" y="761752"/>
                    <a:pt x="136599" y="668693"/>
                    <a:pt x="114054" y="554364"/>
                  </a:cubicBezTo>
                  <a:cubicBezTo>
                    <a:pt x="111401" y="555693"/>
                    <a:pt x="108749" y="555693"/>
                    <a:pt x="106097" y="555693"/>
                  </a:cubicBezTo>
                  <a:cubicBezTo>
                    <a:pt x="83551" y="555693"/>
                    <a:pt x="63658" y="517140"/>
                    <a:pt x="63658" y="469282"/>
                  </a:cubicBezTo>
                  <a:cubicBezTo>
                    <a:pt x="63658" y="430729"/>
                    <a:pt x="76920" y="398823"/>
                    <a:pt x="94161" y="388188"/>
                  </a:cubicBezTo>
                  <a:cubicBezTo>
                    <a:pt x="91508" y="352294"/>
                    <a:pt x="84877" y="315070"/>
                    <a:pt x="91508" y="280506"/>
                  </a:cubicBezTo>
                  <a:cubicBezTo>
                    <a:pt x="99466" y="240623"/>
                    <a:pt x="119359" y="200741"/>
                    <a:pt x="149861" y="172823"/>
                  </a:cubicBezTo>
                  <a:cubicBezTo>
                    <a:pt x="125990" y="168835"/>
                    <a:pt x="176385" y="106353"/>
                    <a:pt x="186995" y="98376"/>
                  </a:cubicBezTo>
                  <a:cubicBezTo>
                    <a:pt x="214845" y="77106"/>
                    <a:pt x="245348" y="59824"/>
                    <a:pt x="275851" y="42541"/>
                  </a:cubicBezTo>
                  <a:cubicBezTo>
                    <a:pt x="302375" y="29247"/>
                    <a:pt x="318290" y="25259"/>
                    <a:pt x="348792" y="25259"/>
                  </a:cubicBezTo>
                  <a:cubicBezTo>
                    <a:pt x="365825" y="25259"/>
                    <a:pt x="381563" y="20069"/>
                    <a:pt x="394717" y="14789"/>
                  </a:cubicBezTo>
                  <a:cubicBezTo>
                    <a:pt x="409323" y="10635"/>
                    <a:pt x="422602" y="3988"/>
                    <a:pt x="438536" y="0"/>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60" name="Freeform 195"/>
            <p:cNvSpPr>
              <a:spLocks/>
            </p:cNvSpPr>
            <p:nvPr userDrawn="1"/>
          </p:nvSpPr>
          <p:spPr bwMode="auto">
            <a:xfrm>
              <a:off x="5220072" y="3587273"/>
              <a:ext cx="705130" cy="1052554"/>
            </a:xfrm>
            <a:custGeom>
              <a:avLst/>
              <a:gdLst/>
              <a:ahLst/>
              <a:cxnLst/>
              <a:rect l="l" t="t" r="r" b="b"/>
              <a:pathLst>
                <a:path w="791745" h="1181845">
                  <a:moveTo>
                    <a:pt x="438536" y="0"/>
                  </a:moveTo>
                  <a:lnTo>
                    <a:pt x="438588" y="129"/>
                  </a:lnTo>
                  <a:lnTo>
                    <a:pt x="438974" y="0"/>
                  </a:lnTo>
                  <a:cubicBezTo>
                    <a:pt x="429691" y="17282"/>
                    <a:pt x="570269" y="59824"/>
                    <a:pt x="587509" y="71788"/>
                  </a:cubicBezTo>
                  <a:cubicBezTo>
                    <a:pt x="608729" y="85082"/>
                    <a:pt x="625969" y="102365"/>
                    <a:pt x="637905" y="123635"/>
                  </a:cubicBezTo>
                  <a:cubicBezTo>
                    <a:pt x="637905" y="142247"/>
                    <a:pt x="663103" y="160859"/>
                    <a:pt x="676365" y="171494"/>
                  </a:cubicBezTo>
                  <a:cubicBezTo>
                    <a:pt x="721456" y="210047"/>
                    <a:pt x="713499" y="300447"/>
                    <a:pt x="712173" y="350964"/>
                  </a:cubicBezTo>
                  <a:cubicBezTo>
                    <a:pt x="710847" y="364258"/>
                    <a:pt x="710847" y="377552"/>
                    <a:pt x="710847" y="390847"/>
                  </a:cubicBezTo>
                  <a:cubicBezTo>
                    <a:pt x="725435" y="404141"/>
                    <a:pt x="736045" y="434717"/>
                    <a:pt x="736045" y="469282"/>
                  </a:cubicBezTo>
                  <a:cubicBezTo>
                    <a:pt x="736045" y="517140"/>
                    <a:pt x="717478" y="555693"/>
                    <a:pt x="693606" y="555693"/>
                  </a:cubicBezTo>
                  <a:cubicBezTo>
                    <a:pt x="693578" y="555693"/>
                    <a:pt x="693551" y="555693"/>
                    <a:pt x="693523" y="555677"/>
                  </a:cubicBezTo>
                  <a:cubicBezTo>
                    <a:pt x="693510" y="555693"/>
                    <a:pt x="693496" y="555693"/>
                    <a:pt x="693483" y="555693"/>
                  </a:cubicBezTo>
                  <a:lnTo>
                    <a:pt x="686967" y="554389"/>
                  </a:lnTo>
                  <a:cubicBezTo>
                    <a:pt x="663093" y="671365"/>
                    <a:pt x="590155" y="764413"/>
                    <a:pt x="494675" y="802963"/>
                  </a:cubicBezTo>
                  <a:cubicBezTo>
                    <a:pt x="494675" y="802963"/>
                    <a:pt x="494675" y="802963"/>
                    <a:pt x="494675" y="871948"/>
                  </a:cubicBezTo>
                  <a:cubicBezTo>
                    <a:pt x="524846" y="860128"/>
                    <a:pt x="524846" y="860128"/>
                    <a:pt x="524846" y="860128"/>
                  </a:cubicBezTo>
                  <a:lnTo>
                    <a:pt x="524939" y="860222"/>
                  </a:lnTo>
                  <a:lnTo>
                    <a:pt x="525178" y="860128"/>
                  </a:lnTo>
                  <a:lnTo>
                    <a:pt x="530483" y="865446"/>
                  </a:lnTo>
                  <a:cubicBezTo>
                    <a:pt x="538440" y="872093"/>
                    <a:pt x="550376" y="880069"/>
                    <a:pt x="559659" y="882728"/>
                  </a:cubicBezTo>
                  <a:cubicBezTo>
                    <a:pt x="596793" y="893363"/>
                    <a:pt x="717478" y="892034"/>
                    <a:pt x="791745" y="1047575"/>
                  </a:cubicBezTo>
                  <a:cubicBezTo>
                    <a:pt x="738697" y="1088787"/>
                    <a:pt x="680344" y="1120692"/>
                    <a:pt x="615360" y="1143292"/>
                  </a:cubicBezTo>
                  <a:cubicBezTo>
                    <a:pt x="614034" y="1144622"/>
                    <a:pt x="612707" y="1144622"/>
                    <a:pt x="611381" y="1144622"/>
                  </a:cubicBezTo>
                  <a:cubicBezTo>
                    <a:pt x="558333" y="1163233"/>
                    <a:pt x="499980" y="1176528"/>
                    <a:pt x="440301" y="1180516"/>
                  </a:cubicBezTo>
                  <a:cubicBezTo>
                    <a:pt x="440155" y="1180516"/>
                    <a:pt x="440009" y="1180516"/>
                    <a:pt x="439864" y="1180516"/>
                  </a:cubicBezTo>
                  <a:lnTo>
                    <a:pt x="425712" y="1180516"/>
                  </a:lnTo>
                  <a:cubicBezTo>
                    <a:pt x="417755" y="1181845"/>
                    <a:pt x="409798" y="1181845"/>
                    <a:pt x="401841" y="1181845"/>
                  </a:cubicBezTo>
                  <a:lnTo>
                    <a:pt x="401012" y="1181845"/>
                  </a:lnTo>
                  <a:lnTo>
                    <a:pt x="395547" y="1181845"/>
                  </a:lnTo>
                  <a:cubicBezTo>
                    <a:pt x="381947" y="1181845"/>
                    <a:pt x="372664" y="1181845"/>
                    <a:pt x="363381" y="1180516"/>
                  </a:cubicBezTo>
                  <a:cubicBezTo>
                    <a:pt x="359402" y="1180516"/>
                    <a:pt x="355423" y="1180516"/>
                    <a:pt x="351445" y="1180516"/>
                  </a:cubicBezTo>
                  <a:cubicBezTo>
                    <a:pt x="293092" y="1176528"/>
                    <a:pt x="236065" y="1164563"/>
                    <a:pt x="181690" y="1147281"/>
                  </a:cubicBezTo>
                  <a:cubicBezTo>
                    <a:pt x="180364" y="1145951"/>
                    <a:pt x="179038" y="1145951"/>
                    <a:pt x="177712" y="1145951"/>
                  </a:cubicBezTo>
                  <a:cubicBezTo>
                    <a:pt x="114054" y="1123351"/>
                    <a:pt x="53048" y="1090116"/>
                    <a:pt x="0" y="1050234"/>
                  </a:cubicBezTo>
                  <a:cubicBezTo>
                    <a:pt x="74268" y="892034"/>
                    <a:pt x="196279" y="894693"/>
                    <a:pt x="233412" y="882728"/>
                  </a:cubicBezTo>
                  <a:cubicBezTo>
                    <a:pt x="242696" y="880069"/>
                    <a:pt x="254632" y="872093"/>
                    <a:pt x="261263" y="865446"/>
                  </a:cubicBezTo>
                  <a:cubicBezTo>
                    <a:pt x="265235" y="862791"/>
                    <a:pt x="267886" y="860136"/>
                    <a:pt x="267894" y="860128"/>
                  </a:cubicBezTo>
                  <a:cubicBezTo>
                    <a:pt x="267894" y="860128"/>
                    <a:pt x="267894" y="860128"/>
                    <a:pt x="301049" y="873422"/>
                  </a:cubicBezTo>
                  <a:cubicBezTo>
                    <a:pt x="301049" y="873422"/>
                    <a:pt x="301049" y="873422"/>
                    <a:pt x="301049" y="801634"/>
                  </a:cubicBezTo>
                  <a:cubicBezTo>
                    <a:pt x="208214" y="761752"/>
                    <a:pt x="136599" y="668693"/>
                    <a:pt x="114054" y="554364"/>
                  </a:cubicBezTo>
                  <a:cubicBezTo>
                    <a:pt x="111401" y="555693"/>
                    <a:pt x="108749" y="555693"/>
                    <a:pt x="106097" y="555693"/>
                  </a:cubicBezTo>
                  <a:cubicBezTo>
                    <a:pt x="83551" y="555693"/>
                    <a:pt x="63658" y="517140"/>
                    <a:pt x="63658" y="469282"/>
                  </a:cubicBezTo>
                  <a:cubicBezTo>
                    <a:pt x="63658" y="430729"/>
                    <a:pt x="76920" y="398823"/>
                    <a:pt x="94161" y="388188"/>
                  </a:cubicBezTo>
                  <a:cubicBezTo>
                    <a:pt x="91508" y="352294"/>
                    <a:pt x="84877" y="315070"/>
                    <a:pt x="91508" y="280506"/>
                  </a:cubicBezTo>
                  <a:cubicBezTo>
                    <a:pt x="99466" y="240623"/>
                    <a:pt x="119359" y="200741"/>
                    <a:pt x="149861" y="172823"/>
                  </a:cubicBezTo>
                  <a:cubicBezTo>
                    <a:pt x="125990" y="168835"/>
                    <a:pt x="176386" y="106353"/>
                    <a:pt x="186995" y="98376"/>
                  </a:cubicBezTo>
                  <a:cubicBezTo>
                    <a:pt x="214846" y="77106"/>
                    <a:pt x="245348" y="59824"/>
                    <a:pt x="275851" y="42541"/>
                  </a:cubicBezTo>
                  <a:cubicBezTo>
                    <a:pt x="302375" y="29247"/>
                    <a:pt x="318290" y="25259"/>
                    <a:pt x="348792" y="25259"/>
                  </a:cubicBezTo>
                  <a:cubicBezTo>
                    <a:pt x="365825" y="25259"/>
                    <a:pt x="381563" y="20069"/>
                    <a:pt x="394717" y="14789"/>
                  </a:cubicBezTo>
                  <a:cubicBezTo>
                    <a:pt x="409323" y="10635"/>
                    <a:pt x="422602" y="3988"/>
                    <a:pt x="438536" y="0"/>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grpSp>
      <p:grpSp>
        <p:nvGrpSpPr>
          <p:cNvPr id="3" name="Group 2"/>
          <p:cNvGrpSpPr/>
          <p:nvPr userDrawn="1"/>
        </p:nvGrpSpPr>
        <p:grpSpPr>
          <a:xfrm>
            <a:off x="2103356" y="1384515"/>
            <a:ext cx="5033032" cy="2180589"/>
            <a:chOff x="2782905" y="1891444"/>
            <a:chExt cx="3650866" cy="1581757"/>
          </a:xfrm>
        </p:grpSpPr>
        <p:sp>
          <p:nvSpPr>
            <p:cNvPr id="61" name="Freeform 197"/>
            <p:cNvSpPr>
              <a:spLocks/>
            </p:cNvSpPr>
            <p:nvPr userDrawn="1"/>
          </p:nvSpPr>
          <p:spPr bwMode="auto">
            <a:xfrm flipH="1">
              <a:off x="2782905" y="2743017"/>
              <a:ext cx="1078080" cy="681415"/>
            </a:xfrm>
            <a:custGeom>
              <a:avLst/>
              <a:gdLst>
                <a:gd name="T0" fmla="*/ 242 w 1138"/>
                <a:gd name="T1" fmla="*/ 0 h 718"/>
                <a:gd name="T2" fmla="*/ 897 w 1138"/>
                <a:gd name="T3" fmla="*/ 0 h 718"/>
                <a:gd name="T4" fmla="*/ 1138 w 1138"/>
                <a:gd name="T5" fmla="*/ 242 h 718"/>
                <a:gd name="T6" fmla="*/ 941 w 1138"/>
                <a:gd name="T7" fmla="*/ 480 h 718"/>
                <a:gd name="T8" fmla="*/ 897 w 1138"/>
                <a:gd name="T9" fmla="*/ 484 h 718"/>
                <a:gd name="T10" fmla="*/ 242 w 1138"/>
                <a:gd name="T11" fmla="*/ 484 h 718"/>
                <a:gd name="T12" fmla="*/ 180 w 1138"/>
                <a:gd name="T13" fmla="*/ 484 h 718"/>
                <a:gd name="T14" fmla="*/ 1 w 1138"/>
                <a:gd name="T15" fmla="*/ 718 h 718"/>
                <a:gd name="T16" fmla="*/ 0 w 1138"/>
                <a:gd name="T17" fmla="*/ 718 h 718"/>
                <a:gd name="T18" fmla="*/ 0 w 1138"/>
                <a:gd name="T19" fmla="*/ 242 h 718"/>
                <a:gd name="T20" fmla="*/ 242 w 1138"/>
                <a:gd name="T21"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8" h="718">
                  <a:moveTo>
                    <a:pt x="242" y="0"/>
                  </a:moveTo>
                  <a:cubicBezTo>
                    <a:pt x="897" y="0"/>
                    <a:pt x="897" y="0"/>
                    <a:pt x="897" y="0"/>
                  </a:cubicBezTo>
                  <a:cubicBezTo>
                    <a:pt x="1030" y="0"/>
                    <a:pt x="1138" y="109"/>
                    <a:pt x="1138" y="242"/>
                  </a:cubicBezTo>
                  <a:cubicBezTo>
                    <a:pt x="1138" y="361"/>
                    <a:pt x="1054" y="459"/>
                    <a:pt x="941" y="480"/>
                  </a:cubicBezTo>
                  <a:cubicBezTo>
                    <a:pt x="927" y="483"/>
                    <a:pt x="912" y="484"/>
                    <a:pt x="897" y="484"/>
                  </a:cubicBezTo>
                  <a:cubicBezTo>
                    <a:pt x="242" y="484"/>
                    <a:pt x="242" y="484"/>
                    <a:pt x="242" y="484"/>
                  </a:cubicBezTo>
                  <a:cubicBezTo>
                    <a:pt x="180" y="484"/>
                    <a:pt x="180" y="484"/>
                    <a:pt x="180" y="484"/>
                  </a:cubicBezTo>
                  <a:cubicBezTo>
                    <a:pt x="54" y="484"/>
                    <a:pt x="1" y="606"/>
                    <a:pt x="1" y="718"/>
                  </a:cubicBezTo>
                  <a:cubicBezTo>
                    <a:pt x="0" y="718"/>
                    <a:pt x="0" y="718"/>
                    <a:pt x="0" y="718"/>
                  </a:cubicBezTo>
                  <a:cubicBezTo>
                    <a:pt x="0" y="242"/>
                    <a:pt x="0" y="242"/>
                    <a:pt x="0" y="242"/>
                  </a:cubicBezTo>
                  <a:cubicBezTo>
                    <a:pt x="0" y="109"/>
                    <a:pt x="108" y="0"/>
                    <a:pt x="24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grpSp>
          <p:nvGrpSpPr>
            <p:cNvPr id="62" name="Group 61"/>
            <p:cNvGrpSpPr/>
            <p:nvPr userDrawn="1"/>
          </p:nvGrpSpPr>
          <p:grpSpPr>
            <a:xfrm>
              <a:off x="4612783" y="2804873"/>
              <a:ext cx="1759620" cy="668328"/>
              <a:chOff x="2098520" y="2254328"/>
              <a:chExt cx="1301589" cy="494362"/>
            </a:xfrm>
            <a:solidFill>
              <a:schemeClr val="accent6"/>
            </a:solidFill>
          </p:grpSpPr>
          <p:sp>
            <p:nvSpPr>
              <p:cNvPr id="63" name="Freeform 197"/>
              <p:cNvSpPr>
                <a:spLocks/>
              </p:cNvSpPr>
              <p:nvPr userDrawn="1"/>
            </p:nvSpPr>
            <p:spPr bwMode="auto">
              <a:xfrm>
                <a:off x="2617967" y="2254328"/>
                <a:ext cx="782142" cy="494362"/>
              </a:xfrm>
              <a:custGeom>
                <a:avLst/>
                <a:gdLst>
                  <a:gd name="T0" fmla="*/ 242 w 1138"/>
                  <a:gd name="T1" fmla="*/ 0 h 718"/>
                  <a:gd name="T2" fmla="*/ 897 w 1138"/>
                  <a:gd name="T3" fmla="*/ 0 h 718"/>
                  <a:gd name="T4" fmla="*/ 1138 w 1138"/>
                  <a:gd name="T5" fmla="*/ 242 h 718"/>
                  <a:gd name="T6" fmla="*/ 941 w 1138"/>
                  <a:gd name="T7" fmla="*/ 480 h 718"/>
                  <a:gd name="T8" fmla="*/ 897 w 1138"/>
                  <a:gd name="T9" fmla="*/ 484 h 718"/>
                  <a:gd name="T10" fmla="*/ 242 w 1138"/>
                  <a:gd name="T11" fmla="*/ 484 h 718"/>
                  <a:gd name="T12" fmla="*/ 180 w 1138"/>
                  <a:gd name="T13" fmla="*/ 484 h 718"/>
                  <a:gd name="T14" fmla="*/ 1 w 1138"/>
                  <a:gd name="T15" fmla="*/ 718 h 718"/>
                  <a:gd name="T16" fmla="*/ 0 w 1138"/>
                  <a:gd name="T17" fmla="*/ 718 h 718"/>
                  <a:gd name="T18" fmla="*/ 0 w 1138"/>
                  <a:gd name="T19" fmla="*/ 242 h 718"/>
                  <a:gd name="T20" fmla="*/ 242 w 1138"/>
                  <a:gd name="T21"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8" h="718">
                    <a:moveTo>
                      <a:pt x="242" y="0"/>
                    </a:moveTo>
                    <a:cubicBezTo>
                      <a:pt x="897" y="0"/>
                      <a:pt x="897" y="0"/>
                      <a:pt x="897" y="0"/>
                    </a:cubicBezTo>
                    <a:cubicBezTo>
                      <a:pt x="1030" y="0"/>
                      <a:pt x="1138" y="109"/>
                      <a:pt x="1138" y="242"/>
                    </a:cubicBezTo>
                    <a:cubicBezTo>
                      <a:pt x="1138" y="361"/>
                      <a:pt x="1054" y="459"/>
                      <a:pt x="941" y="480"/>
                    </a:cubicBezTo>
                    <a:cubicBezTo>
                      <a:pt x="927" y="483"/>
                      <a:pt x="912" y="484"/>
                      <a:pt x="897" y="484"/>
                    </a:cubicBezTo>
                    <a:cubicBezTo>
                      <a:pt x="242" y="484"/>
                      <a:pt x="242" y="484"/>
                      <a:pt x="242" y="484"/>
                    </a:cubicBezTo>
                    <a:cubicBezTo>
                      <a:pt x="180" y="484"/>
                      <a:pt x="180" y="484"/>
                      <a:pt x="180" y="484"/>
                    </a:cubicBezTo>
                    <a:cubicBezTo>
                      <a:pt x="54" y="484"/>
                      <a:pt x="1" y="606"/>
                      <a:pt x="1" y="718"/>
                    </a:cubicBezTo>
                    <a:cubicBezTo>
                      <a:pt x="0" y="718"/>
                      <a:pt x="0" y="718"/>
                      <a:pt x="0" y="718"/>
                    </a:cubicBezTo>
                    <a:cubicBezTo>
                      <a:pt x="0" y="242"/>
                      <a:pt x="0" y="242"/>
                      <a:pt x="0" y="242"/>
                    </a:cubicBezTo>
                    <a:cubicBezTo>
                      <a:pt x="0" y="109"/>
                      <a:pt x="108" y="0"/>
                      <a:pt x="242" y="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64" name="Freeform 197"/>
              <p:cNvSpPr>
                <a:spLocks/>
              </p:cNvSpPr>
              <p:nvPr userDrawn="1"/>
            </p:nvSpPr>
            <p:spPr bwMode="auto">
              <a:xfrm flipH="1">
                <a:off x="2098520" y="2283719"/>
                <a:ext cx="494192" cy="312360"/>
              </a:xfrm>
              <a:custGeom>
                <a:avLst/>
                <a:gdLst>
                  <a:gd name="T0" fmla="*/ 242 w 1138"/>
                  <a:gd name="T1" fmla="*/ 0 h 718"/>
                  <a:gd name="T2" fmla="*/ 897 w 1138"/>
                  <a:gd name="T3" fmla="*/ 0 h 718"/>
                  <a:gd name="T4" fmla="*/ 1138 w 1138"/>
                  <a:gd name="T5" fmla="*/ 242 h 718"/>
                  <a:gd name="T6" fmla="*/ 941 w 1138"/>
                  <a:gd name="T7" fmla="*/ 480 h 718"/>
                  <a:gd name="T8" fmla="*/ 897 w 1138"/>
                  <a:gd name="T9" fmla="*/ 484 h 718"/>
                  <a:gd name="T10" fmla="*/ 242 w 1138"/>
                  <a:gd name="T11" fmla="*/ 484 h 718"/>
                  <a:gd name="T12" fmla="*/ 180 w 1138"/>
                  <a:gd name="T13" fmla="*/ 484 h 718"/>
                  <a:gd name="T14" fmla="*/ 1 w 1138"/>
                  <a:gd name="T15" fmla="*/ 718 h 718"/>
                  <a:gd name="T16" fmla="*/ 0 w 1138"/>
                  <a:gd name="T17" fmla="*/ 718 h 718"/>
                  <a:gd name="T18" fmla="*/ 0 w 1138"/>
                  <a:gd name="T19" fmla="*/ 242 h 718"/>
                  <a:gd name="T20" fmla="*/ 242 w 1138"/>
                  <a:gd name="T21"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8" h="718">
                    <a:moveTo>
                      <a:pt x="242" y="0"/>
                    </a:moveTo>
                    <a:cubicBezTo>
                      <a:pt x="897" y="0"/>
                      <a:pt x="897" y="0"/>
                      <a:pt x="897" y="0"/>
                    </a:cubicBezTo>
                    <a:cubicBezTo>
                      <a:pt x="1030" y="0"/>
                      <a:pt x="1138" y="109"/>
                      <a:pt x="1138" y="242"/>
                    </a:cubicBezTo>
                    <a:cubicBezTo>
                      <a:pt x="1138" y="361"/>
                      <a:pt x="1054" y="459"/>
                      <a:pt x="941" y="480"/>
                    </a:cubicBezTo>
                    <a:cubicBezTo>
                      <a:pt x="927" y="483"/>
                      <a:pt x="912" y="484"/>
                      <a:pt x="897" y="484"/>
                    </a:cubicBezTo>
                    <a:cubicBezTo>
                      <a:pt x="242" y="484"/>
                      <a:pt x="242" y="484"/>
                      <a:pt x="242" y="484"/>
                    </a:cubicBezTo>
                    <a:cubicBezTo>
                      <a:pt x="180" y="484"/>
                      <a:pt x="180" y="484"/>
                      <a:pt x="180" y="484"/>
                    </a:cubicBezTo>
                    <a:cubicBezTo>
                      <a:pt x="54" y="484"/>
                      <a:pt x="1" y="606"/>
                      <a:pt x="1" y="718"/>
                    </a:cubicBezTo>
                    <a:cubicBezTo>
                      <a:pt x="0" y="718"/>
                      <a:pt x="0" y="718"/>
                      <a:pt x="0" y="718"/>
                    </a:cubicBezTo>
                    <a:cubicBezTo>
                      <a:pt x="0" y="242"/>
                      <a:pt x="0" y="242"/>
                      <a:pt x="0" y="242"/>
                    </a:cubicBezTo>
                    <a:cubicBezTo>
                      <a:pt x="0" y="109"/>
                      <a:pt x="108" y="0"/>
                      <a:pt x="242"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grpSp>
        <p:grpSp>
          <p:nvGrpSpPr>
            <p:cNvPr id="65" name="Group 64"/>
            <p:cNvGrpSpPr/>
            <p:nvPr userDrawn="1"/>
          </p:nvGrpSpPr>
          <p:grpSpPr>
            <a:xfrm>
              <a:off x="2999374" y="1891444"/>
              <a:ext cx="3434397" cy="1194150"/>
              <a:chOff x="652295" y="1416301"/>
              <a:chExt cx="3031687" cy="1054126"/>
            </a:xfrm>
          </p:grpSpPr>
          <p:sp>
            <p:nvSpPr>
              <p:cNvPr id="66" name="Freeform 197"/>
              <p:cNvSpPr>
                <a:spLocks/>
              </p:cNvSpPr>
              <p:nvPr userDrawn="1"/>
            </p:nvSpPr>
            <p:spPr bwMode="auto">
              <a:xfrm flipH="1">
                <a:off x="652295" y="1416301"/>
                <a:ext cx="1331193" cy="841397"/>
              </a:xfrm>
              <a:custGeom>
                <a:avLst/>
                <a:gdLst>
                  <a:gd name="T0" fmla="*/ 242 w 1138"/>
                  <a:gd name="T1" fmla="*/ 0 h 718"/>
                  <a:gd name="T2" fmla="*/ 897 w 1138"/>
                  <a:gd name="T3" fmla="*/ 0 h 718"/>
                  <a:gd name="T4" fmla="*/ 1138 w 1138"/>
                  <a:gd name="T5" fmla="*/ 242 h 718"/>
                  <a:gd name="T6" fmla="*/ 941 w 1138"/>
                  <a:gd name="T7" fmla="*/ 480 h 718"/>
                  <a:gd name="T8" fmla="*/ 897 w 1138"/>
                  <a:gd name="T9" fmla="*/ 484 h 718"/>
                  <a:gd name="T10" fmla="*/ 242 w 1138"/>
                  <a:gd name="T11" fmla="*/ 484 h 718"/>
                  <a:gd name="T12" fmla="*/ 180 w 1138"/>
                  <a:gd name="T13" fmla="*/ 484 h 718"/>
                  <a:gd name="T14" fmla="*/ 1 w 1138"/>
                  <a:gd name="T15" fmla="*/ 718 h 718"/>
                  <a:gd name="T16" fmla="*/ 0 w 1138"/>
                  <a:gd name="T17" fmla="*/ 718 h 718"/>
                  <a:gd name="T18" fmla="*/ 0 w 1138"/>
                  <a:gd name="T19" fmla="*/ 242 h 718"/>
                  <a:gd name="T20" fmla="*/ 242 w 1138"/>
                  <a:gd name="T21"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8" h="718">
                    <a:moveTo>
                      <a:pt x="242" y="0"/>
                    </a:moveTo>
                    <a:cubicBezTo>
                      <a:pt x="897" y="0"/>
                      <a:pt x="897" y="0"/>
                      <a:pt x="897" y="0"/>
                    </a:cubicBezTo>
                    <a:cubicBezTo>
                      <a:pt x="1030" y="0"/>
                      <a:pt x="1138" y="109"/>
                      <a:pt x="1138" y="242"/>
                    </a:cubicBezTo>
                    <a:cubicBezTo>
                      <a:pt x="1138" y="361"/>
                      <a:pt x="1054" y="459"/>
                      <a:pt x="941" y="480"/>
                    </a:cubicBezTo>
                    <a:cubicBezTo>
                      <a:pt x="927" y="483"/>
                      <a:pt x="912" y="484"/>
                      <a:pt x="897" y="484"/>
                    </a:cubicBezTo>
                    <a:cubicBezTo>
                      <a:pt x="242" y="484"/>
                      <a:pt x="242" y="484"/>
                      <a:pt x="242" y="484"/>
                    </a:cubicBezTo>
                    <a:cubicBezTo>
                      <a:pt x="180" y="484"/>
                      <a:pt x="180" y="484"/>
                      <a:pt x="180" y="484"/>
                    </a:cubicBezTo>
                    <a:cubicBezTo>
                      <a:pt x="54" y="484"/>
                      <a:pt x="1" y="606"/>
                      <a:pt x="1" y="718"/>
                    </a:cubicBezTo>
                    <a:cubicBezTo>
                      <a:pt x="0" y="718"/>
                      <a:pt x="0" y="718"/>
                      <a:pt x="0" y="718"/>
                    </a:cubicBezTo>
                    <a:cubicBezTo>
                      <a:pt x="0" y="242"/>
                      <a:pt x="0" y="242"/>
                      <a:pt x="0" y="242"/>
                    </a:cubicBezTo>
                    <a:cubicBezTo>
                      <a:pt x="0" y="109"/>
                      <a:pt x="108" y="0"/>
                      <a:pt x="242"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67" name="Freeform 197"/>
              <p:cNvSpPr>
                <a:spLocks/>
              </p:cNvSpPr>
              <p:nvPr userDrawn="1"/>
            </p:nvSpPr>
            <p:spPr bwMode="auto">
              <a:xfrm>
                <a:off x="2020447" y="1418971"/>
                <a:ext cx="1663535" cy="1051456"/>
              </a:xfrm>
              <a:custGeom>
                <a:avLst/>
                <a:gdLst>
                  <a:gd name="T0" fmla="*/ 242 w 1138"/>
                  <a:gd name="T1" fmla="*/ 0 h 718"/>
                  <a:gd name="T2" fmla="*/ 897 w 1138"/>
                  <a:gd name="T3" fmla="*/ 0 h 718"/>
                  <a:gd name="T4" fmla="*/ 1138 w 1138"/>
                  <a:gd name="T5" fmla="*/ 242 h 718"/>
                  <a:gd name="T6" fmla="*/ 941 w 1138"/>
                  <a:gd name="T7" fmla="*/ 480 h 718"/>
                  <a:gd name="T8" fmla="*/ 897 w 1138"/>
                  <a:gd name="T9" fmla="*/ 484 h 718"/>
                  <a:gd name="T10" fmla="*/ 242 w 1138"/>
                  <a:gd name="T11" fmla="*/ 484 h 718"/>
                  <a:gd name="T12" fmla="*/ 180 w 1138"/>
                  <a:gd name="T13" fmla="*/ 484 h 718"/>
                  <a:gd name="T14" fmla="*/ 1 w 1138"/>
                  <a:gd name="T15" fmla="*/ 718 h 718"/>
                  <a:gd name="T16" fmla="*/ 0 w 1138"/>
                  <a:gd name="T17" fmla="*/ 718 h 718"/>
                  <a:gd name="T18" fmla="*/ 0 w 1138"/>
                  <a:gd name="T19" fmla="*/ 242 h 718"/>
                  <a:gd name="T20" fmla="*/ 242 w 1138"/>
                  <a:gd name="T21"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8" h="718">
                    <a:moveTo>
                      <a:pt x="242" y="0"/>
                    </a:moveTo>
                    <a:cubicBezTo>
                      <a:pt x="897" y="0"/>
                      <a:pt x="897" y="0"/>
                      <a:pt x="897" y="0"/>
                    </a:cubicBezTo>
                    <a:cubicBezTo>
                      <a:pt x="1030" y="0"/>
                      <a:pt x="1138" y="109"/>
                      <a:pt x="1138" y="242"/>
                    </a:cubicBezTo>
                    <a:cubicBezTo>
                      <a:pt x="1138" y="361"/>
                      <a:pt x="1054" y="459"/>
                      <a:pt x="941" y="480"/>
                    </a:cubicBezTo>
                    <a:cubicBezTo>
                      <a:pt x="927" y="483"/>
                      <a:pt x="912" y="484"/>
                      <a:pt x="897" y="484"/>
                    </a:cubicBezTo>
                    <a:cubicBezTo>
                      <a:pt x="242" y="484"/>
                      <a:pt x="242" y="484"/>
                      <a:pt x="242" y="484"/>
                    </a:cubicBezTo>
                    <a:cubicBezTo>
                      <a:pt x="180" y="484"/>
                      <a:pt x="180" y="484"/>
                      <a:pt x="180" y="484"/>
                    </a:cubicBezTo>
                    <a:cubicBezTo>
                      <a:pt x="54" y="484"/>
                      <a:pt x="1" y="606"/>
                      <a:pt x="1" y="718"/>
                    </a:cubicBezTo>
                    <a:cubicBezTo>
                      <a:pt x="0" y="718"/>
                      <a:pt x="0" y="718"/>
                      <a:pt x="0" y="718"/>
                    </a:cubicBezTo>
                    <a:cubicBezTo>
                      <a:pt x="0" y="242"/>
                      <a:pt x="0" y="242"/>
                      <a:pt x="0" y="242"/>
                    </a:cubicBezTo>
                    <a:cubicBezTo>
                      <a:pt x="0" y="109"/>
                      <a:pt x="108" y="0"/>
                      <a:pt x="242" y="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grpSp>
        <p:sp>
          <p:nvSpPr>
            <p:cNvPr id="91" name="Freeform 197"/>
            <p:cNvSpPr>
              <a:spLocks/>
            </p:cNvSpPr>
            <p:nvPr userDrawn="1"/>
          </p:nvSpPr>
          <p:spPr bwMode="auto">
            <a:xfrm>
              <a:off x="3892008" y="2982488"/>
              <a:ext cx="615385" cy="388961"/>
            </a:xfrm>
            <a:custGeom>
              <a:avLst/>
              <a:gdLst>
                <a:gd name="T0" fmla="*/ 242 w 1138"/>
                <a:gd name="T1" fmla="*/ 0 h 718"/>
                <a:gd name="T2" fmla="*/ 897 w 1138"/>
                <a:gd name="T3" fmla="*/ 0 h 718"/>
                <a:gd name="T4" fmla="*/ 1138 w 1138"/>
                <a:gd name="T5" fmla="*/ 242 h 718"/>
                <a:gd name="T6" fmla="*/ 941 w 1138"/>
                <a:gd name="T7" fmla="*/ 480 h 718"/>
                <a:gd name="T8" fmla="*/ 897 w 1138"/>
                <a:gd name="T9" fmla="*/ 484 h 718"/>
                <a:gd name="T10" fmla="*/ 242 w 1138"/>
                <a:gd name="T11" fmla="*/ 484 h 718"/>
                <a:gd name="T12" fmla="*/ 180 w 1138"/>
                <a:gd name="T13" fmla="*/ 484 h 718"/>
                <a:gd name="T14" fmla="*/ 1 w 1138"/>
                <a:gd name="T15" fmla="*/ 718 h 718"/>
                <a:gd name="T16" fmla="*/ 0 w 1138"/>
                <a:gd name="T17" fmla="*/ 718 h 718"/>
                <a:gd name="T18" fmla="*/ 0 w 1138"/>
                <a:gd name="T19" fmla="*/ 242 h 718"/>
                <a:gd name="T20" fmla="*/ 242 w 1138"/>
                <a:gd name="T21"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8" h="718">
                  <a:moveTo>
                    <a:pt x="242" y="0"/>
                  </a:moveTo>
                  <a:cubicBezTo>
                    <a:pt x="897" y="0"/>
                    <a:pt x="897" y="0"/>
                    <a:pt x="897" y="0"/>
                  </a:cubicBezTo>
                  <a:cubicBezTo>
                    <a:pt x="1030" y="0"/>
                    <a:pt x="1138" y="109"/>
                    <a:pt x="1138" y="242"/>
                  </a:cubicBezTo>
                  <a:cubicBezTo>
                    <a:pt x="1138" y="361"/>
                    <a:pt x="1054" y="459"/>
                    <a:pt x="941" y="480"/>
                  </a:cubicBezTo>
                  <a:cubicBezTo>
                    <a:pt x="927" y="483"/>
                    <a:pt x="912" y="484"/>
                    <a:pt x="897" y="484"/>
                  </a:cubicBezTo>
                  <a:cubicBezTo>
                    <a:pt x="242" y="484"/>
                    <a:pt x="242" y="484"/>
                    <a:pt x="242" y="484"/>
                  </a:cubicBezTo>
                  <a:cubicBezTo>
                    <a:pt x="180" y="484"/>
                    <a:pt x="180" y="484"/>
                    <a:pt x="180" y="484"/>
                  </a:cubicBezTo>
                  <a:cubicBezTo>
                    <a:pt x="54" y="484"/>
                    <a:pt x="1" y="606"/>
                    <a:pt x="1" y="718"/>
                  </a:cubicBezTo>
                  <a:cubicBezTo>
                    <a:pt x="0" y="718"/>
                    <a:pt x="0" y="718"/>
                    <a:pt x="0" y="718"/>
                  </a:cubicBezTo>
                  <a:cubicBezTo>
                    <a:pt x="0" y="242"/>
                    <a:pt x="0" y="242"/>
                    <a:pt x="0" y="242"/>
                  </a:cubicBezTo>
                  <a:cubicBezTo>
                    <a:pt x="0" y="109"/>
                    <a:pt x="108" y="0"/>
                    <a:pt x="24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grpSp>
      <p:sp>
        <p:nvSpPr>
          <p:cNvPr id="92" name="Text Placeholder 68"/>
          <p:cNvSpPr>
            <a:spLocks noGrp="1"/>
          </p:cNvSpPr>
          <p:nvPr>
            <p:ph type="body" sz="quarter" idx="24" hasCustomPrompt="1"/>
          </p:nvPr>
        </p:nvSpPr>
        <p:spPr>
          <a:xfrm>
            <a:off x="4716016" y="1388686"/>
            <a:ext cx="2249106" cy="1111056"/>
          </a:xfrm>
          <a:prstGeom prst="rect">
            <a:avLst/>
          </a:prstGeom>
        </p:spPr>
        <p:txBody>
          <a:bodyPr anchor="ctr">
            <a:noAutofit/>
          </a:bodyPr>
          <a:lstStyle>
            <a:lvl1pPr marL="0" indent="0" algn="r">
              <a:buNone/>
              <a:defRPr sz="22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انقر هنــا لإضــافـة النــص الخـاص بك</a:t>
            </a:r>
          </a:p>
        </p:txBody>
      </p:sp>
      <p:sp>
        <p:nvSpPr>
          <p:cNvPr id="93" name="Text Placeholder 68"/>
          <p:cNvSpPr>
            <a:spLocks noGrp="1"/>
          </p:cNvSpPr>
          <p:nvPr>
            <p:ph type="body" sz="quarter" idx="25" hasCustomPrompt="1"/>
          </p:nvPr>
        </p:nvSpPr>
        <p:spPr>
          <a:xfrm>
            <a:off x="2401776" y="1384515"/>
            <a:ext cx="1928563" cy="899204"/>
          </a:xfrm>
          <a:prstGeom prst="rect">
            <a:avLst/>
          </a:prstGeom>
        </p:spPr>
        <p:txBody>
          <a:bodyPr anchor="ctr">
            <a:noAutofit/>
          </a:bodyPr>
          <a:lstStyle>
            <a:lvl1pPr marL="0" indent="0" algn="r">
              <a:buNone/>
              <a:defRPr sz="20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انقر هنــا لإضــافـة النــص</a:t>
            </a:r>
          </a:p>
        </p:txBody>
      </p:sp>
      <p:sp>
        <p:nvSpPr>
          <p:cNvPr id="94" name="Text Placeholder 68"/>
          <p:cNvSpPr>
            <a:spLocks noGrp="1"/>
          </p:cNvSpPr>
          <p:nvPr>
            <p:ph type="body" sz="quarter" idx="26" hasCustomPrompt="1"/>
          </p:nvPr>
        </p:nvSpPr>
        <p:spPr>
          <a:xfrm>
            <a:off x="2123728" y="2558482"/>
            <a:ext cx="1317516" cy="637659"/>
          </a:xfrm>
          <a:prstGeom prst="rect">
            <a:avLst/>
          </a:prstGeom>
        </p:spPr>
        <p:txBody>
          <a:bodyPr anchor="ctr">
            <a:noAutofit/>
          </a:bodyPr>
          <a:lstStyle>
            <a:lvl1pPr marL="0" indent="0" algn="r">
              <a:buNone/>
              <a:defRPr sz="14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انقر لإضــافـة النــص</a:t>
            </a:r>
          </a:p>
        </p:txBody>
      </p:sp>
      <p:sp>
        <p:nvSpPr>
          <p:cNvPr id="95" name="Text Placeholder 68"/>
          <p:cNvSpPr>
            <a:spLocks noGrp="1"/>
          </p:cNvSpPr>
          <p:nvPr>
            <p:ph type="body" sz="quarter" idx="27" hasCustomPrompt="1"/>
          </p:nvPr>
        </p:nvSpPr>
        <p:spPr>
          <a:xfrm>
            <a:off x="5724128" y="2643756"/>
            <a:ext cx="1240994" cy="636925"/>
          </a:xfrm>
          <a:prstGeom prst="rect">
            <a:avLst/>
          </a:prstGeom>
        </p:spPr>
        <p:txBody>
          <a:bodyPr anchor="ctr">
            <a:noAutofit/>
          </a:bodyPr>
          <a:lstStyle>
            <a:lvl1pPr marL="0" indent="0" algn="justLow">
              <a:buNone/>
              <a:defRPr sz="14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انقر لإضــافـة النــص</a:t>
            </a:r>
          </a:p>
        </p:txBody>
      </p:sp>
      <p:sp>
        <p:nvSpPr>
          <p:cNvPr id="96" name="Freeform 102"/>
          <p:cNvSpPr>
            <a:spLocks noEditPoints="1"/>
          </p:cNvSpPr>
          <p:nvPr userDrawn="1"/>
        </p:nvSpPr>
        <p:spPr bwMode="auto">
          <a:xfrm>
            <a:off x="4929476" y="2747792"/>
            <a:ext cx="314080" cy="300208"/>
          </a:xfrm>
          <a:custGeom>
            <a:avLst/>
            <a:gdLst>
              <a:gd name="T0" fmla="*/ 255 w 781"/>
              <a:gd name="T1" fmla="*/ 746 h 748"/>
              <a:gd name="T2" fmla="*/ 132 w 781"/>
              <a:gd name="T3" fmla="*/ 670 h 748"/>
              <a:gd name="T4" fmla="*/ 101 w 781"/>
              <a:gd name="T5" fmla="*/ 493 h 748"/>
              <a:gd name="T6" fmla="*/ 0 w 781"/>
              <a:gd name="T7" fmla="*/ 443 h 748"/>
              <a:gd name="T8" fmla="*/ 5 w 781"/>
              <a:gd name="T9" fmla="*/ 298 h 748"/>
              <a:gd name="T10" fmla="*/ 143 w 781"/>
              <a:gd name="T11" fmla="*/ 183 h 748"/>
              <a:gd name="T12" fmla="*/ 136 w 781"/>
              <a:gd name="T13" fmla="*/ 70 h 748"/>
              <a:gd name="T14" fmla="*/ 264 w 781"/>
              <a:gd name="T15" fmla="*/ 2 h 748"/>
              <a:gd name="T16" fmla="*/ 432 w 781"/>
              <a:gd name="T17" fmla="*/ 64 h 748"/>
              <a:gd name="T18" fmla="*/ 526 w 781"/>
              <a:gd name="T19" fmla="*/ 1 h 748"/>
              <a:gd name="T20" fmla="*/ 649 w 781"/>
              <a:gd name="T21" fmla="*/ 78 h 748"/>
              <a:gd name="T22" fmla="*/ 680 w 781"/>
              <a:gd name="T23" fmla="*/ 255 h 748"/>
              <a:gd name="T24" fmla="*/ 781 w 781"/>
              <a:gd name="T25" fmla="*/ 305 h 748"/>
              <a:gd name="T26" fmla="*/ 776 w 781"/>
              <a:gd name="T27" fmla="*/ 450 h 748"/>
              <a:gd name="T28" fmla="*/ 638 w 781"/>
              <a:gd name="T29" fmla="*/ 565 h 748"/>
              <a:gd name="T30" fmla="*/ 646 w 781"/>
              <a:gd name="T31" fmla="*/ 677 h 748"/>
              <a:gd name="T32" fmla="*/ 518 w 781"/>
              <a:gd name="T33" fmla="*/ 746 h 748"/>
              <a:gd name="T34" fmla="*/ 349 w 781"/>
              <a:gd name="T35" fmla="*/ 684 h 748"/>
              <a:gd name="T36" fmla="*/ 259 w 781"/>
              <a:gd name="T37" fmla="*/ 748 h 748"/>
              <a:gd name="T38" fmla="*/ 259 w 781"/>
              <a:gd name="T39" fmla="*/ 730 h 748"/>
              <a:gd name="T40" fmla="*/ 346 w 781"/>
              <a:gd name="T41" fmla="*/ 668 h 748"/>
              <a:gd name="T42" fmla="*/ 435 w 781"/>
              <a:gd name="T43" fmla="*/ 668 h 748"/>
              <a:gd name="T44" fmla="*/ 523 w 781"/>
              <a:gd name="T45" fmla="*/ 730 h 748"/>
              <a:gd name="T46" fmla="*/ 622 w 781"/>
              <a:gd name="T47" fmla="*/ 564 h 748"/>
              <a:gd name="T48" fmla="*/ 668 w 781"/>
              <a:gd name="T49" fmla="*/ 482 h 748"/>
              <a:gd name="T50" fmla="*/ 765 w 781"/>
              <a:gd name="T51" fmla="*/ 437 h 748"/>
              <a:gd name="T52" fmla="*/ 671 w 781"/>
              <a:gd name="T53" fmla="*/ 268 h 748"/>
              <a:gd name="T54" fmla="*/ 623 w 781"/>
              <a:gd name="T55" fmla="*/ 188 h 748"/>
              <a:gd name="T56" fmla="*/ 633 w 781"/>
              <a:gd name="T57" fmla="*/ 81 h 748"/>
              <a:gd name="T58" fmla="*/ 440 w 781"/>
              <a:gd name="T59" fmla="*/ 78 h 748"/>
              <a:gd name="T60" fmla="*/ 346 w 781"/>
              <a:gd name="T61" fmla="*/ 80 h 748"/>
              <a:gd name="T62" fmla="*/ 341 w 781"/>
              <a:gd name="T63" fmla="*/ 78 h 748"/>
              <a:gd name="T64" fmla="*/ 148 w 781"/>
              <a:gd name="T65" fmla="*/ 82 h 748"/>
              <a:gd name="T66" fmla="*/ 158 w 781"/>
              <a:gd name="T67" fmla="*/ 189 h 748"/>
              <a:gd name="T68" fmla="*/ 110 w 781"/>
              <a:gd name="T69" fmla="*/ 269 h 748"/>
              <a:gd name="T70" fmla="*/ 16 w 781"/>
              <a:gd name="T71" fmla="*/ 438 h 748"/>
              <a:gd name="T72" fmla="*/ 114 w 781"/>
              <a:gd name="T73" fmla="*/ 482 h 748"/>
              <a:gd name="T74" fmla="*/ 160 w 781"/>
              <a:gd name="T75" fmla="*/ 564 h 748"/>
              <a:gd name="T76" fmla="*/ 391 w 781"/>
              <a:gd name="T77" fmla="*/ 547 h 748"/>
              <a:gd name="T78" fmla="*/ 217 w 781"/>
              <a:gd name="T79" fmla="*/ 374 h 748"/>
              <a:gd name="T80" fmla="*/ 391 w 781"/>
              <a:gd name="T81" fmla="*/ 201 h 748"/>
              <a:gd name="T82" fmla="*/ 391 w 781"/>
              <a:gd name="T83" fmla="*/ 547 h 748"/>
              <a:gd name="T84" fmla="*/ 279 w 781"/>
              <a:gd name="T85" fmla="*/ 263 h 748"/>
              <a:gd name="T86" fmla="*/ 279 w 781"/>
              <a:gd name="T87" fmla="*/ 485 h 748"/>
              <a:gd name="T88" fmla="*/ 548 w 781"/>
              <a:gd name="T89" fmla="*/ 37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1" h="748">
                <a:moveTo>
                  <a:pt x="259" y="748"/>
                </a:moveTo>
                <a:cubicBezTo>
                  <a:pt x="258" y="748"/>
                  <a:pt x="257" y="747"/>
                  <a:pt x="255" y="746"/>
                </a:cubicBezTo>
                <a:cubicBezTo>
                  <a:pt x="136" y="678"/>
                  <a:pt x="136" y="678"/>
                  <a:pt x="136" y="678"/>
                </a:cubicBezTo>
                <a:cubicBezTo>
                  <a:pt x="133" y="676"/>
                  <a:pt x="132" y="673"/>
                  <a:pt x="132" y="670"/>
                </a:cubicBezTo>
                <a:cubicBezTo>
                  <a:pt x="143" y="565"/>
                  <a:pt x="143" y="565"/>
                  <a:pt x="143" y="565"/>
                </a:cubicBezTo>
                <a:cubicBezTo>
                  <a:pt x="101" y="493"/>
                  <a:pt x="101" y="493"/>
                  <a:pt x="101" y="493"/>
                </a:cubicBezTo>
                <a:cubicBezTo>
                  <a:pt x="5" y="450"/>
                  <a:pt x="5" y="450"/>
                  <a:pt x="5" y="450"/>
                </a:cubicBezTo>
                <a:cubicBezTo>
                  <a:pt x="2" y="449"/>
                  <a:pt x="0" y="446"/>
                  <a:pt x="0" y="443"/>
                </a:cubicBezTo>
                <a:cubicBezTo>
                  <a:pt x="0" y="305"/>
                  <a:pt x="0" y="305"/>
                  <a:pt x="0" y="305"/>
                </a:cubicBezTo>
                <a:cubicBezTo>
                  <a:pt x="0" y="302"/>
                  <a:pt x="2" y="299"/>
                  <a:pt x="5" y="298"/>
                </a:cubicBezTo>
                <a:cubicBezTo>
                  <a:pt x="101" y="255"/>
                  <a:pt x="101" y="255"/>
                  <a:pt x="101" y="255"/>
                </a:cubicBezTo>
                <a:cubicBezTo>
                  <a:pt x="143" y="183"/>
                  <a:pt x="143" y="183"/>
                  <a:pt x="143" y="183"/>
                </a:cubicBezTo>
                <a:cubicBezTo>
                  <a:pt x="132" y="78"/>
                  <a:pt x="132" y="78"/>
                  <a:pt x="132" y="78"/>
                </a:cubicBezTo>
                <a:cubicBezTo>
                  <a:pt x="131" y="75"/>
                  <a:pt x="133" y="72"/>
                  <a:pt x="136" y="70"/>
                </a:cubicBezTo>
                <a:cubicBezTo>
                  <a:pt x="255" y="1"/>
                  <a:pt x="255" y="1"/>
                  <a:pt x="255" y="1"/>
                </a:cubicBezTo>
                <a:cubicBezTo>
                  <a:pt x="258" y="0"/>
                  <a:pt x="261" y="0"/>
                  <a:pt x="264" y="2"/>
                </a:cubicBezTo>
                <a:cubicBezTo>
                  <a:pt x="349" y="64"/>
                  <a:pt x="349" y="64"/>
                  <a:pt x="349" y="64"/>
                </a:cubicBezTo>
                <a:cubicBezTo>
                  <a:pt x="432" y="64"/>
                  <a:pt x="432" y="64"/>
                  <a:pt x="432" y="64"/>
                </a:cubicBezTo>
                <a:cubicBezTo>
                  <a:pt x="517" y="2"/>
                  <a:pt x="517" y="2"/>
                  <a:pt x="517" y="2"/>
                </a:cubicBezTo>
                <a:cubicBezTo>
                  <a:pt x="520" y="0"/>
                  <a:pt x="523" y="0"/>
                  <a:pt x="526" y="1"/>
                </a:cubicBezTo>
                <a:cubicBezTo>
                  <a:pt x="645" y="70"/>
                  <a:pt x="645" y="70"/>
                  <a:pt x="645" y="70"/>
                </a:cubicBezTo>
                <a:cubicBezTo>
                  <a:pt x="648" y="72"/>
                  <a:pt x="650" y="75"/>
                  <a:pt x="649" y="78"/>
                </a:cubicBezTo>
                <a:cubicBezTo>
                  <a:pt x="638" y="182"/>
                  <a:pt x="638" y="182"/>
                  <a:pt x="638" y="182"/>
                </a:cubicBezTo>
                <a:cubicBezTo>
                  <a:pt x="680" y="255"/>
                  <a:pt x="680" y="255"/>
                  <a:pt x="680" y="255"/>
                </a:cubicBezTo>
                <a:cubicBezTo>
                  <a:pt x="776" y="297"/>
                  <a:pt x="776" y="297"/>
                  <a:pt x="776" y="297"/>
                </a:cubicBezTo>
                <a:cubicBezTo>
                  <a:pt x="779" y="299"/>
                  <a:pt x="781" y="301"/>
                  <a:pt x="781" y="305"/>
                </a:cubicBezTo>
                <a:cubicBezTo>
                  <a:pt x="781" y="442"/>
                  <a:pt x="781" y="442"/>
                  <a:pt x="781" y="442"/>
                </a:cubicBezTo>
                <a:cubicBezTo>
                  <a:pt x="781" y="446"/>
                  <a:pt x="779" y="448"/>
                  <a:pt x="776" y="450"/>
                </a:cubicBezTo>
                <a:cubicBezTo>
                  <a:pt x="680" y="492"/>
                  <a:pt x="680" y="492"/>
                  <a:pt x="680" y="492"/>
                </a:cubicBezTo>
                <a:cubicBezTo>
                  <a:pt x="638" y="565"/>
                  <a:pt x="638" y="565"/>
                  <a:pt x="638" y="565"/>
                </a:cubicBezTo>
                <a:cubicBezTo>
                  <a:pt x="650" y="669"/>
                  <a:pt x="650" y="669"/>
                  <a:pt x="650" y="669"/>
                </a:cubicBezTo>
                <a:cubicBezTo>
                  <a:pt x="650" y="673"/>
                  <a:pt x="649" y="676"/>
                  <a:pt x="646" y="677"/>
                </a:cubicBezTo>
                <a:cubicBezTo>
                  <a:pt x="526" y="746"/>
                  <a:pt x="526" y="746"/>
                  <a:pt x="526" y="746"/>
                </a:cubicBezTo>
                <a:cubicBezTo>
                  <a:pt x="524" y="748"/>
                  <a:pt x="520" y="748"/>
                  <a:pt x="518" y="746"/>
                </a:cubicBezTo>
                <a:cubicBezTo>
                  <a:pt x="433" y="684"/>
                  <a:pt x="433" y="684"/>
                  <a:pt x="433" y="684"/>
                </a:cubicBezTo>
                <a:cubicBezTo>
                  <a:pt x="349" y="684"/>
                  <a:pt x="349" y="684"/>
                  <a:pt x="349" y="684"/>
                </a:cubicBezTo>
                <a:cubicBezTo>
                  <a:pt x="264" y="746"/>
                  <a:pt x="264" y="746"/>
                  <a:pt x="264" y="746"/>
                </a:cubicBezTo>
                <a:cubicBezTo>
                  <a:pt x="263" y="747"/>
                  <a:pt x="261" y="748"/>
                  <a:pt x="259" y="748"/>
                </a:cubicBezTo>
                <a:close/>
                <a:moveTo>
                  <a:pt x="149" y="666"/>
                </a:moveTo>
                <a:cubicBezTo>
                  <a:pt x="259" y="730"/>
                  <a:pt x="259" y="730"/>
                  <a:pt x="259" y="730"/>
                </a:cubicBezTo>
                <a:cubicBezTo>
                  <a:pt x="342" y="669"/>
                  <a:pt x="342" y="669"/>
                  <a:pt x="342" y="669"/>
                </a:cubicBezTo>
                <a:cubicBezTo>
                  <a:pt x="343" y="668"/>
                  <a:pt x="345" y="668"/>
                  <a:pt x="346" y="668"/>
                </a:cubicBezTo>
                <a:cubicBezTo>
                  <a:pt x="435" y="668"/>
                  <a:pt x="435" y="668"/>
                  <a:pt x="435" y="668"/>
                </a:cubicBezTo>
                <a:cubicBezTo>
                  <a:pt x="435" y="668"/>
                  <a:pt x="435" y="668"/>
                  <a:pt x="435" y="668"/>
                </a:cubicBezTo>
                <a:cubicBezTo>
                  <a:pt x="437" y="668"/>
                  <a:pt x="439" y="668"/>
                  <a:pt x="440" y="669"/>
                </a:cubicBezTo>
                <a:cubicBezTo>
                  <a:pt x="523" y="730"/>
                  <a:pt x="523" y="730"/>
                  <a:pt x="523" y="730"/>
                </a:cubicBezTo>
                <a:cubicBezTo>
                  <a:pt x="633" y="666"/>
                  <a:pt x="633" y="666"/>
                  <a:pt x="633" y="666"/>
                </a:cubicBezTo>
                <a:cubicBezTo>
                  <a:pt x="622" y="564"/>
                  <a:pt x="622" y="564"/>
                  <a:pt x="622" y="564"/>
                </a:cubicBezTo>
                <a:cubicBezTo>
                  <a:pt x="622" y="562"/>
                  <a:pt x="622" y="561"/>
                  <a:pt x="623" y="559"/>
                </a:cubicBezTo>
                <a:cubicBezTo>
                  <a:pt x="668" y="482"/>
                  <a:pt x="668" y="482"/>
                  <a:pt x="668" y="482"/>
                </a:cubicBezTo>
                <a:cubicBezTo>
                  <a:pt x="668" y="481"/>
                  <a:pt x="670" y="479"/>
                  <a:pt x="671" y="479"/>
                </a:cubicBezTo>
                <a:cubicBezTo>
                  <a:pt x="765" y="437"/>
                  <a:pt x="765" y="437"/>
                  <a:pt x="765" y="437"/>
                </a:cubicBezTo>
                <a:cubicBezTo>
                  <a:pt x="765" y="310"/>
                  <a:pt x="765" y="310"/>
                  <a:pt x="765" y="310"/>
                </a:cubicBezTo>
                <a:cubicBezTo>
                  <a:pt x="671" y="268"/>
                  <a:pt x="671" y="268"/>
                  <a:pt x="671" y="268"/>
                </a:cubicBezTo>
                <a:cubicBezTo>
                  <a:pt x="669" y="268"/>
                  <a:pt x="668" y="267"/>
                  <a:pt x="667" y="265"/>
                </a:cubicBezTo>
                <a:cubicBezTo>
                  <a:pt x="623" y="188"/>
                  <a:pt x="623" y="188"/>
                  <a:pt x="623" y="188"/>
                </a:cubicBezTo>
                <a:cubicBezTo>
                  <a:pt x="622" y="187"/>
                  <a:pt x="622" y="185"/>
                  <a:pt x="622" y="183"/>
                </a:cubicBezTo>
                <a:cubicBezTo>
                  <a:pt x="633" y="81"/>
                  <a:pt x="633" y="81"/>
                  <a:pt x="633" y="81"/>
                </a:cubicBezTo>
                <a:cubicBezTo>
                  <a:pt x="522" y="18"/>
                  <a:pt x="522" y="18"/>
                  <a:pt x="522" y="18"/>
                </a:cubicBezTo>
                <a:cubicBezTo>
                  <a:pt x="440" y="78"/>
                  <a:pt x="440" y="78"/>
                  <a:pt x="440" y="78"/>
                </a:cubicBezTo>
                <a:cubicBezTo>
                  <a:pt x="438" y="79"/>
                  <a:pt x="437" y="80"/>
                  <a:pt x="435" y="80"/>
                </a:cubicBezTo>
                <a:cubicBezTo>
                  <a:pt x="346" y="80"/>
                  <a:pt x="346" y="80"/>
                  <a:pt x="346" y="80"/>
                </a:cubicBezTo>
                <a:cubicBezTo>
                  <a:pt x="346" y="80"/>
                  <a:pt x="346" y="80"/>
                  <a:pt x="346" y="80"/>
                </a:cubicBezTo>
                <a:cubicBezTo>
                  <a:pt x="344" y="80"/>
                  <a:pt x="343" y="79"/>
                  <a:pt x="341" y="78"/>
                </a:cubicBezTo>
                <a:cubicBezTo>
                  <a:pt x="258" y="18"/>
                  <a:pt x="258" y="18"/>
                  <a:pt x="258" y="18"/>
                </a:cubicBezTo>
                <a:cubicBezTo>
                  <a:pt x="148" y="82"/>
                  <a:pt x="148" y="82"/>
                  <a:pt x="148" y="82"/>
                </a:cubicBezTo>
                <a:cubicBezTo>
                  <a:pt x="159" y="184"/>
                  <a:pt x="159" y="184"/>
                  <a:pt x="159" y="184"/>
                </a:cubicBezTo>
                <a:cubicBezTo>
                  <a:pt x="159" y="185"/>
                  <a:pt x="159" y="187"/>
                  <a:pt x="158" y="189"/>
                </a:cubicBezTo>
                <a:cubicBezTo>
                  <a:pt x="114" y="266"/>
                  <a:pt x="114" y="266"/>
                  <a:pt x="114" y="266"/>
                </a:cubicBezTo>
                <a:cubicBezTo>
                  <a:pt x="113" y="267"/>
                  <a:pt x="112" y="268"/>
                  <a:pt x="110" y="269"/>
                </a:cubicBezTo>
                <a:cubicBezTo>
                  <a:pt x="16" y="310"/>
                  <a:pt x="16" y="310"/>
                  <a:pt x="16" y="310"/>
                </a:cubicBezTo>
                <a:cubicBezTo>
                  <a:pt x="16" y="438"/>
                  <a:pt x="16" y="438"/>
                  <a:pt x="16" y="438"/>
                </a:cubicBezTo>
                <a:cubicBezTo>
                  <a:pt x="110" y="479"/>
                  <a:pt x="110" y="479"/>
                  <a:pt x="110" y="479"/>
                </a:cubicBezTo>
                <a:cubicBezTo>
                  <a:pt x="112" y="480"/>
                  <a:pt x="113" y="481"/>
                  <a:pt x="114" y="482"/>
                </a:cubicBezTo>
                <a:cubicBezTo>
                  <a:pt x="158" y="559"/>
                  <a:pt x="158" y="559"/>
                  <a:pt x="158" y="559"/>
                </a:cubicBezTo>
                <a:cubicBezTo>
                  <a:pt x="159" y="561"/>
                  <a:pt x="160" y="563"/>
                  <a:pt x="160" y="564"/>
                </a:cubicBezTo>
                <a:lnTo>
                  <a:pt x="149" y="666"/>
                </a:lnTo>
                <a:close/>
                <a:moveTo>
                  <a:pt x="391" y="547"/>
                </a:moveTo>
                <a:cubicBezTo>
                  <a:pt x="344" y="547"/>
                  <a:pt x="301" y="529"/>
                  <a:pt x="268" y="496"/>
                </a:cubicBezTo>
                <a:cubicBezTo>
                  <a:pt x="235" y="464"/>
                  <a:pt x="217" y="420"/>
                  <a:pt x="217" y="374"/>
                </a:cubicBezTo>
                <a:cubicBezTo>
                  <a:pt x="217" y="328"/>
                  <a:pt x="235" y="284"/>
                  <a:pt x="268" y="251"/>
                </a:cubicBezTo>
                <a:cubicBezTo>
                  <a:pt x="301" y="219"/>
                  <a:pt x="344" y="201"/>
                  <a:pt x="391" y="201"/>
                </a:cubicBezTo>
                <a:cubicBezTo>
                  <a:pt x="486" y="201"/>
                  <a:pt x="564" y="278"/>
                  <a:pt x="564" y="374"/>
                </a:cubicBezTo>
                <a:cubicBezTo>
                  <a:pt x="564" y="469"/>
                  <a:pt x="486" y="547"/>
                  <a:pt x="391" y="547"/>
                </a:cubicBezTo>
                <a:close/>
                <a:moveTo>
                  <a:pt x="391" y="217"/>
                </a:moveTo>
                <a:cubicBezTo>
                  <a:pt x="349" y="217"/>
                  <a:pt x="309" y="233"/>
                  <a:pt x="279" y="263"/>
                </a:cubicBezTo>
                <a:cubicBezTo>
                  <a:pt x="250" y="292"/>
                  <a:pt x="233" y="332"/>
                  <a:pt x="233" y="374"/>
                </a:cubicBezTo>
                <a:cubicBezTo>
                  <a:pt x="233" y="416"/>
                  <a:pt x="250" y="455"/>
                  <a:pt x="279" y="485"/>
                </a:cubicBezTo>
                <a:cubicBezTo>
                  <a:pt x="309" y="515"/>
                  <a:pt x="349" y="531"/>
                  <a:pt x="391" y="531"/>
                </a:cubicBezTo>
                <a:cubicBezTo>
                  <a:pt x="477" y="531"/>
                  <a:pt x="548" y="461"/>
                  <a:pt x="548" y="374"/>
                </a:cubicBezTo>
                <a:cubicBezTo>
                  <a:pt x="548" y="287"/>
                  <a:pt x="477" y="217"/>
                  <a:pt x="391" y="21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3" name="Group 112"/>
          <p:cNvGrpSpPr/>
          <p:nvPr userDrawn="1"/>
        </p:nvGrpSpPr>
        <p:grpSpPr>
          <a:xfrm>
            <a:off x="3972919" y="2915852"/>
            <a:ext cx="167221" cy="282357"/>
            <a:chOff x="4765676" y="173038"/>
            <a:chExt cx="290513" cy="490537"/>
          </a:xfrm>
        </p:grpSpPr>
        <p:sp>
          <p:nvSpPr>
            <p:cNvPr id="114" name="Freeform 165"/>
            <p:cNvSpPr>
              <a:spLocks/>
            </p:cNvSpPr>
            <p:nvPr userDrawn="1"/>
          </p:nvSpPr>
          <p:spPr bwMode="auto">
            <a:xfrm>
              <a:off x="4765676" y="173038"/>
              <a:ext cx="290513" cy="385763"/>
            </a:xfrm>
            <a:custGeom>
              <a:avLst/>
              <a:gdLst>
                <a:gd name="T0" fmla="*/ 159 w 318"/>
                <a:gd name="T1" fmla="*/ 0 h 422"/>
                <a:gd name="T2" fmla="*/ 0 w 318"/>
                <a:gd name="T3" fmla="*/ 159 h 422"/>
                <a:gd name="T4" fmla="*/ 15 w 318"/>
                <a:gd name="T5" fmla="*/ 226 h 422"/>
                <a:gd name="T6" fmla="*/ 16 w 318"/>
                <a:gd name="T7" fmla="*/ 228 h 422"/>
                <a:gd name="T8" fmla="*/ 31 w 318"/>
                <a:gd name="T9" fmla="*/ 253 h 422"/>
                <a:gd name="T10" fmla="*/ 96 w 318"/>
                <a:gd name="T11" fmla="*/ 381 h 422"/>
                <a:gd name="T12" fmla="*/ 96 w 318"/>
                <a:gd name="T13" fmla="*/ 413 h 422"/>
                <a:gd name="T14" fmla="*/ 104 w 318"/>
                <a:gd name="T15" fmla="*/ 422 h 422"/>
                <a:gd name="T16" fmla="*/ 159 w 318"/>
                <a:gd name="T17" fmla="*/ 422 h 422"/>
                <a:gd name="T18" fmla="*/ 214 w 318"/>
                <a:gd name="T19" fmla="*/ 422 h 422"/>
                <a:gd name="T20" fmla="*/ 223 w 318"/>
                <a:gd name="T21" fmla="*/ 413 h 422"/>
                <a:gd name="T22" fmla="*/ 223 w 318"/>
                <a:gd name="T23" fmla="*/ 381 h 422"/>
                <a:gd name="T24" fmla="*/ 287 w 318"/>
                <a:gd name="T25" fmla="*/ 253 h 422"/>
                <a:gd name="T26" fmla="*/ 302 w 318"/>
                <a:gd name="T27" fmla="*/ 228 h 422"/>
                <a:gd name="T28" fmla="*/ 303 w 318"/>
                <a:gd name="T29" fmla="*/ 226 h 422"/>
                <a:gd name="T30" fmla="*/ 318 w 318"/>
                <a:gd name="T31" fmla="*/ 159 h 422"/>
                <a:gd name="T32" fmla="*/ 159 w 318"/>
                <a:gd name="T33"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422">
                  <a:moveTo>
                    <a:pt x="159" y="0"/>
                  </a:moveTo>
                  <a:cubicBezTo>
                    <a:pt x="71" y="0"/>
                    <a:pt x="0" y="72"/>
                    <a:pt x="0" y="159"/>
                  </a:cubicBezTo>
                  <a:cubicBezTo>
                    <a:pt x="0" y="183"/>
                    <a:pt x="6" y="206"/>
                    <a:pt x="15" y="226"/>
                  </a:cubicBezTo>
                  <a:cubicBezTo>
                    <a:pt x="15" y="226"/>
                    <a:pt x="16" y="227"/>
                    <a:pt x="16" y="228"/>
                  </a:cubicBezTo>
                  <a:cubicBezTo>
                    <a:pt x="20" y="237"/>
                    <a:pt x="25" y="245"/>
                    <a:pt x="31" y="253"/>
                  </a:cubicBezTo>
                  <a:cubicBezTo>
                    <a:pt x="60" y="298"/>
                    <a:pt x="96" y="344"/>
                    <a:pt x="96" y="381"/>
                  </a:cubicBezTo>
                  <a:cubicBezTo>
                    <a:pt x="96" y="413"/>
                    <a:pt x="96" y="413"/>
                    <a:pt x="96" y="413"/>
                  </a:cubicBezTo>
                  <a:cubicBezTo>
                    <a:pt x="96" y="418"/>
                    <a:pt x="99" y="422"/>
                    <a:pt x="104" y="422"/>
                  </a:cubicBezTo>
                  <a:cubicBezTo>
                    <a:pt x="159" y="422"/>
                    <a:pt x="159" y="422"/>
                    <a:pt x="159" y="422"/>
                  </a:cubicBezTo>
                  <a:cubicBezTo>
                    <a:pt x="214" y="422"/>
                    <a:pt x="214" y="422"/>
                    <a:pt x="214" y="422"/>
                  </a:cubicBezTo>
                  <a:cubicBezTo>
                    <a:pt x="219" y="422"/>
                    <a:pt x="223" y="418"/>
                    <a:pt x="223" y="413"/>
                  </a:cubicBezTo>
                  <a:cubicBezTo>
                    <a:pt x="223" y="381"/>
                    <a:pt x="223" y="381"/>
                    <a:pt x="223" y="381"/>
                  </a:cubicBezTo>
                  <a:cubicBezTo>
                    <a:pt x="223" y="344"/>
                    <a:pt x="259" y="298"/>
                    <a:pt x="287" y="253"/>
                  </a:cubicBezTo>
                  <a:cubicBezTo>
                    <a:pt x="293" y="245"/>
                    <a:pt x="298" y="237"/>
                    <a:pt x="302" y="228"/>
                  </a:cubicBezTo>
                  <a:cubicBezTo>
                    <a:pt x="302" y="228"/>
                    <a:pt x="303" y="226"/>
                    <a:pt x="303" y="226"/>
                  </a:cubicBezTo>
                  <a:cubicBezTo>
                    <a:pt x="312" y="206"/>
                    <a:pt x="318" y="183"/>
                    <a:pt x="318" y="159"/>
                  </a:cubicBezTo>
                  <a:cubicBezTo>
                    <a:pt x="318" y="72"/>
                    <a:pt x="247" y="0"/>
                    <a:pt x="159" y="0"/>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68"/>
            <p:cNvSpPr>
              <a:spLocks noChangeShapeType="1"/>
            </p:cNvSpPr>
            <p:nvPr userDrawn="1"/>
          </p:nvSpPr>
          <p:spPr bwMode="auto">
            <a:xfrm>
              <a:off x="4860926" y="612775"/>
              <a:ext cx="98425" cy="0"/>
            </a:xfrm>
            <a:prstGeom prst="line">
              <a:avLst/>
            </a:prstGeom>
            <a:noFill/>
            <a:ln w="7938" cap="rnd">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169"/>
            <p:cNvSpPr>
              <a:spLocks noChangeShapeType="1"/>
            </p:cNvSpPr>
            <p:nvPr userDrawn="1"/>
          </p:nvSpPr>
          <p:spPr bwMode="auto">
            <a:xfrm>
              <a:off x="4860926" y="587375"/>
              <a:ext cx="98425" cy="0"/>
            </a:xfrm>
            <a:prstGeom prst="line">
              <a:avLst/>
            </a:prstGeom>
            <a:noFill/>
            <a:ln w="7938" cap="rnd">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170"/>
            <p:cNvSpPr>
              <a:spLocks noChangeShapeType="1"/>
            </p:cNvSpPr>
            <p:nvPr userDrawn="1"/>
          </p:nvSpPr>
          <p:spPr bwMode="auto">
            <a:xfrm>
              <a:off x="4867276" y="638175"/>
              <a:ext cx="85725" cy="0"/>
            </a:xfrm>
            <a:prstGeom prst="line">
              <a:avLst/>
            </a:prstGeom>
            <a:noFill/>
            <a:ln w="7938" cap="rnd">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171"/>
            <p:cNvSpPr>
              <a:spLocks noChangeShapeType="1"/>
            </p:cNvSpPr>
            <p:nvPr userDrawn="1"/>
          </p:nvSpPr>
          <p:spPr bwMode="auto">
            <a:xfrm>
              <a:off x="4886326" y="663575"/>
              <a:ext cx="49213" cy="0"/>
            </a:xfrm>
            <a:prstGeom prst="line">
              <a:avLst/>
            </a:prstGeom>
            <a:noFill/>
            <a:ln w="7938" cap="rnd">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123297374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
                                            <p:txEl>
                                              <p:pRg st="0" end="0"/>
                                            </p:txEl>
                                          </p:spTgt>
                                        </p:tgtEl>
                                        <p:attrNameLst>
                                          <p:attrName>style.visibility</p:attrName>
                                        </p:attrNameLst>
                                      </p:cBhvr>
                                      <p:to>
                                        <p:strVal val="visible"/>
                                      </p:to>
                                    </p:set>
                                    <p:animEffect transition="in" filter="fade">
                                      <p:cBhvr>
                                        <p:cTn id="12" dur="500"/>
                                        <p:tgtEl>
                                          <p:spTgt spid="93">
                                            <p:txEl>
                                              <p:pRg st="0" end="0"/>
                                            </p:txEl>
                                          </p:spTgt>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92">
                                            <p:txEl>
                                              <p:pRg st="0" end="0"/>
                                            </p:txEl>
                                          </p:spTgt>
                                        </p:tgtEl>
                                        <p:attrNameLst>
                                          <p:attrName>style.visibility</p:attrName>
                                        </p:attrNameLst>
                                      </p:cBhvr>
                                      <p:to>
                                        <p:strVal val="visible"/>
                                      </p:to>
                                    </p:set>
                                    <p:animEffect transition="in" filter="fade">
                                      <p:cBhvr>
                                        <p:cTn id="15" dur="500"/>
                                        <p:tgtEl>
                                          <p:spTgt spid="92">
                                            <p:txEl>
                                              <p:pRg st="0" end="0"/>
                                            </p:txEl>
                                          </p:spTgt>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94">
                                            <p:txEl>
                                              <p:pRg st="0" end="0"/>
                                            </p:txEl>
                                          </p:spTgt>
                                        </p:tgtEl>
                                        <p:attrNameLst>
                                          <p:attrName>style.visibility</p:attrName>
                                        </p:attrNameLst>
                                      </p:cBhvr>
                                      <p:to>
                                        <p:strVal val="visible"/>
                                      </p:to>
                                    </p:set>
                                    <p:animEffect transition="in" filter="fade">
                                      <p:cBhvr>
                                        <p:cTn id="18" dur="500"/>
                                        <p:tgtEl>
                                          <p:spTgt spid="94">
                                            <p:txEl>
                                              <p:pRg st="0" end="0"/>
                                            </p:txEl>
                                          </p:spTgt>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95">
                                            <p:txEl>
                                              <p:pRg st="0" end="0"/>
                                            </p:txEl>
                                          </p:spTgt>
                                        </p:tgtEl>
                                        <p:attrNameLst>
                                          <p:attrName>style.visibility</p:attrName>
                                        </p:attrNameLst>
                                      </p:cBhvr>
                                      <p:to>
                                        <p:strVal val="visible"/>
                                      </p:to>
                                    </p:set>
                                    <p:animEffect transition="in" filter="fade">
                                      <p:cBhvr>
                                        <p:cTn id="21" dur="500"/>
                                        <p:tgtEl>
                                          <p:spTgt spid="95">
                                            <p:txEl>
                                              <p:pRg st="0" end="0"/>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childTnLst>
                                </p:cTn>
                              </p:par>
                              <p:par>
                                <p:cTn id="25" presetID="10" presetClass="entr" presetSubtype="0" fill="hold" nodeType="withEffect">
                                  <p:stCondLst>
                                    <p:cond delay="1000"/>
                                  </p:stCondLst>
                                  <p:childTnLst>
                                    <p:set>
                                      <p:cBhvr>
                                        <p:cTn id="26" dur="1" fill="hold">
                                          <p:stCondLst>
                                            <p:cond delay="0"/>
                                          </p:stCondLst>
                                        </p:cTn>
                                        <p:tgtEl>
                                          <p:spTgt spid="113"/>
                                        </p:tgtEl>
                                        <p:attrNameLst>
                                          <p:attrName>style.visibility</p:attrName>
                                        </p:attrNameLst>
                                      </p:cBhvr>
                                      <p:to>
                                        <p:strVal val="visible"/>
                                      </p:to>
                                    </p:set>
                                    <p:animEffect transition="in" filter="fade">
                                      <p:cBhvr>
                                        <p:cTn id="2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tmplLst>
          <p:tmpl lvl="1">
            <p:tnLst>
              <p:par>
                <p:cTn presetID="10" presetClass="entr" presetSubtype="0" fill="hold" nodeType="withEffect">
                  <p:stCondLst>
                    <p:cond delay="5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build="p">
        <p:tmplLst>
          <p:tmpl lvl="1">
            <p:tnLst>
              <p:par>
                <p:cTn presetID="10" presetClass="entr" presetSubtype="0" fill="hold" nodeType="click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build="p">
        <p:tmplLst>
          <p:tmpl lvl="1">
            <p:tnLst>
              <p:par>
                <p:cTn presetID="10" presetClass="entr" presetSubtype="0" fill="hold" nodeType="withEffect">
                  <p:stCondLst>
                    <p:cond delay="75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5" grpId="0" build="p">
        <p:tmplLst>
          <p:tmpl lvl="1">
            <p:tnLst>
              <p:par>
                <p:cTn presetID="10" presetClass="entr" presetSubtype="0" fill="hold" nodeType="withEffect">
                  <p:stCondLst>
                    <p:cond delay="125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شريحة 8">
    <p:spTree>
      <p:nvGrpSpPr>
        <p:cNvPr id="1" name=""/>
        <p:cNvGrpSpPr/>
        <p:nvPr/>
      </p:nvGrpSpPr>
      <p:grpSpPr>
        <a:xfrm>
          <a:off x="0" y="0"/>
          <a:ext cx="0" cy="0"/>
          <a:chOff x="0" y="0"/>
          <a:chExt cx="0" cy="0"/>
        </a:xfrm>
      </p:grpSpPr>
      <p:sp>
        <p:nvSpPr>
          <p:cNvPr id="387" name="Rectangle 386"/>
          <p:cNvSpPr/>
          <p:nvPr userDrawn="1"/>
        </p:nvSpPr>
        <p:spPr>
          <a:xfrm>
            <a:off x="6156176" y="0"/>
            <a:ext cx="298782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31"/>
          </p:nvPr>
        </p:nvSpPr>
        <p:spPr>
          <a:xfrm>
            <a:off x="6156325" y="0"/>
            <a:ext cx="2987675" cy="5143500"/>
          </a:xfrm>
          <a:prstGeom prst="rect">
            <a:avLst/>
          </a:prstGeom>
          <a:noFill/>
        </p:spPr>
        <p:txBody>
          <a:bodyPr vert="horz" anchor="t"/>
          <a:lstStyle>
            <a:lvl1pPr marL="0" indent="0" algn="ctr">
              <a:lnSpc>
                <a:spcPct val="300000"/>
              </a:lnSpc>
              <a:buNone/>
              <a:defRPr sz="1200">
                <a:solidFill>
                  <a:schemeClr val="bg1"/>
                </a:solidFill>
              </a:defRPr>
            </a:lvl1pPr>
          </a:lstStyle>
          <a:p>
            <a:r>
              <a:rPr lang="ar-SA" dirty="0"/>
              <a:t>انقر فوق الأيقونة لإضافة صورة</a:t>
            </a:r>
            <a:endParaRPr lang="en-US" dirty="0"/>
          </a:p>
        </p:txBody>
      </p:sp>
      <p:sp>
        <p:nvSpPr>
          <p:cNvPr id="21" name="Text Placeholder 59"/>
          <p:cNvSpPr>
            <a:spLocks noGrp="1"/>
          </p:cNvSpPr>
          <p:nvPr>
            <p:ph type="body" sz="quarter" idx="30" hasCustomPrompt="1"/>
          </p:nvPr>
        </p:nvSpPr>
        <p:spPr>
          <a:xfrm>
            <a:off x="467544" y="2211710"/>
            <a:ext cx="5400600" cy="2448272"/>
          </a:xfrm>
          <a:prstGeom prst="rect">
            <a:avLst/>
          </a:prstGeom>
        </p:spPr>
        <p:txBody>
          <a:bodyPr anchor="t">
            <a:noAutofit/>
          </a:bodyPr>
          <a:lstStyle>
            <a:lvl1pPr marL="0" indent="0" algn="r">
              <a:buNone/>
              <a:defRPr sz="16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إذا كنت تحتاج إلى عدد أكبر من الفقرات يتيح لك مولد النص العربي.</a:t>
            </a:r>
          </a:p>
          <a:p>
            <a:pPr lvl="0"/>
            <a:endParaRPr lang="en-US" dirty="0"/>
          </a:p>
          <a:p>
            <a:pPr lvl="0"/>
            <a:r>
              <a:rPr lang="ar-SA" dirty="0"/>
              <a:t>هذا النص هو مثال لنص يمكن أن يستبدل في نفس المساحة، لقد تم توليد هذا النص من مولد النص العربى، إذا كنت تحتاج إلى عدد أكبر من الفقرات يتيح لك مولد النص العربي.</a:t>
            </a:r>
          </a:p>
        </p:txBody>
      </p:sp>
      <p:sp>
        <p:nvSpPr>
          <p:cNvPr id="389" name="Title 1"/>
          <p:cNvSpPr>
            <a:spLocks noGrp="1"/>
          </p:cNvSpPr>
          <p:nvPr>
            <p:ph type="title" hasCustomPrompt="1"/>
          </p:nvPr>
        </p:nvSpPr>
        <p:spPr>
          <a:xfrm>
            <a:off x="467544" y="1245444"/>
            <a:ext cx="5410944" cy="857250"/>
          </a:xfrm>
          <a:prstGeom prst="rect">
            <a:avLst/>
          </a:prstGeom>
        </p:spPr>
        <p:txBody>
          <a:bodyPr vert="horz" lIns="91440" tIns="45720" rIns="91440" bIns="45720" rtlCol="0" anchor="ctr">
            <a:normAutofit/>
          </a:bodyPr>
          <a:lstStyle>
            <a:lvl1pPr algn="r">
              <a:defRPr lang="en-US" sz="3600" baseline="0" dirty="0"/>
            </a:lvl1pPr>
          </a:lstStyle>
          <a:p>
            <a:pPr lvl="0"/>
            <a:r>
              <a:rPr lang="ar-SA" dirty="0"/>
              <a:t>شريحـة صورة مع نـص</a:t>
            </a:r>
            <a:endParaRPr lang="en-US"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xmlns="" val="395494761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شريحة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
        <p:nvSpPr>
          <p:cNvPr id="249" name="Rectangle 2"/>
          <p:cNvSpPr/>
          <p:nvPr userDrawn="1"/>
        </p:nvSpPr>
        <p:spPr>
          <a:xfrm flipH="1">
            <a:off x="6228184" y="3231468"/>
            <a:ext cx="2304256" cy="864096"/>
          </a:xfrm>
          <a:custGeom>
            <a:avLst/>
            <a:gdLst/>
            <a:ahLst/>
            <a:cxnLst/>
            <a:rect l="l" t="t" r="r" b="b"/>
            <a:pathLst>
              <a:path w="2304256" h="576064">
                <a:moveTo>
                  <a:pt x="2304256" y="0"/>
                </a:moveTo>
                <a:lnTo>
                  <a:pt x="1152128" y="0"/>
                </a:lnTo>
                <a:lnTo>
                  <a:pt x="0" y="0"/>
                </a:lnTo>
                <a:lnTo>
                  <a:pt x="0" y="352226"/>
                </a:lnTo>
                <a:lnTo>
                  <a:pt x="1152128" y="576064"/>
                </a:lnTo>
                <a:lnTo>
                  <a:pt x="2304256" y="352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Light" panose="02000000000000000000" pitchFamily="2" charset="0"/>
              <a:ea typeface="Roboto Condensed Light" panose="02000000000000000000" pitchFamily="2" charset="0"/>
            </a:endParaRPr>
          </a:p>
        </p:txBody>
      </p:sp>
      <p:sp>
        <p:nvSpPr>
          <p:cNvPr id="250" name="Rectangle 2"/>
          <p:cNvSpPr/>
          <p:nvPr userDrawn="1"/>
        </p:nvSpPr>
        <p:spPr>
          <a:xfrm rot="10800000" flipH="1">
            <a:off x="6228184" y="1431268"/>
            <a:ext cx="2304256" cy="1656184"/>
          </a:xfrm>
          <a:custGeom>
            <a:avLst/>
            <a:gdLst/>
            <a:ahLst/>
            <a:cxnLst/>
            <a:rect l="l" t="t" r="r" b="b"/>
            <a:pathLst>
              <a:path w="2304256" h="1656184">
                <a:moveTo>
                  <a:pt x="1152128" y="1656184"/>
                </a:moveTo>
                <a:lnTo>
                  <a:pt x="2304256" y="1320427"/>
                </a:lnTo>
                <a:lnTo>
                  <a:pt x="2304256" y="960387"/>
                </a:lnTo>
                <a:lnTo>
                  <a:pt x="2304256" y="888379"/>
                </a:lnTo>
                <a:lnTo>
                  <a:pt x="2304256" y="792088"/>
                </a:lnTo>
                <a:lnTo>
                  <a:pt x="2304256" y="528339"/>
                </a:lnTo>
                <a:lnTo>
                  <a:pt x="2304256" y="432048"/>
                </a:lnTo>
                <a:lnTo>
                  <a:pt x="2304256" y="360040"/>
                </a:lnTo>
                <a:lnTo>
                  <a:pt x="2304256" y="0"/>
                </a:lnTo>
                <a:lnTo>
                  <a:pt x="1152128" y="0"/>
                </a:lnTo>
                <a:lnTo>
                  <a:pt x="0" y="0"/>
                </a:lnTo>
                <a:lnTo>
                  <a:pt x="0" y="360040"/>
                </a:lnTo>
                <a:lnTo>
                  <a:pt x="0" y="432048"/>
                </a:lnTo>
                <a:lnTo>
                  <a:pt x="0" y="528339"/>
                </a:lnTo>
                <a:lnTo>
                  <a:pt x="0" y="792088"/>
                </a:lnTo>
                <a:lnTo>
                  <a:pt x="0" y="888379"/>
                </a:lnTo>
                <a:lnTo>
                  <a:pt x="0" y="960387"/>
                </a:lnTo>
                <a:lnTo>
                  <a:pt x="0" y="13204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Light" panose="02000000000000000000" pitchFamily="2" charset="0"/>
              <a:ea typeface="Roboto Condensed Light" panose="02000000000000000000" pitchFamily="2" charset="0"/>
            </a:endParaRPr>
          </a:p>
        </p:txBody>
      </p:sp>
      <p:grpSp>
        <p:nvGrpSpPr>
          <p:cNvPr id="251" name="Group 4"/>
          <p:cNvGrpSpPr>
            <a:grpSpLocks noChangeAspect="1"/>
          </p:cNvGrpSpPr>
          <p:nvPr userDrawn="1"/>
        </p:nvGrpSpPr>
        <p:grpSpPr bwMode="auto">
          <a:xfrm>
            <a:off x="322191" y="1559081"/>
            <a:ext cx="5879968" cy="2799638"/>
            <a:chOff x="944" y="669"/>
            <a:chExt cx="3980" cy="1895"/>
          </a:xfrm>
          <a:solidFill>
            <a:schemeClr val="bg1">
              <a:lumMod val="85000"/>
            </a:schemeClr>
          </a:solidFill>
        </p:grpSpPr>
        <p:grpSp>
          <p:nvGrpSpPr>
            <p:cNvPr id="252" name="Group 205"/>
            <p:cNvGrpSpPr>
              <a:grpSpLocks/>
            </p:cNvGrpSpPr>
            <p:nvPr/>
          </p:nvGrpSpPr>
          <p:grpSpPr bwMode="auto">
            <a:xfrm>
              <a:off x="944" y="669"/>
              <a:ext cx="3980" cy="1880"/>
              <a:chOff x="944" y="669"/>
              <a:chExt cx="3980" cy="1880"/>
            </a:xfrm>
            <a:grpFill/>
          </p:grpSpPr>
          <p:sp>
            <p:nvSpPr>
              <p:cNvPr id="297" name="Freeform 5"/>
              <p:cNvSpPr>
                <a:spLocks/>
              </p:cNvSpPr>
              <p:nvPr/>
            </p:nvSpPr>
            <p:spPr bwMode="auto">
              <a:xfrm>
                <a:off x="2487" y="672"/>
                <a:ext cx="24" cy="2"/>
              </a:xfrm>
              <a:custGeom>
                <a:avLst/>
                <a:gdLst>
                  <a:gd name="T0" fmla="*/ 0 w 10"/>
                  <a:gd name="T1" fmla="*/ 1 h 1"/>
                  <a:gd name="T2" fmla="*/ 0 w 10"/>
                  <a:gd name="T3" fmla="*/ 0 h 1"/>
                  <a:gd name="T4" fmla="*/ 10 w 10"/>
                  <a:gd name="T5" fmla="*/ 0 h 1"/>
                  <a:gd name="T6" fmla="*/ 10 w 10"/>
                  <a:gd name="T7" fmla="*/ 1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cubicBezTo>
                      <a:pt x="0" y="1"/>
                      <a:pt x="0" y="0"/>
                      <a:pt x="0" y="0"/>
                    </a:cubicBezTo>
                    <a:cubicBezTo>
                      <a:pt x="3" y="0"/>
                      <a:pt x="6" y="0"/>
                      <a:pt x="10" y="0"/>
                    </a:cubicBezTo>
                    <a:cubicBezTo>
                      <a:pt x="10" y="0"/>
                      <a:pt x="10" y="1"/>
                      <a:pt x="10" y="1"/>
                    </a:cubicBezTo>
                    <a:cubicBezTo>
                      <a:pt x="6" y="1"/>
                      <a:pt x="3"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98" name="Freeform 6"/>
              <p:cNvSpPr>
                <a:spLocks/>
              </p:cNvSpPr>
              <p:nvPr/>
            </p:nvSpPr>
            <p:spPr bwMode="auto">
              <a:xfrm>
                <a:off x="2146" y="731"/>
                <a:ext cx="45" cy="9"/>
              </a:xfrm>
              <a:custGeom>
                <a:avLst/>
                <a:gdLst>
                  <a:gd name="T0" fmla="*/ 6 w 19"/>
                  <a:gd name="T1" fmla="*/ 3 h 4"/>
                  <a:gd name="T2" fmla="*/ 4 w 19"/>
                  <a:gd name="T3" fmla="*/ 1 h 4"/>
                  <a:gd name="T4" fmla="*/ 19 w 19"/>
                  <a:gd name="T5" fmla="*/ 1 h 4"/>
                  <a:gd name="T6" fmla="*/ 7 w 19"/>
                  <a:gd name="T7" fmla="*/ 3 h 4"/>
                  <a:gd name="T8" fmla="*/ 6 w 19"/>
                  <a:gd name="T9" fmla="*/ 3 h 4"/>
                </a:gdLst>
                <a:ahLst/>
                <a:cxnLst>
                  <a:cxn ang="0">
                    <a:pos x="T0" y="T1"/>
                  </a:cxn>
                  <a:cxn ang="0">
                    <a:pos x="T2" y="T3"/>
                  </a:cxn>
                  <a:cxn ang="0">
                    <a:pos x="T4" y="T5"/>
                  </a:cxn>
                  <a:cxn ang="0">
                    <a:pos x="T6" y="T7"/>
                  </a:cxn>
                  <a:cxn ang="0">
                    <a:pos x="T8" y="T9"/>
                  </a:cxn>
                </a:cxnLst>
                <a:rect l="0" t="0" r="r" b="b"/>
                <a:pathLst>
                  <a:path w="19" h="4">
                    <a:moveTo>
                      <a:pt x="6" y="3"/>
                    </a:moveTo>
                    <a:cubicBezTo>
                      <a:pt x="7" y="1"/>
                      <a:pt x="0" y="2"/>
                      <a:pt x="4" y="1"/>
                    </a:cubicBezTo>
                    <a:cubicBezTo>
                      <a:pt x="9" y="1"/>
                      <a:pt x="14" y="1"/>
                      <a:pt x="19" y="1"/>
                    </a:cubicBezTo>
                    <a:cubicBezTo>
                      <a:pt x="17" y="4"/>
                      <a:pt x="9" y="0"/>
                      <a:pt x="7" y="3"/>
                    </a:cubicBezTo>
                    <a:cubicBezTo>
                      <a:pt x="6" y="3"/>
                      <a:pt x="6" y="3"/>
                      <a:pt x="6"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99" name="Freeform 7"/>
              <p:cNvSpPr>
                <a:spLocks/>
              </p:cNvSpPr>
              <p:nvPr/>
            </p:nvSpPr>
            <p:spPr bwMode="auto">
              <a:xfrm>
                <a:off x="3001" y="811"/>
                <a:ext cx="23" cy="10"/>
              </a:xfrm>
              <a:custGeom>
                <a:avLst/>
                <a:gdLst>
                  <a:gd name="T0" fmla="*/ 10 w 10"/>
                  <a:gd name="T1" fmla="*/ 2 h 4"/>
                  <a:gd name="T2" fmla="*/ 0 w 10"/>
                  <a:gd name="T3" fmla="*/ 1 h 4"/>
                  <a:gd name="T4" fmla="*/ 10 w 10"/>
                  <a:gd name="T5" fmla="*/ 2 h 4"/>
                </a:gdLst>
                <a:ahLst/>
                <a:cxnLst>
                  <a:cxn ang="0">
                    <a:pos x="T0" y="T1"/>
                  </a:cxn>
                  <a:cxn ang="0">
                    <a:pos x="T2" y="T3"/>
                  </a:cxn>
                  <a:cxn ang="0">
                    <a:pos x="T4" y="T5"/>
                  </a:cxn>
                </a:cxnLst>
                <a:rect l="0" t="0" r="r" b="b"/>
                <a:pathLst>
                  <a:path w="10" h="4">
                    <a:moveTo>
                      <a:pt x="10" y="2"/>
                    </a:moveTo>
                    <a:cubicBezTo>
                      <a:pt x="7" y="2"/>
                      <a:pt x="1" y="4"/>
                      <a:pt x="0" y="1"/>
                    </a:cubicBezTo>
                    <a:cubicBezTo>
                      <a:pt x="3" y="2"/>
                      <a:pt x="8" y="0"/>
                      <a:pt x="1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00" name="Freeform 8"/>
              <p:cNvSpPr>
                <a:spLocks/>
              </p:cNvSpPr>
              <p:nvPr/>
            </p:nvSpPr>
            <p:spPr bwMode="auto">
              <a:xfrm>
                <a:off x="3304" y="1186"/>
                <a:ext cx="9" cy="26"/>
              </a:xfrm>
              <a:custGeom>
                <a:avLst/>
                <a:gdLst>
                  <a:gd name="T0" fmla="*/ 2 w 4"/>
                  <a:gd name="T1" fmla="*/ 4 h 11"/>
                  <a:gd name="T2" fmla="*/ 3 w 4"/>
                  <a:gd name="T3" fmla="*/ 0 h 11"/>
                  <a:gd name="T4" fmla="*/ 4 w 4"/>
                  <a:gd name="T5" fmla="*/ 6 h 11"/>
                  <a:gd name="T6" fmla="*/ 3 w 4"/>
                  <a:gd name="T7" fmla="*/ 11 h 11"/>
                  <a:gd name="T8" fmla="*/ 2 w 4"/>
                  <a:gd name="T9" fmla="*/ 4 h 11"/>
                </a:gdLst>
                <a:ahLst/>
                <a:cxnLst>
                  <a:cxn ang="0">
                    <a:pos x="T0" y="T1"/>
                  </a:cxn>
                  <a:cxn ang="0">
                    <a:pos x="T2" y="T3"/>
                  </a:cxn>
                  <a:cxn ang="0">
                    <a:pos x="T4" y="T5"/>
                  </a:cxn>
                  <a:cxn ang="0">
                    <a:pos x="T6" y="T7"/>
                  </a:cxn>
                  <a:cxn ang="0">
                    <a:pos x="T8" y="T9"/>
                  </a:cxn>
                </a:cxnLst>
                <a:rect l="0" t="0" r="r" b="b"/>
                <a:pathLst>
                  <a:path w="4" h="11">
                    <a:moveTo>
                      <a:pt x="2" y="4"/>
                    </a:moveTo>
                    <a:cubicBezTo>
                      <a:pt x="2" y="2"/>
                      <a:pt x="1" y="0"/>
                      <a:pt x="3" y="0"/>
                    </a:cubicBezTo>
                    <a:cubicBezTo>
                      <a:pt x="2" y="2"/>
                      <a:pt x="2" y="5"/>
                      <a:pt x="4" y="6"/>
                    </a:cubicBezTo>
                    <a:cubicBezTo>
                      <a:pt x="1" y="6"/>
                      <a:pt x="3" y="9"/>
                      <a:pt x="3" y="11"/>
                    </a:cubicBezTo>
                    <a:cubicBezTo>
                      <a:pt x="0" y="10"/>
                      <a:pt x="2" y="6"/>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01" name="Freeform 9"/>
              <p:cNvSpPr>
                <a:spLocks/>
              </p:cNvSpPr>
              <p:nvPr/>
            </p:nvSpPr>
            <p:spPr bwMode="auto">
              <a:xfrm>
                <a:off x="1266" y="1212"/>
                <a:ext cx="10" cy="24"/>
              </a:xfrm>
              <a:custGeom>
                <a:avLst/>
                <a:gdLst>
                  <a:gd name="T0" fmla="*/ 1 w 4"/>
                  <a:gd name="T1" fmla="*/ 10 h 10"/>
                  <a:gd name="T2" fmla="*/ 2 w 4"/>
                  <a:gd name="T3" fmla="*/ 0 h 10"/>
                  <a:gd name="T4" fmla="*/ 1 w 4"/>
                  <a:gd name="T5" fmla="*/ 10 h 10"/>
                </a:gdLst>
                <a:ahLst/>
                <a:cxnLst>
                  <a:cxn ang="0">
                    <a:pos x="T0" y="T1"/>
                  </a:cxn>
                  <a:cxn ang="0">
                    <a:pos x="T2" y="T3"/>
                  </a:cxn>
                  <a:cxn ang="0">
                    <a:pos x="T4" y="T5"/>
                  </a:cxn>
                </a:cxnLst>
                <a:rect l="0" t="0" r="r" b="b"/>
                <a:pathLst>
                  <a:path w="4" h="10">
                    <a:moveTo>
                      <a:pt x="1" y="10"/>
                    </a:moveTo>
                    <a:cubicBezTo>
                      <a:pt x="2" y="7"/>
                      <a:pt x="0" y="2"/>
                      <a:pt x="2" y="0"/>
                    </a:cubicBezTo>
                    <a:cubicBezTo>
                      <a:pt x="2" y="3"/>
                      <a:pt x="4" y="9"/>
                      <a:pt x="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02" name="Freeform 10"/>
              <p:cNvSpPr>
                <a:spLocks/>
              </p:cNvSpPr>
              <p:nvPr/>
            </p:nvSpPr>
            <p:spPr bwMode="auto">
              <a:xfrm>
                <a:off x="3112" y="1912"/>
                <a:ext cx="7" cy="40"/>
              </a:xfrm>
              <a:custGeom>
                <a:avLst/>
                <a:gdLst>
                  <a:gd name="T0" fmla="*/ 3 w 3"/>
                  <a:gd name="T1" fmla="*/ 2 h 17"/>
                  <a:gd name="T2" fmla="*/ 2 w 3"/>
                  <a:gd name="T3" fmla="*/ 17 h 17"/>
                  <a:gd name="T4" fmla="*/ 3 w 3"/>
                  <a:gd name="T5" fmla="*/ 2 h 17"/>
                </a:gdLst>
                <a:ahLst/>
                <a:cxnLst>
                  <a:cxn ang="0">
                    <a:pos x="T0" y="T1"/>
                  </a:cxn>
                  <a:cxn ang="0">
                    <a:pos x="T2" y="T3"/>
                  </a:cxn>
                  <a:cxn ang="0">
                    <a:pos x="T4" y="T5"/>
                  </a:cxn>
                </a:cxnLst>
                <a:rect l="0" t="0" r="r" b="b"/>
                <a:pathLst>
                  <a:path w="3" h="17">
                    <a:moveTo>
                      <a:pt x="3" y="2"/>
                    </a:moveTo>
                    <a:cubicBezTo>
                      <a:pt x="1" y="5"/>
                      <a:pt x="3" y="13"/>
                      <a:pt x="2" y="17"/>
                    </a:cubicBezTo>
                    <a:cubicBezTo>
                      <a:pt x="1" y="15"/>
                      <a:pt x="0" y="0"/>
                      <a:pt x="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03" name="Freeform 11"/>
              <p:cNvSpPr>
                <a:spLocks/>
              </p:cNvSpPr>
              <p:nvPr/>
            </p:nvSpPr>
            <p:spPr bwMode="auto">
              <a:xfrm>
                <a:off x="1836" y="2066"/>
                <a:ext cx="3" cy="28"/>
              </a:xfrm>
              <a:custGeom>
                <a:avLst/>
                <a:gdLst>
                  <a:gd name="T0" fmla="*/ 0 w 1"/>
                  <a:gd name="T1" fmla="*/ 0 h 12"/>
                  <a:gd name="T2" fmla="*/ 0 w 1"/>
                  <a:gd name="T3" fmla="*/ 12 h 12"/>
                  <a:gd name="T4" fmla="*/ 0 w 1"/>
                  <a:gd name="T5" fmla="*/ 0 h 12"/>
                </a:gdLst>
                <a:ahLst/>
                <a:cxnLst>
                  <a:cxn ang="0">
                    <a:pos x="T0" y="T1"/>
                  </a:cxn>
                  <a:cxn ang="0">
                    <a:pos x="T2" y="T3"/>
                  </a:cxn>
                  <a:cxn ang="0">
                    <a:pos x="T4" y="T5"/>
                  </a:cxn>
                </a:cxnLst>
                <a:rect l="0" t="0" r="r" b="b"/>
                <a:pathLst>
                  <a:path w="1" h="12">
                    <a:moveTo>
                      <a:pt x="0" y="0"/>
                    </a:moveTo>
                    <a:cubicBezTo>
                      <a:pt x="1" y="2"/>
                      <a:pt x="1" y="10"/>
                      <a:pt x="0" y="12"/>
                    </a:cubicBezTo>
                    <a:cubicBezTo>
                      <a:pt x="0" y="8"/>
                      <a:pt x="0" y="4"/>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04" name="Freeform 13"/>
              <p:cNvSpPr>
                <a:spLocks/>
              </p:cNvSpPr>
              <p:nvPr/>
            </p:nvSpPr>
            <p:spPr bwMode="auto">
              <a:xfrm>
                <a:off x="2130" y="1807"/>
                <a:ext cx="16" cy="19"/>
              </a:xfrm>
              <a:custGeom>
                <a:avLst/>
                <a:gdLst>
                  <a:gd name="T0" fmla="*/ 1 w 7"/>
                  <a:gd name="T1" fmla="*/ 0 h 8"/>
                  <a:gd name="T2" fmla="*/ 7 w 7"/>
                  <a:gd name="T3" fmla="*/ 3 h 8"/>
                  <a:gd name="T4" fmla="*/ 4 w 7"/>
                  <a:gd name="T5" fmla="*/ 3 h 8"/>
                  <a:gd name="T6" fmla="*/ 2 w 7"/>
                  <a:gd name="T7" fmla="*/ 6 h 8"/>
                  <a:gd name="T8" fmla="*/ 1 w 7"/>
                  <a:gd name="T9" fmla="*/ 0 h 8"/>
                </a:gdLst>
                <a:ahLst/>
                <a:cxnLst>
                  <a:cxn ang="0">
                    <a:pos x="T0" y="T1"/>
                  </a:cxn>
                  <a:cxn ang="0">
                    <a:pos x="T2" y="T3"/>
                  </a:cxn>
                  <a:cxn ang="0">
                    <a:pos x="T4" y="T5"/>
                  </a:cxn>
                  <a:cxn ang="0">
                    <a:pos x="T6" y="T7"/>
                  </a:cxn>
                  <a:cxn ang="0">
                    <a:pos x="T8" y="T9"/>
                  </a:cxn>
                </a:cxnLst>
                <a:rect l="0" t="0" r="r" b="b"/>
                <a:pathLst>
                  <a:path w="7" h="8">
                    <a:moveTo>
                      <a:pt x="1" y="0"/>
                    </a:moveTo>
                    <a:cubicBezTo>
                      <a:pt x="4" y="1"/>
                      <a:pt x="3" y="4"/>
                      <a:pt x="7" y="3"/>
                    </a:cubicBezTo>
                    <a:cubicBezTo>
                      <a:pt x="7" y="4"/>
                      <a:pt x="4" y="4"/>
                      <a:pt x="4" y="3"/>
                    </a:cubicBezTo>
                    <a:cubicBezTo>
                      <a:pt x="3" y="3"/>
                      <a:pt x="3" y="5"/>
                      <a:pt x="2" y="6"/>
                    </a:cubicBezTo>
                    <a:cubicBezTo>
                      <a:pt x="0" y="8"/>
                      <a:pt x="4"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05" name="Freeform 14"/>
              <p:cNvSpPr>
                <a:spLocks/>
              </p:cNvSpPr>
              <p:nvPr/>
            </p:nvSpPr>
            <p:spPr bwMode="auto">
              <a:xfrm>
                <a:off x="2080" y="854"/>
                <a:ext cx="12" cy="19"/>
              </a:xfrm>
              <a:custGeom>
                <a:avLst/>
                <a:gdLst>
                  <a:gd name="T0" fmla="*/ 4 w 5"/>
                  <a:gd name="T1" fmla="*/ 8 h 8"/>
                  <a:gd name="T2" fmla="*/ 0 w 5"/>
                  <a:gd name="T3" fmla="*/ 4 h 8"/>
                  <a:gd name="T4" fmla="*/ 4 w 5"/>
                  <a:gd name="T5" fmla="*/ 4 h 8"/>
                  <a:gd name="T6" fmla="*/ 5 w 5"/>
                  <a:gd name="T7" fmla="*/ 1 h 8"/>
                  <a:gd name="T8" fmla="*/ 5 w 5"/>
                  <a:gd name="T9" fmla="*/ 2 h 8"/>
                  <a:gd name="T10" fmla="*/ 5 w 5"/>
                  <a:gd name="T11" fmla="*/ 3 h 8"/>
                  <a:gd name="T12" fmla="*/ 2 w 5"/>
                  <a:gd name="T13" fmla="*/ 5 h 8"/>
                  <a:gd name="T14" fmla="*/ 4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2" y="7"/>
                      <a:pt x="1" y="6"/>
                      <a:pt x="0" y="4"/>
                    </a:cubicBezTo>
                    <a:cubicBezTo>
                      <a:pt x="1" y="4"/>
                      <a:pt x="3" y="4"/>
                      <a:pt x="4" y="4"/>
                    </a:cubicBezTo>
                    <a:cubicBezTo>
                      <a:pt x="3" y="3"/>
                      <a:pt x="2" y="0"/>
                      <a:pt x="5" y="1"/>
                    </a:cubicBezTo>
                    <a:cubicBezTo>
                      <a:pt x="5" y="1"/>
                      <a:pt x="5" y="1"/>
                      <a:pt x="5" y="2"/>
                    </a:cubicBezTo>
                    <a:cubicBezTo>
                      <a:pt x="4" y="2"/>
                      <a:pt x="4" y="3"/>
                      <a:pt x="5" y="3"/>
                    </a:cubicBezTo>
                    <a:cubicBezTo>
                      <a:pt x="5" y="4"/>
                      <a:pt x="4" y="5"/>
                      <a:pt x="2" y="5"/>
                    </a:cubicBezTo>
                    <a:cubicBezTo>
                      <a:pt x="3" y="6"/>
                      <a:pt x="4" y="7"/>
                      <a:pt x="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06" name="Freeform 15"/>
              <p:cNvSpPr>
                <a:spLocks/>
              </p:cNvSpPr>
              <p:nvPr/>
            </p:nvSpPr>
            <p:spPr bwMode="auto">
              <a:xfrm>
                <a:off x="1862" y="2407"/>
                <a:ext cx="19" cy="14"/>
              </a:xfrm>
              <a:custGeom>
                <a:avLst/>
                <a:gdLst>
                  <a:gd name="T0" fmla="*/ 8 w 8"/>
                  <a:gd name="T1" fmla="*/ 3 h 6"/>
                  <a:gd name="T2" fmla="*/ 7 w 8"/>
                  <a:gd name="T3" fmla="*/ 6 h 6"/>
                  <a:gd name="T4" fmla="*/ 0 w 8"/>
                  <a:gd name="T5" fmla="*/ 2 h 6"/>
                  <a:gd name="T6" fmla="*/ 3 w 8"/>
                  <a:gd name="T7" fmla="*/ 0 h 6"/>
                  <a:gd name="T8" fmla="*/ 5 w 8"/>
                  <a:gd name="T9" fmla="*/ 1 h 6"/>
                  <a:gd name="T10" fmla="*/ 7 w 8"/>
                  <a:gd name="T11" fmla="*/ 2 h 6"/>
                  <a:gd name="T12" fmla="*/ 8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3"/>
                    </a:moveTo>
                    <a:cubicBezTo>
                      <a:pt x="7" y="4"/>
                      <a:pt x="7" y="5"/>
                      <a:pt x="7" y="6"/>
                    </a:cubicBezTo>
                    <a:cubicBezTo>
                      <a:pt x="3" y="6"/>
                      <a:pt x="4" y="2"/>
                      <a:pt x="0" y="2"/>
                    </a:cubicBezTo>
                    <a:cubicBezTo>
                      <a:pt x="0" y="0"/>
                      <a:pt x="3" y="1"/>
                      <a:pt x="3" y="0"/>
                    </a:cubicBezTo>
                    <a:cubicBezTo>
                      <a:pt x="6" y="0"/>
                      <a:pt x="1" y="2"/>
                      <a:pt x="5" y="1"/>
                    </a:cubicBezTo>
                    <a:cubicBezTo>
                      <a:pt x="2" y="3"/>
                      <a:pt x="6" y="5"/>
                      <a:pt x="7" y="2"/>
                    </a:cubicBezTo>
                    <a:cubicBezTo>
                      <a:pt x="7" y="2"/>
                      <a:pt x="8" y="3"/>
                      <a:pt x="8"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07" name="Freeform 16"/>
              <p:cNvSpPr>
                <a:spLocks/>
              </p:cNvSpPr>
              <p:nvPr/>
            </p:nvSpPr>
            <p:spPr bwMode="auto">
              <a:xfrm>
                <a:off x="1877" y="2464"/>
                <a:ext cx="16" cy="17"/>
              </a:xfrm>
              <a:custGeom>
                <a:avLst/>
                <a:gdLst>
                  <a:gd name="T0" fmla="*/ 0 w 7"/>
                  <a:gd name="T1" fmla="*/ 0 h 7"/>
                  <a:gd name="T2" fmla="*/ 4 w 7"/>
                  <a:gd name="T3" fmla="*/ 1 h 7"/>
                  <a:gd name="T4" fmla="*/ 4 w 7"/>
                  <a:gd name="T5" fmla="*/ 7 h 7"/>
                  <a:gd name="T6" fmla="*/ 0 w 7"/>
                  <a:gd name="T7" fmla="*/ 1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1" y="1"/>
                      <a:pt x="2" y="2"/>
                      <a:pt x="4" y="1"/>
                    </a:cubicBezTo>
                    <a:cubicBezTo>
                      <a:pt x="3" y="4"/>
                      <a:pt x="7" y="6"/>
                      <a:pt x="4" y="7"/>
                    </a:cubicBezTo>
                    <a:cubicBezTo>
                      <a:pt x="2" y="5"/>
                      <a:pt x="2" y="3"/>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08" name="Freeform 17"/>
              <p:cNvSpPr>
                <a:spLocks noEditPoints="1"/>
              </p:cNvSpPr>
              <p:nvPr/>
            </p:nvSpPr>
            <p:spPr bwMode="auto">
              <a:xfrm>
                <a:off x="1986" y="669"/>
                <a:ext cx="664" cy="270"/>
              </a:xfrm>
              <a:custGeom>
                <a:avLst/>
                <a:gdLst>
                  <a:gd name="T0" fmla="*/ 212 w 281"/>
                  <a:gd name="T1" fmla="*/ 2 h 114"/>
                  <a:gd name="T2" fmla="*/ 229 w 281"/>
                  <a:gd name="T3" fmla="*/ 2 h 114"/>
                  <a:gd name="T4" fmla="*/ 236 w 281"/>
                  <a:gd name="T5" fmla="*/ 3 h 114"/>
                  <a:gd name="T6" fmla="*/ 248 w 281"/>
                  <a:gd name="T7" fmla="*/ 6 h 114"/>
                  <a:gd name="T8" fmla="*/ 248 w 281"/>
                  <a:gd name="T9" fmla="*/ 7 h 114"/>
                  <a:gd name="T10" fmla="*/ 281 w 281"/>
                  <a:gd name="T11" fmla="*/ 9 h 114"/>
                  <a:gd name="T12" fmla="*/ 244 w 281"/>
                  <a:gd name="T13" fmla="*/ 24 h 114"/>
                  <a:gd name="T14" fmla="*/ 249 w 281"/>
                  <a:gd name="T15" fmla="*/ 26 h 114"/>
                  <a:gd name="T16" fmla="*/ 241 w 281"/>
                  <a:gd name="T17" fmla="*/ 31 h 114"/>
                  <a:gd name="T18" fmla="*/ 248 w 281"/>
                  <a:gd name="T19" fmla="*/ 39 h 114"/>
                  <a:gd name="T20" fmla="*/ 234 w 281"/>
                  <a:gd name="T21" fmla="*/ 47 h 114"/>
                  <a:gd name="T22" fmla="*/ 219 w 281"/>
                  <a:gd name="T23" fmla="*/ 54 h 114"/>
                  <a:gd name="T24" fmla="*/ 218 w 281"/>
                  <a:gd name="T25" fmla="*/ 56 h 114"/>
                  <a:gd name="T26" fmla="*/ 210 w 281"/>
                  <a:gd name="T27" fmla="*/ 59 h 114"/>
                  <a:gd name="T28" fmla="*/ 227 w 281"/>
                  <a:gd name="T29" fmla="*/ 61 h 114"/>
                  <a:gd name="T30" fmla="*/ 161 w 281"/>
                  <a:gd name="T31" fmla="*/ 84 h 114"/>
                  <a:gd name="T32" fmla="*/ 150 w 281"/>
                  <a:gd name="T33" fmla="*/ 85 h 114"/>
                  <a:gd name="T34" fmla="*/ 123 w 281"/>
                  <a:gd name="T35" fmla="*/ 114 h 114"/>
                  <a:gd name="T36" fmla="*/ 99 w 281"/>
                  <a:gd name="T37" fmla="*/ 80 h 114"/>
                  <a:gd name="T38" fmla="*/ 119 w 281"/>
                  <a:gd name="T39" fmla="*/ 64 h 114"/>
                  <a:gd name="T40" fmla="*/ 120 w 281"/>
                  <a:gd name="T41" fmla="*/ 58 h 114"/>
                  <a:gd name="T42" fmla="*/ 116 w 281"/>
                  <a:gd name="T43" fmla="*/ 52 h 114"/>
                  <a:gd name="T44" fmla="*/ 106 w 281"/>
                  <a:gd name="T45" fmla="*/ 53 h 114"/>
                  <a:gd name="T46" fmla="*/ 109 w 281"/>
                  <a:gd name="T47" fmla="*/ 33 h 114"/>
                  <a:gd name="T48" fmla="*/ 79 w 281"/>
                  <a:gd name="T49" fmla="*/ 30 h 114"/>
                  <a:gd name="T50" fmla="*/ 87 w 281"/>
                  <a:gd name="T51" fmla="*/ 27 h 114"/>
                  <a:gd name="T52" fmla="*/ 71 w 281"/>
                  <a:gd name="T53" fmla="*/ 22 h 114"/>
                  <a:gd name="T54" fmla="*/ 99 w 281"/>
                  <a:gd name="T55" fmla="*/ 13 h 114"/>
                  <a:gd name="T56" fmla="*/ 121 w 281"/>
                  <a:gd name="T57" fmla="*/ 8 h 114"/>
                  <a:gd name="T58" fmla="*/ 109 w 281"/>
                  <a:gd name="T59" fmla="*/ 11 h 114"/>
                  <a:gd name="T60" fmla="*/ 44 w 281"/>
                  <a:gd name="T61" fmla="*/ 26 h 114"/>
                  <a:gd name="T62" fmla="*/ 3 w 281"/>
                  <a:gd name="T63" fmla="*/ 29 h 114"/>
                  <a:gd name="T64" fmla="*/ 17 w 281"/>
                  <a:gd name="T65" fmla="*/ 24 h 114"/>
                  <a:gd name="T66" fmla="*/ 40 w 281"/>
                  <a:gd name="T67" fmla="*/ 21 h 114"/>
                  <a:gd name="T68" fmla="*/ 3 w 281"/>
                  <a:gd name="T69" fmla="*/ 18 h 114"/>
                  <a:gd name="T70" fmla="*/ 27 w 281"/>
                  <a:gd name="T71" fmla="*/ 13 h 114"/>
                  <a:gd name="T72" fmla="*/ 36 w 281"/>
                  <a:gd name="T73" fmla="*/ 13 h 114"/>
                  <a:gd name="T74" fmla="*/ 29 w 281"/>
                  <a:gd name="T75" fmla="*/ 11 h 114"/>
                  <a:gd name="T76" fmla="*/ 106 w 281"/>
                  <a:gd name="T77" fmla="*/ 3 h 114"/>
                  <a:gd name="T78" fmla="*/ 112 w 281"/>
                  <a:gd name="T79" fmla="*/ 4 h 114"/>
                  <a:gd name="T80" fmla="*/ 175 w 281"/>
                  <a:gd name="T81" fmla="*/ 7 h 114"/>
                  <a:gd name="T82" fmla="*/ 184 w 281"/>
                  <a:gd name="T83" fmla="*/ 3 h 114"/>
                  <a:gd name="T84" fmla="*/ 209 w 281"/>
                  <a:gd name="T85" fmla="*/ 5 h 114"/>
                  <a:gd name="T86" fmla="*/ 209 w 281"/>
                  <a:gd name="T87" fmla="*/ 5 h 114"/>
                  <a:gd name="T88" fmla="*/ 251 w 281"/>
                  <a:gd name="T89" fmla="*/ 13 h 114"/>
                  <a:gd name="T90" fmla="*/ 218 w 281"/>
                  <a:gd name="T91" fmla="*/ 45 h 114"/>
                  <a:gd name="T92" fmla="*/ 221 w 281"/>
                  <a:gd name="T93" fmla="*/ 50 h 114"/>
                  <a:gd name="T94" fmla="*/ 225 w 281"/>
                  <a:gd name="T95" fmla="*/ 46 h 114"/>
                  <a:gd name="T96" fmla="*/ 109 w 281"/>
                  <a:gd name="T97" fmla="*/ 89 h 114"/>
                  <a:gd name="T98" fmla="*/ 215 w 281"/>
                  <a:gd name="T99" fmla="*/ 9 h 114"/>
                  <a:gd name="T100" fmla="*/ 215 w 281"/>
                  <a:gd name="T101" fmla="*/ 9 h 114"/>
                  <a:gd name="T102" fmla="*/ 52 w 281"/>
                  <a:gd name="T103" fmla="*/ 13 h 114"/>
                  <a:gd name="T104" fmla="*/ 42 w 281"/>
                  <a:gd name="T105" fmla="*/ 13 h 114"/>
                  <a:gd name="T106" fmla="*/ 48 w 281"/>
                  <a:gd name="T107" fmla="*/ 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1" h="114">
                    <a:moveTo>
                      <a:pt x="192" y="5"/>
                    </a:moveTo>
                    <a:cubicBezTo>
                      <a:pt x="197" y="5"/>
                      <a:pt x="202" y="0"/>
                      <a:pt x="212" y="2"/>
                    </a:cubicBezTo>
                    <a:cubicBezTo>
                      <a:pt x="215" y="2"/>
                      <a:pt x="218" y="2"/>
                      <a:pt x="222" y="2"/>
                    </a:cubicBezTo>
                    <a:cubicBezTo>
                      <a:pt x="224" y="2"/>
                      <a:pt x="227" y="2"/>
                      <a:pt x="229" y="2"/>
                    </a:cubicBezTo>
                    <a:cubicBezTo>
                      <a:pt x="229" y="3"/>
                      <a:pt x="228" y="3"/>
                      <a:pt x="228" y="4"/>
                    </a:cubicBezTo>
                    <a:cubicBezTo>
                      <a:pt x="231" y="3"/>
                      <a:pt x="235" y="5"/>
                      <a:pt x="236" y="3"/>
                    </a:cubicBezTo>
                    <a:cubicBezTo>
                      <a:pt x="241" y="2"/>
                      <a:pt x="246" y="4"/>
                      <a:pt x="251" y="5"/>
                    </a:cubicBezTo>
                    <a:cubicBezTo>
                      <a:pt x="250" y="5"/>
                      <a:pt x="250" y="6"/>
                      <a:pt x="248" y="6"/>
                    </a:cubicBezTo>
                    <a:cubicBezTo>
                      <a:pt x="245" y="6"/>
                      <a:pt x="242" y="6"/>
                      <a:pt x="239" y="6"/>
                    </a:cubicBezTo>
                    <a:cubicBezTo>
                      <a:pt x="239" y="10"/>
                      <a:pt x="245" y="6"/>
                      <a:pt x="248" y="7"/>
                    </a:cubicBezTo>
                    <a:cubicBezTo>
                      <a:pt x="250" y="7"/>
                      <a:pt x="246" y="8"/>
                      <a:pt x="247" y="10"/>
                    </a:cubicBezTo>
                    <a:cubicBezTo>
                      <a:pt x="257" y="9"/>
                      <a:pt x="271" y="6"/>
                      <a:pt x="281" y="9"/>
                    </a:cubicBezTo>
                    <a:cubicBezTo>
                      <a:pt x="270" y="11"/>
                      <a:pt x="256" y="13"/>
                      <a:pt x="252" y="20"/>
                    </a:cubicBezTo>
                    <a:cubicBezTo>
                      <a:pt x="251" y="16"/>
                      <a:pt x="245" y="23"/>
                      <a:pt x="244" y="24"/>
                    </a:cubicBezTo>
                    <a:cubicBezTo>
                      <a:pt x="245" y="24"/>
                      <a:pt x="246" y="24"/>
                      <a:pt x="247" y="24"/>
                    </a:cubicBezTo>
                    <a:cubicBezTo>
                      <a:pt x="247" y="25"/>
                      <a:pt x="247" y="26"/>
                      <a:pt x="249" y="26"/>
                    </a:cubicBezTo>
                    <a:cubicBezTo>
                      <a:pt x="257" y="24"/>
                      <a:pt x="254" y="30"/>
                      <a:pt x="251" y="31"/>
                    </a:cubicBezTo>
                    <a:cubicBezTo>
                      <a:pt x="252" y="30"/>
                      <a:pt x="242" y="25"/>
                      <a:pt x="241" y="31"/>
                    </a:cubicBezTo>
                    <a:cubicBezTo>
                      <a:pt x="244" y="30"/>
                      <a:pt x="247" y="31"/>
                      <a:pt x="248" y="34"/>
                    </a:cubicBezTo>
                    <a:cubicBezTo>
                      <a:pt x="242" y="36"/>
                      <a:pt x="244" y="36"/>
                      <a:pt x="248" y="39"/>
                    </a:cubicBezTo>
                    <a:cubicBezTo>
                      <a:pt x="243" y="43"/>
                      <a:pt x="236" y="44"/>
                      <a:pt x="230" y="46"/>
                    </a:cubicBezTo>
                    <a:cubicBezTo>
                      <a:pt x="232" y="46"/>
                      <a:pt x="234" y="46"/>
                      <a:pt x="234" y="47"/>
                    </a:cubicBezTo>
                    <a:cubicBezTo>
                      <a:pt x="228" y="52"/>
                      <a:pt x="233" y="52"/>
                      <a:pt x="232" y="60"/>
                    </a:cubicBezTo>
                    <a:cubicBezTo>
                      <a:pt x="227" y="59"/>
                      <a:pt x="223" y="58"/>
                      <a:pt x="219" y="54"/>
                    </a:cubicBezTo>
                    <a:cubicBezTo>
                      <a:pt x="216" y="56"/>
                      <a:pt x="208" y="54"/>
                      <a:pt x="207" y="59"/>
                    </a:cubicBezTo>
                    <a:cubicBezTo>
                      <a:pt x="211" y="58"/>
                      <a:pt x="213" y="56"/>
                      <a:pt x="218" y="56"/>
                    </a:cubicBezTo>
                    <a:cubicBezTo>
                      <a:pt x="218" y="58"/>
                      <a:pt x="217" y="58"/>
                      <a:pt x="216" y="59"/>
                    </a:cubicBezTo>
                    <a:cubicBezTo>
                      <a:pt x="214" y="59"/>
                      <a:pt x="212" y="59"/>
                      <a:pt x="210" y="59"/>
                    </a:cubicBezTo>
                    <a:cubicBezTo>
                      <a:pt x="211" y="62"/>
                      <a:pt x="214" y="59"/>
                      <a:pt x="217" y="60"/>
                    </a:cubicBezTo>
                    <a:cubicBezTo>
                      <a:pt x="220" y="60"/>
                      <a:pt x="226" y="58"/>
                      <a:pt x="227" y="61"/>
                    </a:cubicBezTo>
                    <a:cubicBezTo>
                      <a:pt x="215" y="68"/>
                      <a:pt x="199" y="67"/>
                      <a:pt x="188" y="71"/>
                    </a:cubicBezTo>
                    <a:cubicBezTo>
                      <a:pt x="179" y="74"/>
                      <a:pt x="172" y="82"/>
                      <a:pt x="161" y="84"/>
                    </a:cubicBezTo>
                    <a:cubicBezTo>
                      <a:pt x="160" y="83"/>
                      <a:pt x="161" y="82"/>
                      <a:pt x="161" y="81"/>
                    </a:cubicBezTo>
                    <a:cubicBezTo>
                      <a:pt x="158" y="85"/>
                      <a:pt x="154" y="83"/>
                      <a:pt x="150" y="85"/>
                    </a:cubicBezTo>
                    <a:cubicBezTo>
                      <a:pt x="146" y="91"/>
                      <a:pt x="143" y="97"/>
                      <a:pt x="135" y="99"/>
                    </a:cubicBezTo>
                    <a:cubicBezTo>
                      <a:pt x="133" y="106"/>
                      <a:pt x="130" y="112"/>
                      <a:pt x="123" y="114"/>
                    </a:cubicBezTo>
                    <a:cubicBezTo>
                      <a:pt x="120" y="113"/>
                      <a:pt x="115" y="107"/>
                      <a:pt x="107" y="109"/>
                    </a:cubicBezTo>
                    <a:cubicBezTo>
                      <a:pt x="105" y="102"/>
                      <a:pt x="100" y="92"/>
                      <a:pt x="99" y="80"/>
                    </a:cubicBezTo>
                    <a:cubicBezTo>
                      <a:pt x="103" y="78"/>
                      <a:pt x="102" y="78"/>
                      <a:pt x="101" y="74"/>
                    </a:cubicBezTo>
                    <a:cubicBezTo>
                      <a:pt x="105" y="69"/>
                      <a:pt x="116" y="68"/>
                      <a:pt x="119" y="64"/>
                    </a:cubicBezTo>
                    <a:cubicBezTo>
                      <a:pt x="118" y="60"/>
                      <a:pt x="114" y="60"/>
                      <a:pt x="108" y="58"/>
                    </a:cubicBezTo>
                    <a:cubicBezTo>
                      <a:pt x="112" y="58"/>
                      <a:pt x="116" y="58"/>
                      <a:pt x="120" y="58"/>
                    </a:cubicBezTo>
                    <a:cubicBezTo>
                      <a:pt x="120" y="59"/>
                      <a:pt x="121" y="58"/>
                      <a:pt x="122" y="59"/>
                    </a:cubicBezTo>
                    <a:cubicBezTo>
                      <a:pt x="121" y="55"/>
                      <a:pt x="119" y="53"/>
                      <a:pt x="116" y="52"/>
                    </a:cubicBezTo>
                    <a:cubicBezTo>
                      <a:pt x="116" y="52"/>
                      <a:pt x="116" y="51"/>
                      <a:pt x="116" y="51"/>
                    </a:cubicBezTo>
                    <a:cubicBezTo>
                      <a:pt x="112" y="51"/>
                      <a:pt x="111" y="53"/>
                      <a:pt x="106" y="53"/>
                    </a:cubicBezTo>
                    <a:cubicBezTo>
                      <a:pt x="110" y="50"/>
                      <a:pt x="113" y="48"/>
                      <a:pt x="113" y="45"/>
                    </a:cubicBezTo>
                    <a:cubicBezTo>
                      <a:pt x="113" y="40"/>
                      <a:pt x="109" y="38"/>
                      <a:pt x="109" y="33"/>
                    </a:cubicBezTo>
                    <a:cubicBezTo>
                      <a:pt x="96" y="29"/>
                      <a:pt x="82" y="35"/>
                      <a:pt x="76" y="30"/>
                    </a:cubicBezTo>
                    <a:cubicBezTo>
                      <a:pt x="77" y="30"/>
                      <a:pt x="78" y="30"/>
                      <a:pt x="79" y="30"/>
                    </a:cubicBezTo>
                    <a:cubicBezTo>
                      <a:pt x="82" y="29"/>
                      <a:pt x="76" y="29"/>
                      <a:pt x="75" y="29"/>
                    </a:cubicBezTo>
                    <a:cubicBezTo>
                      <a:pt x="77" y="26"/>
                      <a:pt x="85" y="30"/>
                      <a:pt x="87" y="27"/>
                    </a:cubicBezTo>
                    <a:cubicBezTo>
                      <a:pt x="88" y="27"/>
                      <a:pt x="88" y="26"/>
                      <a:pt x="87" y="26"/>
                    </a:cubicBezTo>
                    <a:cubicBezTo>
                      <a:pt x="79" y="27"/>
                      <a:pt x="76" y="24"/>
                      <a:pt x="71" y="22"/>
                    </a:cubicBezTo>
                    <a:cubicBezTo>
                      <a:pt x="82" y="19"/>
                      <a:pt x="97" y="20"/>
                      <a:pt x="106" y="14"/>
                    </a:cubicBezTo>
                    <a:cubicBezTo>
                      <a:pt x="104" y="14"/>
                      <a:pt x="99" y="16"/>
                      <a:pt x="99" y="13"/>
                    </a:cubicBezTo>
                    <a:cubicBezTo>
                      <a:pt x="107" y="10"/>
                      <a:pt x="121" y="14"/>
                      <a:pt x="126" y="7"/>
                    </a:cubicBezTo>
                    <a:cubicBezTo>
                      <a:pt x="123" y="6"/>
                      <a:pt x="124" y="9"/>
                      <a:pt x="121" y="8"/>
                    </a:cubicBezTo>
                    <a:cubicBezTo>
                      <a:pt x="115" y="7"/>
                      <a:pt x="111" y="8"/>
                      <a:pt x="105" y="9"/>
                    </a:cubicBezTo>
                    <a:cubicBezTo>
                      <a:pt x="105" y="11"/>
                      <a:pt x="110" y="8"/>
                      <a:pt x="109" y="11"/>
                    </a:cubicBezTo>
                    <a:cubicBezTo>
                      <a:pt x="91" y="10"/>
                      <a:pt x="80" y="17"/>
                      <a:pt x="63" y="19"/>
                    </a:cubicBezTo>
                    <a:cubicBezTo>
                      <a:pt x="74" y="21"/>
                      <a:pt x="49" y="26"/>
                      <a:pt x="44" y="26"/>
                    </a:cubicBezTo>
                    <a:cubicBezTo>
                      <a:pt x="43" y="29"/>
                      <a:pt x="49" y="28"/>
                      <a:pt x="46" y="30"/>
                    </a:cubicBezTo>
                    <a:cubicBezTo>
                      <a:pt x="32" y="30"/>
                      <a:pt x="17" y="32"/>
                      <a:pt x="3" y="29"/>
                    </a:cubicBezTo>
                    <a:cubicBezTo>
                      <a:pt x="6" y="27"/>
                      <a:pt x="12" y="28"/>
                      <a:pt x="17" y="26"/>
                    </a:cubicBezTo>
                    <a:cubicBezTo>
                      <a:pt x="14" y="27"/>
                      <a:pt x="14" y="23"/>
                      <a:pt x="17" y="24"/>
                    </a:cubicBezTo>
                    <a:cubicBezTo>
                      <a:pt x="20" y="24"/>
                      <a:pt x="24" y="24"/>
                      <a:pt x="25" y="26"/>
                    </a:cubicBezTo>
                    <a:cubicBezTo>
                      <a:pt x="28" y="23"/>
                      <a:pt x="32" y="20"/>
                      <a:pt x="40" y="21"/>
                    </a:cubicBezTo>
                    <a:cubicBezTo>
                      <a:pt x="40" y="19"/>
                      <a:pt x="39" y="19"/>
                      <a:pt x="36" y="19"/>
                    </a:cubicBezTo>
                    <a:cubicBezTo>
                      <a:pt x="26" y="15"/>
                      <a:pt x="10" y="28"/>
                      <a:pt x="3" y="18"/>
                    </a:cubicBezTo>
                    <a:cubicBezTo>
                      <a:pt x="17" y="18"/>
                      <a:pt x="0" y="18"/>
                      <a:pt x="1" y="14"/>
                    </a:cubicBezTo>
                    <a:cubicBezTo>
                      <a:pt x="11" y="13"/>
                      <a:pt x="18" y="5"/>
                      <a:pt x="27" y="13"/>
                    </a:cubicBezTo>
                    <a:cubicBezTo>
                      <a:pt x="29" y="13"/>
                      <a:pt x="34" y="11"/>
                      <a:pt x="33" y="15"/>
                    </a:cubicBezTo>
                    <a:cubicBezTo>
                      <a:pt x="34" y="14"/>
                      <a:pt x="35" y="14"/>
                      <a:pt x="36" y="13"/>
                    </a:cubicBezTo>
                    <a:cubicBezTo>
                      <a:pt x="36" y="10"/>
                      <a:pt x="31" y="12"/>
                      <a:pt x="29" y="12"/>
                    </a:cubicBezTo>
                    <a:cubicBezTo>
                      <a:pt x="29" y="11"/>
                      <a:pt x="29" y="11"/>
                      <a:pt x="29" y="11"/>
                    </a:cubicBezTo>
                    <a:cubicBezTo>
                      <a:pt x="31" y="8"/>
                      <a:pt x="23" y="9"/>
                      <a:pt x="27" y="8"/>
                    </a:cubicBezTo>
                    <a:cubicBezTo>
                      <a:pt x="55" y="6"/>
                      <a:pt x="81" y="1"/>
                      <a:pt x="106" y="3"/>
                    </a:cubicBezTo>
                    <a:cubicBezTo>
                      <a:pt x="106" y="4"/>
                      <a:pt x="105" y="4"/>
                      <a:pt x="105" y="5"/>
                    </a:cubicBezTo>
                    <a:cubicBezTo>
                      <a:pt x="108" y="5"/>
                      <a:pt x="111" y="5"/>
                      <a:pt x="112" y="4"/>
                    </a:cubicBezTo>
                    <a:cubicBezTo>
                      <a:pt x="131" y="6"/>
                      <a:pt x="153" y="9"/>
                      <a:pt x="162" y="5"/>
                    </a:cubicBezTo>
                    <a:cubicBezTo>
                      <a:pt x="166" y="5"/>
                      <a:pt x="178" y="9"/>
                      <a:pt x="175" y="7"/>
                    </a:cubicBezTo>
                    <a:cubicBezTo>
                      <a:pt x="175" y="5"/>
                      <a:pt x="172" y="6"/>
                      <a:pt x="172" y="5"/>
                    </a:cubicBezTo>
                    <a:cubicBezTo>
                      <a:pt x="178" y="5"/>
                      <a:pt x="174" y="2"/>
                      <a:pt x="184" y="3"/>
                    </a:cubicBezTo>
                    <a:cubicBezTo>
                      <a:pt x="186" y="7"/>
                      <a:pt x="190" y="3"/>
                      <a:pt x="192" y="5"/>
                    </a:cubicBezTo>
                    <a:close/>
                    <a:moveTo>
                      <a:pt x="209" y="5"/>
                    </a:moveTo>
                    <a:cubicBezTo>
                      <a:pt x="215" y="5"/>
                      <a:pt x="220" y="5"/>
                      <a:pt x="224" y="3"/>
                    </a:cubicBezTo>
                    <a:cubicBezTo>
                      <a:pt x="219" y="3"/>
                      <a:pt x="213" y="3"/>
                      <a:pt x="209" y="5"/>
                    </a:cubicBezTo>
                    <a:close/>
                    <a:moveTo>
                      <a:pt x="251" y="13"/>
                    </a:moveTo>
                    <a:cubicBezTo>
                      <a:pt x="260" y="15"/>
                      <a:pt x="262" y="9"/>
                      <a:pt x="251" y="13"/>
                    </a:cubicBezTo>
                    <a:close/>
                    <a:moveTo>
                      <a:pt x="225" y="46"/>
                    </a:moveTo>
                    <a:cubicBezTo>
                      <a:pt x="232" y="46"/>
                      <a:pt x="219" y="42"/>
                      <a:pt x="218" y="45"/>
                    </a:cubicBezTo>
                    <a:cubicBezTo>
                      <a:pt x="220" y="47"/>
                      <a:pt x="220" y="45"/>
                      <a:pt x="223" y="45"/>
                    </a:cubicBezTo>
                    <a:cubicBezTo>
                      <a:pt x="224" y="49"/>
                      <a:pt x="223" y="49"/>
                      <a:pt x="221" y="50"/>
                    </a:cubicBezTo>
                    <a:cubicBezTo>
                      <a:pt x="225" y="49"/>
                      <a:pt x="228" y="53"/>
                      <a:pt x="230" y="50"/>
                    </a:cubicBezTo>
                    <a:cubicBezTo>
                      <a:pt x="227" y="50"/>
                      <a:pt x="225" y="49"/>
                      <a:pt x="225" y="46"/>
                    </a:cubicBezTo>
                    <a:close/>
                    <a:moveTo>
                      <a:pt x="103" y="90"/>
                    </a:moveTo>
                    <a:cubicBezTo>
                      <a:pt x="106" y="91"/>
                      <a:pt x="107" y="87"/>
                      <a:pt x="109" y="89"/>
                    </a:cubicBezTo>
                    <a:cubicBezTo>
                      <a:pt x="109" y="85"/>
                      <a:pt x="103" y="89"/>
                      <a:pt x="103" y="90"/>
                    </a:cubicBezTo>
                    <a:close/>
                    <a:moveTo>
                      <a:pt x="215" y="9"/>
                    </a:moveTo>
                    <a:cubicBezTo>
                      <a:pt x="221" y="8"/>
                      <a:pt x="227" y="8"/>
                      <a:pt x="231" y="6"/>
                    </a:cubicBezTo>
                    <a:cubicBezTo>
                      <a:pt x="225" y="6"/>
                      <a:pt x="219" y="7"/>
                      <a:pt x="215" y="9"/>
                    </a:cubicBezTo>
                    <a:close/>
                    <a:moveTo>
                      <a:pt x="62" y="13"/>
                    </a:moveTo>
                    <a:cubicBezTo>
                      <a:pt x="59" y="13"/>
                      <a:pt x="54" y="10"/>
                      <a:pt x="52" y="13"/>
                    </a:cubicBezTo>
                    <a:cubicBezTo>
                      <a:pt x="56" y="12"/>
                      <a:pt x="60" y="15"/>
                      <a:pt x="62" y="13"/>
                    </a:cubicBezTo>
                    <a:close/>
                    <a:moveTo>
                      <a:pt x="42" y="13"/>
                    </a:moveTo>
                    <a:cubicBezTo>
                      <a:pt x="46" y="12"/>
                      <a:pt x="48" y="19"/>
                      <a:pt x="50" y="14"/>
                    </a:cubicBezTo>
                    <a:cubicBezTo>
                      <a:pt x="48" y="15"/>
                      <a:pt x="48" y="13"/>
                      <a:pt x="48" y="12"/>
                    </a:cubicBezTo>
                    <a:cubicBezTo>
                      <a:pt x="46" y="12"/>
                      <a:pt x="43" y="12"/>
                      <a:pt x="42"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09" name="Freeform 18"/>
              <p:cNvSpPr>
                <a:spLocks/>
              </p:cNvSpPr>
              <p:nvPr/>
            </p:nvSpPr>
            <p:spPr bwMode="auto">
              <a:xfrm>
                <a:off x="2234" y="674"/>
                <a:ext cx="17" cy="7"/>
              </a:xfrm>
              <a:custGeom>
                <a:avLst/>
                <a:gdLst>
                  <a:gd name="T0" fmla="*/ 7 w 7"/>
                  <a:gd name="T1" fmla="*/ 2 h 3"/>
                  <a:gd name="T2" fmla="*/ 0 w 7"/>
                  <a:gd name="T3" fmla="*/ 3 h 3"/>
                  <a:gd name="T4" fmla="*/ 1 w 7"/>
                  <a:gd name="T5" fmla="*/ 1 h 3"/>
                  <a:gd name="T6" fmla="*/ 7 w 7"/>
                  <a:gd name="T7" fmla="*/ 2 h 3"/>
                </a:gdLst>
                <a:ahLst/>
                <a:cxnLst>
                  <a:cxn ang="0">
                    <a:pos x="T0" y="T1"/>
                  </a:cxn>
                  <a:cxn ang="0">
                    <a:pos x="T2" y="T3"/>
                  </a:cxn>
                  <a:cxn ang="0">
                    <a:pos x="T4" y="T5"/>
                  </a:cxn>
                  <a:cxn ang="0">
                    <a:pos x="T6" y="T7"/>
                  </a:cxn>
                </a:cxnLst>
                <a:rect l="0" t="0" r="r" b="b"/>
                <a:pathLst>
                  <a:path w="7" h="3">
                    <a:moveTo>
                      <a:pt x="7" y="2"/>
                    </a:moveTo>
                    <a:cubicBezTo>
                      <a:pt x="6" y="3"/>
                      <a:pt x="3" y="3"/>
                      <a:pt x="0" y="3"/>
                    </a:cubicBezTo>
                    <a:cubicBezTo>
                      <a:pt x="0" y="2"/>
                      <a:pt x="1" y="2"/>
                      <a:pt x="1" y="1"/>
                    </a:cubicBezTo>
                    <a:cubicBezTo>
                      <a:pt x="3" y="1"/>
                      <a:pt x="7" y="0"/>
                      <a:pt x="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10" name="Freeform 19"/>
              <p:cNvSpPr>
                <a:spLocks/>
              </p:cNvSpPr>
              <p:nvPr/>
            </p:nvSpPr>
            <p:spPr bwMode="auto">
              <a:xfrm>
                <a:off x="2494" y="683"/>
                <a:ext cx="38" cy="8"/>
              </a:xfrm>
              <a:custGeom>
                <a:avLst/>
                <a:gdLst>
                  <a:gd name="T0" fmla="*/ 16 w 16"/>
                  <a:gd name="T1" fmla="*/ 0 h 3"/>
                  <a:gd name="T2" fmla="*/ 0 w 16"/>
                  <a:gd name="T3" fmla="*/ 3 h 3"/>
                  <a:gd name="T4" fmla="*/ 16 w 16"/>
                  <a:gd name="T5" fmla="*/ 0 h 3"/>
                </a:gdLst>
                <a:ahLst/>
                <a:cxnLst>
                  <a:cxn ang="0">
                    <a:pos x="T0" y="T1"/>
                  </a:cxn>
                  <a:cxn ang="0">
                    <a:pos x="T2" y="T3"/>
                  </a:cxn>
                  <a:cxn ang="0">
                    <a:pos x="T4" y="T5"/>
                  </a:cxn>
                </a:cxnLst>
                <a:rect l="0" t="0" r="r" b="b"/>
                <a:pathLst>
                  <a:path w="16" h="3">
                    <a:moveTo>
                      <a:pt x="16" y="0"/>
                    </a:moveTo>
                    <a:cubicBezTo>
                      <a:pt x="12" y="2"/>
                      <a:pt x="6" y="2"/>
                      <a:pt x="0" y="3"/>
                    </a:cubicBezTo>
                    <a:cubicBezTo>
                      <a:pt x="4" y="1"/>
                      <a:pt x="10" y="0"/>
                      <a:pt x="1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11" name="Freeform 20"/>
              <p:cNvSpPr>
                <a:spLocks/>
              </p:cNvSpPr>
              <p:nvPr/>
            </p:nvSpPr>
            <p:spPr bwMode="auto">
              <a:xfrm>
                <a:off x="3154" y="691"/>
                <a:ext cx="31" cy="11"/>
              </a:xfrm>
              <a:custGeom>
                <a:avLst/>
                <a:gdLst>
                  <a:gd name="T0" fmla="*/ 12 w 13"/>
                  <a:gd name="T1" fmla="*/ 0 h 5"/>
                  <a:gd name="T2" fmla="*/ 13 w 13"/>
                  <a:gd name="T3" fmla="*/ 2 h 5"/>
                  <a:gd name="T4" fmla="*/ 0 w 13"/>
                  <a:gd name="T5" fmla="*/ 3 h 5"/>
                  <a:gd name="T6" fmla="*/ 12 w 13"/>
                  <a:gd name="T7" fmla="*/ 0 h 5"/>
                </a:gdLst>
                <a:ahLst/>
                <a:cxnLst>
                  <a:cxn ang="0">
                    <a:pos x="T0" y="T1"/>
                  </a:cxn>
                  <a:cxn ang="0">
                    <a:pos x="T2" y="T3"/>
                  </a:cxn>
                  <a:cxn ang="0">
                    <a:pos x="T4" y="T5"/>
                  </a:cxn>
                  <a:cxn ang="0">
                    <a:pos x="T6" y="T7"/>
                  </a:cxn>
                </a:cxnLst>
                <a:rect l="0" t="0" r="r" b="b"/>
                <a:pathLst>
                  <a:path w="13" h="5">
                    <a:moveTo>
                      <a:pt x="12" y="0"/>
                    </a:moveTo>
                    <a:cubicBezTo>
                      <a:pt x="11" y="1"/>
                      <a:pt x="11" y="2"/>
                      <a:pt x="13" y="2"/>
                    </a:cubicBezTo>
                    <a:cubicBezTo>
                      <a:pt x="10" y="5"/>
                      <a:pt x="6" y="2"/>
                      <a:pt x="0" y="3"/>
                    </a:cubicBezTo>
                    <a:cubicBezTo>
                      <a:pt x="2" y="0"/>
                      <a:pt x="7" y="0"/>
                      <a:pt x="1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12" name="Freeform 21"/>
              <p:cNvSpPr>
                <a:spLocks/>
              </p:cNvSpPr>
              <p:nvPr/>
            </p:nvSpPr>
            <p:spPr bwMode="auto">
              <a:xfrm>
                <a:off x="3195" y="693"/>
                <a:ext cx="21" cy="9"/>
              </a:xfrm>
              <a:custGeom>
                <a:avLst/>
                <a:gdLst>
                  <a:gd name="T0" fmla="*/ 1 w 9"/>
                  <a:gd name="T1" fmla="*/ 1 h 4"/>
                  <a:gd name="T2" fmla="*/ 9 w 9"/>
                  <a:gd name="T3" fmla="*/ 2 h 4"/>
                  <a:gd name="T4" fmla="*/ 1 w 9"/>
                  <a:gd name="T5" fmla="*/ 1 h 4"/>
                </a:gdLst>
                <a:ahLst/>
                <a:cxnLst>
                  <a:cxn ang="0">
                    <a:pos x="T0" y="T1"/>
                  </a:cxn>
                  <a:cxn ang="0">
                    <a:pos x="T2" y="T3"/>
                  </a:cxn>
                  <a:cxn ang="0">
                    <a:pos x="T4" y="T5"/>
                  </a:cxn>
                </a:cxnLst>
                <a:rect l="0" t="0" r="r" b="b"/>
                <a:pathLst>
                  <a:path w="9" h="4">
                    <a:moveTo>
                      <a:pt x="1" y="1"/>
                    </a:moveTo>
                    <a:cubicBezTo>
                      <a:pt x="4" y="0"/>
                      <a:pt x="5" y="2"/>
                      <a:pt x="9" y="2"/>
                    </a:cubicBezTo>
                    <a:cubicBezTo>
                      <a:pt x="8" y="3"/>
                      <a:pt x="0" y="4"/>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13" name="Freeform 22"/>
              <p:cNvSpPr>
                <a:spLocks/>
              </p:cNvSpPr>
              <p:nvPr/>
            </p:nvSpPr>
            <p:spPr bwMode="auto">
              <a:xfrm>
                <a:off x="2049" y="693"/>
                <a:ext cx="22" cy="12"/>
              </a:xfrm>
              <a:custGeom>
                <a:avLst/>
                <a:gdLst>
                  <a:gd name="T0" fmla="*/ 2 w 9"/>
                  <a:gd name="T1" fmla="*/ 1 h 5"/>
                  <a:gd name="T2" fmla="*/ 2 w 9"/>
                  <a:gd name="T3" fmla="*/ 2 h 5"/>
                  <a:gd name="T4" fmla="*/ 9 w 9"/>
                  <a:gd name="T5" fmla="*/ 3 h 5"/>
                  <a:gd name="T6" fmla="*/ 6 w 9"/>
                  <a:gd name="T7" fmla="*/ 5 h 5"/>
                  <a:gd name="T8" fmla="*/ 0 w 9"/>
                  <a:gd name="T9" fmla="*/ 3 h 5"/>
                  <a:gd name="T10" fmla="*/ 2 w 9"/>
                  <a:gd name="T11" fmla="*/ 1 h 5"/>
                </a:gdLst>
                <a:ahLst/>
                <a:cxnLst>
                  <a:cxn ang="0">
                    <a:pos x="T0" y="T1"/>
                  </a:cxn>
                  <a:cxn ang="0">
                    <a:pos x="T2" y="T3"/>
                  </a:cxn>
                  <a:cxn ang="0">
                    <a:pos x="T4" y="T5"/>
                  </a:cxn>
                  <a:cxn ang="0">
                    <a:pos x="T6" y="T7"/>
                  </a:cxn>
                  <a:cxn ang="0">
                    <a:pos x="T8" y="T9"/>
                  </a:cxn>
                  <a:cxn ang="0">
                    <a:pos x="T10" y="T11"/>
                  </a:cxn>
                </a:cxnLst>
                <a:rect l="0" t="0" r="r" b="b"/>
                <a:pathLst>
                  <a:path w="9" h="5">
                    <a:moveTo>
                      <a:pt x="2" y="1"/>
                    </a:moveTo>
                    <a:cubicBezTo>
                      <a:pt x="2" y="1"/>
                      <a:pt x="2" y="1"/>
                      <a:pt x="2" y="2"/>
                    </a:cubicBezTo>
                    <a:cubicBezTo>
                      <a:pt x="4" y="2"/>
                      <a:pt x="9" y="0"/>
                      <a:pt x="9" y="3"/>
                    </a:cubicBezTo>
                    <a:cubicBezTo>
                      <a:pt x="8" y="4"/>
                      <a:pt x="7" y="4"/>
                      <a:pt x="6" y="5"/>
                    </a:cubicBezTo>
                    <a:cubicBezTo>
                      <a:pt x="7" y="1"/>
                      <a:pt x="2" y="3"/>
                      <a:pt x="0" y="3"/>
                    </a:cubicBezTo>
                    <a:cubicBezTo>
                      <a:pt x="0" y="1"/>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14" name="Freeform 23"/>
              <p:cNvSpPr>
                <a:spLocks/>
              </p:cNvSpPr>
              <p:nvPr/>
            </p:nvSpPr>
            <p:spPr bwMode="auto">
              <a:xfrm>
                <a:off x="2109" y="693"/>
                <a:ext cx="23" cy="12"/>
              </a:xfrm>
              <a:custGeom>
                <a:avLst/>
                <a:gdLst>
                  <a:gd name="T0" fmla="*/ 0 w 10"/>
                  <a:gd name="T1" fmla="*/ 3 h 5"/>
                  <a:gd name="T2" fmla="*/ 10 w 10"/>
                  <a:gd name="T3" fmla="*/ 3 h 5"/>
                  <a:gd name="T4" fmla="*/ 0 w 10"/>
                  <a:gd name="T5" fmla="*/ 3 h 5"/>
                </a:gdLst>
                <a:ahLst/>
                <a:cxnLst>
                  <a:cxn ang="0">
                    <a:pos x="T0" y="T1"/>
                  </a:cxn>
                  <a:cxn ang="0">
                    <a:pos x="T2" y="T3"/>
                  </a:cxn>
                  <a:cxn ang="0">
                    <a:pos x="T4" y="T5"/>
                  </a:cxn>
                </a:cxnLst>
                <a:rect l="0" t="0" r="r" b="b"/>
                <a:pathLst>
                  <a:path w="10" h="5">
                    <a:moveTo>
                      <a:pt x="0" y="3"/>
                    </a:moveTo>
                    <a:cubicBezTo>
                      <a:pt x="2" y="0"/>
                      <a:pt x="7" y="3"/>
                      <a:pt x="10" y="3"/>
                    </a:cubicBezTo>
                    <a:cubicBezTo>
                      <a:pt x="8" y="5"/>
                      <a:pt x="4" y="2"/>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15" name="Freeform 24"/>
              <p:cNvSpPr>
                <a:spLocks/>
              </p:cNvSpPr>
              <p:nvPr/>
            </p:nvSpPr>
            <p:spPr bwMode="auto">
              <a:xfrm>
                <a:off x="3173" y="698"/>
                <a:ext cx="24" cy="7"/>
              </a:xfrm>
              <a:custGeom>
                <a:avLst/>
                <a:gdLst>
                  <a:gd name="T0" fmla="*/ 10 w 10"/>
                  <a:gd name="T1" fmla="*/ 1 h 3"/>
                  <a:gd name="T2" fmla="*/ 0 w 10"/>
                  <a:gd name="T3" fmla="*/ 2 h 3"/>
                  <a:gd name="T4" fmla="*/ 10 w 10"/>
                  <a:gd name="T5" fmla="*/ 1 h 3"/>
                </a:gdLst>
                <a:ahLst/>
                <a:cxnLst>
                  <a:cxn ang="0">
                    <a:pos x="T0" y="T1"/>
                  </a:cxn>
                  <a:cxn ang="0">
                    <a:pos x="T2" y="T3"/>
                  </a:cxn>
                  <a:cxn ang="0">
                    <a:pos x="T4" y="T5"/>
                  </a:cxn>
                </a:cxnLst>
                <a:rect l="0" t="0" r="r" b="b"/>
                <a:pathLst>
                  <a:path w="10" h="3">
                    <a:moveTo>
                      <a:pt x="10" y="1"/>
                    </a:moveTo>
                    <a:cubicBezTo>
                      <a:pt x="8" y="3"/>
                      <a:pt x="4" y="2"/>
                      <a:pt x="0" y="2"/>
                    </a:cubicBezTo>
                    <a:cubicBezTo>
                      <a:pt x="2" y="0"/>
                      <a:pt x="6" y="0"/>
                      <a:pt x="1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16" name="Freeform 25"/>
              <p:cNvSpPr>
                <a:spLocks/>
              </p:cNvSpPr>
              <p:nvPr/>
            </p:nvSpPr>
            <p:spPr bwMode="auto">
              <a:xfrm>
                <a:off x="1957" y="700"/>
                <a:ext cx="14" cy="12"/>
              </a:xfrm>
              <a:custGeom>
                <a:avLst/>
                <a:gdLst>
                  <a:gd name="T0" fmla="*/ 6 w 6"/>
                  <a:gd name="T1" fmla="*/ 0 h 5"/>
                  <a:gd name="T2" fmla="*/ 0 w 6"/>
                  <a:gd name="T3" fmla="*/ 2 h 5"/>
                  <a:gd name="T4" fmla="*/ 6 w 6"/>
                  <a:gd name="T5" fmla="*/ 0 h 5"/>
                </a:gdLst>
                <a:ahLst/>
                <a:cxnLst>
                  <a:cxn ang="0">
                    <a:pos x="T0" y="T1"/>
                  </a:cxn>
                  <a:cxn ang="0">
                    <a:pos x="T2" y="T3"/>
                  </a:cxn>
                  <a:cxn ang="0">
                    <a:pos x="T4" y="T5"/>
                  </a:cxn>
                </a:cxnLst>
                <a:rect l="0" t="0" r="r" b="b"/>
                <a:pathLst>
                  <a:path w="6" h="5">
                    <a:moveTo>
                      <a:pt x="6" y="0"/>
                    </a:moveTo>
                    <a:cubicBezTo>
                      <a:pt x="6" y="5"/>
                      <a:pt x="3" y="2"/>
                      <a:pt x="0" y="2"/>
                    </a:cubicBezTo>
                    <a:cubicBezTo>
                      <a:pt x="0" y="0"/>
                      <a:pt x="4"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17" name="Freeform 26"/>
              <p:cNvSpPr>
                <a:spLocks/>
              </p:cNvSpPr>
              <p:nvPr/>
            </p:nvSpPr>
            <p:spPr bwMode="auto">
              <a:xfrm>
                <a:off x="2821" y="698"/>
                <a:ext cx="111" cy="42"/>
              </a:xfrm>
              <a:custGeom>
                <a:avLst/>
                <a:gdLst>
                  <a:gd name="T0" fmla="*/ 10 w 47"/>
                  <a:gd name="T1" fmla="*/ 10 h 18"/>
                  <a:gd name="T2" fmla="*/ 0 w 47"/>
                  <a:gd name="T3" fmla="*/ 5 h 18"/>
                  <a:gd name="T4" fmla="*/ 11 w 47"/>
                  <a:gd name="T5" fmla="*/ 2 h 18"/>
                  <a:gd name="T6" fmla="*/ 11 w 47"/>
                  <a:gd name="T7" fmla="*/ 5 h 18"/>
                  <a:gd name="T8" fmla="*/ 25 w 47"/>
                  <a:gd name="T9" fmla="*/ 4 h 18"/>
                  <a:gd name="T10" fmla="*/ 30 w 47"/>
                  <a:gd name="T11" fmla="*/ 6 h 18"/>
                  <a:gd name="T12" fmla="*/ 47 w 47"/>
                  <a:gd name="T13" fmla="*/ 12 h 18"/>
                  <a:gd name="T14" fmla="*/ 36 w 47"/>
                  <a:gd name="T15" fmla="*/ 14 h 18"/>
                  <a:gd name="T16" fmla="*/ 33 w 47"/>
                  <a:gd name="T17" fmla="*/ 8 h 18"/>
                  <a:gd name="T18" fmla="*/ 19 w 47"/>
                  <a:gd name="T19" fmla="*/ 18 h 18"/>
                  <a:gd name="T20" fmla="*/ 11 w 47"/>
                  <a:gd name="T21" fmla="*/ 14 h 18"/>
                  <a:gd name="T22" fmla="*/ 14 w 47"/>
                  <a:gd name="T23" fmla="*/ 13 h 18"/>
                  <a:gd name="T24" fmla="*/ 11 w 47"/>
                  <a:gd name="T25" fmla="*/ 12 h 18"/>
                  <a:gd name="T26" fmla="*/ 20 w 47"/>
                  <a:gd name="T27" fmla="*/ 10 h 18"/>
                  <a:gd name="T28" fmla="*/ 10 w 47"/>
                  <a:gd name="T2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8">
                    <a:moveTo>
                      <a:pt x="10" y="10"/>
                    </a:moveTo>
                    <a:cubicBezTo>
                      <a:pt x="3" y="10"/>
                      <a:pt x="5" y="6"/>
                      <a:pt x="0" y="5"/>
                    </a:cubicBezTo>
                    <a:cubicBezTo>
                      <a:pt x="3" y="4"/>
                      <a:pt x="6" y="2"/>
                      <a:pt x="11" y="2"/>
                    </a:cubicBezTo>
                    <a:cubicBezTo>
                      <a:pt x="11" y="3"/>
                      <a:pt x="11" y="4"/>
                      <a:pt x="11" y="5"/>
                    </a:cubicBezTo>
                    <a:cubicBezTo>
                      <a:pt x="18" y="6"/>
                      <a:pt x="19" y="0"/>
                      <a:pt x="25" y="4"/>
                    </a:cubicBezTo>
                    <a:cubicBezTo>
                      <a:pt x="28" y="4"/>
                      <a:pt x="26" y="8"/>
                      <a:pt x="30" y="6"/>
                    </a:cubicBezTo>
                    <a:cubicBezTo>
                      <a:pt x="36" y="8"/>
                      <a:pt x="41" y="11"/>
                      <a:pt x="47" y="12"/>
                    </a:cubicBezTo>
                    <a:cubicBezTo>
                      <a:pt x="47" y="14"/>
                      <a:pt x="40" y="13"/>
                      <a:pt x="36" y="14"/>
                    </a:cubicBezTo>
                    <a:cubicBezTo>
                      <a:pt x="39" y="10"/>
                      <a:pt x="33" y="11"/>
                      <a:pt x="33" y="8"/>
                    </a:cubicBezTo>
                    <a:cubicBezTo>
                      <a:pt x="26" y="9"/>
                      <a:pt x="26" y="17"/>
                      <a:pt x="19" y="18"/>
                    </a:cubicBezTo>
                    <a:cubicBezTo>
                      <a:pt x="18" y="15"/>
                      <a:pt x="13" y="15"/>
                      <a:pt x="11" y="14"/>
                    </a:cubicBezTo>
                    <a:cubicBezTo>
                      <a:pt x="11" y="13"/>
                      <a:pt x="12" y="13"/>
                      <a:pt x="14" y="13"/>
                    </a:cubicBezTo>
                    <a:cubicBezTo>
                      <a:pt x="13" y="12"/>
                      <a:pt x="12" y="12"/>
                      <a:pt x="11" y="12"/>
                    </a:cubicBezTo>
                    <a:cubicBezTo>
                      <a:pt x="12" y="10"/>
                      <a:pt x="18" y="12"/>
                      <a:pt x="20" y="10"/>
                    </a:cubicBezTo>
                    <a:cubicBezTo>
                      <a:pt x="17" y="8"/>
                      <a:pt x="12" y="8"/>
                      <a:pt x="1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18" name="Freeform 27"/>
              <p:cNvSpPr>
                <a:spLocks/>
              </p:cNvSpPr>
              <p:nvPr/>
            </p:nvSpPr>
            <p:spPr bwMode="auto">
              <a:xfrm>
                <a:off x="1898" y="707"/>
                <a:ext cx="47" cy="21"/>
              </a:xfrm>
              <a:custGeom>
                <a:avLst/>
                <a:gdLst>
                  <a:gd name="T0" fmla="*/ 20 w 20"/>
                  <a:gd name="T1" fmla="*/ 3 h 9"/>
                  <a:gd name="T2" fmla="*/ 19 w 20"/>
                  <a:gd name="T3" fmla="*/ 8 h 9"/>
                  <a:gd name="T4" fmla="*/ 0 w 20"/>
                  <a:gd name="T5" fmla="*/ 6 h 9"/>
                  <a:gd name="T6" fmla="*/ 2 w 20"/>
                  <a:gd name="T7" fmla="*/ 5 h 9"/>
                  <a:gd name="T8" fmla="*/ 3 w 20"/>
                  <a:gd name="T9" fmla="*/ 1 h 9"/>
                  <a:gd name="T10" fmla="*/ 20 w 20"/>
                  <a:gd name="T11" fmla="*/ 3 h 9"/>
                </a:gdLst>
                <a:ahLst/>
                <a:cxnLst>
                  <a:cxn ang="0">
                    <a:pos x="T0" y="T1"/>
                  </a:cxn>
                  <a:cxn ang="0">
                    <a:pos x="T2" y="T3"/>
                  </a:cxn>
                  <a:cxn ang="0">
                    <a:pos x="T4" y="T5"/>
                  </a:cxn>
                  <a:cxn ang="0">
                    <a:pos x="T6" y="T7"/>
                  </a:cxn>
                  <a:cxn ang="0">
                    <a:pos x="T8" y="T9"/>
                  </a:cxn>
                  <a:cxn ang="0">
                    <a:pos x="T10" y="T11"/>
                  </a:cxn>
                </a:cxnLst>
                <a:rect l="0" t="0" r="r" b="b"/>
                <a:pathLst>
                  <a:path w="20" h="9">
                    <a:moveTo>
                      <a:pt x="20" y="3"/>
                    </a:moveTo>
                    <a:cubicBezTo>
                      <a:pt x="19" y="7"/>
                      <a:pt x="17" y="4"/>
                      <a:pt x="19" y="8"/>
                    </a:cubicBezTo>
                    <a:cubicBezTo>
                      <a:pt x="11" y="9"/>
                      <a:pt x="9" y="5"/>
                      <a:pt x="0" y="6"/>
                    </a:cubicBezTo>
                    <a:cubicBezTo>
                      <a:pt x="0" y="5"/>
                      <a:pt x="2" y="5"/>
                      <a:pt x="2" y="5"/>
                    </a:cubicBezTo>
                    <a:cubicBezTo>
                      <a:pt x="5" y="4"/>
                      <a:pt x="1" y="3"/>
                      <a:pt x="3" y="1"/>
                    </a:cubicBezTo>
                    <a:cubicBezTo>
                      <a:pt x="11" y="0"/>
                      <a:pt x="13" y="4"/>
                      <a:pt x="2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19" name="Freeform 28"/>
              <p:cNvSpPr>
                <a:spLocks/>
              </p:cNvSpPr>
              <p:nvPr/>
            </p:nvSpPr>
            <p:spPr bwMode="auto">
              <a:xfrm>
                <a:off x="1967" y="717"/>
                <a:ext cx="19" cy="14"/>
              </a:xfrm>
              <a:custGeom>
                <a:avLst/>
                <a:gdLst>
                  <a:gd name="T0" fmla="*/ 5 w 8"/>
                  <a:gd name="T1" fmla="*/ 6 h 6"/>
                  <a:gd name="T2" fmla="*/ 7 w 8"/>
                  <a:gd name="T3" fmla="*/ 5 h 6"/>
                  <a:gd name="T4" fmla="*/ 2 w 8"/>
                  <a:gd name="T5" fmla="*/ 4 h 6"/>
                  <a:gd name="T6" fmla="*/ 3 w 8"/>
                  <a:gd name="T7" fmla="*/ 0 h 6"/>
                  <a:gd name="T8" fmla="*/ 5 w 8"/>
                  <a:gd name="T9" fmla="*/ 2 h 6"/>
                  <a:gd name="T10" fmla="*/ 8 w 8"/>
                  <a:gd name="T11" fmla="*/ 4 h 6"/>
                  <a:gd name="T12" fmla="*/ 5 w 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5" y="6"/>
                    </a:moveTo>
                    <a:cubicBezTo>
                      <a:pt x="5" y="5"/>
                      <a:pt x="6" y="5"/>
                      <a:pt x="7" y="5"/>
                    </a:cubicBezTo>
                    <a:cubicBezTo>
                      <a:pt x="7" y="3"/>
                      <a:pt x="4" y="5"/>
                      <a:pt x="2" y="4"/>
                    </a:cubicBezTo>
                    <a:cubicBezTo>
                      <a:pt x="0" y="3"/>
                      <a:pt x="8" y="2"/>
                      <a:pt x="3" y="0"/>
                    </a:cubicBezTo>
                    <a:cubicBezTo>
                      <a:pt x="5" y="0"/>
                      <a:pt x="7" y="2"/>
                      <a:pt x="5" y="2"/>
                    </a:cubicBezTo>
                    <a:cubicBezTo>
                      <a:pt x="6" y="3"/>
                      <a:pt x="7" y="4"/>
                      <a:pt x="8" y="4"/>
                    </a:cubicBezTo>
                    <a:cubicBezTo>
                      <a:pt x="7" y="5"/>
                      <a:pt x="7" y="6"/>
                      <a:pt x="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20" name="Freeform 29"/>
              <p:cNvSpPr>
                <a:spLocks/>
              </p:cNvSpPr>
              <p:nvPr/>
            </p:nvSpPr>
            <p:spPr bwMode="auto">
              <a:xfrm>
                <a:off x="1813" y="724"/>
                <a:ext cx="33" cy="12"/>
              </a:xfrm>
              <a:custGeom>
                <a:avLst/>
                <a:gdLst>
                  <a:gd name="T0" fmla="*/ 14 w 14"/>
                  <a:gd name="T1" fmla="*/ 1 h 5"/>
                  <a:gd name="T2" fmla="*/ 0 w 14"/>
                  <a:gd name="T3" fmla="*/ 1 h 5"/>
                  <a:gd name="T4" fmla="*/ 14 w 14"/>
                  <a:gd name="T5" fmla="*/ 1 h 5"/>
                </a:gdLst>
                <a:ahLst/>
                <a:cxnLst>
                  <a:cxn ang="0">
                    <a:pos x="T0" y="T1"/>
                  </a:cxn>
                  <a:cxn ang="0">
                    <a:pos x="T2" y="T3"/>
                  </a:cxn>
                  <a:cxn ang="0">
                    <a:pos x="T4" y="T5"/>
                  </a:cxn>
                </a:cxnLst>
                <a:rect l="0" t="0" r="r" b="b"/>
                <a:pathLst>
                  <a:path w="14" h="5">
                    <a:moveTo>
                      <a:pt x="14" y="1"/>
                    </a:moveTo>
                    <a:cubicBezTo>
                      <a:pt x="12" y="5"/>
                      <a:pt x="3" y="2"/>
                      <a:pt x="0" y="1"/>
                    </a:cubicBezTo>
                    <a:cubicBezTo>
                      <a:pt x="1" y="0"/>
                      <a:pt x="9" y="0"/>
                      <a:pt x="1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21" name="Freeform 30"/>
              <p:cNvSpPr>
                <a:spLocks/>
              </p:cNvSpPr>
              <p:nvPr/>
            </p:nvSpPr>
            <p:spPr bwMode="auto">
              <a:xfrm>
                <a:off x="3365" y="797"/>
                <a:ext cx="33" cy="33"/>
              </a:xfrm>
              <a:custGeom>
                <a:avLst/>
                <a:gdLst>
                  <a:gd name="T0" fmla="*/ 0 w 14"/>
                  <a:gd name="T1" fmla="*/ 0 h 14"/>
                  <a:gd name="T2" fmla="*/ 14 w 14"/>
                  <a:gd name="T3" fmla="*/ 14 h 14"/>
                  <a:gd name="T4" fmla="*/ 0 w 14"/>
                  <a:gd name="T5" fmla="*/ 0 h 14"/>
                </a:gdLst>
                <a:ahLst/>
                <a:cxnLst>
                  <a:cxn ang="0">
                    <a:pos x="T0" y="T1"/>
                  </a:cxn>
                  <a:cxn ang="0">
                    <a:pos x="T2" y="T3"/>
                  </a:cxn>
                  <a:cxn ang="0">
                    <a:pos x="T4" y="T5"/>
                  </a:cxn>
                </a:cxnLst>
                <a:rect l="0" t="0" r="r" b="b"/>
                <a:pathLst>
                  <a:path w="14" h="14">
                    <a:moveTo>
                      <a:pt x="0" y="0"/>
                    </a:moveTo>
                    <a:cubicBezTo>
                      <a:pt x="5" y="4"/>
                      <a:pt x="10" y="9"/>
                      <a:pt x="14" y="14"/>
                    </a:cubicBezTo>
                    <a:cubicBezTo>
                      <a:pt x="9" y="10"/>
                      <a:pt x="4" y="5"/>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22" name="Freeform 31"/>
              <p:cNvSpPr>
                <a:spLocks/>
              </p:cNvSpPr>
              <p:nvPr/>
            </p:nvSpPr>
            <p:spPr bwMode="auto">
              <a:xfrm>
                <a:off x="2601" y="1013"/>
                <a:ext cx="21" cy="12"/>
              </a:xfrm>
              <a:custGeom>
                <a:avLst/>
                <a:gdLst>
                  <a:gd name="T0" fmla="*/ 1 w 9"/>
                  <a:gd name="T1" fmla="*/ 5 h 5"/>
                  <a:gd name="T2" fmla="*/ 2 w 9"/>
                  <a:gd name="T3" fmla="*/ 0 h 5"/>
                  <a:gd name="T4" fmla="*/ 9 w 9"/>
                  <a:gd name="T5" fmla="*/ 0 h 5"/>
                  <a:gd name="T6" fmla="*/ 4 w 9"/>
                  <a:gd name="T7" fmla="*/ 1 h 5"/>
                  <a:gd name="T8" fmla="*/ 2 w 9"/>
                  <a:gd name="T9" fmla="*/ 5 h 5"/>
                  <a:gd name="T10" fmla="*/ 1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1" y="5"/>
                    </a:moveTo>
                    <a:cubicBezTo>
                      <a:pt x="3" y="3"/>
                      <a:pt x="0" y="2"/>
                      <a:pt x="2" y="0"/>
                    </a:cubicBezTo>
                    <a:cubicBezTo>
                      <a:pt x="4" y="0"/>
                      <a:pt x="6" y="0"/>
                      <a:pt x="9" y="0"/>
                    </a:cubicBezTo>
                    <a:cubicBezTo>
                      <a:pt x="9" y="2"/>
                      <a:pt x="5" y="0"/>
                      <a:pt x="4" y="1"/>
                    </a:cubicBezTo>
                    <a:cubicBezTo>
                      <a:pt x="2" y="1"/>
                      <a:pt x="3" y="4"/>
                      <a:pt x="2" y="5"/>
                    </a:cubicBezTo>
                    <a:cubicBezTo>
                      <a:pt x="2" y="5"/>
                      <a:pt x="1" y="5"/>
                      <a:pt x="1"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23" name="Freeform 32"/>
              <p:cNvSpPr>
                <a:spLocks/>
              </p:cNvSpPr>
              <p:nvPr/>
            </p:nvSpPr>
            <p:spPr bwMode="auto">
              <a:xfrm>
                <a:off x="3808" y="1456"/>
                <a:ext cx="11" cy="10"/>
              </a:xfrm>
              <a:custGeom>
                <a:avLst/>
                <a:gdLst>
                  <a:gd name="T0" fmla="*/ 0 w 5"/>
                  <a:gd name="T1" fmla="*/ 4 h 4"/>
                  <a:gd name="T2" fmla="*/ 1 w 5"/>
                  <a:gd name="T3" fmla="*/ 3 h 4"/>
                  <a:gd name="T4" fmla="*/ 1 w 5"/>
                  <a:gd name="T5" fmla="*/ 1 h 4"/>
                  <a:gd name="T6" fmla="*/ 4 w 5"/>
                  <a:gd name="T7" fmla="*/ 1 h 4"/>
                  <a:gd name="T8" fmla="*/ 5 w 5"/>
                  <a:gd name="T9" fmla="*/ 3 h 4"/>
                  <a:gd name="T10" fmla="*/ 0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0" y="4"/>
                    </a:moveTo>
                    <a:cubicBezTo>
                      <a:pt x="0" y="3"/>
                      <a:pt x="0" y="2"/>
                      <a:pt x="1" y="3"/>
                    </a:cubicBezTo>
                    <a:cubicBezTo>
                      <a:pt x="2" y="3"/>
                      <a:pt x="2" y="1"/>
                      <a:pt x="1" y="1"/>
                    </a:cubicBezTo>
                    <a:cubicBezTo>
                      <a:pt x="1" y="0"/>
                      <a:pt x="3" y="0"/>
                      <a:pt x="4" y="1"/>
                    </a:cubicBezTo>
                    <a:cubicBezTo>
                      <a:pt x="4" y="2"/>
                      <a:pt x="4" y="2"/>
                      <a:pt x="5" y="3"/>
                    </a:cubicBezTo>
                    <a:cubicBezTo>
                      <a:pt x="2" y="2"/>
                      <a:pt x="2" y="4"/>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24" name="Freeform 33"/>
              <p:cNvSpPr>
                <a:spLocks/>
              </p:cNvSpPr>
              <p:nvPr/>
            </p:nvSpPr>
            <p:spPr bwMode="auto">
              <a:xfrm>
                <a:off x="3940" y="774"/>
                <a:ext cx="31" cy="9"/>
              </a:xfrm>
              <a:custGeom>
                <a:avLst/>
                <a:gdLst>
                  <a:gd name="T0" fmla="*/ 0 w 13"/>
                  <a:gd name="T1" fmla="*/ 1 h 4"/>
                  <a:gd name="T2" fmla="*/ 12 w 13"/>
                  <a:gd name="T3" fmla="*/ 0 h 4"/>
                  <a:gd name="T4" fmla="*/ 12 w 13"/>
                  <a:gd name="T5" fmla="*/ 2 h 4"/>
                  <a:gd name="T6" fmla="*/ 4 w 13"/>
                  <a:gd name="T7" fmla="*/ 4 h 4"/>
                  <a:gd name="T8" fmla="*/ 0 w 13"/>
                  <a:gd name="T9" fmla="*/ 1 h 4"/>
                </a:gdLst>
                <a:ahLst/>
                <a:cxnLst>
                  <a:cxn ang="0">
                    <a:pos x="T0" y="T1"/>
                  </a:cxn>
                  <a:cxn ang="0">
                    <a:pos x="T2" y="T3"/>
                  </a:cxn>
                  <a:cxn ang="0">
                    <a:pos x="T4" y="T5"/>
                  </a:cxn>
                  <a:cxn ang="0">
                    <a:pos x="T6" y="T7"/>
                  </a:cxn>
                  <a:cxn ang="0">
                    <a:pos x="T8" y="T9"/>
                  </a:cxn>
                </a:cxnLst>
                <a:rect l="0" t="0" r="r" b="b"/>
                <a:pathLst>
                  <a:path w="13" h="4">
                    <a:moveTo>
                      <a:pt x="0" y="1"/>
                    </a:moveTo>
                    <a:cubicBezTo>
                      <a:pt x="4" y="1"/>
                      <a:pt x="10" y="2"/>
                      <a:pt x="12" y="0"/>
                    </a:cubicBezTo>
                    <a:cubicBezTo>
                      <a:pt x="13" y="1"/>
                      <a:pt x="12" y="1"/>
                      <a:pt x="12" y="2"/>
                    </a:cubicBezTo>
                    <a:cubicBezTo>
                      <a:pt x="8" y="2"/>
                      <a:pt x="4" y="2"/>
                      <a:pt x="4" y="4"/>
                    </a:cubicBezTo>
                    <a:cubicBezTo>
                      <a:pt x="5" y="1"/>
                      <a:pt x="1" y="3"/>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25" name="Freeform 34"/>
              <p:cNvSpPr>
                <a:spLocks/>
              </p:cNvSpPr>
              <p:nvPr/>
            </p:nvSpPr>
            <p:spPr bwMode="auto">
              <a:xfrm>
                <a:off x="1777" y="726"/>
                <a:ext cx="19" cy="12"/>
              </a:xfrm>
              <a:custGeom>
                <a:avLst/>
                <a:gdLst>
                  <a:gd name="T0" fmla="*/ 0 w 8"/>
                  <a:gd name="T1" fmla="*/ 4 h 5"/>
                  <a:gd name="T2" fmla="*/ 8 w 8"/>
                  <a:gd name="T3" fmla="*/ 1 h 5"/>
                  <a:gd name="T4" fmla="*/ 1 w 8"/>
                  <a:gd name="T5" fmla="*/ 5 h 5"/>
                  <a:gd name="T6" fmla="*/ 0 w 8"/>
                  <a:gd name="T7" fmla="*/ 4 h 5"/>
                </a:gdLst>
                <a:ahLst/>
                <a:cxnLst>
                  <a:cxn ang="0">
                    <a:pos x="T0" y="T1"/>
                  </a:cxn>
                  <a:cxn ang="0">
                    <a:pos x="T2" y="T3"/>
                  </a:cxn>
                  <a:cxn ang="0">
                    <a:pos x="T4" y="T5"/>
                  </a:cxn>
                  <a:cxn ang="0">
                    <a:pos x="T6" y="T7"/>
                  </a:cxn>
                </a:cxnLst>
                <a:rect l="0" t="0" r="r" b="b"/>
                <a:pathLst>
                  <a:path w="8" h="5">
                    <a:moveTo>
                      <a:pt x="0" y="4"/>
                    </a:moveTo>
                    <a:cubicBezTo>
                      <a:pt x="2" y="2"/>
                      <a:pt x="4" y="0"/>
                      <a:pt x="8" y="1"/>
                    </a:cubicBezTo>
                    <a:cubicBezTo>
                      <a:pt x="8" y="5"/>
                      <a:pt x="2" y="3"/>
                      <a:pt x="1" y="5"/>
                    </a:cubicBezTo>
                    <a:cubicBezTo>
                      <a:pt x="1" y="4"/>
                      <a:pt x="0" y="4"/>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26" name="Freeform 35"/>
              <p:cNvSpPr>
                <a:spLocks/>
              </p:cNvSpPr>
              <p:nvPr/>
            </p:nvSpPr>
            <p:spPr bwMode="auto">
              <a:xfrm>
                <a:off x="1995" y="726"/>
                <a:ext cx="12" cy="7"/>
              </a:xfrm>
              <a:custGeom>
                <a:avLst/>
                <a:gdLst>
                  <a:gd name="T0" fmla="*/ 5 w 5"/>
                  <a:gd name="T1" fmla="*/ 1 h 3"/>
                  <a:gd name="T2" fmla="*/ 0 w 5"/>
                  <a:gd name="T3" fmla="*/ 3 h 3"/>
                  <a:gd name="T4" fmla="*/ 5 w 5"/>
                  <a:gd name="T5" fmla="*/ 1 h 3"/>
                </a:gdLst>
                <a:ahLst/>
                <a:cxnLst>
                  <a:cxn ang="0">
                    <a:pos x="T0" y="T1"/>
                  </a:cxn>
                  <a:cxn ang="0">
                    <a:pos x="T2" y="T3"/>
                  </a:cxn>
                  <a:cxn ang="0">
                    <a:pos x="T4" y="T5"/>
                  </a:cxn>
                </a:cxnLst>
                <a:rect l="0" t="0" r="r" b="b"/>
                <a:pathLst>
                  <a:path w="5" h="3">
                    <a:moveTo>
                      <a:pt x="5" y="1"/>
                    </a:moveTo>
                    <a:cubicBezTo>
                      <a:pt x="5" y="3"/>
                      <a:pt x="2" y="3"/>
                      <a:pt x="0" y="3"/>
                    </a:cubicBezTo>
                    <a:cubicBezTo>
                      <a:pt x="0" y="0"/>
                      <a:pt x="3" y="1"/>
                      <a:pt x="5"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27" name="Freeform 36"/>
              <p:cNvSpPr>
                <a:spLocks/>
              </p:cNvSpPr>
              <p:nvPr/>
            </p:nvSpPr>
            <p:spPr bwMode="auto">
              <a:xfrm>
                <a:off x="2144" y="728"/>
                <a:ext cx="19" cy="12"/>
              </a:xfrm>
              <a:custGeom>
                <a:avLst/>
                <a:gdLst>
                  <a:gd name="T0" fmla="*/ 7 w 8"/>
                  <a:gd name="T1" fmla="*/ 4 h 5"/>
                  <a:gd name="T2" fmla="*/ 2 w 8"/>
                  <a:gd name="T3" fmla="*/ 0 h 5"/>
                  <a:gd name="T4" fmla="*/ 5 w 8"/>
                  <a:gd name="T5" fmla="*/ 2 h 5"/>
                  <a:gd name="T6" fmla="*/ 7 w 8"/>
                  <a:gd name="T7" fmla="*/ 4 h 5"/>
                </a:gdLst>
                <a:ahLst/>
                <a:cxnLst>
                  <a:cxn ang="0">
                    <a:pos x="T0" y="T1"/>
                  </a:cxn>
                  <a:cxn ang="0">
                    <a:pos x="T2" y="T3"/>
                  </a:cxn>
                  <a:cxn ang="0">
                    <a:pos x="T4" y="T5"/>
                  </a:cxn>
                  <a:cxn ang="0">
                    <a:pos x="T6" y="T7"/>
                  </a:cxn>
                </a:cxnLst>
                <a:rect l="0" t="0" r="r" b="b"/>
                <a:pathLst>
                  <a:path w="8" h="5">
                    <a:moveTo>
                      <a:pt x="7" y="4"/>
                    </a:moveTo>
                    <a:cubicBezTo>
                      <a:pt x="4" y="5"/>
                      <a:pt x="0" y="1"/>
                      <a:pt x="2" y="0"/>
                    </a:cubicBezTo>
                    <a:cubicBezTo>
                      <a:pt x="4" y="0"/>
                      <a:pt x="4" y="1"/>
                      <a:pt x="5" y="2"/>
                    </a:cubicBezTo>
                    <a:cubicBezTo>
                      <a:pt x="1" y="3"/>
                      <a:pt x="8" y="2"/>
                      <a:pt x="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28" name="Freeform 37"/>
              <p:cNvSpPr>
                <a:spLocks noEditPoints="1"/>
              </p:cNvSpPr>
              <p:nvPr/>
            </p:nvSpPr>
            <p:spPr bwMode="auto">
              <a:xfrm>
                <a:off x="2475" y="726"/>
                <a:ext cx="2035" cy="1548"/>
              </a:xfrm>
              <a:custGeom>
                <a:avLst/>
                <a:gdLst>
                  <a:gd name="T0" fmla="*/ 860 w 860"/>
                  <a:gd name="T1" fmla="*/ 66 h 653"/>
                  <a:gd name="T2" fmla="*/ 821 w 860"/>
                  <a:gd name="T3" fmla="*/ 89 h 653"/>
                  <a:gd name="T4" fmla="*/ 817 w 860"/>
                  <a:gd name="T5" fmla="*/ 117 h 653"/>
                  <a:gd name="T6" fmla="*/ 781 w 860"/>
                  <a:gd name="T7" fmla="*/ 78 h 653"/>
                  <a:gd name="T8" fmla="*/ 762 w 860"/>
                  <a:gd name="T9" fmla="*/ 93 h 653"/>
                  <a:gd name="T10" fmla="*/ 713 w 860"/>
                  <a:gd name="T11" fmla="*/ 126 h 653"/>
                  <a:gd name="T12" fmla="*/ 767 w 860"/>
                  <a:gd name="T13" fmla="*/ 165 h 653"/>
                  <a:gd name="T14" fmla="*/ 737 w 860"/>
                  <a:gd name="T15" fmla="*/ 236 h 653"/>
                  <a:gd name="T16" fmla="*/ 686 w 860"/>
                  <a:gd name="T17" fmla="*/ 200 h 653"/>
                  <a:gd name="T18" fmla="*/ 704 w 860"/>
                  <a:gd name="T19" fmla="*/ 253 h 653"/>
                  <a:gd name="T20" fmla="*/ 684 w 860"/>
                  <a:gd name="T21" fmla="*/ 311 h 653"/>
                  <a:gd name="T22" fmla="*/ 666 w 860"/>
                  <a:gd name="T23" fmla="*/ 366 h 653"/>
                  <a:gd name="T24" fmla="*/ 614 w 860"/>
                  <a:gd name="T25" fmla="*/ 387 h 653"/>
                  <a:gd name="T26" fmla="*/ 579 w 860"/>
                  <a:gd name="T27" fmla="*/ 330 h 653"/>
                  <a:gd name="T28" fmla="*/ 511 w 860"/>
                  <a:gd name="T29" fmla="*/ 351 h 653"/>
                  <a:gd name="T30" fmla="*/ 460 w 860"/>
                  <a:gd name="T31" fmla="*/ 321 h 653"/>
                  <a:gd name="T32" fmla="*/ 354 w 860"/>
                  <a:gd name="T33" fmla="*/ 277 h 653"/>
                  <a:gd name="T34" fmla="*/ 393 w 860"/>
                  <a:gd name="T35" fmla="*/ 330 h 653"/>
                  <a:gd name="T36" fmla="*/ 294 w 860"/>
                  <a:gd name="T37" fmla="*/ 317 h 653"/>
                  <a:gd name="T38" fmla="*/ 262 w 860"/>
                  <a:gd name="T39" fmla="*/ 274 h 653"/>
                  <a:gd name="T40" fmla="*/ 330 w 860"/>
                  <a:gd name="T41" fmla="*/ 433 h 653"/>
                  <a:gd name="T42" fmla="*/ 260 w 860"/>
                  <a:gd name="T43" fmla="*/ 599 h 653"/>
                  <a:gd name="T44" fmla="*/ 154 w 860"/>
                  <a:gd name="T45" fmla="*/ 554 h 653"/>
                  <a:gd name="T46" fmla="*/ 99 w 860"/>
                  <a:gd name="T47" fmla="*/ 407 h 653"/>
                  <a:gd name="T48" fmla="*/ 11 w 860"/>
                  <a:gd name="T49" fmla="*/ 305 h 653"/>
                  <a:gd name="T50" fmla="*/ 150 w 860"/>
                  <a:gd name="T51" fmla="*/ 232 h 653"/>
                  <a:gd name="T52" fmla="*/ 242 w 860"/>
                  <a:gd name="T53" fmla="*/ 258 h 653"/>
                  <a:gd name="T54" fmla="*/ 225 w 860"/>
                  <a:gd name="T55" fmla="*/ 215 h 653"/>
                  <a:gd name="T56" fmla="*/ 207 w 860"/>
                  <a:gd name="T57" fmla="*/ 211 h 653"/>
                  <a:gd name="T58" fmla="*/ 197 w 860"/>
                  <a:gd name="T59" fmla="*/ 212 h 653"/>
                  <a:gd name="T60" fmla="*/ 174 w 860"/>
                  <a:gd name="T61" fmla="*/ 193 h 653"/>
                  <a:gd name="T62" fmla="*/ 145 w 860"/>
                  <a:gd name="T63" fmla="*/ 182 h 653"/>
                  <a:gd name="T64" fmla="*/ 52 w 860"/>
                  <a:gd name="T65" fmla="*/ 186 h 653"/>
                  <a:gd name="T66" fmla="*/ 120 w 860"/>
                  <a:gd name="T67" fmla="*/ 129 h 653"/>
                  <a:gd name="T68" fmla="*/ 157 w 860"/>
                  <a:gd name="T69" fmla="*/ 110 h 653"/>
                  <a:gd name="T70" fmla="*/ 138 w 860"/>
                  <a:gd name="T71" fmla="*/ 69 h 653"/>
                  <a:gd name="T72" fmla="*/ 192 w 860"/>
                  <a:gd name="T73" fmla="*/ 37 h 653"/>
                  <a:gd name="T74" fmla="*/ 222 w 860"/>
                  <a:gd name="T75" fmla="*/ 37 h 653"/>
                  <a:gd name="T76" fmla="*/ 252 w 860"/>
                  <a:gd name="T77" fmla="*/ 61 h 653"/>
                  <a:gd name="T78" fmla="*/ 315 w 860"/>
                  <a:gd name="T79" fmla="*/ 41 h 653"/>
                  <a:gd name="T80" fmla="*/ 358 w 860"/>
                  <a:gd name="T81" fmla="*/ 31 h 653"/>
                  <a:gd name="T82" fmla="*/ 396 w 860"/>
                  <a:gd name="T83" fmla="*/ 42 h 653"/>
                  <a:gd name="T84" fmla="*/ 413 w 860"/>
                  <a:gd name="T85" fmla="*/ 29 h 653"/>
                  <a:gd name="T86" fmla="*/ 454 w 860"/>
                  <a:gd name="T87" fmla="*/ 7 h 653"/>
                  <a:gd name="T88" fmla="*/ 505 w 860"/>
                  <a:gd name="T89" fmla="*/ 17 h 653"/>
                  <a:gd name="T90" fmla="*/ 599 w 860"/>
                  <a:gd name="T91" fmla="*/ 28 h 653"/>
                  <a:gd name="T92" fmla="*/ 752 w 860"/>
                  <a:gd name="T93" fmla="*/ 40 h 653"/>
                  <a:gd name="T94" fmla="*/ 190 w 860"/>
                  <a:gd name="T95" fmla="*/ 61 h 653"/>
                  <a:gd name="T96" fmla="*/ 152 w 860"/>
                  <a:gd name="T97" fmla="*/ 120 h 653"/>
                  <a:gd name="T98" fmla="*/ 205 w 860"/>
                  <a:gd name="T99" fmla="*/ 107 h 653"/>
                  <a:gd name="T100" fmla="*/ 246 w 860"/>
                  <a:gd name="T101" fmla="*/ 78 h 653"/>
                  <a:gd name="T102" fmla="*/ 237 w 860"/>
                  <a:gd name="T103" fmla="*/ 176 h 653"/>
                  <a:gd name="T104" fmla="*/ 280 w 860"/>
                  <a:gd name="T105" fmla="*/ 162 h 653"/>
                  <a:gd name="T106" fmla="*/ 349 w 860"/>
                  <a:gd name="T107" fmla="*/ 188 h 653"/>
                  <a:gd name="T108" fmla="*/ 361 w 860"/>
                  <a:gd name="T109" fmla="*/ 224 h 653"/>
                  <a:gd name="T110" fmla="*/ 448 w 860"/>
                  <a:gd name="T111" fmla="*/ 175 h 653"/>
                  <a:gd name="T112" fmla="*/ 260 w 860"/>
                  <a:gd name="T113" fmla="*/ 460 h 653"/>
                  <a:gd name="T114" fmla="*/ 276 w 860"/>
                  <a:gd name="T115" fmla="*/ 52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0" h="653">
                    <a:moveTo>
                      <a:pt x="752" y="40"/>
                    </a:moveTo>
                    <a:cubicBezTo>
                      <a:pt x="756" y="40"/>
                      <a:pt x="758" y="43"/>
                      <a:pt x="762" y="42"/>
                    </a:cubicBezTo>
                    <a:cubicBezTo>
                      <a:pt x="761" y="39"/>
                      <a:pt x="754" y="40"/>
                      <a:pt x="754" y="36"/>
                    </a:cubicBezTo>
                    <a:cubicBezTo>
                      <a:pt x="785" y="39"/>
                      <a:pt x="815" y="43"/>
                      <a:pt x="838" y="55"/>
                    </a:cubicBezTo>
                    <a:cubicBezTo>
                      <a:pt x="841" y="54"/>
                      <a:pt x="837" y="53"/>
                      <a:pt x="836" y="53"/>
                    </a:cubicBezTo>
                    <a:cubicBezTo>
                      <a:pt x="844" y="51"/>
                      <a:pt x="855" y="55"/>
                      <a:pt x="860" y="59"/>
                    </a:cubicBezTo>
                    <a:cubicBezTo>
                      <a:pt x="860" y="60"/>
                      <a:pt x="859" y="61"/>
                      <a:pt x="857" y="61"/>
                    </a:cubicBezTo>
                    <a:cubicBezTo>
                      <a:pt x="858" y="64"/>
                      <a:pt x="858" y="63"/>
                      <a:pt x="860" y="66"/>
                    </a:cubicBezTo>
                    <a:cubicBezTo>
                      <a:pt x="847" y="65"/>
                      <a:pt x="837" y="60"/>
                      <a:pt x="825" y="58"/>
                    </a:cubicBezTo>
                    <a:cubicBezTo>
                      <a:pt x="823" y="58"/>
                      <a:pt x="825" y="62"/>
                      <a:pt x="828" y="61"/>
                    </a:cubicBezTo>
                    <a:cubicBezTo>
                      <a:pt x="827" y="63"/>
                      <a:pt x="826" y="64"/>
                      <a:pt x="825" y="64"/>
                    </a:cubicBezTo>
                    <a:cubicBezTo>
                      <a:pt x="820" y="65"/>
                      <a:pt x="818" y="63"/>
                      <a:pt x="813" y="63"/>
                    </a:cubicBezTo>
                    <a:cubicBezTo>
                      <a:pt x="816" y="66"/>
                      <a:pt x="821" y="66"/>
                      <a:pt x="826" y="66"/>
                    </a:cubicBezTo>
                    <a:cubicBezTo>
                      <a:pt x="831" y="70"/>
                      <a:pt x="837" y="72"/>
                      <a:pt x="842" y="76"/>
                    </a:cubicBezTo>
                    <a:cubicBezTo>
                      <a:pt x="836" y="74"/>
                      <a:pt x="831" y="77"/>
                      <a:pt x="824" y="80"/>
                    </a:cubicBezTo>
                    <a:cubicBezTo>
                      <a:pt x="824" y="84"/>
                      <a:pt x="819" y="86"/>
                      <a:pt x="821" y="89"/>
                    </a:cubicBezTo>
                    <a:cubicBezTo>
                      <a:pt x="817" y="88"/>
                      <a:pt x="804" y="83"/>
                      <a:pt x="806" y="90"/>
                    </a:cubicBezTo>
                    <a:cubicBezTo>
                      <a:pt x="803" y="91"/>
                      <a:pt x="803" y="88"/>
                      <a:pt x="801" y="87"/>
                    </a:cubicBezTo>
                    <a:cubicBezTo>
                      <a:pt x="800" y="88"/>
                      <a:pt x="800" y="90"/>
                      <a:pt x="800" y="91"/>
                    </a:cubicBezTo>
                    <a:cubicBezTo>
                      <a:pt x="798" y="91"/>
                      <a:pt x="795" y="90"/>
                      <a:pt x="793" y="89"/>
                    </a:cubicBezTo>
                    <a:cubicBezTo>
                      <a:pt x="796" y="93"/>
                      <a:pt x="797" y="99"/>
                      <a:pt x="800" y="103"/>
                    </a:cubicBezTo>
                    <a:cubicBezTo>
                      <a:pt x="806" y="101"/>
                      <a:pt x="808" y="109"/>
                      <a:pt x="814" y="110"/>
                    </a:cubicBezTo>
                    <a:cubicBezTo>
                      <a:pt x="813" y="114"/>
                      <a:pt x="812" y="108"/>
                      <a:pt x="810" y="109"/>
                    </a:cubicBezTo>
                    <a:cubicBezTo>
                      <a:pt x="812" y="113"/>
                      <a:pt x="812" y="117"/>
                      <a:pt x="817" y="117"/>
                    </a:cubicBezTo>
                    <a:cubicBezTo>
                      <a:pt x="818" y="121"/>
                      <a:pt x="813" y="119"/>
                      <a:pt x="811" y="121"/>
                    </a:cubicBezTo>
                    <a:cubicBezTo>
                      <a:pt x="812" y="124"/>
                      <a:pt x="814" y="126"/>
                      <a:pt x="816" y="127"/>
                    </a:cubicBezTo>
                    <a:cubicBezTo>
                      <a:pt x="816" y="128"/>
                      <a:pt x="814" y="129"/>
                      <a:pt x="812" y="129"/>
                    </a:cubicBezTo>
                    <a:cubicBezTo>
                      <a:pt x="815" y="131"/>
                      <a:pt x="815" y="136"/>
                      <a:pt x="814" y="140"/>
                    </a:cubicBezTo>
                    <a:cubicBezTo>
                      <a:pt x="800" y="130"/>
                      <a:pt x="785" y="120"/>
                      <a:pt x="778" y="103"/>
                    </a:cubicBezTo>
                    <a:cubicBezTo>
                      <a:pt x="779" y="101"/>
                      <a:pt x="780" y="101"/>
                      <a:pt x="783" y="101"/>
                    </a:cubicBezTo>
                    <a:cubicBezTo>
                      <a:pt x="783" y="94"/>
                      <a:pt x="783" y="87"/>
                      <a:pt x="787" y="85"/>
                    </a:cubicBezTo>
                    <a:cubicBezTo>
                      <a:pt x="786" y="82"/>
                      <a:pt x="783" y="80"/>
                      <a:pt x="781" y="78"/>
                    </a:cubicBezTo>
                    <a:cubicBezTo>
                      <a:pt x="781" y="77"/>
                      <a:pt x="782" y="76"/>
                      <a:pt x="784" y="76"/>
                    </a:cubicBezTo>
                    <a:cubicBezTo>
                      <a:pt x="783" y="74"/>
                      <a:pt x="779" y="75"/>
                      <a:pt x="777" y="75"/>
                    </a:cubicBezTo>
                    <a:cubicBezTo>
                      <a:pt x="777" y="78"/>
                      <a:pt x="779" y="78"/>
                      <a:pt x="781" y="80"/>
                    </a:cubicBezTo>
                    <a:cubicBezTo>
                      <a:pt x="778" y="81"/>
                      <a:pt x="776" y="83"/>
                      <a:pt x="775" y="86"/>
                    </a:cubicBezTo>
                    <a:cubicBezTo>
                      <a:pt x="771" y="86"/>
                      <a:pt x="771" y="81"/>
                      <a:pt x="767" y="80"/>
                    </a:cubicBezTo>
                    <a:cubicBezTo>
                      <a:pt x="763" y="79"/>
                      <a:pt x="761" y="81"/>
                      <a:pt x="757" y="81"/>
                    </a:cubicBezTo>
                    <a:cubicBezTo>
                      <a:pt x="755" y="83"/>
                      <a:pt x="755" y="86"/>
                      <a:pt x="755" y="90"/>
                    </a:cubicBezTo>
                    <a:cubicBezTo>
                      <a:pt x="755" y="93"/>
                      <a:pt x="760" y="91"/>
                      <a:pt x="762" y="93"/>
                    </a:cubicBezTo>
                    <a:cubicBezTo>
                      <a:pt x="756" y="94"/>
                      <a:pt x="750" y="97"/>
                      <a:pt x="745" y="95"/>
                    </a:cubicBezTo>
                    <a:cubicBezTo>
                      <a:pt x="745" y="94"/>
                      <a:pt x="747" y="94"/>
                      <a:pt x="748" y="94"/>
                    </a:cubicBezTo>
                    <a:cubicBezTo>
                      <a:pt x="746" y="91"/>
                      <a:pt x="738" y="93"/>
                      <a:pt x="736" y="90"/>
                    </a:cubicBezTo>
                    <a:cubicBezTo>
                      <a:pt x="734" y="91"/>
                      <a:pt x="735" y="93"/>
                      <a:pt x="735" y="94"/>
                    </a:cubicBezTo>
                    <a:cubicBezTo>
                      <a:pt x="726" y="95"/>
                      <a:pt x="718" y="91"/>
                      <a:pt x="713" y="92"/>
                    </a:cubicBezTo>
                    <a:cubicBezTo>
                      <a:pt x="702" y="95"/>
                      <a:pt x="707" y="110"/>
                      <a:pt x="699" y="116"/>
                    </a:cubicBezTo>
                    <a:cubicBezTo>
                      <a:pt x="700" y="121"/>
                      <a:pt x="706" y="121"/>
                      <a:pt x="712" y="121"/>
                    </a:cubicBezTo>
                    <a:cubicBezTo>
                      <a:pt x="711" y="123"/>
                      <a:pt x="713" y="123"/>
                      <a:pt x="713" y="126"/>
                    </a:cubicBezTo>
                    <a:cubicBezTo>
                      <a:pt x="716" y="126"/>
                      <a:pt x="716" y="122"/>
                      <a:pt x="717" y="121"/>
                    </a:cubicBezTo>
                    <a:cubicBezTo>
                      <a:pt x="726" y="123"/>
                      <a:pt x="733" y="128"/>
                      <a:pt x="738" y="133"/>
                    </a:cubicBezTo>
                    <a:cubicBezTo>
                      <a:pt x="734" y="128"/>
                      <a:pt x="738" y="124"/>
                      <a:pt x="732" y="122"/>
                    </a:cubicBezTo>
                    <a:cubicBezTo>
                      <a:pt x="736" y="120"/>
                      <a:pt x="739" y="128"/>
                      <a:pt x="743" y="129"/>
                    </a:cubicBezTo>
                    <a:cubicBezTo>
                      <a:pt x="748" y="140"/>
                      <a:pt x="759" y="144"/>
                      <a:pt x="766" y="152"/>
                    </a:cubicBezTo>
                    <a:cubicBezTo>
                      <a:pt x="764" y="154"/>
                      <a:pt x="762" y="149"/>
                      <a:pt x="759" y="150"/>
                    </a:cubicBezTo>
                    <a:cubicBezTo>
                      <a:pt x="759" y="159"/>
                      <a:pt x="767" y="162"/>
                      <a:pt x="772" y="167"/>
                    </a:cubicBezTo>
                    <a:cubicBezTo>
                      <a:pt x="772" y="171"/>
                      <a:pt x="769" y="166"/>
                      <a:pt x="767" y="165"/>
                    </a:cubicBezTo>
                    <a:cubicBezTo>
                      <a:pt x="766" y="165"/>
                      <a:pt x="766" y="168"/>
                      <a:pt x="766" y="169"/>
                    </a:cubicBezTo>
                    <a:cubicBezTo>
                      <a:pt x="757" y="158"/>
                      <a:pt x="753" y="142"/>
                      <a:pt x="739" y="135"/>
                    </a:cubicBezTo>
                    <a:cubicBezTo>
                      <a:pt x="738" y="143"/>
                      <a:pt x="746" y="148"/>
                      <a:pt x="748" y="155"/>
                    </a:cubicBezTo>
                    <a:cubicBezTo>
                      <a:pt x="745" y="167"/>
                      <a:pt x="747" y="184"/>
                      <a:pt x="737" y="189"/>
                    </a:cubicBezTo>
                    <a:cubicBezTo>
                      <a:pt x="733" y="189"/>
                      <a:pt x="730" y="187"/>
                      <a:pt x="728" y="185"/>
                    </a:cubicBezTo>
                    <a:cubicBezTo>
                      <a:pt x="723" y="190"/>
                      <a:pt x="725" y="203"/>
                      <a:pt x="718" y="208"/>
                    </a:cubicBezTo>
                    <a:cubicBezTo>
                      <a:pt x="727" y="215"/>
                      <a:pt x="737" y="220"/>
                      <a:pt x="738" y="234"/>
                    </a:cubicBezTo>
                    <a:cubicBezTo>
                      <a:pt x="737" y="234"/>
                      <a:pt x="737" y="235"/>
                      <a:pt x="737" y="236"/>
                    </a:cubicBezTo>
                    <a:cubicBezTo>
                      <a:pt x="731" y="233"/>
                      <a:pt x="732" y="240"/>
                      <a:pt x="725" y="238"/>
                    </a:cubicBezTo>
                    <a:cubicBezTo>
                      <a:pt x="725" y="231"/>
                      <a:pt x="722" y="227"/>
                      <a:pt x="719" y="223"/>
                    </a:cubicBezTo>
                    <a:cubicBezTo>
                      <a:pt x="721" y="222"/>
                      <a:pt x="721" y="224"/>
                      <a:pt x="722" y="224"/>
                    </a:cubicBezTo>
                    <a:cubicBezTo>
                      <a:pt x="722" y="216"/>
                      <a:pt x="712" y="220"/>
                      <a:pt x="709" y="215"/>
                    </a:cubicBezTo>
                    <a:cubicBezTo>
                      <a:pt x="711" y="212"/>
                      <a:pt x="709" y="212"/>
                      <a:pt x="708" y="207"/>
                    </a:cubicBezTo>
                    <a:cubicBezTo>
                      <a:pt x="700" y="205"/>
                      <a:pt x="694" y="206"/>
                      <a:pt x="690" y="212"/>
                    </a:cubicBezTo>
                    <a:cubicBezTo>
                      <a:pt x="690" y="209"/>
                      <a:pt x="688" y="207"/>
                      <a:pt x="690" y="202"/>
                    </a:cubicBezTo>
                    <a:cubicBezTo>
                      <a:pt x="689" y="200"/>
                      <a:pt x="687" y="200"/>
                      <a:pt x="686" y="200"/>
                    </a:cubicBezTo>
                    <a:cubicBezTo>
                      <a:pt x="682" y="202"/>
                      <a:pt x="679" y="204"/>
                      <a:pt x="678" y="209"/>
                    </a:cubicBezTo>
                    <a:cubicBezTo>
                      <a:pt x="676" y="209"/>
                      <a:pt x="674" y="209"/>
                      <a:pt x="672" y="209"/>
                    </a:cubicBezTo>
                    <a:cubicBezTo>
                      <a:pt x="672" y="218"/>
                      <a:pt x="682" y="217"/>
                      <a:pt x="685" y="222"/>
                    </a:cubicBezTo>
                    <a:cubicBezTo>
                      <a:pt x="688" y="222"/>
                      <a:pt x="687" y="218"/>
                      <a:pt x="690" y="218"/>
                    </a:cubicBezTo>
                    <a:cubicBezTo>
                      <a:pt x="693" y="219"/>
                      <a:pt x="696" y="220"/>
                      <a:pt x="700" y="221"/>
                    </a:cubicBezTo>
                    <a:cubicBezTo>
                      <a:pt x="696" y="225"/>
                      <a:pt x="690" y="227"/>
                      <a:pt x="690" y="234"/>
                    </a:cubicBezTo>
                    <a:cubicBezTo>
                      <a:pt x="696" y="240"/>
                      <a:pt x="701" y="248"/>
                      <a:pt x="709" y="253"/>
                    </a:cubicBezTo>
                    <a:cubicBezTo>
                      <a:pt x="708" y="256"/>
                      <a:pt x="706" y="253"/>
                      <a:pt x="704" y="253"/>
                    </a:cubicBezTo>
                    <a:cubicBezTo>
                      <a:pt x="705" y="256"/>
                      <a:pt x="709" y="256"/>
                      <a:pt x="710" y="258"/>
                    </a:cubicBezTo>
                    <a:cubicBezTo>
                      <a:pt x="709" y="261"/>
                      <a:pt x="707" y="262"/>
                      <a:pt x="704" y="262"/>
                    </a:cubicBezTo>
                    <a:cubicBezTo>
                      <a:pt x="714" y="264"/>
                      <a:pt x="713" y="266"/>
                      <a:pt x="714" y="276"/>
                    </a:cubicBezTo>
                    <a:cubicBezTo>
                      <a:pt x="710" y="273"/>
                      <a:pt x="710" y="282"/>
                      <a:pt x="709" y="285"/>
                    </a:cubicBezTo>
                    <a:cubicBezTo>
                      <a:pt x="708" y="285"/>
                      <a:pt x="708" y="284"/>
                      <a:pt x="707" y="284"/>
                    </a:cubicBezTo>
                    <a:cubicBezTo>
                      <a:pt x="706" y="284"/>
                      <a:pt x="706" y="290"/>
                      <a:pt x="708" y="291"/>
                    </a:cubicBezTo>
                    <a:cubicBezTo>
                      <a:pt x="704" y="297"/>
                      <a:pt x="698" y="301"/>
                      <a:pt x="693" y="307"/>
                    </a:cubicBezTo>
                    <a:cubicBezTo>
                      <a:pt x="690" y="308"/>
                      <a:pt x="684" y="307"/>
                      <a:pt x="684" y="311"/>
                    </a:cubicBezTo>
                    <a:cubicBezTo>
                      <a:pt x="682" y="311"/>
                      <a:pt x="681" y="310"/>
                      <a:pt x="681" y="308"/>
                    </a:cubicBezTo>
                    <a:cubicBezTo>
                      <a:pt x="679" y="314"/>
                      <a:pt x="669" y="316"/>
                      <a:pt x="664" y="316"/>
                    </a:cubicBezTo>
                    <a:cubicBezTo>
                      <a:pt x="665" y="319"/>
                      <a:pt x="664" y="324"/>
                      <a:pt x="668" y="324"/>
                    </a:cubicBezTo>
                    <a:cubicBezTo>
                      <a:pt x="670" y="334"/>
                      <a:pt x="660" y="339"/>
                      <a:pt x="657" y="330"/>
                    </a:cubicBezTo>
                    <a:cubicBezTo>
                      <a:pt x="658" y="327"/>
                      <a:pt x="659" y="324"/>
                      <a:pt x="665" y="325"/>
                    </a:cubicBezTo>
                    <a:cubicBezTo>
                      <a:pt x="662" y="323"/>
                      <a:pt x="661" y="320"/>
                      <a:pt x="662" y="316"/>
                    </a:cubicBezTo>
                    <a:cubicBezTo>
                      <a:pt x="655" y="312"/>
                      <a:pt x="647" y="318"/>
                      <a:pt x="642" y="325"/>
                    </a:cubicBezTo>
                    <a:cubicBezTo>
                      <a:pt x="643" y="342"/>
                      <a:pt x="665" y="348"/>
                      <a:pt x="666" y="366"/>
                    </a:cubicBezTo>
                    <a:cubicBezTo>
                      <a:pt x="667" y="372"/>
                      <a:pt x="664" y="381"/>
                      <a:pt x="655" y="381"/>
                    </a:cubicBezTo>
                    <a:cubicBezTo>
                      <a:pt x="653" y="384"/>
                      <a:pt x="650" y="389"/>
                      <a:pt x="645" y="393"/>
                    </a:cubicBezTo>
                    <a:cubicBezTo>
                      <a:pt x="643" y="393"/>
                      <a:pt x="643" y="387"/>
                      <a:pt x="644" y="385"/>
                    </a:cubicBezTo>
                    <a:cubicBezTo>
                      <a:pt x="642" y="383"/>
                      <a:pt x="636" y="379"/>
                      <a:pt x="635" y="379"/>
                    </a:cubicBezTo>
                    <a:cubicBezTo>
                      <a:pt x="632" y="374"/>
                      <a:pt x="629" y="367"/>
                      <a:pt x="622" y="369"/>
                    </a:cubicBezTo>
                    <a:cubicBezTo>
                      <a:pt x="621" y="367"/>
                      <a:pt x="622" y="364"/>
                      <a:pt x="620" y="363"/>
                    </a:cubicBezTo>
                    <a:cubicBezTo>
                      <a:pt x="619" y="363"/>
                      <a:pt x="619" y="364"/>
                      <a:pt x="618" y="364"/>
                    </a:cubicBezTo>
                    <a:cubicBezTo>
                      <a:pt x="617" y="372"/>
                      <a:pt x="615" y="379"/>
                      <a:pt x="614" y="387"/>
                    </a:cubicBezTo>
                    <a:cubicBezTo>
                      <a:pt x="617" y="389"/>
                      <a:pt x="623" y="393"/>
                      <a:pt x="619" y="398"/>
                    </a:cubicBezTo>
                    <a:cubicBezTo>
                      <a:pt x="624" y="405"/>
                      <a:pt x="641" y="407"/>
                      <a:pt x="638" y="425"/>
                    </a:cubicBezTo>
                    <a:cubicBezTo>
                      <a:pt x="638" y="429"/>
                      <a:pt x="643" y="430"/>
                      <a:pt x="642" y="435"/>
                    </a:cubicBezTo>
                    <a:cubicBezTo>
                      <a:pt x="620" y="434"/>
                      <a:pt x="624" y="403"/>
                      <a:pt x="610" y="392"/>
                    </a:cubicBezTo>
                    <a:cubicBezTo>
                      <a:pt x="613" y="370"/>
                      <a:pt x="605" y="357"/>
                      <a:pt x="598" y="341"/>
                    </a:cubicBezTo>
                    <a:cubicBezTo>
                      <a:pt x="597" y="345"/>
                      <a:pt x="593" y="350"/>
                      <a:pt x="589" y="349"/>
                    </a:cubicBezTo>
                    <a:cubicBezTo>
                      <a:pt x="586" y="349"/>
                      <a:pt x="587" y="345"/>
                      <a:pt x="584" y="348"/>
                    </a:cubicBezTo>
                    <a:cubicBezTo>
                      <a:pt x="586" y="341"/>
                      <a:pt x="585" y="331"/>
                      <a:pt x="579" y="330"/>
                    </a:cubicBezTo>
                    <a:cubicBezTo>
                      <a:pt x="582" y="323"/>
                      <a:pt x="567" y="323"/>
                      <a:pt x="568" y="311"/>
                    </a:cubicBezTo>
                    <a:cubicBezTo>
                      <a:pt x="567" y="310"/>
                      <a:pt x="567" y="310"/>
                      <a:pt x="567" y="309"/>
                    </a:cubicBezTo>
                    <a:cubicBezTo>
                      <a:pt x="565" y="306"/>
                      <a:pt x="560" y="307"/>
                      <a:pt x="560" y="303"/>
                    </a:cubicBezTo>
                    <a:cubicBezTo>
                      <a:pt x="558" y="304"/>
                      <a:pt x="561" y="307"/>
                      <a:pt x="560" y="309"/>
                    </a:cubicBezTo>
                    <a:cubicBezTo>
                      <a:pt x="560" y="310"/>
                      <a:pt x="560" y="312"/>
                      <a:pt x="560" y="313"/>
                    </a:cubicBezTo>
                    <a:cubicBezTo>
                      <a:pt x="555" y="314"/>
                      <a:pt x="550" y="314"/>
                      <a:pt x="544" y="316"/>
                    </a:cubicBezTo>
                    <a:cubicBezTo>
                      <a:pt x="544" y="322"/>
                      <a:pt x="542" y="326"/>
                      <a:pt x="536" y="326"/>
                    </a:cubicBezTo>
                    <a:cubicBezTo>
                      <a:pt x="529" y="336"/>
                      <a:pt x="522" y="346"/>
                      <a:pt x="511" y="351"/>
                    </a:cubicBezTo>
                    <a:cubicBezTo>
                      <a:pt x="514" y="364"/>
                      <a:pt x="511" y="371"/>
                      <a:pt x="512" y="383"/>
                    </a:cubicBezTo>
                    <a:cubicBezTo>
                      <a:pt x="509" y="382"/>
                      <a:pt x="507" y="387"/>
                      <a:pt x="509" y="388"/>
                    </a:cubicBezTo>
                    <a:cubicBezTo>
                      <a:pt x="504" y="388"/>
                      <a:pt x="504" y="393"/>
                      <a:pt x="501" y="396"/>
                    </a:cubicBezTo>
                    <a:cubicBezTo>
                      <a:pt x="492" y="394"/>
                      <a:pt x="493" y="384"/>
                      <a:pt x="490" y="376"/>
                    </a:cubicBezTo>
                    <a:cubicBezTo>
                      <a:pt x="483" y="362"/>
                      <a:pt x="471" y="346"/>
                      <a:pt x="470" y="326"/>
                    </a:cubicBezTo>
                    <a:cubicBezTo>
                      <a:pt x="469" y="321"/>
                      <a:pt x="471" y="316"/>
                      <a:pt x="468" y="311"/>
                    </a:cubicBezTo>
                    <a:cubicBezTo>
                      <a:pt x="465" y="312"/>
                      <a:pt x="466" y="314"/>
                      <a:pt x="467" y="317"/>
                    </a:cubicBezTo>
                    <a:cubicBezTo>
                      <a:pt x="465" y="318"/>
                      <a:pt x="462" y="319"/>
                      <a:pt x="460" y="321"/>
                    </a:cubicBezTo>
                    <a:cubicBezTo>
                      <a:pt x="456" y="318"/>
                      <a:pt x="452" y="315"/>
                      <a:pt x="450" y="310"/>
                    </a:cubicBezTo>
                    <a:cubicBezTo>
                      <a:pt x="453" y="310"/>
                      <a:pt x="456" y="309"/>
                      <a:pt x="457" y="306"/>
                    </a:cubicBezTo>
                    <a:cubicBezTo>
                      <a:pt x="453" y="306"/>
                      <a:pt x="452" y="308"/>
                      <a:pt x="448" y="308"/>
                    </a:cubicBezTo>
                    <a:cubicBezTo>
                      <a:pt x="446" y="301"/>
                      <a:pt x="438" y="299"/>
                      <a:pt x="435" y="293"/>
                    </a:cubicBezTo>
                    <a:cubicBezTo>
                      <a:pt x="417" y="293"/>
                      <a:pt x="400" y="295"/>
                      <a:pt x="386" y="289"/>
                    </a:cubicBezTo>
                    <a:cubicBezTo>
                      <a:pt x="386" y="285"/>
                      <a:pt x="385" y="282"/>
                      <a:pt x="381" y="281"/>
                    </a:cubicBezTo>
                    <a:cubicBezTo>
                      <a:pt x="381" y="283"/>
                      <a:pt x="380" y="283"/>
                      <a:pt x="378" y="285"/>
                    </a:cubicBezTo>
                    <a:cubicBezTo>
                      <a:pt x="369" y="284"/>
                      <a:pt x="364" y="278"/>
                      <a:pt x="354" y="277"/>
                    </a:cubicBezTo>
                    <a:cubicBezTo>
                      <a:pt x="353" y="269"/>
                      <a:pt x="344" y="258"/>
                      <a:pt x="337" y="267"/>
                    </a:cubicBezTo>
                    <a:cubicBezTo>
                      <a:pt x="340" y="274"/>
                      <a:pt x="344" y="281"/>
                      <a:pt x="351" y="284"/>
                    </a:cubicBezTo>
                    <a:cubicBezTo>
                      <a:pt x="349" y="289"/>
                      <a:pt x="351" y="290"/>
                      <a:pt x="353" y="294"/>
                    </a:cubicBezTo>
                    <a:cubicBezTo>
                      <a:pt x="355" y="293"/>
                      <a:pt x="353" y="289"/>
                      <a:pt x="355" y="289"/>
                    </a:cubicBezTo>
                    <a:cubicBezTo>
                      <a:pt x="359" y="290"/>
                      <a:pt x="358" y="295"/>
                      <a:pt x="357" y="298"/>
                    </a:cubicBezTo>
                    <a:cubicBezTo>
                      <a:pt x="370" y="306"/>
                      <a:pt x="377" y="294"/>
                      <a:pt x="382" y="287"/>
                    </a:cubicBezTo>
                    <a:cubicBezTo>
                      <a:pt x="382" y="301"/>
                      <a:pt x="394" y="304"/>
                      <a:pt x="402" y="309"/>
                    </a:cubicBezTo>
                    <a:cubicBezTo>
                      <a:pt x="403" y="320"/>
                      <a:pt x="390" y="318"/>
                      <a:pt x="393" y="330"/>
                    </a:cubicBezTo>
                    <a:cubicBezTo>
                      <a:pt x="383" y="334"/>
                      <a:pt x="379" y="345"/>
                      <a:pt x="366" y="346"/>
                    </a:cubicBezTo>
                    <a:cubicBezTo>
                      <a:pt x="364" y="348"/>
                      <a:pt x="363" y="351"/>
                      <a:pt x="361" y="353"/>
                    </a:cubicBezTo>
                    <a:cubicBezTo>
                      <a:pt x="351" y="357"/>
                      <a:pt x="343" y="363"/>
                      <a:pt x="330" y="365"/>
                    </a:cubicBezTo>
                    <a:cubicBezTo>
                      <a:pt x="329" y="365"/>
                      <a:pt x="329" y="367"/>
                      <a:pt x="328" y="369"/>
                    </a:cubicBezTo>
                    <a:cubicBezTo>
                      <a:pt x="325" y="369"/>
                      <a:pt x="322" y="369"/>
                      <a:pt x="320" y="369"/>
                    </a:cubicBezTo>
                    <a:cubicBezTo>
                      <a:pt x="319" y="363"/>
                      <a:pt x="318" y="358"/>
                      <a:pt x="315" y="354"/>
                    </a:cubicBezTo>
                    <a:cubicBezTo>
                      <a:pt x="317" y="342"/>
                      <a:pt x="307" y="334"/>
                      <a:pt x="301" y="325"/>
                    </a:cubicBezTo>
                    <a:cubicBezTo>
                      <a:pt x="298" y="321"/>
                      <a:pt x="294" y="318"/>
                      <a:pt x="294" y="317"/>
                    </a:cubicBezTo>
                    <a:cubicBezTo>
                      <a:pt x="293" y="313"/>
                      <a:pt x="294" y="310"/>
                      <a:pt x="293" y="306"/>
                    </a:cubicBezTo>
                    <a:cubicBezTo>
                      <a:pt x="291" y="302"/>
                      <a:pt x="288" y="302"/>
                      <a:pt x="285" y="299"/>
                    </a:cubicBezTo>
                    <a:cubicBezTo>
                      <a:pt x="280" y="291"/>
                      <a:pt x="278" y="280"/>
                      <a:pt x="270" y="276"/>
                    </a:cubicBezTo>
                    <a:cubicBezTo>
                      <a:pt x="271" y="273"/>
                      <a:pt x="271" y="271"/>
                      <a:pt x="271" y="268"/>
                    </a:cubicBezTo>
                    <a:cubicBezTo>
                      <a:pt x="269" y="270"/>
                      <a:pt x="270" y="275"/>
                      <a:pt x="268" y="277"/>
                    </a:cubicBezTo>
                    <a:cubicBezTo>
                      <a:pt x="265" y="277"/>
                      <a:pt x="265" y="275"/>
                      <a:pt x="263" y="274"/>
                    </a:cubicBezTo>
                    <a:cubicBezTo>
                      <a:pt x="262" y="271"/>
                      <a:pt x="261" y="267"/>
                      <a:pt x="258" y="266"/>
                    </a:cubicBezTo>
                    <a:cubicBezTo>
                      <a:pt x="259" y="269"/>
                      <a:pt x="260" y="272"/>
                      <a:pt x="262" y="274"/>
                    </a:cubicBezTo>
                    <a:cubicBezTo>
                      <a:pt x="266" y="283"/>
                      <a:pt x="273" y="291"/>
                      <a:pt x="278" y="300"/>
                    </a:cubicBezTo>
                    <a:cubicBezTo>
                      <a:pt x="273" y="304"/>
                      <a:pt x="280" y="309"/>
                      <a:pt x="283" y="311"/>
                    </a:cubicBezTo>
                    <a:cubicBezTo>
                      <a:pt x="285" y="321"/>
                      <a:pt x="285" y="333"/>
                      <a:pt x="294" y="336"/>
                    </a:cubicBezTo>
                    <a:cubicBezTo>
                      <a:pt x="296" y="354"/>
                      <a:pt x="312" y="358"/>
                      <a:pt x="320" y="371"/>
                    </a:cubicBezTo>
                    <a:cubicBezTo>
                      <a:pt x="316" y="375"/>
                      <a:pt x="323" y="379"/>
                      <a:pt x="326" y="382"/>
                    </a:cubicBezTo>
                    <a:cubicBezTo>
                      <a:pt x="336" y="378"/>
                      <a:pt x="350" y="377"/>
                      <a:pt x="361" y="373"/>
                    </a:cubicBezTo>
                    <a:cubicBezTo>
                      <a:pt x="361" y="378"/>
                      <a:pt x="360" y="380"/>
                      <a:pt x="362" y="383"/>
                    </a:cubicBezTo>
                    <a:cubicBezTo>
                      <a:pt x="351" y="402"/>
                      <a:pt x="346" y="420"/>
                      <a:pt x="330" y="433"/>
                    </a:cubicBezTo>
                    <a:cubicBezTo>
                      <a:pt x="317" y="443"/>
                      <a:pt x="308" y="458"/>
                      <a:pt x="299" y="471"/>
                    </a:cubicBezTo>
                    <a:cubicBezTo>
                      <a:pt x="299" y="476"/>
                      <a:pt x="297" y="477"/>
                      <a:pt x="297" y="481"/>
                    </a:cubicBezTo>
                    <a:cubicBezTo>
                      <a:pt x="302" y="488"/>
                      <a:pt x="296" y="503"/>
                      <a:pt x="306" y="507"/>
                    </a:cubicBezTo>
                    <a:cubicBezTo>
                      <a:pt x="304" y="514"/>
                      <a:pt x="304" y="526"/>
                      <a:pt x="306" y="532"/>
                    </a:cubicBezTo>
                    <a:cubicBezTo>
                      <a:pt x="305" y="544"/>
                      <a:pt x="294" y="545"/>
                      <a:pt x="286" y="550"/>
                    </a:cubicBezTo>
                    <a:cubicBezTo>
                      <a:pt x="281" y="554"/>
                      <a:pt x="278" y="561"/>
                      <a:pt x="273" y="564"/>
                    </a:cubicBezTo>
                    <a:cubicBezTo>
                      <a:pt x="273" y="569"/>
                      <a:pt x="276" y="573"/>
                      <a:pt x="277" y="578"/>
                    </a:cubicBezTo>
                    <a:cubicBezTo>
                      <a:pt x="278" y="591"/>
                      <a:pt x="270" y="593"/>
                      <a:pt x="260" y="599"/>
                    </a:cubicBezTo>
                    <a:cubicBezTo>
                      <a:pt x="263" y="620"/>
                      <a:pt x="242" y="634"/>
                      <a:pt x="230" y="646"/>
                    </a:cubicBezTo>
                    <a:cubicBezTo>
                      <a:pt x="226" y="646"/>
                      <a:pt x="223" y="646"/>
                      <a:pt x="222" y="648"/>
                    </a:cubicBezTo>
                    <a:cubicBezTo>
                      <a:pt x="211" y="647"/>
                      <a:pt x="201" y="649"/>
                      <a:pt x="194" y="653"/>
                    </a:cubicBezTo>
                    <a:cubicBezTo>
                      <a:pt x="191" y="653"/>
                      <a:pt x="189" y="647"/>
                      <a:pt x="186" y="649"/>
                    </a:cubicBezTo>
                    <a:cubicBezTo>
                      <a:pt x="186" y="647"/>
                      <a:pt x="186" y="644"/>
                      <a:pt x="184" y="641"/>
                    </a:cubicBezTo>
                    <a:cubicBezTo>
                      <a:pt x="185" y="640"/>
                      <a:pt x="186" y="639"/>
                      <a:pt x="186" y="636"/>
                    </a:cubicBezTo>
                    <a:cubicBezTo>
                      <a:pt x="178" y="621"/>
                      <a:pt x="169" y="606"/>
                      <a:pt x="167" y="587"/>
                    </a:cubicBezTo>
                    <a:cubicBezTo>
                      <a:pt x="166" y="573"/>
                      <a:pt x="160" y="563"/>
                      <a:pt x="154" y="554"/>
                    </a:cubicBezTo>
                    <a:cubicBezTo>
                      <a:pt x="148" y="529"/>
                      <a:pt x="171" y="518"/>
                      <a:pt x="160" y="499"/>
                    </a:cubicBezTo>
                    <a:cubicBezTo>
                      <a:pt x="163" y="479"/>
                      <a:pt x="145" y="465"/>
                      <a:pt x="138" y="450"/>
                    </a:cubicBezTo>
                    <a:cubicBezTo>
                      <a:pt x="141" y="449"/>
                      <a:pt x="139" y="441"/>
                      <a:pt x="142" y="440"/>
                    </a:cubicBezTo>
                    <a:cubicBezTo>
                      <a:pt x="143" y="438"/>
                      <a:pt x="142" y="438"/>
                      <a:pt x="140" y="438"/>
                    </a:cubicBezTo>
                    <a:cubicBezTo>
                      <a:pt x="147" y="430"/>
                      <a:pt x="141" y="418"/>
                      <a:pt x="137" y="416"/>
                    </a:cubicBezTo>
                    <a:cubicBezTo>
                      <a:pt x="131" y="416"/>
                      <a:pt x="128" y="418"/>
                      <a:pt x="122" y="419"/>
                    </a:cubicBezTo>
                    <a:cubicBezTo>
                      <a:pt x="120" y="414"/>
                      <a:pt x="118" y="410"/>
                      <a:pt x="115" y="406"/>
                    </a:cubicBezTo>
                    <a:cubicBezTo>
                      <a:pt x="109" y="406"/>
                      <a:pt x="104" y="406"/>
                      <a:pt x="99" y="407"/>
                    </a:cubicBezTo>
                    <a:cubicBezTo>
                      <a:pt x="90" y="420"/>
                      <a:pt x="62" y="408"/>
                      <a:pt x="52" y="419"/>
                    </a:cubicBezTo>
                    <a:cubicBezTo>
                      <a:pt x="39" y="414"/>
                      <a:pt x="32" y="402"/>
                      <a:pt x="22" y="397"/>
                    </a:cubicBezTo>
                    <a:cubicBezTo>
                      <a:pt x="22" y="385"/>
                      <a:pt x="12" y="376"/>
                      <a:pt x="3" y="371"/>
                    </a:cubicBezTo>
                    <a:cubicBezTo>
                      <a:pt x="3" y="368"/>
                      <a:pt x="3" y="366"/>
                      <a:pt x="3" y="364"/>
                    </a:cubicBezTo>
                    <a:cubicBezTo>
                      <a:pt x="5" y="364"/>
                      <a:pt x="5" y="365"/>
                      <a:pt x="6" y="365"/>
                    </a:cubicBezTo>
                    <a:cubicBezTo>
                      <a:pt x="4" y="362"/>
                      <a:pt x="4" y="357"/>
                      <a:pt x="0" y="356"/>
                    </a:cubicBezTo>
                    <a:cubicBezTo>
                      <a:pt x="8" y="348"/>
                      <a:pt x="12" y="322"/>
                      <a:pt x="3" y="319"/>
                    </a:cubicBezTo>
                    <a:cubicBezTo>
                      <a:pt x="1" y="313"/>
                      <a:pt x="9" y="309"/>
                      <a:pt x="11" y="305"/>
                    </a:cubicBezTo>
                    <a:cubicBezTo>
                      <a:pt x="11" y="304"/>
                      <a:pt x="10" y="302"/>
                      <a:pt x="10" y="302"/>
                    </a:cubicBezTo>
                    <a:cubicBezTo>
                      <a:pt x="18" y="286"/>
                      <a:pt x="29" y="276"/>
                      <a:pt x="43" y="266"/>
                    </a:cubicBezTo>
                    <a:cubicBezTo>
                      <a:pt x="41" y="244"/>
                      <a:pt x="61" y="245"/>
                      <a:pt x="66" y="229"/>
                    </a:cubicBezTo>
                    <a:cubicBezTo>
                      <a:pt x="70" y="229"/>
                      <a:pt x="68" y="233"/>
                      <a:pt x="71" y="233"/>
                    </a:cubicBezTo>
                    <a:cubicBezTo>
                      <a:pt x="78" y="233"/>
                      <a:pt x="79" y="233"/>
                      <a:pt x="85" y="233"/>
                    </a:cubicBezTo>
                    <a:cubicBezTo>
                      <a:pt x="96" y="225"/>
                      <a:pt x="120" y="222"/>
                      <a:pt x="135" y="224"/>
                    </a:cubicBezTo>
                    <a:cubicBezTo>
                      <a:pt x="139" y="219"/>
                      <a:pt x="145" y="223"/>
                      <a:pt x="150" y="222"/>
                    </a:cubicBezTo>
                    <a:cubicBezTo>
                      <a:pt x="148" y="225"/>
                      <a:pt x="146" y="229"/>
                      <a:pt x="150" y="232"/>
                    </a:cubicBezTo>
                    <a:cubicBezTo>
                      <a:pt x="149" y="236"/>
                      <a:pt x="148" y="238"/>
                      <a:pt x="144" y="239"/>
                    </a:cubicBezTo>
                    <a:cubicBezTo>
                      <a:pt x="148" y="248"/>
                      <a:pt x="161" y="247"/>
                      <a:pt x="170" y="250"/>
                    </a:cubicBezTo>
                    <a:cubicBezTo>
                      <a:pt x="171" y="260"/>
                      <a:pt x="186" y="257"/>
                      <a:pt x="190" y="263"/>
                    </a:cubicBezTo>
                    <a:cubicBezTo>
                      <a:pt x="193" y="263"/>
                      <a:pt x="194" y="261"/>
                      <a:pt x="195" y="259"/>
                    </a:cubicBezTo>
                    <a:cubicBezTo>
                      <a:pt x="195" y="257"/>
                      <a:pt x="195" y="255"/>
                      <a:pt x="194" y="253"/>
                    </a:cubicBezTo>
                    <a:cubicBezTo>
                      <a:pt x="196" y="248"/>
                      <a:pt x="200" y="247"/>
                      <a:pt x="205" y="247"/>
                    </a:cubicBezTo>
                    <a:cubicBezTo>
                      <a:pt x="208" y="247"/>
                      <a:pt x="218" y="254"/>
                      <a:pt x="223" y="255"/>
                    </a:cubicBezTo>
                    <a:cubicBezTo>
                      <a:pt x="229" y="257"/>
                      <a:pt x="238" y="259"/>
                      <a:pt x="242" y="258"/>
                    </a:cubicBezTo>
                    <a:cubicBezTo>
                      <a:pt x="248" y="258"/>
                      <a:pt x="249" y="255"/>
                      <a:pt x="254" y="255"/>
                    </a:cubicBezTo>
                    <a:cubicBezTo>
                      <a:pt x="258" y="255"/>
                      <a:pt x="261" y="260"/>
                      <a:pt x="265" y="257"/>
                    </a:cubicBezTo>
                    <a:cubicBezTo>
                      <a:pt x="274" y="253"/>
                      <a:pt x="271" y="231"/>
                      <a:pt x="274" y="224"/>
                    </a:cubicBezTo>
                    <a:cubicBezTo>
                      <a:pt x="267" y="224"/>
                      <a:pt x="263" y="227"/>
                      <a:pt x="258" y="229"/>
                    </a:cubicBezTo>
                    <a:cubicBezTo>
                      <a:pt x="253" y="228"/>
                      <a:pt x="253" y="223"/>
                      <a:pt x="247" y="224"/>
                    </a:cubicBezTo>
                    <a:cubicBezTo>
                      <a:pt x="246" y="225"/>
                      <a:pt x="246" y="227"/>
                      <a:pt x="244" y="228"/>
                    </a:cubicBezTo>
                    <a:cubicBezTo>
                      <a:pt x="238" y="228"/>
                      <a:pt x="238" y="222"/>
                      <a:pt x="232" y="225"/>
                    </a:cubicBezTo>
                    <a:cubicBezTo>
                      <a:pt x="234" y="223"/>
                      <a:pt x="228" y="217"/>
                      <a:pt x="225" y="215"/>
                    </a:cubicBezTo>
                    <a:cubicBezTo>
                      <a:pt x="227" y="214"/>
                      <a:pt x="226" y="211"/>
                      <a:pt x="227" y="207"/>
                    </a:cubicBezTo>
                    <a:cubicBezTo>
                      <a:pt x="222" y="206"/>
                      <a:pt x="226" y="213"/>
                      <a:pt x="224" y="210"/>
                    </a:cubicBezTo>
                    <a:cubicBezTo>
                      <a:pt x="220" y="211"/>
                      <a:pt x="223" y="204"/>
                      <a:pt x="224" y="203"/>
                    </a:cubicBezTo>
                    <a:cubicBezTo>
                      <a:pt x="223" y="199"/>
                      <a:pt x="217" y="200"/>
                      <a:pt x="212" y="200"/>
                    </a:cubicBezTo>
                    <a:cubicBezTo>
                      <a:pt x="210" y="201"/>
                      <a:pt x="213" y="202"/>
                      <a:pt x="211" y="205"/>
                    </a:cubicBezTo>
                    <a:cubicBezTo>
                      <a:pt x="209" y="207"/>
                      <a:pt x="208" y="202"/>
                      <a:pt x="206" y="202"/>
                    </a:cubicBezTo>
                    <a:cubicBezTo>
                      <a:pt x="205" y="206"/>
                      <a:pt x="209" y="206"/>
                      <a:pt x="210" y="210"/>
                    </a:cubicBezTo>
                    <a:cubicBezTo>
                      <a:pt x="207" y="208"/>
                      <a:pt x="208" y="211"/>
                      <a:pt x="207" y="211"/>
                    </a:cubicBezTo>
                    <a:cubicBezTo>
                      <a:pt x="209" y="212"/>
                      <a:pt x="215" y="212"/>
                      <a:pt x="215" y="217"/>
                    </a:cubicBezTo>
                    <a:cubicBezTo>
                      <a:pt x="214" y="216"/>
                      <a:pt x="213" y="216"/>
                      <a:pt x="213" y="219"/>
                    </a:cubicBezTo>
                    <a:cubicBezTo>
                      <a:pt x="212" y="219"/>
                      <a:pt x="212" y="217"/>
                      <a:pt x="210" y="217"/>
                    </a:cubicBezTo>
                    <a:cubicBezTo>
                      <a:pt x="210" y="220"/>
                      <a:pt x="208" y="222"/>
                      <a:pt x="210" y="226"/>
                    </a:cubicBezTo>
                    <a:cubicBezTo>
                      <a:pt x="205" y="225"/>
                      <a:pt x="202" y="224"/>
                      <a:pt x="199" y="217"/>
                    </a:cubicBezTo>
                    <a:cubicBezTo>
                      <a:pt x="201" y="215"/>
                      <a:pt x="205" y="216"/>
                      <a:pt x="208" y="216"/>
                    </a:cubicBezTo>
                    <a:cubicBezTo>
                      <a:pt x="207" y="213"/>
                      <a:pt x="202" y="215"/>
                      <a:pt x="199" y="214"/>
                    </a:cubicBezTo>
                    <a:cubicBezTo>
                      <a:pt x="199" y="213"/>
                      <a:pt x="198" y="212"/>
                      <a:pt x="197" y="212"/>
                    </a:cubicBezTo>
                    <a:cubicBezTo>
                      <a:pt x="197" y="211"/>
                      <a:pt x="198" y="211"/>
                      <a:pt x="199" y="211"/>
                    </a:cubicBezTo>
                    <a:cubicBezTo>
                      <a:pt x="191" y="208"/>
                      <a:pt x="189" y="205"/>
                      <a:pt x="190" y="195"/>
                    </a:cubicBezTo>
                    <a:cubicBezTo>
                      <a:pt x="188" y="191"/>
                      <a:pt x="186" y="191"/>
                      <a:pt x="180" y="189"/>
                    </a:cubicBezTo>
                    <a:cubicBezTo>
                      <a:pt x="171" y="186"/>
                      <a:pt x="166" y="169"/>
                      <a:pt x="163" y="177"/>
                    </a:cubicBezTo>
                    <a:cubicBezTo>
                      <a:pt x="162" y="176"/>
                      <a:pt x="161" y="174"/>
                      <a:pt x="162" y="171"/>
                    </a:cubicBezTo>
                    <a:cubicBezTo>
                      <a:pt x="158" y="170"/>
                      <a:pt x="159" y="174"/>
                      <a:pt x="155" y="173"/>
                    </a:cubicBezTo>
                    <a:cubicBezTo>
                      <a:pt x="154" y="182"/>
                      <a:pt x="164" y="185"/>
                      <a:pt x="167" y="193"/>
                    </a:cubicBezTo>
                    <a:cubicBezTo>
                      <a:pt x="170" y="193"/>
                      <a:pt x="172" y="193"/>
                      <a:pt x="174" y="193"/>
                    </a:cubicBezTo>
                    <a:cubicBezTo>
                      <a:pt x="171" y="201"/>
                      <a:pt x="187" y="197"/>
                      <a:pt x="186" y="206"/>
                    </a:cubicBezTo>
                    <a:cubicBezTo>
                      <a:pt x="183" y="206"/>
                      <a:pt x="182" y="203"/>
                      <a:pt x="179" y="203"/>
                    </a:cubicBezTo>
                    <a:cubicBezTo>
                      <a:pt x="178" y="203"/>
                      <a:pt x="177" y="204"/>
                      <a:pt x="176" y="205"/>
                    </a:cubicBezTo>
                    <a:cubicBezTo>
                      <a:pt x="180" y="208"/>
                      <a:pt x="179" y="212"/>
                      <a:pt x="176" y="216"/>
                    </a:cubicBezTo>
                    <a:cubicBezTo>
                      <a:pt x="170" y="215"/>
                      <a:pt x="169" y="219"/>
                      <a:pt x="169" y="225"/>
                    </a:cubicBezTo>
                    <a:cubicBezTo>
                      <a:pt x="165" y="222"/>
                      <a:pt x="159" y="221"/>
                      <a:pt x="157" y="217"/>
                    </a:cubicBezTo>
                    <a:cubicBezTo>
                      <a:pt x="160" y="215"/>
                      <a:pt x="168" y="217"/>
                      <a:pt x="172" y="215"/>
                    </a:cubicBezTo>
                    <a:cubicBezTo>
                      <a:pt x="178" y="197"/>
                      <a:pt x="148" y="198"/>
                      <a:pt x="145" y="182"/>
                    </a:cubicBezTo>
                    <a:cubicBezTo>
                      <a:pt x="144" y="180"/>
                      <a:pt x="141" y="180"/>
                      <a:pt x="139" y="179"/>
                    </a:cubicBezTo>
                    <a:cubicBezTo>
                      <a:pt x="135" y="181"/>
                      <a:pt x="130" y="184"/>
                      <a:pt x="125" y="187"/>
                    </a:cubicBezTo>
                    <a:cubicBezTo>
                      <a:pt x="122" y="183"/>
                      <a:pt x="107" y="183"/>
                      <a:pt x="112" y="192"/>
                    </a:cubicBezTo>
                    <a:cubicBezTo>
                      <a:pt x="108" y="198"/>
                      <a:pt x="90" y="201"/>
                      <a:pt x="96" y="211"/>
                    </a:cubicBezTo>
                    <a:cubicBezTo>
                      <a:pt x="92" y="222"/>
                      <a:pt x="78" y="224"/>
                      <a:pt x="66" y="228"/>
                    </a:cubicBezTo>
                    <a:cubicBezTo>
                      <a:pt x="64" y="221"/>
                      <a:pt x="57" y="222"/>
                      <a:pt x="50" y="223"/>
                    </a:cubicBezTo>
                    <a:cubicBezTo>
                      <a:pt x="52" y="220"/>
                      <a:pt x="52" y="214"/>
                      <a:pt x="48" y="212"/>
                    </a:cubicBezTo>
                    <a:cubicBezTo>
                      <a:pt x="52" y="205"/>
                      <a:pt x="56" y="195"/>
                      <a:pt x="52" y="186"/>
                    </a:cubicBezTo>
                    <a:cubicBezTo>
                      <a:pt x="59" y="180"/>
                      <a:pt x="75" y="185"/>
                      <a:pt x="87" y="185"/>
                    </a:cubicBezTo>
                    <a:cubicBezTo>
                      <a:pt x="93" y="184"/>
                      <a:pt x="89" y="170"/>
                      <a:pt x="92" y="169"/>
                    </a:cubicBezTo>
                    <a:cubicBezTo>
                      <a:pt x="89" y="161"/>
                      <a:pt x="80" y="162"/>
                      <a:pt x="76" y="154"/>
                    </a:cubicBezTo>
                    <a:cubicBezTo>
                      <a:pt x="81" y="154"/>
                      <a:pt x="86" y="154"/>
                      <a:pt x="91" y="154"/>
                    </a:cubicBezTo>
                    <a:cubicBezTo>
                      <a:pt x="92" y="151"/>
                      <a:pt x="89" y="150"/>
                      <a:pt x="90" y="147"/>
                    </a:cubicBezTo>
                    <a:cubicBezTo>
                      <a:pt x="95" y="153"/>
                      <a:pt x="100" y="147"/>
                      <a:pt x="106" y="145"/>
                    </a:cubicBezTo>
                    <a:cubicBezTo>
                      <a:pt x="106" y="143"/>
                      <a:pt x="106" y="142"/>
                      <a:pt x="106" y="140"/>
                    </a:cubicBezTo>
                    <a:cubicBezTo>
                      <a:pt x="114" y="139"/>
                      <a:pt x="119" y="136"/>
                      <a:pt x="120" y="129"/>
                    </a:cubicBezTo>
                    <a:cubicBezTo>
                      <a:pt x="124" y="129"/>
                      <a:pt x="131" y="122"/>
                      <a:pt x="137" y="126"/>
                    </a:cubicBezTo>
                    <a:cubicBezTo>
                      <a:pt x="144" y="120"/>
                      <a:pt x="134" y="116"/>
                      <a:pt x="137" y="107"/>
                    </a:cubicBezTo>
                    <a:cubicBezTo>
                      <a:pt x="141" y="106"/>
                      <a:pt x="142" y="103"/>
                      <a:pt x="146" y="103"/>
                    </a:cubicBezTo>
                    <a:cubicBezTo>
                      <a:pt x="146" y="106"/>
                      <a:pt x="146" y="109"/>
                      <a:pt x="148" y="109"/>
                    </a:cubicBezTo>
                    <a:cubicBezTo>
                      <a:pt x="148" y="114"/>
                      <a:pt x="145" y="109"/>
                      <a:pt x="144" y="112"/>
                    </a:cubicBezTo>
                    <a:cubicBezTo>
                      <a:pt x="147" y="115"/>
                      <a:pt x="148" y="118"/>
                      <a:pt x="152" y="118"/>
                    </a:cubicBezTo>
                    <a:cubicBezTo>
                      <a:pt x="153" y="115"/>
                      <a:pt x="149" y="118"/>
                      <a:pt x="149" y="115"/>
                    </a:cubicBezTo>
                    <a:cubicBezTo>
                      <a:pt x="150" y="111"/>
                      <a:pt x="155" y="111"/>
                      <a:pt x="157" y="110"/>
                    </a:cubicBezTo>
                    <a:cubicBezTo>
                      <a:pt x="154" y="104"/>
                      <a:pt x="151" y="98"/>
                      <a:pt x="147" y="92"/>
                    </a:cubicBezTo>
                    <a:cubicBezTo>
                      <a:pt x="143" y="97"/>
                      <a:pt x="132" y="104"/>
                      <a:pt x="125" y="97"/>
                    </a:cubicBezTo>
                    <a:cubicBezTo>
                      <a:pt x="124" y="94"/>
                      <a:pt x="128" y="96"/>
                      <a:pt x="128" y="93"/>
                    </a:cubicBezTo>
                    <a:cubicBezTo>
                      <a:pt x="126" y="92"/>
                      <a:pt x="130" y="87"/>
                      <a:pt x="126" y="86"/>
                    </a:cubicBezTo>
                    <a:cubicBezTo>
                      <a:pt x="125" y="86"/>
                      <a:pt x="125" y="86"/>
                      <a:pt x="124" y="86"/>
                    </a:cubicBezTo>
                    <a:cubicBezTo>
                      <a:pt x="124" y="84"/>
                      <a:pt x="124" y="81"/>
                      <a:pt x="124" y="78"/>
                    </a:cubicBezTo>
                    <a:cubicBezTo>
                      <a:pt x="132" y="78"/>
                      <a:pt x="131" y="72"/>
                      <a:pt x="138" y="73"/>
                    </a:cubicBezTo>
                    <a:cubicBezTo>
                      <a:pt x="139" y="71"/>
                      <a:pt x="137" y="72"/>
                      <a:pt x="138" y="69"/>
                    </a:cubicBezTo>
                    <a:cubicBezTo>
                      <a:pt x="151" y="72"/>
                      <a:pt x="153" y="55"/>
                      <a:pt x="165" y="48"/>
                    </a:cubicBezTo>
                    <a:cubicBezTo>
                      <a:pt x="169" y="48"/>
                      <a:pt x="169" y="44"/>
                      <a:pt x="174" y="45"/>
                    </a:cubicBezTo>
                    <a:cubicBezTo>
                      <a:pt x="174" y="44"/>
                      <a:pt x="172" y="45"/>
                      <a:pt x="172" y="43"/>
                    </a:cubicBezTo>
                    <a:cubicBezTo>
                      <a:pt x="175" y="42"/>
                      <a:pt x="169" y="43"/>
                      <a:pt x="171" y="40"/>
                    </a:cubicBezTo>
                    <a:cubicBezTo>
                      <a:pt x="172" y="40"/>
                      <a:pt x="173" y="39"/>
                      <a:pt x="175" y="39"/>
                    </a:cubicBezTo>
                    <a:cubicBezTo>
                      <a:pt x="176" y="42"/>
                      <a:pt x="179" y="41"/>
                      <a:pt x="181" y="39"/>
                    </a:cubicBezTo>
                    <a:cubicBezTo>
                      <a:pt x="184" y="36"/>
                      <a:pt x="190" y="37"/>
                      <a:pt x="191" y="36"/>
                    </a:cubicBezTo>
                    <a:cubicBezTo>
                      <a:pt x="192" y="36"/>
                      <a:pt x="192" y="37"/>
                      <a:pt x="192" y="37"/>
                    </a:cubicBezTo>
                    <a:cubicBezTo>
                      <a:pt x="194" y="38"/>
                      <a:pt x="195" y="37"/>
                      <a:pt x="195" y="35"/>
                    </a:cubicBezTo>
                    <a:cubicBezTo>
                      <a:pt x="199" y="34"/>
                      <a:pt x="199" y="30"/>
                      <a:pt x="204" y="32"/>
                    </a:cubicBezTo>
                    <a:cubicBezTo>
                      <a:pt x="204" y="34"/>
                      <a:pt x="202" y="34"/>
                      <a:pt x="202" y="36"/>
                    </a:cubicBezTo>
                    <a:cubicBezTo>
                      <a:pt x="205" y="36"/>
                      <a:pt x="205" y="30"/>
                      <a:pt x="208" y="35"/>
                    </a:cubicBezTo>
                    <a:cubicBezTo>
                      <a:pt x="209" y="34"/>
                      <a:pt x="208" y="32"/>
                      <a:pt x="210" y="32"/>
                    </a:cubicBezTo>
                    <a:cubicBezTo>
                      <a:pt x="215" y="33"/>
                      <a:pt x="217" y="33"/>
                      <a:pt x="223" y="35"/>
                    </a:cubicBezTo>
                    <a:cubicBezTo>
                      <a:pt x="223" y="37"/>
                      <a:pt x="219" y="36"/>
                      <a:pt x="219" y="37"/>
                    </a:cubicBezTo>
                    <a:cubicBezTo>
                      <a:pt x="220" y="39"/>
                      <a:pt x="221" y="38"/>
                      <a:pt x="222" y="37"/>
                    </a:cubicBezTo>
                    <a:cubicBezTo>
                      <a:pt x="223" y="40"/>
                      <a:pt x="229" y="38"/>
                      <a:pt x="232" y="38"/>
                    </a:cubicBezTo>
                    <a:cubicBezTo>
                      <a:pt x="232" y="38"/>
                      <a:pt x="232" y="38"/>
                      <a:pt x="233" y="38"/>
                    </a:cubicBezTo>
                    <a:cubicBezTo>
                      <a:pt x="233" y="40"/>
                      <a:pt x="235" y="40"/>
                      <a:pt x="234" y="42"/>
                    </a:cubicBezTo>
                    <a:cubicBezTo>
                      <a:pt x="248" y="43"/>
                      <a:pt x="261" y="44"/>
                      <a:pt x="267" y="52"/>
                    </a:cubicBezTo>
                    <a:cubicBezTo>
                      <a:pt x="262" y="60"/>
                      <a:pt x="246" y="56"/>
                      <a:pt x="237" y="54"/>
                    </a:cubicBezTo>
                    <a:cubicBezTo>
                      <a:pt x="238" y="56"/>
                      <a:pt x="242" y="56"/>
                      <a:pt x="243" y="58"/>
                    </a:cubicBezTo>
                    <a:cubicBezTo>
                      <a:pt x="241" y="64"/>
                      <a:pt x="248" y="68"/>
                      <a:pt x="256" y="68"/>
                    </a:cubicBezTo>
                    <a:cubicBezTo>
                      <a:pt x="258" y="66"/>
                      <a:pt x="250" y="66"/>
                      <a:pt x="252" y="61"/>
                    </a:cubicBezTo>
                    <a:cubicBezTo>
                      <a:pt x="256" y="62"/>
                      <a:pt x="259" y="65"/>
                      <a:pt x="265" y="64"/>
                    </a:cubicBezTo>
                    <a:cubicBezTo>
                      <a:pt x="267" y="63"/>
                      <a:pt x="262" y="61"/>
                      <a:pt x="263" y="59"/>
                    </a:cubicBezTo>
                    <a:cubicBezTo>
                      <a:pt x="267" y="57"/>
                      <a:pt x="275" y="52"/>
                      <a:pt x="279" y="57"/>
                    </a:cubicBezTo>
                    <a:cubicBezTo>
                      <a:pt x="280" y="53"/>
                      <a:pt x="277" y="46"/>
                      <a:pt x="273" y="44"/>
                    </a:cubicBezTo>
                    <a:cubicBezTo>
                      <a:pt x="277" y="41"/>
                      <a:pt x="283" y="45"/>
                      <a:pt x="286" y="46"/>
                    </a:cubicBezTo>
                    <a:cubicBezTo>
                      <a:pt x="287" y="49"/>
                      <a:pt x="283" y="48"/>
                      <a:pt x="282" y="49"/>
                    </a:cubicBezTo>
                    <a:cubicBezTo>
                      <a:pt x="281" y="53"/>
                      <a:pt x="285" y="52"/>
                      <a:pt x="286" y="54"/>
                    </a:cubicBezTo>
                    <a:cubicBezTo>
                      <a:pt x="294" y="46"/>
                      <a:pt x="306" y="45"/>
                      <a:pt x="315" y="41"/>
                    </a:cubicBezTo>
                    <a:cubicBezTo>
                      <a:pt x="313" y="43"/>
                      <a:pt x="314" y="43"/>
                      <a:pt x="314" y="46"/>
                    </a:cubicBezTo>
                    <a:cubicBezTo>
                      <a:pt x="320" y="44"/>
                      <a:pt x="329" y="46"/>
                      <a:pt x="331" y="41"/>
                    </a:cubicBezTo>
                    <a:cubicBezTo>
                      <a:pt x="335" y="41"/>
                      <a:pt x="333" y="45"/>
                      <a:pt x="336" y="45"/>
                    </a:cubicBezTo>
                    <a:cubicBezTo>
                      <a:pt x="338" y="45"/>
                      <a:pt x="337" y="43"/>
                      <a:pt x="340" y="43"/>
                    </a:cubicBezTo>
                    <a:cubicBezTo>
                      <a:pt x="340" y="41"/>
                      <a:pt x="335" y="40"/>
                      <a:pt x="337" y="38"/>
                    </a:cubicBezTo>
                    <a:cubicBezTo>
                      <a:pt x="351" y="38"/>
                      <a:pt x="360" y="43"/>
                      <a:pt x="372" y="45"/>
                    </a:cubicBezTo>
                    <a:cubicBezTo>
                      <a:pt x="371" y="40"/>
                      <a:pt x="366" y="40"/>
                      <a:pt x="361" y="39"/>
                    </a:cubicBezTo>
                    <a:cubicBezTo>
                      <a:pt x="362" y="35"/>
                      <a:pt x="359" y="34"/>
                      <a:pt x="358" y="31"/>
                    </a:cubicBezTo>
                    <a:cubicBezTo>
                      <a:pt x="360" y="29"/>
                      <a:pt x="361" y="26"/>
                      <a:pt x="362" y="24"/>
                    </a:cubicBezTo>
                    <a:cubicBezTo>
                      <a:pt x="363" y="24"/>
                      <a:pt x="363" y="23"/>
                      <a:pt x="364" y="23"/>
                    </a:cubicBezTo>
                    <a:cubicBezTo>
                      <a:pt x="371" y="22"/>
                      <a:pt x="379" y="24"/>
                      <a:pt x="376" y="30"/>
                    </a:cubicBezTo>
                    <a:cubicBezTo>
                      <a:pt x="380" y="35"/>
                      <a:pt x="385" y="40"/>
                      <a:pt x="390" y="44"/>
                    </a:cubicBezTo>
                    <a:cubicBezTo>
                      <a:pt x="391" y="49"/>
                      <a:pt x="388" y="49"/>
                      <a:pt x="388" y="53"/>
                    </a:cubicBezTo>
                    <a:cubicBezTo>
                      <a:pt x="385" y="53"/>
                      <a:pt x="381" y="53"/>
                      <a:pt x="378" y="53"/>
                    </a:cubicBezTo>
                    <a:cubicBezTo>
                      <a:pt x="380" y="58"/>
                      <a:pt x="395" y="56"/>
                      <a:pt x="396" y="51"/>
                    </a:cubicBezTo>
                    <a:cubicBezTo>
                      <a:pt x="396" y="46"/>
                      <a:pt x="392" y="45"/>
                      <a:pt x="396" y="42"/>
                    </a:cubicBezTo>
                    <a:cubicBezTo>
                      <a:pt x="393" y="40"/>
                      <a:pt x="389" y="40"/>
                      <a:pt x="386" y="38"/>
                    </a:cubicBezTo>
                    <a:cubicBezTo>
                      <a:pt x="389" y="32"/>
                      <a:pt x="383" y="32"/>
                      <a:pt x="379" y="30"/>
                    </a:cubicBezTo>
                    <a:cubicBezTo>
                      <a:pt x="379" y="27"/>
                      <a:pt x="387" y="27"/>
                      <a:pt x="383" y="25"/>
                    </a:cubicBezTo>
                    <a:cubicBezTo>
                      <a:pt x="385" y="24"/>
                      <a:pt x="387" y="30"/>
                      <a:pt x="390" y="30"/>
                    </a:cubicBezTo>
                    <a:cubicBezTo>
                      <a:pt x="393" y="32"/>
                      <a:pt x="397" y="33"/>
                      <a:pt x="402" y="33"/>
                    </a:cubicBezTo>
                    <a:cubicBezTo>
                      <a:pt x="399" y="31"/>
                      <a:pt x="394" y="30"/>
                      <a:pt x="390" y="29"/>
                    </a:cubicBezTo>
                    <a:cubicBezTo>
                      <a:pt x="390" y="24"/>
                      <a:pt x="394" y="29"/>
                      <a:pt x="397" y="28"/>
                    </a:cubicBezTo>
                    <a:cubicBezTo>
                      <a:pt x="393" y="22"/>
                      <a:pt x="409" y="27"/>
                      <a:pt x="413" y="29"/>
                    </a:cubicBezTo>
                    <a:cubicBezTo>
                      <a:pt x="411" y="23"/>
                      <a:pt x="401" y="26"/>
                      <a:pt x="401" y="19"/>
                    </a:cubicBezTo>
                    <a:cubicBezTo>
                      <a:pt x="407" y="18"/>
                      <a:pt x="416" y="17"/>
                      <a:pt x="423" y="18"/>
                    </a:cubicBezTo>
                    <a:cubicBezTo>
                      <a:pt x="422" y="15"/>
                      <a:pt x="416" y="18"/>
                      <a:pt x="416" y="14"/>
                    </a:cubicBezTo>
                    <a:cubicBezTo>
                      <a:pt x="419" y="13"/>
                      <a:pt x="418" y="13"/>
                      <a:pt x="419" y="11"/>
                    </a:cubicBezTo>
                    <a:cubicBezTo>
                      <a:pt x="425" y="10"/>
                      <a:pt x="434" y="11"/>
                      <a:pt x="439" y="10"/>
                    </a:cubicBezTo>
                    <a:cubicBezTo>
                      <a:pt x="439" y="8"/>
                      <a:pt x="437" y="9"/>
                      <a:pt x="435" y="9"/>
                    </a:cubicBezTo>
                    <a:cubicBezTo>
                      <a:pt x="443" y="6"/>
                      <a:pt x="450" y="9"/>
                      <a:pt x="458" y="8"/>
                    </a:cubicBezTo>
                    <a:cubicBezTo>
                      <a:pt x="458" y="6"/>
                      <a:pt x="456" y="7"/>
                      <a:pt x="454" y="7"/>
                    </a:cubicBezTo>
                    <a:cubicBezTo>
                      <a:pt x="457" y="4"/>
                      <a:pt x="460" y="8"/>
                      <a:pt x="464" y="7"/>
                    </a:cubicBezTo>
                    <a:cubicBezTo>
                      <a:pt x="464" y="4"/>
                      <a:pt x="460" y="5"/>
                      <a:pt x="459" y="4"/>
                    </a:cubicBezTo>
                    <a:cubicBezTo>
                      <a:pt x="461" y="0"/>
                      <a:pt x="468" y="1"/>
                      <a:pt x="474" y="1"/>
                    </a:cubicBezTo>
                    <a:cubicBezTo>
                      <a:pt x="473" y="2"/>
                      <a:pt x="472" y="2"/>
                      <a:pt x="471" y="2"/>
                    </a:cubicBezTo>
                    <a:cubicBezTo>
                      <a:pt x="481" y="9"/>
                      <a:pt x="502" y="4"/>
                      <a:pt x="512" y="11"/>
                    </a:cubicBezTo>
                    <a:cubicBezTo>
                      <a:pt x="507" y="14"/>
                      <a:pt x="502" y="17"/>
                      <a:pt x="498" y="21"/>
                    </a:cubicBezTo>
                    <a:cubicBezTo>
                      <a:pt x="503" y="22"/>
                      <a:pt x="504" y="20"/>
                      <a:pt x="508" y="20"/>
                    </a:cubicBezTo>
                    <a:cubicBezTo>
                      <a:pt x="508" y="18"/>
                      <a:pt x="504" y="21"/>
                      <a:pt x="505" y="17"/>
                    </a:cubicBezTo>
                    <a:cubicBezTo>
                      <a:pt x="508" y="17"/>
                      <a:pt x="510" y="17"/>
                      <a:pt x="511" y="18"/>
                    </a:cubicBezTo>
                    <a:cubicBezTo>
                      <a:pt x="513" y="18"/>
                      <a:pt x="516" y="21"/>
                      <a:pt x="517" y="18"/>
                    </a:cubicBezTo>
                    <a:cubicBezTo>
                      <a:pt x="532" y="17"/>
                      <a:pt x="541" y="23"/>
                      <a:pt x="557" y="22"/>
                    </a:cubicBezTo>
                    <a:cubicBezTo>
                      <a:pt x="558" y="22"/>
                      <a:pt x="557" y="20"/>
                      <a:pt x="556" y="20"/>
                    </a:cubicBezTo>
                    <a:cubicBezTo>
                      <a:pt x="568" y="17"/>
                      <a:pt x="577" y="21"/>
                      <a:pt x="586" y="25"/>
                    </a:cubicBezTo>
                    <a:cubicBezTo>
                      <a:pt x="586" y="27"/>
                      <a:pt x="585" y="27"/>
                      <a:pt x="584" y="27"/>
                    </a:cubicBezTo>
                    <a:cubicBezTo>
                      <a:pt x="589" y="29"/>
                      <a:pt x="593" y="33"/>
                      <a:pt x="600" y="33"/>
                    </a:cubicBezTo>
                    <a:cubicBezTo>
                      <a:pt x="603" y="31"/>
                      <a:pt x="598" y="30"/>
                      <a:pt x="599" y="28"/>
                    </a:cubicBezTo>
                    <a:cubicBezTo>
                      <a:pt x="606" y="31"/>
                      <a:pt x="618" y="30"/>
                      <a:pt x="626" y="29"/>
                    </a:cubicBezTo>
                    <a:cubicBezTo>
                      <a:pt x="623" y="27"/>
                      <a:pt x="627" y="25"/>
                      <a:pt x="621" y="26"/>
                    </a:cubicBezTo>
                    <a:cubicBezTo>
                      <a:pt x="622" y="25"/>
                      <a:pt x="623" y="25"/>
                      <a:pt x="623" y="24"/>
                    </a:cubicBezTo>
                    <a:cubicBezTo>
                      <a:pt x="623" y="22"/>
                      <a:pt x="627" y="22"/>
                      <a:pt x="631" y="22"/>
                    </a:cubicBezTo>
                    <a:cubicBezTo>
                      <a:pt x="644" y="22"/>
                      <a:pt x="650" y="28"/>
                      <a:pt x="664" y="27"/>
                    </a:cubicBezTo>
                    <a:cubicBezTo>
                      <a:pt x="662" y="29"/>
                      <a:pt x="664" y="28"/>
                      <a:pt x="665" y="30"/>
                    </a:cubicBezTo>
                    <a:cubicBezTo>
                      <a:pt x="692" y="33"/>
                      <a:pt x="717" y="38"/>
                      <a:pt x="745" y="39"/>
                    </a:cubicBezTo>
                    <a:cubicBezTo>
                      <a:pt x="748" y="39"/>
                      <a:pt x="751" y="39"/>
                      <a:pt x="752" y="40"/>
                    </a:cubicBezTo>
                    <a:close/>
                    <a:moveTo>
                      <a:pt x="229" y="199"/>
                    </a:moveTo>
                    <a:cubicBezTo>
                      <a:pt x="229" y="200"/>
                      <a:pt x="228" y="201"/>
                      <a:pt x="228" y="202"/>
                    </a:cubicBezTo>
                    <a:cubicBezTo>
                      <a:pt x="231" y="203"/>
                      <a:pt x="231" y="202"/>
                      <a:pt x="235" y="203"/>
                    </a:cubicBezTo>
                    <a:cubicBezTo>
                      <a:pt x="234" y="199"/>
                      <a:pt x="239" y="202"/>
                      <a:pt x="238" y="200"/>
                    </a:cubicBezTo>
                    <a:cubicBezTo>
                      <a:pt x="236" y="199"/>
                      <a:pt x="232" y="199"/>
                      <a:pt x="229" y="199"/>
                    </a:cubicBezTo>
                    <a:close/>
                    <a:moveTo>
                      <a:pt x="192" y="85"/>
                    </a:moveTo>
                    <a:cubicBezTo>
                      <a:pt x="186" y="70"/>
                      <a:pt x="200" y="69"/>
                      <a:pt x="206" y="61"/>
                    </a:cubicBezTo>
                    <a:cubicBezTo>
                      <a:pt x="203" y="57"/>
                      <a:pt x="193" y="58"/>
                      <a:pt x="190" y="61"/>
                    </a:cubicBezTo>
                    <a:cubicBezTo>
                      <a:pt x="193" y="74"/>
                      <a:pt x="171" y="69"/>
                      <a:pt x="174" y="85"/>
                    </a:cubicBezTo>
                    <a:cubicBezTo>
                      <a:pt x="179" y="85"/>
                      <a:pt x="180" y="89"/>
                      <a:pt x="183" y="90"/>
                    </a:cubicBezTo>
                    <a:cubicBezTo>
                      <a:pt x="180" y="94"/>
                      <a:pt x="179" y="96"/>
                      <a:pt x="173" y="98"/>
                    </a:cubicBezTo>
                    <a:cubicBezTo>
                      <a:pt x="173" y="104"/>
                      <a:pt x="171" y="108"/>
                      <a:pt x="175" y="107"/>
                    </a:cubicBezTo>
                    <a:cubicBezTo>
                      <a:pt x="172" y="110"/>
                      <a:pt x="171" y="111"/>
                      <a:pt x="163" y="111"/>
                    </a:cubicBezTo>
                    <a:cubicBezTo>
                      <a:pt x="163" y="113"/>
                      <a:pt x="164" y="115"/>
                      <a:pt x="162" y="115"/>
                    </a:cubicBezTo>
                    <a:cubicBezTo>
                      <a:pt x="159" y="116"/>
                      <a:pt x="157" y="115"/>
                      <a:pt x="156" y="113"/>
                    </a:cubicBezTo>
                    <a:cubicBezTo>
                      <a:pt x="154" y="115"/>
                      <a:pt x="155" y="119"/>
                      <a:pt x="152" y="120"/>
                    </a:cubicBezTo>
                    <a:cubicBezTo>
                      <a:pt x="148" y="120"/>
                      <a:pt x="145" y="115"/>
                      <a:pt x="142" y="117"/>
                    </a:cubicBezTo>
                    <a:cubicBezTo>
                      <a:pt x="145" y="119"/>
                      <a:pt x="146" y="122"/>
                      <a:pt x="150" y="123"/>
                    </a:cubicBezTo>
                    <a:cubicBezTo>
                      <a:pt x="152" y="122"/>
                      <a:pt x="155" y="121"/>
                      <a:pt x="157" y="120"/>
                    </a:cubicBezTo>
                    <a:cubicBezTo>
                      <a:pt x="165" y="127"/>
                      <a:pt x="173" y="118"/>
                      <a:pt x="183" y="118"/>
                    </a:cubicBezTo>
                    <a:cubicBezTo>
                      <a:pt x="183" y="119"/>
                      <a:pt x="183" y="121"/>
                      <a:pt x="183" y="122"/>
                    </a:cubicBezTo>
                    <a:cubicBezTo>
                      <a:pt x="188" y="122"/>
                      <a:pt x="188" y="115"/>
                      <a:pt x="193" y="118"/>
                    </a:cubicBezTo>
                    <a:cubicBezTo>
                      <a:pt x="193" y="111"/>
                      <a:pt x="190" y="103"/>
                      <a:pt x="198" y="102"/>
                    </a:cubicBezTo>
                    <a:cubicBezTo>
                      <a:pt x="201" y="103"/>
                      <a:pt x="201" y="106"/>
                      <a:pt x="205" y="107"/>
                    </a:cubicBezTo>
                    <a:cubicBezTo>
                      <a:pt x="208" y="104"/>
                      <a:pt x="205" y="102"/>
                      <a:pt x="207" y="99"/>
                    </a:cubicBezTo>
                    <a:cubicBezTo>
                      <a:pt x="204" y="99"/>
                      <a:pt x="201" y="99"/>
                      <a:pt x="202" y="96"/>
                    </a:cubicBezTo>
                    <a:cubicBezTo>
                      <a:pt x="206" y="87"/>
                      <a:pt x="222" y="96"/>
                      <a:pt x="228" y="88"/>
                    </a:cubicBezTo>
                    <a:cubicBezTo>
                      <a:pt x="216" y="83"/>
                      <a:pt x="198" y="95"/>
                      <a:pt x="192" y="85"/>
                    </a:cubicBezTo>
                    <a:close/>
                    <a:moveTo>
                      <a:pt x="246" y="78"/>
                    </a:moveTo>
                    <a:cubicBezTo>
                      <a:pt x="247" y="82"/>
                      <a:pt x="251" y="82"/>
                      <a:pt x="254" y="85"/>
                    </a:cubicBezTo>
                    <a:cubicBezTo>
                      <a:pt x="256" y="81"/>
                      <a:pt x="251" y="78"/>
                      <a:pt x="250" y="76"/>
                    </a:cubicBezTo>
                    <a:cubicBezTo>
                      <a:pt x="251" y="79"/>
                      <a:pt x="248" y="78"/>
                      <a:pt x="246" y="78"/>
                    </a:cubicBezTo>
                    <a:close/>
                    <a:moveTo>
                      <a:pt x="228" y="84"/>
                    </a:moveTo>
                    <a:cubicBezTo>
                      <a:pt x="232" y="84"/>
                      <a:pt x="231" y="89"/>
                      <a:pt x="235" y="89"/>
                    </a:cubicBezTo>
                    <a:cubicBezTo>
                      <a:pt x="238" y="90"/>
                      <a:pt x="237" y="87"/>
                      <a:pt x="240" y="87"/>
                    </a:cubicBezTo>
                    <a:cubicBezTo>
                      <a:pt x="239" y="82"/>
                      <a:pt x="230" y="77"/>
                      <a:pt x="228" y="84"/>
                    </a:cubicBezTo>
                    <a:close/>
                    <a:moveTo>
                      <a:pt x="581" y="113"/>
                    </a:moveTo>
                    <a:cubicBezTo>
                      <a:pt x="580" y="124"/>
                      <a:pt x="579" y="134"/>
                      <a:pt x="570" y="136"/>
                    </a:cubicBezTo>
                    <a:cubicBezTo>
                      <a:pt x="584" y="138"/>
                      <a:pt x="592" y="121"/>
                      <a:pt x="581" y="113"/>
                    </a:cubicBezTo>
                    <a:close/>
                    <a:moveTo>
                      <a:pt x="237" y="176"/>
                    </a:moveTo>
                    <a:cubicBezTo>
                      <a:pt x="236" y="177"/>
                      <a:pt x="235" y="177"/>
                      <a:pt x="234" y="176"/>
                    </a:cubicBezTo>
                    <a:cubicBezTo>
                      <a:pt x="234" y="183"/>
                      <a:pt x="231" y="186"/>
                      <a:pt x="229" y="191"/>
                    </a:cubicBezTo>
                    <a:cubicBezTo>
                      <a:pt x="236" y="205"/>
                      <a:pt x="253" y="193"/>
                      <a:pt x="265" y="192"/>
                    </a:cubicBezTo>
                    <a:cubicBezTo>
                      <a:pt x="271" y="199"/>
                      <a:pt x="289" y="201"/>
                      <a:pt x="297" y="196"/>
                    </a:cubicBezTo>
                    <a:cubicBezTo>
                      <a:pt x="294" y="182"/>
                      <a:pt x="279" y="181"/>
                      <a:pt x="270" y="174"/>
                    </a:cubicBezTo>
                    <a:cubicBezTo>
                      <a:pt x="273" y="173"/>
                      <a:pt x="272" y="173"/>
                      <a:pt x="275" y="174"/>
                    </a:cubicBezTo>
                    <a:cubicBezTo>
                      <a:pt x="274" y="168"/>
                      <a:pt x="279" y="170"/>
                      <a:pt x="276" y="166"/>
                    </a:cubicBezTo>
                    <a:cubicBezTo>
                      <a:pt x="276" y="164"/>
                      <a:pt x="282" y="164"/>
                      <a:pt x="280" y="162"/>
                    </a:cubicBezTo>
                    <a:cubicBezTo>
                      <a:pt x="275" y="164"/>
                      <a:pt x="264" y="165"/>
                      <a:pt x="259" y="170"/>
                    </a:cubicBezTo>
                    <a:cubicBezTo>
                      <a:pt x="263" y="171"/>
                      <a:pt x="267" y="172"/>
                      <a:pt x="270" y="174"/>
                    </a:cubicBezTo>
                    <a:cubicBezTo>
                      <a:pt x="265" y="175"/>
                      <a:pt x="262" y="178"/>
                      <a:pt x="256" y="179"/>
                    </a:cubicBezTo>
                    <a:cubicBezTo>
                      <a:pt x="257" y="174"/>
                      <a:pt x="253" y="174"/>
                      <a:pt x="251" y="173"/>
                    </a:cubicBezTo>
                    <a:cubicBezTo>
                      <a:pt x="250" y="169"/>
                      <a:pt x="257" y="173"/>
                      <a:pt x="256" y="169"/>
                    </a:cubicBezTo>
                    <a:cubicBezTo>
                      <a:pt x="247" y="166"/>
                      <a:pt x="238" y="164"/>
                      <a:pt x="237" y="176"/>
                    </a:cubicBezTo>
                    <a:close/>
                    <a:moveTo>
                      <a:pt x="352" y="198"/>
                    </a:moveTo>
                    <a:cubicBezTo>
                      <a:pt x="349" y="196"/>
                      <a:pt x="348" y="193"/>
                      <a:pt x="349" y="188"/>
                    </a:cubicBezTo>
                    <a:cubicBezTo>
                      <a:pt x="343" y="186"/>
                      <a:pt x="338" y="183"/>
                      <a:pt x="335" y="178"/>
                    </a:cubicBezTo>
                    <a:cubicBezTo>
                      <a:pt x="341" y="178"/>
                      <a:pt x="341" y="178"/>
                      <a:pt x="340" y="173"/>
                    </a:cubicBezTo>
                    <a:cubicBezTo>
                      <a:pt x="342" y="172"/>
                      <a:pt x="344" y="171"/>
                      <a:pt x="348" y="172"/>
                    </a:cubicBezTo>
                    <a:cubicBezTo>
                      <a:pt x="348" y="169"/>
                      <a:pt x="347" y="167"/>
                      <a:pt x="347" y="164"/>
                    </a:cubicBezTo>
                    <a:cubicBezTo>
                      <a:pt x="334" y="162"/>
                      <a:pt x="322" y="169"/>
                      <a:pt x="319" y="179"/>
                    </a:cubicBezTo>
                    <a:cubicBezTo>
                      <a:pt x="326" y="187"/>
                      <a:pt x="331" y="198"/>
                      <a:pt x="341" y="204"/>
                    </a:cubicBezTo>
                    <a:cubicBezTo>
                      <a:pt x="335" y="203"/>
                      <a:pt x="336" y="211"/>
                      <a:pt x="335" y="217"/>
                    </a:cubicBezTo>
                    <a:cubicBezTo>
                      <a:pt x="342" y="221"/>
                      <a:pt x="350" y="227"/>
                      <a:pt x="361" y="224"/>
                    </a:cubicBezTo>
                    <a:cubicBezTo>
                      <a:pt x="361" y="215"/>
                      <a:pt x="359" y="208"/>
                      <a:pt x="353" y="205"/>
                    </a:cubicBezTo>
                    <a:cubicBezTo>
                      <a:pt x="353" y="203"/>
                      <a:pt x="351" y="200"/>
                      <a:pt x="354" y="200"/>
                    </a:cubicBezTo>
                    <a:cubicBezTo>
                      <a:pt x="355" y="201"/>
                      <a:pt x="359" y="201"/>
                      <a:pt x="360" y="200"/>
                    </a:cubicBezTo>
                    <a:cubicBezTo>
                      <a:pt x="360" y="196"/>
                      <a:pt x="355" y="192"/>
                      <a:pt x="353" y="194"/>
                    </a:cubicBezTo>
                    <a:cubicBezTo>
                      <a:pt x="351" y="194"/>
                      <a:pt x="352" y="196"/>
                      <a:pt x="352" y="198"/>
                    </a:cubicBezTo>
                    <a:close/>
                    <a:moveTo>
                      <a:pt x="452" y="164"/>
                    </a:moveTo>
                    <a:cubicBezTo>
                      <a:pt x="449" y="165"/>
                      <a:pt x="446" y="165"/>
                      <a:pt x="445" y="168"/>
                    </a:cubicBezTo>
                    <a:cubicBezTo>
                      <a:pt x="444" y="172"/>
                      <a:pt x="446" y="173"/>
                      <a:pt x="448" y="175"/>
                    </a:cubicBezTo>
                    <a:cubicBezTo>
                      <a:pt x="446" y="168"/>
                      <a:pt x="451" y="168"/>
                      <a:pt x="452" y="164"/>
                    </a:cubicBezTo>
                    <a:close/>
                    <a:moveTo>
                      <a:pt x="462" y="167"/>
                    </a:moveTo>
                    <a:cubicBezTo>
                      <a:pt x="464" y="166"/>
                      <a:pt x="469" y="169"/>
                      <a:pt x="469" y="165"/>
                    </a:cubicBezTo>
                    <a:cubicBezTo>
                      <a:pt x="467" y="165"/>
                      <a:pt x="466" y="165"/>
                      <a:pt x="465" y="165"/>
                    </a:cubicBezTo>
                    <a:cubicBezTo>
                      <a:pt x="463" y="166"/>
                      <a:pt x="459" y="164"/>
                      <a:pt x="458" y="166"/>
                    </a:cubicBezTo>
                    <a:cubicBezTo>
                      <a:pt x="459" y="166"/>
                      <a:pt x="460" y="167"/>
                      <a:pt x="462" y="167"/>
                    </a:cubicBezTo>
                    <a:close/>
                    <a:moveTo>
                      <a:pt x="260" y="445"/>
                    </a:moveTo>
                    <a:cubicBezTo>
                      <a:pt x="260" y="448"/>
                      <a:pt x="258" y="456"/>
                      <a:pt x="260" y="460"/>
                    </a:cubicBezTo>
                    <a:cubicBezTo>
                      <a:pt x="262" y="456"/>
                      <a:pt x="268" y="462"/>
                      <a:pt x="270" y="457"/>
                    </a:cubicBezTo>
                    <a:cubicBezTo>
                      <a:pt x="263" y="456"/>
                      <a:pt x="275" y="451"/>
                      <a:pt x="273" y="445"/>
                    </a:cubicBezTo>
                    <a:cubicBezTo>
                      <a:pt x="270" y="441"/>
                      <a:pt x="265" y="443"/>
                      <a:pt x="260" y="445"/>
                    </a:cubicBezTo>
                    <a:close/>
                    <a:moveTo>
                      <a:pt x="246" y="468"/>
                    </a:moveTo>
                    <a:cubicBezTo>
                      <a:pt x="245" y="481"/>
                      <a:pt x="251" y="488"/>
                      <a:pt x="256" y="495"/>
                    </a:cubicBezTo>
                    <a:cubicBezTo>
                      <a:pt x="253" y="486"/>
                      <a:pt x="248" y="478"/>
                      <a:pt x="246" y="468"/>
                    </a:cubicBezTo>
                    <a:close/>
                    <a:moveTo>
                      <a:pt x="271" y="517"/>
                    </a:moveTo>
                    <a:cubicBezTo>
                      <a:pt x="272" y="521"/>
                      <a:pt x="273" y="529"/>
                      <a:pt x="276" y="527"/>
                    </a:cubicBezTo>
                    <a:cubicBezTo>
                      <a:pt x="273" y="520"/>
                      <a:pt x="276" y="507"/>
                      <a:pt x="272" y="502"/>
                    </a:cubicBezTo>
                    <a:cubicBezTo>
                      <a:pt x="269" y="500"/>
                      <a:pt x="270" y="515"/>
                      <a:pt x="271" y="5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29" name="Freeform 38"/>
              <p:cNvSpPr>
                <a:spLocks/>
              </p:cNvSpPr>
              <p:nvPr/>
            </p:nvSpPr>
            <p:spPr bwMode="auto">
              <a:xfrm>
                <a:off x="3796" y="1445"/>
                <a:ext cx="21" cy="21"/>
              </a:xfrm>
              <a:custGeom>
                <a:avLst/>
                <a:gdLst>
                  <a:gd name="T0" fmla="*/ 2 w 9"/>
                  <a:gd name="T1" fmla="*/ 6 h 9"/>
                  <a:gd name="T2" fmla="*/ 2 w 9"/>
                  <a:gd name="T3" fmla="*/ 0 h 9"/>
                  <a:gd name="T4" fmla="*/ 9 w 9"/>
                  <a:gd name="T5" fmla="*/ 6 h 9"/>
                  <a:gd name="T6" fmla="*/ 6 w 9"/>
                  <a:gd name="T7" fmla="*/ 6 h 9"/>
                  <a:gd name="T8" fmla="*/ 6 w 9"/>
                  <a:gd name="T9" fmla="*/ 8 h 9"/>
                  <a:gd name="T10" fmla="*/ 5 w 9"/>
                  <a:gd name="T11" fmla="*/ 9 h 9"/>
                  <a:gd name="T12" fmla="*/ 4 w 9"/>
                  <a:gd name="T13" fmla="*/ 6 h 9"/>
                  <a:gd name="T14" fmla="*/ 2 w 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6"/>
                    </a:moveTo>
                    <a:cubicBezTo>
                      <a:pt x="3" y="4"/>
                      <a:pt x="0" y="1"/>
                      <a:pt x="2" y="0"/>
                    </a:cubicBezTo>
                    <a:cubicBezTo>
                      <a:pt x="2" y="4"/>
                      <a:pt x="7" y="3"/>
                      <a:pt x="9" y="6"/>
                    </a:cubicBezTo>
                    <a:cubicBezTo>
                      <a:pt x="8" y="5"/>
                      <a:pt x="6" y="5"/>
                      <a:pt x="6" y="6"/>
                    </a:cubicBezTo>
                    <a:cubicBezTo>
                      <a:pt x="7" y="6"/>
                      <a:pt x="7" y="8"/>
                      <a:pt x="6" y="8"/>
                    </a:cubicBezTo>
                    <a:cubicBezTo>
                      <a:pt x="5" y="7"/>
                      <a:pt x="5" y="8"/>
                      <a:pt x="5" y="9"/>
                    </a:cubicBezTo>
                    <a:cubicBezTo>
                      <a:pt x="1" y="9"/>
                      <a:pt x="4" y="8"/>
                      <a:pt x="4" y="6"/>
                    </a:cubicBezTo>
                    <a:cubicBezTo>
                      <a:pt x="3" y="6"/>
                      <a:pt x="3" y="6"/>
                      <a:pt x="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30" name="Freeform 39"/>
              <p:cNvSpPr>
                <a:spLocks/>
              </p:cNvSpPr>
              <p:nvPr/>
            </p:nvSpPr>
            <p:spPr bwMode="auto">
              <a:xfrm>
                <a:off x="2769" y="930"/>
                <a:ext cx="14" cy="17"/>
              </a:xfrm>
              <a:custGeom>
                <a:avLst/>
                <a:gdLst>
                  <a:gd name="T0" fmla="*/ 4 w 6"/>
                  <a:gd name="T1" fmla="*/ 7 h 7"/>
                  <a:gd name="T2" fmla="*/ 0 w 6"/>
                  <a:gd name="T3" fmla="*/ 7 h 7"/>
                  <a:gd name="T4" fmla="*/ 3 w 6"/>
                  <a:gd name="T5" fmla="*/ 4 h 7"/>
                  <a:gd name="T6" fmla="*/ 0 w 6"/>
                  <a:gd name="T7" fmla="*/ 2 h 7"/>
                  <a:gd name="T8" fmla="*/ 2 w 6"/>
                  <a:gd name="T9" fmla="*/ 0 h 7"/>
                  <a:gd name="T10" fmla="*/ 4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4" y="7"/>
                    </a:moveTo>
                    <a:cubicBezTo>
                      <a:pt x="3" y="7"/>
                      <a:pt x="1" y="7"/>
                      <a:pt x="0" y="7"/>
                    </a:cubicBezTo>
                    <a:cubicBezTo>
                      <a:pt x="0" y="5"/>
                      <a:pt x="3" y="6"/>
                      <a:pt x="3" y="4"/>
                    </a:cubicBezTo>
                    <a:cubicBezTo>
                      <a:pt x="0" y="4"/>
                      <a:pt x="3" y="3"/>
                      <a:pt x="0" y="2"/>
                    </a:cubicBezTo>
                    <a:cubicBezTo>
                      <a:pt x="0" y="1"/>
                      <a:pt x="2" y="2"/>
                      <a:pt x="2" y="0"/>
                    </a:cubicBezTo>
                    <a:cubicBezTo>
                      <a:pt x="6" y="1"/>
                      <a:pt x="2" y="6"/>
                      <a:pt x="4"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31" name="Freeform 41"/>
              <p:cNvSpPr>
                <a:spLocks/>
              </p:cNvSpPr>
              <p:nvPr/>
            </p:nvSpPr>
            <p:spPr bwMode="auto">
              <a:xfrm>
                <a:off x="1765" y="736"/>
                <a:ext cx="15" cy="9"/>
              </a:xfrm>
              <a:custGeom>
                <a:avLst/>
                <a:gdLst>
                  <a:gd name="T0" fmla="*/ 0 w 6"/>
                  <a:gd name="T1" fmla="*/ 3 h 4"/>
                  <a:gd name="T2" fmla="*/ 6 w 6"/>
                  <a:gd name="T3" fmla="*/ 1 h 4"/>
                  <a:gd name="T4" fmla="*/ 6 w 6"/>
                  <a:gd name="T5" fmla="*/ 2 h 4"/>
                  <a:gd name="T6" fmla="*/ 6 w 6"/>
                  <a:gd name="T7" fmla="*/ 4 h 4"/>
                  <a:gd name="T8" fmla="*/ 0 w 6"/>
                  <a:gd name="T9" fmla="*/ 4 h 4"/>
                  <a:gd name="T10" fmla="*/ 0 w 6"/>
                  <a:gd name="T11" fmla="*/ 3 h 4"/>
                </a:gdLst>
                <a:ahLst/>
                <a:cxnLst>
                  <a:cxn ang="0">
                    <a:pos x="T0" y="T1"/>
                  </a:cxn>
                  <a:cxn ang="0">
                    <a:pos x="T2" y="T3"/>
                  </a:cxn>
                  <a:cxn ang="0">
                    <a:pos x="T4" y="T5"/>
                  </a:cxn>
                  <a:cxn ang="0">
                    <a:pos x="T6" y="T7"/>
                  </a:cxn>
                  <a:cxn ang="0">
                    <a:pos x="T8" y="T9"/>
                  </a:cxn>
                  <a:cxn ang="0">
                    <a:pos x="T10" y="T11"/>
                  </a:cxn>
                </a:cxnLst>
                <a:rect l="0" t="0" r="r" b="b"/>
                <a:pathLst>
                  <a:path w="6" h="4">
                    <a:moveTo>
                      <a:pt x="0" y="3"/>
                    </a:moveTo>
                    <a:cubicBezTo>
                      <a:pt x="3" y="4"/>
                      <a:pt x="2" y="0"/>
                      <a:pt x="6" y="1"/>
                    </a:cubicBezTo>
                    <a:cubicBezTo>
                      <a:pt x="5" y="2"/>
                      <a:pt x="6" y="2"/>
                      <a:pt x="6" y="2"/>
                    </a:cubicBezTo>
                    <a:cubicBezTo>
                      <a:pt x="6" y="2"/>
                      <a:pt x="6" y="3"/>
                      <a:pt x="6" y="4"/>
                    </a:cubicBezTo>
                    <a:cubicBezTo>
                      <a:pt x="4" y="4"/>
                      <a:pt x="2" y="4"/>
                      <a:pt x="0" y="4"/>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32" name="Freeform 42"/>
              <p:cNvSpPr>
                <a:spLocks/>
              </p:cNvSpPr>
              <p:nvPr/>
            </p:nvSpPr>
            <p:spPr bwMode="auto">
              <a:xfrm>
                <a:off x="1754" y="745"/>
                <a:ext cx="16" cy="10"/>
              </a:xfrm>
              <a:custGeom>
                <a:avLst/>
                <a:gdLst>
                  <a:gd name="T0" fmla="*/ 2 w 7"/>
                  <a:gd name="T1" fmla="*/ 4 h 4"/>
                  <a:gd name="T2" fmla="*/ 5 w 7"/>
                  <a:gd name="T3" fmla="*/ 2 h 4"/>
                  <a:gd name="T4" fmla="*/ 5 w 7"/>
                  <a:gd name="T5" fmla="*/ 0 h 4"/>
                  <a:gd name="T6" fmla="*/ 7 w 7"/>
                  <a:gd name="T7" fmla="*/ 3 h 4"/>
                  <a:gd name="T8" fmla="*/ 2 w 7"/>
                  <a:gd name="T9" fmla="*/ 4 h 4"/>
                </a:gdLst>
                <a:ahLst/>
                <a:cxnLst>
                  <a:cxn ang="0">
                    <a:pos x="T0" y="T1"/>
                  </a:cxn>
                  <a:cxn ang="0">
                    <a:pos x="T2" y="T3"/>
                  </a:cxn>
                  <a:cxn ang="0">
                    <a:pos x="T4" y="T5"/>
                  </a:cxn>
                  <a:cxn ang="0">
                    <a:pos x="T6" y="T7"/>
                  </a:cxn>
                  <a:cxn ang="0">
                    <a:pos x="T8" y="T9"/>
                  </a:cxn>
                </a:cxnLst>
                <a:rect l="0" t="0" r="r" b="b"/>
                <a:pathLst>
                  <a:path w="7" h="4">
                    <a:moveTo>
                      <a:pt x="2" y="4"/>
                    </a:moveTo>
                    <a:cubicBezTo>
                      <a:pt x="0" y="1"/>
                      <a:pt x="2" y="1"/>
                      <a:pt x="5" y="2"/>
                    </a:cubicBezTo>
                    <a:cubicBezTo>
                      <a:pt x="4" y="1"/>
                      <a:pt x="4" y="0"/>
                      <a:pt x="5" y="0"/>
                    </a:cubicBezTo>
                    <a:cubicBezTo>
                      <a:pt x="5" y="1"/>
                      <a:pt x="7" y="1"/>
                      <a:pt x="7" y="3"/>
                    </a:cubicBezTo>
                    <a:cubicBezTo>
                      <a:pt x="4" y="2"/>
                      <a:pt x="3" y="3"/>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33" name="Freeform 43"/>
              <p:cNvSpPr>
                <a:spLocks/>
              </p:cNvSpPr>
              <p:nvPr/>
            </p:nvSpPr>
            <p:spPr bwMode="auto">
              <a:xfrm>
                <a:off x="1896" y="738"/>
                <a:ext cx="9" cy="14"/>
              </a:xfrm>
              <a:custGeom>
                <a:avLst/>
                <a:gdLst>
                  <a:gd name="T0" fmla="*/ 0 w 4"/>
                  <a:gd name="T1" fmla="*/ 1 h 6"/>
                  <a:gd name="T2" fmla="*/ 2 w 4"/>
                  <a:gd name="T3" fmla="*/ 0 h 6"/>
                  <a:gd name="T4" fmla="*/ 4 w 4"/>
                  <a:gd name="T5" fmla="*/ 6 h 6"/>
                  <a:gd name="T6" fmla="*/ 0 w 4"/>
                  <a:gd name="T7" fmla="*/ 6 h 6"/>
                  <a:gd name="T8" fmla="*/ 0 w 4"/>
                  <a:gd name="T9" fmla="*/ 5 h 6"/>
                  <a:gd name="T10" fmla="*/ 2 w 4"/>
                  <a:gd name="T11" fmla="*/ 4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cubicBezTo>
                      <a:pt x="1" y="1"/>
                      <a:pt x="1" y="0"/>
                      <a:pt x="2" y="0"/>
                    </a:cubicBezTo>
                    <a:cubicBezTo>
                      <a:pt x="4" y="2"/>
                      <a:pt x="3" y="2"/>
                      <a:pt x="4" y="6"/>
                    </a:cubicBezTo>
                    <a:cubicBezTo>
                      <a:pt x="3" y="6"/>
                      <a:pt x="2" y="6"/>
                      <a:pt x="0" y="6"/>
                    </a:cubicBezTo>
                    <a:cubicBezTo>
                      <a:pt x="0" y="5"/>
                      <a:pt x="0" y="5"/>
                      <a:pt x="0" y="5"/>
                    </a:cubicBezTo>
                    <a:cubicBezTo>
                      <a:pt x="0" y="4"/>
                      <a:pt x="2" y="4"/>
                      <a:pt x="2" y="4"/>
                    </a:cubicBezTo>
                    <a:cubicBezTo>
                      <a:pt x="2" y="2"/>
                      <a:pt x="1" y="2"/>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34" name="Freeform 44"/>
              <p:cNvSpPr>
                <a:spLocks/>
              </p:cNvSpPr>
              <p:nvPr/>
            </p:nvSpPr>
            <p:spPr bwMode="auto">
              <a:xfrm>
                <a:off x="1716" y="736"/>
                <a:ext cx="64" cy="11"/>
              </a:xfrm>
              <a:custGeom>
                <a:avLst/>
                <a:gdLst>
                  <a:gd name="T0" fmla="*/ 21 w 27"/>
                  <a:gd name="T1" fmla="*/ 3 h 5"/>
                  <a:gd name="T2" fmla="*/ 0 w 27"/>
                  <a:gd name="T3" fmla="*/ 5 h 5"/>
                  <a:gd name="T4" fmla="*/ 26 w 27"/>
                  <a:gd name="T5" fmla="*/ 0 h 5"/>
                  <a:gd name="T6" fmla="*/ 27 w 27"/>
                  <a:gd name="T7" fmla="*/ 1 h 5"/>
                  <a:gd name="T8" fmla="*/ 21 w 27"/>
                  <a:gd name="T9" fmla="*/ 3 h 5"/>
                </a:gdLst>
                <a:ahLst/>
                <a:cxnLst>
                  <a:cxn ang="0">
                    <a:pos x="T0" y="T1"/>
                  </a:cxn>
                  <a:cxn ang="0">
                    <a:pos x="T2" y="T3"/>
                  </a:cxn>
                  <a:cxn ang="0">
                    <a:pos x="T4" y="T5"/>
                  </a:cxn>
                  <a:cxn ang="0">
                    <a:pos x="T6" y="T7"/>
                  </a:cxn>
                  <a:cxn ang="0">
                    <a:pos x="T8" y="T9"/>
                  </a:cxn>
                </a:cxnLst>
                <a:rect l="0" t="0" r="r" b="b"/>
                <a:pathLst>
                  <a:path w="27" h="5">
                    <a:moveTo>
                      <a:pt x="21" y="3"/>
                    </a:moveTo>
                    <a:cubicBezTo>
                      <a:pt x="13" y="2"/>
                      <a:pt x="8" y="5"/>
                      <a:pt x="0" y="5"/>
                    </a:cubicBezTo>
                    <a:cubicBezTo>
                      <a:pt x="6" y="1"/>
                      <a:pt x="18" y="2"/>
                      <a:pt x="26" y="0"/>
                    </a:cubicBezTo>
                    <a:cubicBezTo>
                      <a:pt x="26" y="0"/>
                      <a:pt x="27" y="0"/>
                      <a:pt x="27" y="1"/>
                    </a:cubicBezTo>
                    <a:cubicBezTo>
                      <a:pt x="23" y="0"/>
                      <a:pt x="24" y="4"/>
                      <a:pt x="2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35" name="Freeform 45"/>
              <p:cNvSpPr>
                <a:spLocks/>
              </p:cNvSpPr>
              <p:nvPr/>
            </p:nvSpPr>
            <p:spPr bwMode="auto">
              <a:xfrm>
                <a:off x="1737" y="743"/>
                <a:ext cx="24" cy="9"/>
              </a:xfrm>
              <a:custGeom>
                <a:avLst/>
                <a:gdLst>
                  <a:gd name="T0" fmla="*/ 0 w 10"/>
                  <a:gd name="T1" fmla="*/ 4 h 4"/>
                  <a:gd name="T2" fmla="*/ 8 w 10"/>
                  <a:gd name="T3" fmla="*/ 2 h 4"/>
                  <a:gd name="T4" fmla="*/ 0 w 10"/>
                  <a:gd name="T5" fmla="*/ 4 h 4"/>
                </a:gdLst>
                <a:ahLst/>
                <a:cxnLst>
                  <a:cxn ang="0">
                    <a:pos x="T0" y="T1"/>
                  </a:cxn>
                  <a:cxn ang="0">
                    <a:pos x="T2" y="T3"/>
                  </a:cxn>
                  <a:cxn ang="0">
                    <a:pos x="T4" y="T5"/>
                  </a:cxn>
                </a:cxnLst>
                <a:rect l="0" t="0" r="r" b="b"/>
                <a:pathLst>
                  <a:path w="10" h="4">
                    <a:moveTo>
                      <a:pt x="0" y="4"/>
                    </a:moveTo>
                    <a:cubicBezTo>
                      <a:pt x="1" y="2"/>
                      <a:pt x="10" y="0"/>
                      <a:pt x="8" y="2"/>
                    </a:cubicBezTo>
                    <a:cubicBezTo>
                      <a:pt x="5" y="2"/>
                      <a:pt x="4" y="4"/>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36" name="Freeform 46"/>
              <p:cNvSpPr>
                <a:spLocks/>
              </p:cNvSpPr>
              <p:nvPr/>
            </p:nvSpPr>
            <p:spPr bwMode="auto">
              <a:xfrm>
                <a:off x="3876" y="740"/>
                <a:ext cx="71" cy="26"/>
              </a:xfrm>
              <a:custGeom>
                <a:avLst/>
                <a:gdLst>
                  <a:gd name="T0" fmla="*/ 12 w 30"/>
                  <a:gd name="T1" fmla="*/ 4 h 11"/>
                  <a:gd name="T2" fmla="*/ 30 w 30"/>
                  <a:gd name="T3" fmla="*/ 5 h 11"/>
                  <a:gd name="T4" fmla="*/ 17 w 30"/>
                  <a:gd name="T5" fmla="*/ 7 h 11"/>
                  <a:gd name="T6" fmla="*/ 0 w 30"/>
                  <a:gd name="T7" fmla="*/ 2 h 11"/>
                  <a:gd name="T8" fmla="*/ 12 w 30"/>
                  <a:gd name="T9" fmla="*/ 4 h 11"/>
                </a:gdLst>
                <a:ahLst/>
                <a:cxnLst>
                  <a:cxn ang="0">
                    <a:pos x="T0" y="T1"/>
                  </a:cxn>
                  <a:cxn ang="0">
                    <a:pos x="T2" y="T3"/>
                  </a:cxn>
                  <a:cxn ang="0">
                    <a:pos x="T4" y="T5"/>
                  </a:cxn>
                  <a:cxn ang="0">
                    <a:pos x="T6" y="T7"/>
                  </a:cxn>
                  <a:cxn ang="0">
                    <a:pos x="T8" y="T9"/>
                  </a:cxn>
                </a:cxnLst>
                <a:rect l="0" t="0" r="r" b="b"/>
                <a:pathLst>
                  <a:path w="30" h="11">
                    <a:moveTo>
                      <a:pt x="12" y="4"/>
                    </a:moveTo>
                    <a:cubicBezTo>
                      <a:pt x="13" y="0"/>
                      <a:pt x="27" y="2"/>
                      <a:pt x="30" y="5"/>
                    </a:cubicBezTo>
                    <a:cubicBezTo>
                      <a:pt x="29" y="11"/>
                      <a:pt x="22" y="5"/>
                      <a:pt x="17" y="7"/>
                    </a:cubicBezTo>
                    <a:cubicBezTo>
                      <a:pt x="12" y="10"/>
                      <a:pt x="0" y="8"/>
                      <a:pt x="0" y="2"/>
                    </a:cubicBezTo>
                    <a:cubicBezTo>
                      <a:pt x="4" y="0"/>
                      <a:pt x="7" y="3"/>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37" name="Freeform 47"/>
              <p:cNvSpPr>
                <a:spLocks noEditPoints="1"/>
              </p:cNvSpPr>
              <p:nvPr/>
            </p:nvSpPr>
            <p:spPr bwMode="auto">
              <a:xfrm>
                <a:off x="1046" y="759"/>
                <a:ext cx="1223" cy="1786"/>
              </a:xfrm>
              <a:custGeom>
                <a:avLst/>
                <a:gdLst>
                  <a:gd name="T0" fmla="*/ 347 w 517"/>
                  <a:gd name="T1" fmla="*/ 18 h 753"/>
                  <a:gd name="T2" fmla="*/ 369 w 517"/>
                  <a:gd name="T3" fmla="*/ 27 h 753"/>
                  <a:gd name="T4" fmla="*/ 405 w 517"/>
                  <a:gd name="T5" fmla="*/ 4 h 753"/>
                  <a:gd name="T6" fmla="*/ 444 w 517"/>
                  <a:gd name="T7" fmla="*/ 15 h 753"/>
                  <a:gd name="T8" fmla="*/ 467 w 517"/>
                  <a:gd name="T9" fmla="*/ 39 h 753"/>
                  <a:gd name="T10" fmla="*/ 441 w 517"/>
                  <a:gd name="T11" fmla="*/ 48 h 753"/>
                  <a:gd name="T12" fmla="*/ 413 w 517"/>
                  <a:gd name="T13" fmla="*/ 58 h 753"/>
                  <a:gd name="T14" fmla="*/ 417 w 517"/>
                  <a:gd name="T15" fmla="*/ 27 h 753"/>
                  <a:gd name="T16" fmla="*/ 377 w 517"/>
                  <a:gd name="T17" fmla="*/ 41 h 753"/>
                  <a:gd name="T18" fmla="*/ 336 w 517"/>
                  <a:gd name="T19" fmla="*/ 57 h 753"/>
                  <a:gd name="T20" fmla="*/ 336 w 517"/>
                  <a:gd name="T21" fmla="*/ 113 h 753"/>
                  <a:gd name="T22" fmla="*/ 378 w 517"/>
                  <a:gd name="T23" fmla="*/ 71 h 753"/>
                  <a:gd name="T24" fmla="*/ 436 w 517"/>
                  <a:gd name="T25" fmla="*/ 98 h 753"/>
                  <a:gd name="T26" fmla="*/ 444 w 517"/>
                  <a:gd name="T27" fmla="*/ 124 h 753"/>
                  <a:gd name="T28" fmla="*/ 392 w 517"/>
                  <a:gd name="T29" fmla="*/ 143 h 753"/>
                  <a:gd name="T30" fmla="*/ 358 w 517"/>
                  <a:gd name="T31" fmla="*/ 176 h 753"/>
                  <a:gd name="T32" fmla="*/ 325 w 517"/>
                  <a:gd name="T33" fmla="*/ 198 h 753"/>
                  <a:gd name="T34" fmla="*/ 273 w 517"/>
                  <a:gd name="T35" fmla="*/ 251 h 753"/>
                  <a:gd name="T36" fmla="*/ 203 w 517"/>
                  <a:gd name="T37" fmla="*/ 321 h 753"/>
                  <a:gd name="T38" fmla="*/ 261 w 517"/>
                  <a:gd name="T39" fmla="*/ 339 h 753"/>
                  <a:gd name="T40" fmla="*/ 336 w 517"/>
                  <a:gd name="T41" fmla="*/ 367 h 753"/>
                  <a:gd name="T42" fmla="*/ 372 w 517"/>
                  <a:gd name="T43" fmla="*/ 379 h 753"/>
                  <a:gd name="T44" fmla="*/ 430 w 517"/>
                  <a:gd name="T45" fmla="*/ 429 h 753"/>
                  <a:gd name="T46" fmla="*/ 459 w 517"/>
                  <a:gd name="T47" fmla="*/ 442 h 753"/>
                  <a:gd name="T48" fmla="*/ 500 w 517"/>
                  <a:gd name="T49" fmla="*/ 496 h 753"/>
                  <a:gd name="T50" fmla="*/ 448 w 517"/>
                  <a:gd name="T51" fmla="*/ 581 h 753"/>
                  <a:gd name="T52" fmla="*/ 414 w 517"/>
                  <a:gd name="T53" fmla="*/ 641 h 753"/>
                  <a:gd name="T54" fmla="*/ 394 w 517"/>
                  <a:gd name="T55" fmla="*/ 687 h 753"/>
                  <a:gd name="T56" fmla="*/ 386 w 517"/>
                  <a:gd name="T57" fmla="*/ 731 h 753"/>
                  <a:gd name="T58" fmla="*/ 374 w 517"/>
                  <a:gd name="T59" fmla="*/ 743 h 753"/>
                  <a:gd name="T60" fmla="*/ 358 w 517"/>
                  <a:gd name="T61" fmla="*/ 728 h 753"/>
                  <a:gd name="T62" fmla="*/ 348 w 517"/>
                  <a:gd name="T63" fmla="*/ 708 h 753"/>
                  <a:gd name="T64" fmla="*/ 344 w 517"/>
                  <a:gd name="T65" fmla="*/ 679 h 753"/>
                  <a:gd name="T66" fmla="*/ 268 w 517"/>
                  <a:gd name="T67" fmla="*/ 467 h 753"/>
                  <a:gd name="T68" fmla="*/ 274 w 517"/>
                  <a:gd name="T69" fmla="*/ 384 h 753"/>
                  <a:gd name="T70" fmla="*/ 148 w 517"/>
                  <a:gd name="T71" fmla="*/ 311 h 753"/>
                  <a:gd name="T72" fmla="*/ 121 w 517"/>
                  <a:gd name="T73" fmla="*/ 256 h 753"/>
                  <a:gd name="T74" fmla="*/ 115 w 517"/>
                  <a:gd name="T75" fmla="*/ 263 h 753"/>
                  <a:gd name="T76" fmla="*/ 126 w 517"/>
                  <a:gd name="T77" fmla="*/ 127 h 753"/>
                  <a:gd name="T78" fmla="*/ 126 w 517"/>
                  <a:gd name="T79" fmla="*/ 102 h 753"/>
                  <a:gd name="T80" fmla="*/ 117 w 517"/>
                  <a:gd name="T81" fmla="*/ 75 h 753"/>
                  <a:gd name="T82" fmla="*/ 0 w 517"/>
                  <a:gd name="T83" fmla="*/ 99 h 753"/>
                  <a:gd name="T84" fmla="*/ 21 w 517"/>
                  <a:gd name="T85" fmla="*/ 71 h 753"/>
                  <a:gd name="T86" fmla="*/ 59 w 517"/>
                  <a:gd name="T87" fmla="*/ 43 h 753"/>
                  <a:gd name="T88" fmla="*/ 187 w 517"/>
                  <a:gd name="T89" fmla="*/ 29 h 753"/>
                  <a:gd name="T90" fmla="*/ 237 w 517"/>
                  <a:gd name="T91" fmla="*/ 25 h 753"/>
                  <a:gd name="T92" fmla="*/ 294 w 517"/>
                  <a:gd name="T93" fmla="*/ 29 h 753"/>
                  <a:gd name="T94" fmla="*/ 316 w 517"/>
                  <a:gd name="T95" fmla="*/ 372 h 753"/>
                  <a:gd name="T96" fmla="*/ 249 w 517"/>
                  <a:gd name="T97" fmla="*/ 363 h 753"/>
                  <a:gd name="T98" fmla="*/ 135 w 517"/>
                  <a:gd name="T99" fmla="*/ 135 h 753"/>
                  <a:gd name="T100" fmla="*/ 121 w 517"/>
                  <a:gd name="T101" fmla="*/ 93 h 753"/>
                  <a:gd name="T102" fmla="*/ 214 w 517"/>
                  <a:gd name="T103" fmla="*/ 48 h 753"/>
                  <a:gd name="T104" fmla="*/ 231 w 517"/>
                  <a:gd name="T105" fmla="*/ 63 h 753"/>
                  <a:gd name="T106" fmla="*/ 263 w 517"/>
                  <a:gd name="T107" fmla="*/ 110 h 753"/>
                  <a:gd name="T108" fmla="*/ 307 w 517"/>
                  <a:gd name="T109" fmla="*/ 144 h 753"/>
                  <a:gd name="T110" fmla="*/ 301 w 517"/>
                  <a:gd name="T111" fmla="*/ 157 h 753"/>
                  <a:gd name="T112" fmla="*/ 322 w 517"/>
                  <a:gd name="T113" fmla="*/ 163 h 753"/>
                  <a:gd name="T114" fmla="*/ 321 w 517"/>
                  <a:gd name="T115" fmla="*/ 174 h 753"/>
                  <a:gd name="T116" fmla="*/ 122 w 517"/>
                  <a:gd name="T117" fmla="*/ 9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7" h="753">
                    <a:moveTo>
                      <a:pt x="335" y="31"/>
                    </a:moveTo>
                    <a:cubicBezTo>
                      <a:pt x="338" y="34"/>
                      <a:pt x="333" y="33"/>
                      <a:pt x="333" y="36"/>
                    </a:cubicBezTo>
                    <a:cubicBezTo>
                      <a:pt x="341" y="36"/>
                      <a:pt x="342" y="30"/>
                      <a:pt x="349" y="29"/>
                    </a:cubicBezTo>
                    <a:cubicBezTo>
                      <a:pt x="349" y="27"/>
                      <a:pt x="347" y="31"/>
                      <a:pt x="345" y="29"/>
                    </a:cubicBezTo>
                    <a:cubicBezTo>
                      <a:pt x="347" y="28"/>
                      <a:pt x="348" y="27"/>
                      <a:pt x="351" y="26"/>
                    </a:cubicBezTo>
                    <a:cubicBezTo>
                      <a:pt x="349" y="25"/>
                      <a:pt x="347" y="24"/>
                      <a:pt x="344" y="24"/>
                    </a:cubicBezTo>
                    <a:cubicBezTo>
                      <a:pt x="345" y="21"/>
                      <a:pt x="350" y="22"/>
                      <a:pt x="347" y="18"/>
                    </a:cubicBezTo>
                    <a:cubicBezTo>
                      <a:pt x="356" y="17"/>
                      <a:pt x="360" y="11"/>
                      <a:pt x="364" y="4"/>
                    </a:cubicBezTo>
                    <a:cubicBezTo>
                      <a:pt x="371" y="4"/>
                      <a:pt x="377" y="3"/>
                      <a:pt x="385" y="3"/>
                    </a:cubicBezTo>
                    <a:cubicBezTo>
                      <a:pt x="381" y="12"/>
                      <a:pt x="357" y="5"/>
                      <a:pt x="363" y="22"/>
                    </a:cubicBezTo>
                    <a:cubicBezTo>
                      <a:pt x="362" y="24"/>
                      <a:pt x="358" y="22"/>
                      <a:pt x="358" y="24"/>
                    </a:cubicBezTo>
                    <a:cubicBezTo>
                      <a:pt x="357" y="27"/>
                      <a:pt x="361" y="25"/>
                      <a:pt x="362" y="25"/>
                    </a:cubicBezTo>
                    <a:cubicBezTo>
                      <a:pt x="361" y="27"/>
                      <a:pt x="361" y="30"/>
                      <a:pt x="359" y="31"/>
                    </a:cubicBezTo>
                    <a:cubicBezTo>
                      <a:pt x="363" y="31"/>
                      <a:pt x="364" y="26"/>
                      <a:pt x="369" y="27"/>
                    </a:cubicBezTo>
                    <a:cubicBezTo>
                      <a:pt x="370" y="32"/>
                      <a:pt x="367" y="34"/>
                      <a:pt x="366" y="37"/>
                    </a:cubicBezTo>
                    <a:cubicBezTo>
                      <a:pt x="372" y="32"/>
                      <a:pt x="382" y="31"/>
                      <a:pt x="384" y="23"/>
                    </a:cubicBezTo>
                    <a:cubicBezTo>
                      <a:pt x="383" y="21"/>
                      <a:pt x="379" y="22"/>
                      <a:pt x="376" y="22"/>
                    </a:cubicBezTo>
                    <a:cubicBezTo>
                      <a:pt x="376" y="20"/>
                      <a:pt x="376" y="19"/>
                      <a:pt x="375" y="19"/>
                    </a:cubicBezTo>
                    <a:cubicBezTo>
                      <a:pt x="376" y="16"/>
                      <a:pt x="380" y="19"/>
                      <a:pt x="382" y="19"/>
                    </a:cubicBezTo>
                    <a:cubicBezTo>
                      <a:pt x="381" y="16"/>
                      <a:pt x="377" y="17"/>
                      <a:pt x="375" y="16"/>
                    </a:cubicBezTo>
                    <a:cubicBezTo>
                      <a:pt x="381" y="13"/>
                      <a:pt x="393" y="0"/>
                      <a:pt x="405" y="4"/>
                    </a:cubicBezTo>
                    <a:cubicBezTo>
                      <a:pt x="405" y="4"/>
                      <a:pt x="403" y="6"/>
                      <a:pt x="404" y="6"/>
                    </a:cubicBezTo>
                    <a:cubicBezTo>
                      <a:pt x="408" y="6"/>
                      <a:pt x="412" y="2"/>
                      <a:pt x="416" y="5"/>
                    </a:cubicBezTo>
                    <a:cubicBezTo>
                      <a:pt x="417" y="9"/>
                      <a:pt x="414" y="10"/>
                      <a:pt x="413" y="12"/>
                    </a:cubicBezTo>
                    <a:cubicBezTo>
                      <a:pt x="418" y="13"/>
                      <a:pt x="425" y="9"/>
                      <a:pt x="434" y="10"/>
                    </a:cubicBezTo>
                    <a:cubicBezTo>
                      <a:pt x="435" y="12"/>
                      <a:pt x="432" y="11"/>
                      <a:pt x="432" y="13"/>
                    </a:cubicBezTo>
                    <a:cubicBezTo>
                      <a:pt x="433" y="15"/>
                      <a:pt x="437" y="11"/>
                      <a:pt x="437" y="16"/>
                    </a:cubicBezTo>
                    <a:cubicBezTo>
                      <a:pt x="440" y="16"/>
                      <a:pt x="441" y="14"/>
                      <a:pt x="444" y="15"/>
                    </a:cubicBezTo>
                    <a:cubicBezTo>
                      <a:pt x="444" y="17"/>
                      <a:pt x="448" y="19"/>
                      <a:pt x="446" y="20"/>
                    </a:cubicBezTo>
                    <a:cubicBezTo>
                      <a:pt x="446" y="21"/>
                      <a:pt x="449" y="19"/>
                      <a:pt x="452" y="20"/>
                    </a:cubicBezTo>
                    <a:cubicBezTo>
                      <a:pt x="448" y="22"/>
                      <a:pt x="451" y="22"/>
                      <a:pt x="454" y="22"/>
                    </a:cubicBezTo>
                    <a:cubicBezTo>
                      <a:pt x="455" y="25"/>
                      <a:pt x="451" y="24"/>
                      <a:pt x="448" y="24"/>
                    </a:cubicBezTo>
                    <a:cubicBezTo>
                      <a:pt x="449" y="26"/>
                      <a:pt x="451" y="26"/>
                      <a:pt x="454" y="26"/>
                    </a:cubicBezTo>
                    <a:cubicBezTo>
                      <a:pt x="455" y="28"/>
                      <a:pt x="447" y="27"/>
                      <a:pt x="447" y="29"/>
                    </a:cubicBezTo>
                    <a:cubicBezTo>
                      <a:pt x="454" y="31"/>
                      <a:pt x="459" y="39"/>
                      <a:pt x="467" y="39"/>
                    </a:cubicBezTo>
                    <a:cubicBezTo>
                      <a:pt x="463" y="44"/>
                      <a:pt x="457" y="43"/>
                      <a:pt x="454" y="49"/>
                    </a:cubicBezTo>
                    <a:cubicBezTo>
                      <a:pt x="451" y="50"/>
                      <a:pt x="451" y="48"/>
                      <a:pt x="449" y="48"/>
                    </a:cubicBezTo>
                    <a:cubicBezTo>
                      <a:pt x="448" y="45"/>
                      <a:pt x="446" y="39"/>
                      <a:pt x="442" y="42"/>
                    </a:cubicBezTo>
                    <a:cubicBezTo>
                      <a:pt x="442" y="41"/>
                      <a:pt x="442" y="41"/>
                      <a:pt x="442" y="41"/>
                    </a:cubicBezTo>
                    <a:cubicBezTo>
                      <a:pt x="439" y="40"/>
                      <a:pt x="440" y="43"/>
                      <a:pt x="441" y="44"/>
                    </a:cubicBezTo>
                    <a:cubicBezTo>
                      <a:pt x="440" y="44"/>
                      <a:pt x="438" y="44"/>
                      <a:pt x="437" y="44"/>
                    </a:cubicBezTo>
                    <a:cubicBezTo>
                      <a:pt x="438" y="46"/>
                      <a:pt x="439" y="47"/>
                      <a:pt x="441" y="48"/>
                    </a:cubicBezTo>
                    <a:cubicBezTo>
                      <a:pt x="444" y="50"/>
                      <a:pt x="442" y="51"/>
                      <a:pt x="445" y="51"/>
                    </a:cubicBezTo>
                    <a:cubicBezTo>
                      <a:pt x="444" y="53"/>
                      <a:pt x="442" y="53"/>
                      <a:pt x="445" y="54"/>
                    </a:cubicBezTo>
                    <a:cubicBezTo>
                      <a:pt x="444" y="57"/>
                      <a:pt x="439" y="60"/>
                      <a:pt x="441" y="62"/>
                    </a:cubicBezTo>
                    <a:cubicBezTo>
                      <a:pt x="438" y="63"/>
                      <a:pt x="434" y="56"/>
                      <a:pt x="428" y="56"/>
                    </a:cubicBezTo>
                    <a:cubicBezTo>
                      <a:pt x="429" y="59"/>
                      <a:pt x="434" y="60"/>
                      <a:pt x="433" y="66"/>
                    </a:cubicBezTo>
                    <a:cubicBezTo>
                      <a:pt x="426" y="66"/>
                      <a:pt x="422" y="59"/>
                      <a:pt x="415" y="62"/>
                    </a:cubicBezTo>
                    <a:cubicBezTo>
                      <a:pt x="415" y="59"/>
                      <a:pt x="418" y="58"/>
                      <a:pt x="413" y="58"/>
                    </a:cubicBezTo>
                    <a:cubicBezTo>
                      <a:pt x="413" y="57"/>
                      <a:pt x="415" y="57"/>
                      <a:pt x="415" y="56"/>
                    </a:cubicBezTo>
                    <a:cubicBezTo>
                      <a:pt x="411" y="48"/>
                      <a:pt x="403" y="54"/>
                      <a:pt x="393" y="51"/>
                    </a:cubicBezTo>
                    <a:cubicBezTo>
                      <a:pt x="397" y="45"/>
                      <a:pt x="404" y="47"/>
                      <a:pt x="413" y="47"/>
                    </a:cubicBezTo>
                    <a:cubicBezTo>
                      <a:pt x="416" y="46"/>
                      <a:pt x="412" y="44"/>
                      <a:pt x="413" y="42"/>
                    </a:cubicBezTo>
                    <a:cubicBezTo>
                      <a:pt x="419" y="40"/>
                      <a:pt x="424" y="38"/>
                      <a:pt x="427" y="33"/>
                    </a:cubicBezTo>
                    <a:cubicBezTo>
                      <a:pt x="427" y="31"/>
                      <a:pt x="422" y="34"/>
                      <a:pt x="424" y="30"/>
                    </a:cubicBezTo>
                    <a:cubicBezTo>
                      <a:pt x="422" y="29"/>
                      <a:pt x="421" y="27"/>
                      <a:pt x="417" y="27"/>
                    </a:cubicBezTo>
                    <a:cubicBezTo>
                      <a:pt x="416" y="27"/>
                      <a:pt x="414" y="27"/>
                      <a:pt x="413" y="27"/>
                    </a:cubicBezTo>
                    <a:cubicBezTo>
                      <a:pt x="413" y="26"/>
                      <a:pt x="414" y="26"/>
                      <a:pt x="415" y="25"/>
                    </a:cubicBezTo>
                    <a:cubicBezTo>
                      <a:pt x="415" y="23"/>
                      <a:pt x="413" y="22"/>
                      <a:pt x="412" y="21"/>
                    </a:cubicBezTo>
                    <a:cubicBezTo>
                      <a:pt x="408" y="27"/>
                      <a:pt x="402" y="21"/>
                      <a:pt x="392" y="23"/>
                    </a:cubicBezTo>
                    <a:cubicBezTo>
                      <a:pt x="396" y="24"/>
                      <a:pt x="394" y="26"/>
                      <a:pt x="398" y="26"/>
                    </a:cubicBezTo>
                    <a:cubicBezTo>
                      <a:pt x="398" y="30"/>
                      <a:pt x="395" y="31"/>
                      <a:pt x="391" y="30"/>
                    </a:cubicBezTo>
                    <a:cubicBezTo>
                      <a:pt x="391" y="35"/>
                      <a:pt x="385" y="45"/>
                      <a:pt x="377" y="41"/>
                    </a:cubicBezTo>
                    <a:cubicBezTo>
                      <a:pt x="374" y="44"/>
                      <a:pt x="377" y="44"/>
                      <a:pt x="376" y="46"/>
                    </a:cubicBezTo>
                    <a:cubicBezTo>
                      <a:pt x="373" y="47"/>
                      <a:pt x="373" y="44"/>
                      <a:pt x="373" y="42"/>
                    </a:cubicBezTo>
                    <a:cubicBezTo>
                      <a:pt x="370" y="42"/>
                      <a:pt x="369" y="41"/>
                      <a:pt x="367" y="41"/>
                    </a:cubicBezTo>
                    <a:cubicBezTo>
                      <a:pt x="367" y="44"/>
                      <a:pt x="357" y="47"/>
                      <a:pt x="352" y="45"/>
                    </a:cubicBezTo>
                    <a:cubicBezTo>
                      <a:pt x="352" y="47"/>
                      <a:pt x="356" y="46"/>
                      <a:pt x="358" y="47"/>
                    </a:cubicBezTo>
                    <a:cubicBezTo>
                      <a:pt x="351" y="53"/>
                      <a:pt x="342" y="57"/>
                      <a:pt x="331" y="54"/>
                    </a:cubicBezTo>
                    <a:cubicBezTo>
                      <a:pt x="331" y="57"/>
                      <a:pt x="333" y="58"/>
                      <a:pt x="336" y="57"/>
                    </a:cubicBezTo>
                    <a:cubicBezTo>
                      <a:pt x="335" y="62"/>
                      <a:pt x="329" y="60"/>
                      <a:pt x="326" y="62"/>
                    </a:cubicBezTo>
                    <a:cubicBezTo>
                      <a:pt x="316" y="66"/>
                      <a:pt x="308" y="73"/>
                      <a:pt x="302" y="80"/>
                    </a:cubicBezTo>
                    <a:cubicBezTo>
                      <a:pt x="302" y="85"/>
                      <a:pt x="305" y="82"/>
                      <a:pt x="308" y="82"/>
                    </a:cubicBezTo>
                    <a:cubicBezTo>
                      <a:pt x="307" y="86"/>
                      <a:pt x="305" y="89"/>
                      <a:pt x="304" y="92"/>
                    </a:cubicBezTo>
                    <a:cubicBezTo>
                      <a:pt x="315" y="89"/>
                      <a:pt x="324" y="96"/>
                      <a:pt x="328" y="103"/>
                    </a:cubicBezTo>
                    <a:cubicBezTo>
                      <a:pt x="333" y="104"/>
                      <a:pt x="336" y="102"/>
                      <a:pt x="341" y="102"/>
                    </a:cubicBezTo>
                    <a:cubicBezTo>
                      <a:pt x="339" y="105"/>
                      <a:pt x="339" y="110"/>
                      <a:pt x="336" y="113"/>
                    </a:cubicBezTo>
                    <a:cubicBezTo>
                      <a:pt x="336" y="115"/>
                      <a:pt x="342" y="112"/>
                      <a:pt x="341" y="115"/>
                    </a:cubicBezTo>
                    <a:cubicBezTo>
                      <a:pt x="341" y="119"/>
                      <a:pt x="336" y="116"/>
                      <a:pt x="335" y="115"/>
                    </a:cubicBezTo>
                    <a:cubicBezTo>
                      <a:pt x="334" y="119"/>
                      <a:pt x="336" y="122"/>
                      <a:pt x="338" y="125"/>
                    </a:cubicBezTo>
                    <a:cubicBezTo>
                      <a:pt x="346" y="124"/>
                      <a:pt x="351" y="117"/>
                      <a:pt x="351" y="105"/>
                    </a:cubicBezTo>
                    <a:cubicBezTo>
                      <a:pt x="360" y="101"/>
                      <a:pt x="370" y="97"/>
                      <a:pt x="375" y="89"/>
                    </a:cubicBezTo>
                    <a:cubicBezTo>
                      <a:pt x="375" y="84"/>
                      <a:pt x="370" y="86"/>
                      <a:pt x="370" y="82"/>
                    </a:cubicBezTo>
                    <a:cubicBezTo>
                      <a:pt x="374" y="81"/>
                      <a:pt x="382" y="75"/>
                      <a:pt x="378" y="71"/>
                    </a:cubicBezTo>
                    <a:cubicBezTo>
                      <a:pt x="381" y="69"/>
                      <a:pt x="385" y="67"/>
                      <a:pt x="385" y="62"/>
                    </a:cubicBezTo>
                    <a:cubicBezTo>
                      <a:pt x="393" y="61"/>
                      <a:pt x="397" y="65"/>
                      <a:pt x="406" y="64"/>
                    </a:cubicBezTo>
                    <a:cubicBezTo>
                      <a:pt x="408" y="66"/>
                      <a:pt x="407" y="71"/>
                      <a:pt x="413" y="70"/>
                    </a:cubicBezTo>
                    <a:cubicBezTo>
                      <a:pt x="409" y="75"/>
                      <a:pt x="414" y="80"/>
                      <a:pt x="406" y="82"/>
                    </a:cubicBezTo>
                    <a:cubicBezTo>
                      <a:pt x="418" y="89"/>
                      <a:pt x="426" y="79"/>
                      <a:pt x="435" y="73"/>
                    </a:cubicBezTo>
                    <a:cubicBezTo>
                      <a:pt x="433" y="81"/>
                      <a:pt x="443" y="89"/>
                      <a:pt x="435" y="95"/>
                    </a:cubicBezTo>
                    <a:cubicBezTo>
                      <a:pt x="435" y="96"/>
                      <a:pt x="436" y="97"/>
                      <a:pt x="436" y="98"/>
                    </a:cubicBezTo>
                    <a:cubicBezTo>
                      <a:pt x="438" y="100"/>
                      <a:pt x="440" y="97"/>
                      <a:pt x="439" y="102"/>
                    </a:cubicBezTo>
                    <a:cubicBezTo>
                      <a:pt x="444" y="102"/>
                      <a:pt x="446" y="105"/>
                      <a:pt x="450" y="105"/>
                    </a:cubicBezTo>
                    <a:cubicBezTo>
                      <a:pt x="445" y="110"/>
                      <a:pt x="440" y="108"/>
                      <a:pt x="434" y="112"/>
                    </a:cubicBezTo>
                    <a:cubicBezTo>
                      <a:pt x="438" y="114"/>
                      <a:pt x="444" y="109"/>
                      <a:pt x="448" y="108"/>
                    </a:cubicBezTo>
                    <a:cubicBezTo>
                      <a:pt x="448" y="110"/>
                      <a:pt x="447" y="110"/>
                      <a:pt x="447" y="112"/>
                    </a:cubicBezTo>
                    <a:cubicBezTo>
                      <a:pt x="449" y="111"/>
                      <a:pt x="450" y="110"/>
                      <a:pt x="454" y="111"/>
                    </a:cubicBezTo>
                    <a:cubicBezTo>
                      <a:pt x="453" y="115"/>
                      <a:pt x="451" y="123"/>
                      <a:pt x="444" y="124"/>
                    </a:cubicBezTo>
                    <a:cubicBezTo>
                      <a:pt x="442" y="125"/>
                      <a:pt x="442" y="123"/>
                      <a:pt x="440" y="123"/>
                    </a:cubicBezTo>
                    <a:cubicBezTo>
                      <a:pt x="431" y="127"/>
                      <a:pt x="427" y="135"/>
                      <a:pt x="419" y="132"/>
                    </a:cubicBezTo>
                    <a:cubicBezTo>
                      <a:pt x="414" y="130"/>
                      <a:pt x="406" y="132"/>
                      <a:pt x="400" y="131"/>
                    </a:cubicBezTo>
                    <a:cubicBezTo>
                      <a:pt x="389" y="132"/>
                      <a:pt x="385" y="144"/>
                      <a:pt x="373" y="141"/>
                    </a:cubicBezTo>
                    <a:cubicBezTo>
                      <a:pt x="371" y="144"/>
                      <a:pt x="377" y="141"/>
                      <a:pt x="376" y="144"/>
                    </a:cubicBezTo>
                    <a:cubicBezTo>
                      <a:pt x="385" y="141"/>
                      <a:pt x="392" y="134"/>
                      <a:pt x="406" y="138"/>
                    </a:cubicBezTo>
                    <a:cubicBezTo>
                      <a:pt x="405" y="143"/>
                      <a:pt x="397" y="142"/>
                      <a:pt x="392" y="143"/>
                    </a:cubicBezTo>
                    <a:cubicBezTo>
                      <a:pt x="393" y="146"/>
                      <a:pt x="397" y="144"/>
                      <a:pt x="400" y="144"/>
                    </a:cubicBezTo>
                    <a:cubicBezTo>
                      <a:pt x="391" y="153"/>
                      <a:pt x="405" y="158"/>
                      <a:pt x="412" y="158"/>
                    </a:cubicBezTo>
                    <a:cubicBezTo>
                      <a:pt x="410" y="165"/>
                      <a:pt x="401" y="162"/>
                      <a:pt x="397" y="164"/>
                    </a:cubicBezTo>
                    <a:cubicBezTo>
                      <a:pt x="392" y="166"/>
                      <a:pt x="391" y="170"/>
                      <a:pt x="386" y="170"/>
                    </a:cubicBezTo>
                    <a:cubicBezTo>
                      <a:pt x="386" y="168"/>
                      <a:pt x="385" y="168"/>
                      <a:pt x="385" y="165"/>
                    </a:cubicBezTo>
                    <a:cubicBezTo>
                      <a:pt x="389" y="163"/>
                      <a:pt x="392" y="161"/>
                      <a:pt x="395" y="160"/>
                    </a:cubicBezTo>
                    <a:cubicBezTo>
                      <a:pt x="382" y="161"/>
                      <a:pt x="366" y="167"/>
                      <a:pt x="358" y="176"/>
                    </a:cubicBezTo>
                    <a:cubicBezTo>
                      <a:pt x="358" y="179"/>
                      <a:pt x="362" y="180"/>
                      <a:pt x="359" y="182"/>
                    </a:cubicBezTo>
                    <a:cubicBezTo>
                      <a:pt x="356" y="181"/>
                      <a:pt x="355" y="182"/>
                      <a:pt x="348" y="183"/>
                    </a:cubicBezTo>
                    <a:cubicBezTo>
                      <a:pt x="349" y="184"/>
                      <a:pt x="350" y="184"/>
                      <a:pt x="350" y="186"/>
                    </a:cubicBezTo>
                    <a:cubicBezTo>
                      <a:pt x="340" y="186"/>
                      <a:pt x="337" y="192"/>
                      <a:pt x="333" y="197"/>
                    </a:cubicBezTo>
                    <a:cubicBezTo>
                      <a:pt x="330" y="197"/>
                      <a:pt x="332" y="194"/>
                      <a:pt x="332" y="192"/>
                    </a:cubicBezTo>
                    <a:cubicBezTo>
                      <a:pt x="331" y="199"/>
                      <a:pt x="329" y="204"/>
                      <a:pt x="325" y="207"/>
                    </a:cubicBezTo>
                    <a:cubicBezTo>
                      <a:pt x="324" y="206"/>
                      <a:pt x="327" y="202"/>
                      <a:pt x="325" y="198"/>
                    </a:cubicBezTo>
                    <a:cubicBezTo>
                      <a:pt x="323" y="204"/>
                      <a:pt x="322" y="208"/>
                      <a:pt x="323" y="215"/>
                    </a:cubicBezTo>
                    <a:cubicBezTo>
                      <a:pt x="321" y="212"/>
                      <a:pt x="319" y="215"/>
                      <a:pt x="322" y="215"/>
                    </a:cubicBezTo>
                    <a:cubicBezTo>
                      <a:pt x="319" y="218"/>
                      <a:pt x="314" y="224"/>
                      <a:pt x="310" y="226"/>
                    </a:cubicBezTo>
                    <a:cubicBezTo>
                      <a:pt x="302" y="230"/>
                      <a:pt x="288" y="236"/>
                      <a:pt x="286" y="244"/>
                    </a:cubicBezTo>
                    <a:cubicBezTo>
                      <a:pt x="283" y="254"/>
                      <a:pt x="291" y="270"/>
                      <a:pt x="284" y="280"/>
                    </a:cubicBezTo>
                    <a:cubicBezTo>
                      <a:pt x="282" y="280"/>
                      <a:pt x="280" y="280"/>
                      <a:pt x="279" y="280"/>
                    </a:cubicBezTo>
                    <a:cubicBezTo>
                      <a:pt x="277" y="272"/>
                      <a:pt x="274" y="263"/>
                      <a:pt x="273" y="251"/>
                    </a:cubicBezTo>
                    <a:cubicBezTo>
                      <a:pt x="261" y="252"/>
                      <a:pt x="241" y="242"/>
                      <a:pt x="243" y="257"/>
                    </a:cubicBezTo>
                    <a:cubicBezTo>
                      <a:pt x="241" y="253"/>
                      <a:pt x="230" y="256"/>
                      <a:pt x="231" y="252"/>
                    </a:cubicBezTo>
                    <a:cubicBezTo>
                      <a:pt x="218" y="249"/>
                      <a:pt x="207" y="259"/>
                      <a:pt x="197" y="266"/>
                    </a:cubicBezTo>
                    <a:cubicBezTo>
                      <a:pt x="200" y="273"/>
                      <a:pt x="196" y="280"/>
                      <a:pt x="194" y="286"/>
                    </a:cubicBezTo>
                    <a:cubicBezTo>
                      <a:pt x="193" y="286"/>
                      <a:pt x="194" y="284"/>
                      <a:pt x="193" y="284"/>
                    </a:cubicBezTo>
                    <a:cubicBezTo>
                      <a:pt x="189" y="295"/>
                      <a:pt x="192" y="307"/>
                      <a:pt x="197" y="318"/>
                    </a:cubicBezTo>
                    <a:cubicBezTo>
                      <a:pt x="200" y="318"/>
                      <a:pt x="203" y="318"/>
                      <a:pt x="203" y="321"/>
                    </a:cubicBezTo>
                    <a:cubicBezTo>
                      <a:pt x="208" y="320"/>
                      <a:pt x="213" y="319"/>
                      <a:pt x="219" y="319"/>
                    </a:cubicBezTo>
                    <a:cubicBezTo>
                      <a:pt x="222" y="315"/>
                      <a:pt x="227" y="313"/>
                      <a:pt x="227" y="305"/>
                    </a:cubicBezTo>
                    <a:cubicBezTo>
                      <a:pt x="232" y="303"/>
                      <a:pt x="241" y="298"/>
                      <a:pt x="246" y="303"/>
                    </a:cubicBezTo>
                    <a:cubicBezTo>
                      <a:pt x="245" y="310"/>
                      <a:pt x="240" y="313"/>
                      <a:pt x="238" y="321"/>
                    </a:cubicBezTo>
                    <a:cubicBezTo>
                      <a:pt x="239" y="316"/>
                      <a:pt x="235" y="319"/>
                      <a:pt x="237" y="323"/>
                    </a:cubicBezTo>
                    <a:cubicBezTo>
                      <a:pt x="235" y="327"/>
                      <a:pt x="235" y="332"/>
                      <a:pt x="232" y="335"/>
                    </a:cubicBezTo>
                    <a:cubicBezTo>
                      <a:pt x="240" y="337"/>
                      <a:pt x="255" y="331"/>
                      <a:pt x="261" y="339"/>
                    </a:cubicBezTo>
                    <a:cubicBezTo>
                      <a:pt x="256" y="353"/>
                      <a:pt x="252" y="369"/>
                      <a:pt x="263" y="377"/>
                    </a:cubicBezTo>
                    <a:cubicBezTo>
                      <a:pt x="276" y="374"/>
                      <a:pt x="285" y="371"/>
                      <a:pt x="291" y="382"/>
                    </a:cubicBezTo>
                    <a:cubicBezTo>
                      <a:pt x="291" y="375"/>
                      <a:pt x="300" y="371"/>
                      <a:pt x="301" y="363"/>
                    </a:cubicBezTo>
                    <a:cubicBezTo>
                      <a:pt x="306" y="366"/>
                      <a:pt x="315" y="359"/>
                      <a:pt x="321" y="356"/>
                    </a:cubicBezTo>
                    <a:cubicBezTo>
                      <a:pt x="322" y="360"/>
                      <a:pt x="318" y="361"/>
                      <a:pt x="318" y="364"/>
                    </a:cubicBezTo>
                    <a:cubicBezTo>
                      <a:pt x="321" y="365"/>
                      <a:pt x="328" y="362"/>
                      <a:pt x="328" y="358"/>
                    </a:cubicBezTo>
                    <a:cubicBezTo>
                      <a:pt x="329" y="362"/>
                      <a:pt x="337" y="360"/>
                      <a:pt x="336" y="367"/>
                    </a:cubicBezTo>
                    <a:cubicBezTo>
                      <a:pt x="351" y="369"/>
                      <a:pt x="356" y="367"/>
                      <a:pt x="368" y="366"/>
                    </a:cubicBezTo>
                    <a:cubicBezTo>
                      <a:pt x="368" y="367"/>
                      <a:pt x="366" y="367"/>
                      <a:pt x="365" y="367"/>
                    </a:cubicBezTo>
                    <a:cubicBezTo>
                      <a:pt x="365" y="369"/>
                      <a:pt x="368" y="368"/>
                      <a:pt x="367" y="371"/>
                    </a:cubicBezTo>
                    <a:cubicBezTo>
                      <a:pt x="370" y="368"/>
                      <a:pt x="372" y="370"/>
                      <a:pt x="373" y="365"/>
                    </a:cubicBezTo>
                    <a:cubicBezTo>
                      <a:pt x="377" y="365"/>
                      <a:pt x="374" y="372"/>
                      <a:pt x="370" y="370"/>
                    </a:cubicBezTo>
                    <a:cubicBezTo>
                      <a:pt x="371" y="372"/>
                      <a:pt x="373" y="372"/>
                      <a:pt x="375" y="373"/>
                    </a:cubicBezTo>
                    <a:cubicBezTo>
                      <a:pt x="376" y="377"/>
                      <a:pt x="372" y="376"/>
                      <a:pt x="372" y="379"/>
                    </a:cubicBezTo>
                    <a:cubicBezTo>
                      <a:pt x="378" y="379"/>
                      <a:pt x="387" y="380"/>
                      <a:pt x="387" y="388"/>
                    </a:cubicBezTo>
                    <a:cubicBezTo>
                      <a:pt x="395" y="401"/>
                      <a:pt x="415" y="388"/>
                      <a:pt x="422" y="406"/>
                    </a:cubicBezTo>
                    <a:cubicBezTo>
                      <a:pt x="423" y="405"/>
                      <a:pt x="423" y="405"/>
                      <a:pt x="425" y="405"/>
                    </a:cubicBezTo>
                    <a:cubicBezTo>
                      <a:pt x="425" y="413"/>
                      <a:pt x="431" y="419"/>
                      <a:pt x="430" y="426"/>
                    </a:cubicBezTo>
                    <a:cubicBezTo>
                      <a:pt x="427" y="428"/>
                      <a:pt x="424" y="430"/>
                      <a:pt x="423" y="433"/>
                    </a:cubicBezTo>
                    <a:cubicBezTo>
                      <a:pt x="424" y="436"/>
                      <a:pt x="426" y="433"/>
                      <a:pt x="428" y="433"/>
                    </a:cubicBezTo>
                    <a:cubicBezTo>
                      <a:pt x="423" y="430"/>
                      <a:pt x="429" y="431"/>
                      <a:pt x="430" y="429"/>
                    </a:cubicBezTo>
                    <a:cubicBezTo>
                      <a:pt x="434" y="430"/>
                      <a:pt x="436" y="431"/>
                      <a:pt x="439" y="432"/>
                    </a:cubicBezTo>
                    <a:cubicBezTo>
                      <a:pt x="440" y="435"/>
                      <a:pt x="438" y="435"/>
                      <a:pt x="438" y="437"/>
                    </a:cubicBezTo>
                    <a:cubicBezTo>
                      <a:pt x="437" y="438"/>
                      <a:pt x="436" y="440"/>
                      <a:pt x="433" y="439"/>
                    </a:cubicBezTo>
                    <a:cubicBezTo>
                      <a:pt x="433" y="441"/>
                      <a:pt x="435" y="441"/>
                      <a:pt x="434" y="444"/>
                    </a:cubicBezTo>
                    <a:cubicBezTo>
                      <a:pt x="436" y="442"/>
                      <a:pt x="437" y="439"/>
                      <a:pt x="439" y="438"/>
                    </a:cubicBezTo>
                    <a:cubicBezTo>
                      <a:pt x="443" y="428"/>
                      <a:pt x="454" y="440"/>
                      <a:pt x="459" y="440"/>
                    </a:cubicBezTo>
                    <a:cubicBezTo>
                      <a:pt x="459" y="441"/>
                      <a:pt x="459" y="441"/>
                      <a:pt x="459" y="442"/>
                    </a:cubicBezTo>
                    <a:cubicBezTo>
                      <a:pt x="462" y="443"/>
                      <a:pt x="458" y="450"/>
                      <a:pt x="460" y="448"/>
                    </a:cubicBezTo>
                    <a:cubicBezTo>
                      <a:pt x="461" y="447"/>
                      <a:pt x="461" y="445"/>
                      <a:pt x="462" y="445"/>
                    </a:cubicBezTo>
                    <a:cubicBezTo>
                      <a:pt x="462" y="446"/>
                      <a:pt x="465" y="446"/>
                      <a:pt x="465" y="445"/>
                    </a:cubicBezTo>
                    <a:cubicBezTo>
                      <a:pt x="465" y="444"/>
                      <a:pt x="465" y="444"/>
                      <a:pt x="466" y="444"/>
                    </a:cubicBezTo>
                    <a:cubicBezTo>
                      <a:pt x="471" y="449"/>
                      <a:pt x="478" y="445"/>
                      <a:pt x="483" y="447"/>
                    </a:cubicBezTo>
                    <a:cubicBezTo>
                      <a:pt x="492" y="449"/>
                      <a:pt x="495" y="462"/>
                      <a:pt x="507" y="461"/>
                    </a:cubicBezTo>
                    <a:cubicBezTo>
                      <a:pt x="517" y="471"/>
                      <a:pt x="510" y="492"/>
                      <a:pt x="500" y="496"/>
                    </a:cubicBezTo>
                    <a:cubicBezTo>
                      <a:pt x="500" y="501"/>
                      <a:pt x="496" y="503"/>
                      <a:pt x="496" y="507"/>
                    </a:cubicBezTo>
                    <a:cubicBezTo>
                      <a:pt x="494" y="508"/>
                      <a:pt x="493" y="507"/>
                      <a:pt x="493" y="505"/>
                    </a:cubicBezTo>
                    <a:cubicBezTo>
                      <a:pt x="488" y="520"/>
                      <a:pt x="496" y="546"/>
                      <a:pt x="484" y="555"/>
                    </a:cubicBezTo>
                    <a:cubicBezTo>
                      <a:pt x="484" y="558"/>
                      <a:pt x="484" y="560"/>
                      <a:pt x="484" y="562"/>
                    </a:cubicBezTo>
                    <a:cubicBezTo>
                      <a:pt x="482" y="563"/>
                      <a:pt x="479" y="564"/>
                      <a:pt x="479" y="568"/>
                    </a:cubicBezTo>
                    <a:cubicBezTo>
                      <a:pt x="471" y="567"/>
                      <a:pt x="466" y="569"/>
                      <a:pt x="463" y="573"/>
                    </a:cubicBezTo>
                    <a:cubicBezTo>
                      <a:pt x="457" y="570"/>
                      <a:pt x="452" y="582"/>
                      <a:pt x="448" y="581"/>
                    </a:cubicBezTo>
                    <a:cubicBezTo>
                      <a:pt x="451" y="598"/>
                      <a:pt x="445" y="605"/>
                      <a:pt x="440" y="617"/>
                    </a:cubicBezTo>
                    <a:cubicBezTo>
                      <a:pt x="438" y="616"/>
                      <a:pt x="441" y="613"/>
                      <a:pt x="441" y="611"/>
                    </a:cubicBezTo>
                    <a:cubicBezTo>
                      <a:pt x="437" y="612"/>
                      <a:pt x="436" y="616"/>
                      <a:pt x="434" y="620"/>
                    </a:cubicBezTo>
                    <a:cubicBezTo>
                      <a:pt x="435" y="621"/>
                      <a:pt x="436" y="619"/>
                      <a:pt x="437" y="620"/>
                    </a:cubicBezTo>
                    <a:cubicBezTo>
                      <a:pt x="434" y="627"/>
                      <a:pt x="430" y="634"/>
                      <a:pt x="426" y="640"/>
                    </a:cubicBezTo>
                    <a:cubicBezTo>
                      <a:pt x="418" y="640"/>
                      <a:pt x="413" y="636"/>
                      <a:pt x="406" y="635"/>
                    </a:cubicBezTo>
                    <a:cubicBezTo>
                      <a:pt x="407" y="639"/>
                      <a:pt x="412" y="639"/>
                      <a:pt x="414" y="641"/>
                    </a:cubicBezTo>
                    <a:cubicBezTo>
                      <a:pt x="412" y="647"/>
                      <a:pt x="417" y="647"/>
                      <a:pt x="419" y="650"/>
                    </a:cubicBezTo>
                    <a:cubicBezTo>
                      <a:pt x="417" y="661"/>
                      <a:pt x="408" y="664"/>
                      <a:pt x="394" y="663"/>
                    </a:cubicBezTo>
                    <a:cubicBezTo>
                      <a:pt x="396" y="666"/>
                      <a:pt x="398" y="669"/>
                      <a:pt x="397" y="675"/>
                    </a:cubicBezTo>
                    <a:cubicBezTo>
                      <a:pt x="392" y="675"/>
                      <a:pt x="387" y="676"/>
                      <a:pt x="384" y="674"/>
                    </a:cubicBezTo>
                    <a:cubicBezTo>
                      <a:pt x="384" y="679"/>
                      <a:pt x="387" y="681"/>
                      <a:pt x="388" y="683"/>
                    </a:cubicBezTo>
                    <a:cubicBezTo>
                      <a:pt x="391" y="684"/>
                      <a:pt x="389" y="680"/>
                      <a:pt x="392" y="681"/>
                    </a:cubicBezTo>
                    <a:cubicBezTo>
                      <a:pt x="393" y="683"/>
                      <a:pt x="395" y="684"/>
                      <a:pt x="394" y="687"/>
                    </a:cubicBezTo>
                    <a:cubicBezTo>
                      <a:pt x="392" y="687"/>
                      <a:pt x="392" y="685"/>
                      <a:pt x="389" y="686"/>
                    </a:cubicBezTo>
                    <a:cubicBezTo>
                      <a:pt x="392" y="687"/>
                      <a:pt x="391" y="689"/>
                      <a:pt x="388" y="690"/>
                    </a:cubicBezTo>
                    <a:cubicBezTo>
                      <a:pt x="389" y="693"/>
                      <a:pt x="391" y="695"/>
                      <a:pt x="390" y="699"/>
                    </a:cubicBezTo>
                    <a:cubicBezTo>
                      <a:pt x="385" y="698"/>
                      <a:pt x="384" y="702"/>
                      <a:pt x="383" y="705"/>
                    </a:cubicBezTo>
                    <a:cubicBezTo>
                      <a:pt x="384" y="712"/>
                      <a:pt x="397" y="708"/>
                      <a:pt x="395" y="718"/>
                    </a:cubicBezTo>
                    <a:cubicBezTo>
                      <a:pt x="392" y="720"/>
                      <a:pt x="389" y="723"/>
                      <a:pt x="391" y="728"/>
                    </a:cubicBezTo>
                    <a:cubicBezTo>
                      <a:pt x="387" y="727"/>
                      <a:pt x="389" y="731"/>
                      <a:pt x="386" y="731"/>
                    </a:cubicBezTo>
                    <a:cubicBezTo>
                      <a:pt x="388" y="735"/>
                      <a:pt x="390" y="739"/>
                      <a:pt x="395" y="741"/>
                    </a:cubicBezTo>
                    <a:cubicBezTo>
                      <a:pt x="394" y="742"/>
                      <a:pt x="390" y="741"/>
                      <a:pt x="388" y="743"/>
                    </a:cubicBezTo>
                    <a:cubicBezTo>
                      <a:pt x="387" y="743"/>
                      <a:pt x="387" y="744"/>
                      <a:pt x="385" y="743"/>
                    </a:cubicBezTo>
                    <a:cubicBezTo>
                      <a:pt x="384" y="746"/>
                      <a:pt x="388" y="749"/>
                      <a:pt x="385" y="750"/>
                    </a:cubicBezTo>
                    <a:cubicBezTo>
                      <a:pt x="385" y="750"/>
                      <a:pt x="385" y="750"/>
                      <a:pt x="384" y="750"/>
                    </a:cubicBezTo>
                    <a:cubicBezTo>
                      <a:pt x="380" y="750"/>
                      <a:pt x="381" y="753"/>
                      <a:pt x="377" y="751"/>
                    </a:cubicBezTo>
                    <a:cubicBezTo>
                      <a:pt x="376" y="748"/>
                      <a:pt x="372" y="745"/>
                      <a:pt x="374" y="743"/>
                    </a:cubicBezTo>
                    <a:cubicBezTo>
                      <a:pt x="373" y="743"/>
                      <a:pt x="372" y="744"/>
                      <a:pt x="370" y="743"/>
                    </a:cubicBezTo>
                    <a:cubicBezTo>
                      <a:pt x="372" y="738"/>
                      <a:pt x="367" y="737"/>
                      <a:pt x="364" y="734"/>
                    </a:cubicBezTo>
                    <a:cubicBezTo>
                      <a:pt x="362" y="734"/>
                      <a:pt x="365" y="738"/>
                      <a:pt x="361" y="737"/>
                    </a:cubicBezTo>
                    <a:cubicBezTo>
                      <a:pt x="364" y="735"/>
                      <a:pt x="358" y="732"/>
                      <a:pt x="362" y="731"/>
                    </a:cubicBezTo>
                    <a:cubicBezTo>
                      <a:pt x="362" y="730"/>
                      <a:pt x="360" y="730"/>
                      <a:pt x="360" y="728"/>
                    </a:cubicBezTo>
                    <a:cubicBezTo>
                      <a:pt x="359" y="729"/>
                      <a:pt x="359" y="730"/>
                      <a:pt x="358" y="732"/>
                    </a:cubicBezTo>
                    <a:cubicBezTo>
                      <a:pt x="356" y="732"/>
                      <a:pt x="358" y="729"/>
                      <a:pt x="358" y="728"/>
                    </a:cubicBezTo>
                    <a:cubicBezTo>
                      <a:pt x="358" y="726"/>
                      <a:pt x="356" y="729"/>
                      <a:pt x="355" y="726"/>
                    </a:cubicBezTo>
                    <a:cubicBezTo>
                      <a:pt x="358" y="725"/>
                      <a:pt x="354" y="723"/>
                      <a:pt x="355" y="720"/>
                    </a:cubicBezTo>
                    <a:cubicBezTo>
                      <a:pt x="353" y="721"/>
                      <a:pt x="352" y="720"/>
                      <a:pt x="351" y="719"/>
                    </a:cubicBezTo>
                    <a:cubicBezTo>
                      <a:pt x="351" y="719"/>
                      <a:pt x="351" y="718"/>
                      <a:pt x="351" y="718"/>
                    </a:cubicBezTo>
                    <a:cubicBezTo>
                      <a:pt x="353" y="716"/>
                      <a:pt x="352" y="718"/>
                      <a:pt x="355" y="718"/>
                    </a:cubicBezTo>
                    <a:cubicBezTo>
                      <a:pt x="354" y="713"/>
                      <a:pt x="356" y="710"/>
                      <a:pt x="350" y="709"/>
                    </a:cubicBezTo>
                    <a:cubicBezTo>
                      <a:pt x="350" y="708"/>
                      <a:pt x="349" y="708"/>
                      <a:pt x="348" y="708"/>
                    </a:cubicBezTo>
                    <a:cubicBezTo>
                      <a:pt x="348" y="707"/>
                      <a:pt x="350" y="706"/>
                      <a:pt x="350" y="705"/>
                    </a:cubicBezTo>
                    <a:cubicBezTo>
                      <a:pt x="354" y="704"/>
                      <a:pt x="352" y="708"/>
                      <a:pt x="355" y="708"/>
                    </a:cubicBezTo>
                    <a:cubicBezTo>
                      <a:pt x="353" y="703"/>
                      <a:pt x="356" y="701"/>
                      <a:pt x="353" y="698"/>
                    </a:cubicBezTo>
                    <a:cubicBezTo>
                      <a:pt x="353" y="698"/>
                      <a:pt x="352" y="697"/>
                      <a:pt x="352" y="697"/>
                    </a:cubicBezTo>
                    <a:cubicBezTo>
                      <a:pt x="352" y="693"/>
                      <a:pt x="351" y="682"/>
                      <a:pt x="347" y="679"/>
                    </a:cubicBezTo>
                    <a:cubicBezTo>
                      <a:pt x="344" y="683"/>
                      <a:pt x="346" y="684"/>
                      <a:pt x="348" y="690"/>
                    </a:cubicBezTo>
                    <a:cubicBezTo>
                      <a:pt x="344" y="689"/>
                      <a:pt x="340" y="682"/>
                      <a:pt x="344" y="679"/>
                    </a:cubicBezTo>
                    <a:cubicBezTo>
                      <a:pt x="340" y="677"/>
                      <a:pt x="340" y="670"/>
                      <a:pt x="341" y="666"/>
                    </a:cubicBezTo>
                    <a:cubicBezTo>
                      <a:pt x="341" y="662"/>
                      <a:pt x="338" y="663"/>
                      <a:pt x="337" y="660"/>
                    </a:cubicBezTo>
                    <a:cubicBezTo>
                      <a:pt x="340" y="627"/>
                      <a:pt x="331" y="599"/>
                      <a:pt x="334" y="563"/>
                    </a:cubicBezTo>
                    <a:cubicBezTo>
                      <a:pt x="335" y="561"/>
                      <a:pt x="335" y="553"/>
                      <a:pt x="334" y="551"/>
                    </a:cubicBezTo>
                    <a:cubicBezTo>
                      <a:pt x="331" y="529"/>
                      <a:pt x="306" y="530"/>
                      <a:pt x="296" y="516"/>
                    </a:cubicBezTo>
                    <a:cubicBezTo>
                      <a:pt x="296" y="514"/>
                      <a:pt x="296" y="513"/>
                      <a:pt x="296" y="511"/>
                    </a:cubicBezTo>
                    <a:cubicBezTo>
                      <a:pt x="286" y="497"/>
                      <a:pt x="282" y="477"/>
                      <a:pt x="268" y="467"/>
                    </a:cubicBezTo>
                    <a:cubicBezTo>
                      <a:pt x="269" y="462"/>
                      <a:pt x="267" y="461"/>
                      <a:pt x="265" y="458"/>
                    </a:cubicBezTo>
                    <a:cubicBezTo>
                      <a:pt x="266" y="453"/>
                      <a:pt x="271" y="452"/>
                      <a:pt x="273" y="448"/>
                    </a:cubicBezTo>
                    <a:cubicBezTo>
                      <a:pt x="272" y="448"/>
                      <a:pt x="270" y="445"/>
                      <a:pt x="267" y="444"/>
                    </a:cubicBezTo>
                    <a:cubicBezTo>
                      <a:pt x="267" y="430"/>
                      <a:pt x="277" y="427"/>
                      <a:pt x="280" y="415"/>
                    </a:cubicBezTo>
                    <a:cubicBezTo>
                      <a:pt x="293" y="412"/>
                      <a:pt x="286" y="382"/>
                      <a:pt x="278" y="377"/>
                    </a:cubicBezTo>
                    <a:cubicBezTo>
                      <a:pt x="275" y="377"/>
                      <a:pt x="275" y="380"/>
                      <a:pt x="272" y="381"/>
                    </a:cubicBezTo>
                    <a:cubicBezTo>
                      <a:pt x="272" y="383"/>
                      <a:pt x="272" y="384"/>
                      <a:pt x="274" y="384"/>
                    </a:cubicBezTo>
                    <a:cubicBezTo>
                      <a:pt x="274" y="386"/>
                      <a:pt x="271" y="385"/>
                      <a:pt x="271" y="387"/>
                    </a:cubicBezTo>
                    <a:cubicBezTo>
                      <a:pt x="263" y="380"/>
                      <a:pt x="253" y="382"/>
                      <a:pt x="249" y="370"/>
                    </a:cubicBezTo>
                    <a:cubicBezTo>
                      <a:pt x="248" y="372"/>
                      <a:pt x="247" y="372"/>
                      <a:pt x="244" y="371"/>
                    </a:cubicBezTo>
                    <a:cubicBezTo>
                      <a:pt x="247" y="359"/>
                      <a:pt x="235" y="358"/>
                      <a:pt x="237" y="351"/>
                    </a:cubicBezTo>
                    <a:cubicBezTo>
                      <a:pt x="221" y="352"/>
                      <a:pt x="211" y="340"/>
                      <a:pt x="201" y="333"/>
                    </a:cubicBezTo>
                    <a:cubicBezTo>
                      <a:pt x="198" y="334"/>
                      <a:pt x="195" y="335"/>
                      <a:pt x="192" y="336"/>
                    </a:cubicBezTo>
                    <a:cubicBezTo>
                      <a:pt x="175" y="330"/>
                      <a:pt x="158" y="324"/>
                      <a:pt x="148" y="311"/>
                    </a:cubicBezTo>
                    <a:cubicBezTo>
                      <a:pt x="154" y="300"/>
                      <a:pt x="145" y="283"/>
                      <a:pt x="135" y="277"/>
                    </a:cubicBezTo>
                    <a:cubicBezTo>
                      <a:pt x="135" y="275"/>
                      <a:pt x="136" y="274"/>
                      <a:pt x="137" y="272"/>
                    </a:cubicBezTo>
                    <a:cubicBezTo>
                      <a:pt x="132" y="269"/>
                      <a:pt x="130" y="259"/>
                      <a:pt x="125" y="259"/>
                    </a:cubicBezTo>
                    <a:cubicBezTo>
                      <a:pt x="124" y="256"/>
                      <a:pt x="126" y="249"/>
                      <a:pt x="125" y="243"/>
                    </a:cubicBezTo>
                    <a:cubicBezTo>
                      <a:pt x="123" y="242"/>
                      <a:pt x="120" y="241"/>
                      <a:pt x="118" y="239"/>
                    </a:cubicBezTo>
                    <a:cubicBezTo>
                      <a:pt x="115" y="243"/>
                      <a:pt x="119" y="250"/>
                      <a:pt x="118" y="255"/>
                    </a:cubicBezTo>
                    <a:cubicBezTo>
                      <a:pt x="119" y="254"/>
                      <a:pt x="122" y="253"/>
                      <a:pt x="121" y="256"/>
                    </a:cubicBezTo>
                    <a:cubicBezTo>
                      <a:pt x="121" y="256"/>
                      <a:pt x="120" y="255"/>
                      <a:pt x="120" y="255"/>
                    </a:cubicBezTo>
                    <a:cubicBezTo>
                      <a:pt x="118" y="264"/>
                      <a:pt x="128" y="270"/>
                      <a:pt x="126" y="283"/>
                    </a:cubicBezTo>
                    <a:cubicBezTo>
                      <a:pt x="127" y="287"/>
                      <a:pt x="129" y="284"/>
                      <a:pt x="131" y="287"/>
                    </a:cubicBezTo>
                    <a:cubicBezTo>
                      <a:pt x="132" y="290"/>
                      <a:pt x="130" y="292"/>
                      <a:pt x="129" y="293"/>
                    </a:cubicBezTo>
                    <a:cubicBezTo>
                      <a:pt x="127" y="286"/>
                      <a:pt x="115" y="283"/>
                      <a:pt x="121" y="274"/>
                    </a:cubicBezTo>
                    <a:cubicBezTo>
                      <a:pt x="119" y="269"/>
                      <a:pt x="110" y="270"/>
                      <a:pt x="110" y="263"/>
                    </a:cubicBezTo>
                    <a:cubicBezTo>
                      <a:pt x="112" y="264"/>
                      <a:pt x="114" y="263"/>
                      <a:pt x="115" y="263"/>
                    </a:cubicBezTo>
                    <a:cubicBezTo>
                      <a:pt x="114" y="252"/>
                      <a:pt x="106" y="247"/>
                      <a:pt x="109" y="233"/>
                    </a:cubicBezTo>
                    <a:cubicBezTo>
                      <a:pt x="99" y="227"/>
                      <a:pt x="93" y="214"/>
                      <a:pt x="94" y="201"/>
                    </a:cubicBezTo>
                    <a:cubicBezTo>
                      <a:pt x="97" y="200"/>
                      <a:pt x="95" y="194"/>
                      <a:pt x="95" y="191"/>
                    </a:cubicBezTo>
                    <a:cubicBezTo>
                      <a:pt x="101" y="176"/>
                      <a:pt x="108" y="163"/>
                      <a:pt x="120" y="155"/>
                    </a:cubicBezTo>
                    <a:cubicBezTo>
                      <a:pt x="117" y="153"/>
                      <a:pt x="120" y="142"/>
                      <a:pt x="125" y="142"/>
                    </a:cubicBezTo>
                    <a:cubicBezTo>
                      <a:pt x="121" y="139"/>
                      <a:pt x="118" y="135"/>
                      <a:pt x="117" y="129"/>
                    </a:cubicBezTo>
                    <a:cubicBezTo>
                      <a:pt x="119" y="127"/>
                      <a:pt x="124" y="129"/>
                      <a:pt x="126" y="127"/>
                    </a:cubicBezTo>
                    <a:cubicBezTo>
                      <a:pt x="126" y="125"/>
                      <a:pt x="123" y="127"/>
                      <a:pt x="121" y="126"/>
                    </a:cubicBezTo>
                    <a:cubicBezTo>
                      <a:pt x="123" y="124"/>
                      <a:pt x="121" y="119"/>
                      <a:pt x="125" y="119"/>
                    </a:cubicBezTo>
                    <a:cubicBezTo>
                      <a:pt x="125" y="118"/>
                      <a:pt x="123" y="118"/>
                      <a:pt x="121" y="118"/>
                    </a:cubicBezTo>
                    <a:cubicBezTo>
                      <a:pt x="121" y="114"/>
                      <a:pt x="125" y="116"/>
                      <a:pt x="125" y="113"/>
                    </a:cubicBezTo>
                    <a:cubicBezTo>
                      <a:pt x="122" y="111"/>
                      <a:pt x="124" y="113"/>
                      <a:pt x="120" y="114"/>
                    </a:cubicBezTo>
                    <a:cubicBezTo>
                      <a:pt x="120" y="110"/>
                      <a:pt x="121" y="108"/>
                      <a:pt x="125" y="109"/>
                    </a:cubicBezTo>
                    <a:cubicBezTo>
                      <a:pt x="126" y="105"/>
                      <a:pt x="125" y="105"/>
                      <a:pt x="126" y="102"/>
                    </a:cubicBezTo>
                    <a:cubicBezTo>
                      <a:pt x="124" y="103"/>
                      <a:pt x="123" y="106"/>
                      <a:pt x="123" y="101"/>
                    </a:cubicBezTo>
                    <a:cubicBezTo>
                      <a:pt x="121" y="102"/>
                      <a:pt x="122" y="105"/>
                      <a:pt x="118" y="105"/>
                    </a:cubicBezTo>
                    <a:cubicBezTo>
                      <a:pt x="119" y="101"/>
                      <a:pt x="117" y="103"/>
                      <a:pt x="117" y="105"/>
                    </a:cubicBezTo>
                    <a:cubicBezTo>
                      <a:pt x="114" y="103"/>
                      <a:pt x="118" y="101"/>
                      <a:pt x="119" y="99"/>
                    </a:cubicBezTo>
                    <a:cubicBezTo>
                      <a:pt x="116" y="97"/>
                      <a:pt x="119" y="95"/>
                      <a:pt x="120" y="94"/>
                    </a:cubicBezTo>
                    <a:cubicBezTo>
                      <a:pt x="119" y="91"/>
                      <a:pt x="117" y="99"/>
                      <a:pt x="116" y="95"/>
                    </a:cubicBezTo>
                    <a:cubicBezTo>
                      <a:pt x="121" y="89"/>
                      <a:pt x="112" y="80"/>
                      <a:pt x="117" y="75"/>
                    </a:cubicBezTo>
                    <a:cubicBezTo>
                      <a:pt x="109" y="77"/>
                      <a:pt x="100" y="75"/>
                      <a:pt x="93" y="73"/>
                    </a:cubicBezTo>
                    <a:cubicBezTo>
                      <a:pt x="95" y="69"/>
                      <a:pt x="87" y="72"/>
                      <a:pt x="86" y="71"/>
                    </a:cubicBezTo>
                    <a:cubicBezTo>
                      <a:pt x="80" y="77"/>
                      <a:pt x="69" y="77"/>
                      <a:pt x="60" y="80"/>
                    </a:cubicBezTo>
                    <a:cubicBezTo>
                      <a:pt x="63" y="75"/>
                      <a:pt x="72" y="73"/>
                      <a:pt x="79" y="70"/>
                    </a:cubicBezTo>
                    <a:cubicBezTo>
                      <a:pt x="67" y="67"/>
                      <a:pt x="61" y="78"/>
                      <a:pt x="50" y="79"/>
                    </a:cubicBezTo>
                    <a:cubicBezTo>
                      <a:pt x="48" y="80"/>
                      <a:pt x="53" y="81"/>
                      <a:pt x="50" y="83"/>
                    </a:cubicBezTo>
                    <a:cubicBezTo>
                      <a:pt x="32" y="87"/>
                      <a:pt x="20" y="97"/>
                      <a:pt x="0" y="99"/>
                    </a:cubicBezTo>
                    <a:cubicBezTo>
                      <a:pt x="9" y="92"/>
                      <a:pt x="24" y="91"/>
                      <a:pt x="32" y="84"/>
                    </a:cubicBezTo>
                    <a:cubicBezTo>
                      <a:pt x="30" y="82"/>
                      <a:pt x="26" y="81"/>
                      <a:pt x="25" y="84"/>
                    </a:cubicBezTo>
                    <a:cubicBezTo>
                      <a:pt x="24" y="78"/>
                      <a:pt x="17" y="82"/>
                      <a:pt x="16" y="85"/>
                    </a:cubicBezTo>
                    <a:cubicBezTo>
                      <a:pt x="14" y="83"/>
                      <a:pt x="14" y="84"/>
                      <a:pt x="12" y="83"/>
                    </a:cubicBezTo>
                    <a:cubicBezTo>
                      <a:pt x="16" y="81"/>
                      <a:pt x="19" y="78"/>
                      <a:pt x="22" y="74"/>
                    </a:cubicBezTo>
                    <a:cubicBezTo>
                      <a:pt x="17" y="74"/>
                      <a:pt x="16" y="77"/>
                      <a:pt x="12" y="77"/>
                    </a:cubicBezTo>
                    <a:cubicBezTo>
                      <a:pt x="11" y="70"/>
                      <a:pt x="15" y="70"/>
                      <a:pt x="21" y="71"/>
                    </a:cubicBezTo>
                    <a:cubicBezTo>
                      <a:pt x="20" y="69"/>
                      <a:pt x="15" y="71"/>
                      <a:pt x="15" y="69"/>
                    </a:cubicBezTo>
                    <a:cubicBezTo>
                      <a:pt x="24" y="56"/>
                      <a:pt x="46" y="62"/>
                      <a:pt x="56" y="50"/>
                    </a:cubicBezTo>
                    <a:cubicBezTo>
                      <a:pt x="52" y="54"/>
                      <a:pt x="45" y="50"/>
                      <a:pt x="38" y="51"/>
                    </a:cubicBezTo>
                    <a:cubicBezTo>
                      <a:pt x="37" y="48"/>
                      <a:pt x="39" y="47"/>
                      <a:pt x="42" y="47"/>
                    </a:cubicBezTo>
                    <a:cubicBezTo>
                      <a:pt x="42" y="46"/>
                      <a:pt x="38" y="47"/>
                      <a:pt x="38" y="46"/>
                    </a:cubicBezTo>
                    <a:cubicBezTo>
                      <a:pt x="45" y="44"/>
                      <a:pt x="51" y="41"/>
                      <a:pt x="60" y="41"/>
                    </a:cubicBezTo>
                    <a:cubicBezTo>
                      <a:pt x="60" y="42"/>
                      <a:pt x="59" y="42"/>
                      <a:pt x="59" y="43"/>
                    </a:cubicBezTo>
                    <a:cubicBezTo>
                      <a:pt x="62" y="43"/>
                      <a:pt x="64" y="43"/>
                      <a:pt x="67" y="43"/>
                    </a:cubicBezTo>
                    <a:cubicBezTo>
                      <a:pt x="69" y="42"/>
                      <a:pt x="67" y="38"/>
                      <a:pt x="70" y="39"/>
                    </a:cubicBezTo>
                    <a:cubicBezTo>
                      <a:pt x="69" y="38"/>
                      <a:pt x="67" y="38"/>
                      <a:pt x="66" y="38"/>
                    </a:cubicBezTo>
                    <a:cubicBezTo>
                      <a:pt x="66" y="36"/>
                      <a:pt x="68" y="32"/>
                      <a:pt x="64" y="32"/>
                    </a:cubicBezTo>
                    <a:cubicBezTo>
                      <a:pt x="85" y="26"/>
                      <a:pt x="110" y="14"/>
                      <a:pt x="136" y="19"/>
                    </a:cubicBezTo>
                    <a:cubicBezTo>
                      <a:pt x="151" y="21"/>
                      <a:pt x="167" y="22"/>
                      <a:pt x="180" y="24"/>
                    </a:cubicBezTo>
                    <a:cubicBezTo>
                      <a:pt x="177" y="28"/>
                      <a:pt x="184" y="28"/>
                      <a:pt x="187" y="29"/>
                    </a:cubicBezTo>
                    <a:cubicBezTo>
                      <a:pt x="195" y="22"/>
                      <a:pt x="205" y="27"/>
                      <a:pt x="216" y="23"/>
                    </a:cubicBezTo>
                    <a:cubicBezTo>
                      <a:pt x="213" y="25"/>
                      <a:pt x="224" y="21"/>
                      <a:pt x="229" y="21"/>
                    </a:cubicBezTo>
                    <a:cubicBezTo>
                      <a:pt x="230" y="23"/>
                      <a:pt x="228" y="23"/>
                      <a:pt x="228" y="25"/>
                    </a:cubicBezTo>
                    <a:cubicBezTo>
                      <a:pt x="231" y="26"/>
                      <a:pt x="232" y="24"/>
                      <a:pt x="234" y="23"/>
                    </a:cubicBezTo>
                    <a:cubicBezTo>
                      <a:pt x="234" y="23"/>
                      <a:pt x="235" y="23"/>
                      <a:pt x="236" y="23"/>
                    </a:cubicBezTo>
                    <a:cubicBezTo>
                      <a:pt x="236" y="25"/>
                      <a:pt x="235" y="25"/>
                      <a:pt x="235" y="26"/>
                    </a:cubicBezTo>
                    <a:cubicBezTo>
                      <a:pt x="236" y="27"/>
                      <a:pt x="236" y="26"/>
                      <a:pt x="237" y="25"/>
                    </a:cubicBezTo>
                    <a:cubicBezTo>
                      <a:pt x="248" y="22"/>
                      <a:pt x="257" y="29"/>
                      <a:pt x="268" y="30"/>
                    </a:cubicBezTo>
                    <a:cubicBezTo>
                      <a:pt x="266" y="32"/>
                      <a:pt x="263" y="32"/>
                      <a:pt x="261" y="33"/>
                    </a:cubicBezTo>
                    <a:cubicBezTo>
                      <a:pt x="266" y="39"/>
                      <a:pt x="280" y="31"/>
                      <a:pt x="286" y="36"/>
                    </a:cubicBezTo>
                    <a:cubicBezTo>
                      <a:pt x="287" y="39"/>
                      <a:pt x="282" y="37"/>
                      <a:pt x="283" y="39"/>
                    </a:cubicBezTo>
                    <a:cubicBezTo>
                      <a:pt x="283" y="42"/>
                      <a:pt x="285" y="38"/>
                      <a:pt x="287" y="39"/>
                    </a:cubicBezTo>
                    <a:cubicBezTo>
                      <a:pt x="287" y="36"/>
                      <a:pt x="289" y="35"/>
                      <a:pt x="288" y="31"/>
                    </a:cubicBezTo>
                    <a:cubicBezTo>
                      <a:pt x="291" y="32"/>
                      <a:pt x="292" y="30"/>
                      <a:pt x="294" y="29"/>
                    </a:cubicBezTo>
                    <a:cubicBezTo>
                      <a:pt x="297" y="28"/>
                      <a:pt x="299" y="28"/>
                      <a:pt x="303" y="28"/>
                    </a:cubicBezTo>
                    <a:cubicBezTo>
                      <a:pt x="303" y="30"/>
                      <a:pt x="302" y="30"/>
                      <a:pt x="302" y="31"/>
                    </a:cubicBezTo>
                    <a:cubicBezTo>
                      <a:pt x="304" y="31"/>
                      <a:pt x="305" y="33"/>
                      <a:pt x="308" y="32"/>
                    </a:cubicBezTo>
                    <a:cubicBezTo>
                      <a:pt x="314" y="35"/>
                      <a:pt x="324" y="32"/>
                      <a:pt x="330" y="31"/>
                    </a:cubicBezTo>
                    <a:cubicBezTo>
                      <a:pt x="332" y="31"/>
                      <a:pt x="334" y="31"/>
                      <a:pt x="335" y="31"/>
                    </a:cubicBezTo>
                    <a:close/>
                    <a:moveTo>
                      <a:pt x="318" y="367"/>
                    </a:moveTo>
                    <a:cubicBezTo>
                      <a:pt x="319" y="370"/>
                      <a:pt x="316" y="369"/>
                      <a:pt x="316" y="372"/>
                    </a:cubicBezTo>
                    <a:cubicBezTo>
                      <a:pt x="317" y="373"/>
                      <a:pt x="318" y="374"/>
                      <a:pt x="318" y="376"/>
                    </a:cubicBezTo>
                    <a:cubicBezTo>
                      <a:pt x="319" y="376"/>
                      <a:pt x="320" y="375"/>
                      <a:pt x="321" y="375"/>
                    </a:cubicBezTo>
                    <a:cubicBezTo>
                      <a:pt x="321" y="371"/>
                      <a:pt x="321" y="368"/>
                      <a:pt x="318" y="367"/>
                    </a:cubicBezTo>
                    <a:close/>
                    <a:moveTo>
                      <a:pt x="244" y="359"/>
                    </a:moveTo>
                    <a:cubicBezTo>
                      <a:pt x="244" y="359"/>
                      <a:pt x="244" y="360"/>
                      <a:pt x="244" y="360"/>
                    </a:cubicBezTo>
                    <a:cubicBezTo>
                      <a:pt x="246" y="362"/>
                      <a:pt x="245" y="360"/>
                      <a:pt x="246" y="363"/>
                    </a:cubicBezTo>
                    <a:cubicBezTo>
                      <a:pt x="247" y="363"/>
                      <a:pt x="248" y="363"/>
                      <a:pt x="249" y="363"/>
                    </a:cubicBezTo>
                    <a:cubicBezTo>
                      <a:pt x="249" y="360"/>
                      <a:pt x="247" y="359"/>
                      <a:pt x="244" y="359"/>
                    </a:cubicBezTo>
                    <a:close/>
                    <a:moveTo>
                      <a:pt x="131" y="134"/>
                    </a:moveTo>
                    <a:cubicBezTo>
                      <a:pt x="132" y="134"/>
                      <a:pt x="133" y="134"/>
                      <a:pt x="133" y="133"/>
                    </a:cubicBezTo>
                    <a:cubicBezTo>
                      <a:pt x="132" y="133"/>
                      <a:pt x="130" y="133"/>
                      <a:pt x="129" y="133"/>
                    </a:cubicBezTo>
                    <a:cubicBezTo>
                      <a:pt x="128" y="137"/>
                      <a:pt x="132" y="141"/>
                      <a:pt x="128" y="143"/>
                    </a:cubicBezTo>
                    <a:cubicBezTo>
                      <a:pt x="130" y="143"/>
                      <a:pt x="131" y="144"/>
                      <a:pt x="132" y="145"/>
                    </a:cubicBezTo>
                    <a:cubicBezTo>
                      <a:pt x="135" y="143"/>
                      <a:pt x="134" y="138"/>
                      <a:pt x="135" y="135"/>
                    </a:cubicBezTo>
                    <a:cubicBezTo>
                      <a:pt x="133" y="135"/>
                      <a:pt x="131" y="135"/>
                      <a:pt x="131" y="134"/>
                    </a:cubicBezTo>
                    <a:close/>
                    <a:moveTo>
                      <a:pt x="128" y="91"/>
                    </a:moveTo>
                    <a:cubicBezTo>
                      <a:pt x="128" y="90"/>
                      <a:pt x="128" y="89"/>
                      <a:pt x="128" y="89"/>
                    </a:cubicBezTo>
                    <a:cubicBezTo>
                      <a:pt x="127" y="89"/>
                      <a:pt x="127" y="88"/>
                      <a:pt x="126" y="88"/>
                    </a:cubicBezTo>
                    <a:cubicBezTo>
                      <a:pt x="127" y="90"/>
                      <a:pt x="124" y="90"/>
                      <a:pt x="123" y="91"/>
                    </a:cubicBezTo>
                    <a:cubicBezTo>
                      <a:pt x="123" y="89"/>
                      <a:pt x="124" y="89"/>
                      <a:pt x="124" y="88"/>
                    </a:cubicBezTo>
                    <a:cubicBezTo>
                      <a:pt x="120" y="88"/>
                      <a:pt x="123" y="91"/>
                      <a:pt x="121" y="93"/>
                    </a:cubicBezTo>
                    <a:cubicBezTo>
                      <a:pt x="124" y="92"/>
                      <a:pt x="125" y="91"/>
                      <a:pt x="128" y="91"/>
                    </a:cubicBezTo>
                    <a:close/>
                    <a:moveTo>
                      <a:pt x="129" y="86"/>
                    </a:moveTo>
                    <a:cubicBezTo>
                      <a:pt x="129" y="85"/>
                      <a:pt x="131" y="85"/>
                      <a:pt x="131" y="84"/>
                    </a:cubicBezTo>
                    <a:cubicBezTo>
                      <a:pt x="126" y="83"/>
                      <a:pt x="133" y="81"/>
                      <a:pt x="130" y="79"/>
                    </a:cubicBezTo>
                    <a:cubicBezTo>
                      <a:pt x="129" y="81"/>
                      <a:pt x="125" y="85"/>
                      <a:pt x="129" y="86"/>
                    </a:cubicBezTo>
                    <a:close/>
                    <a:moveTo>
                      <a:pt x="225" y="41"/>
                    </a:moveTo>
                    <a:cubicBezTo>
                      <a:pt x="227" y="45"/>
                      <a:pt x="217" y="45"/>
                      <a:pt x="214" y="48"/>
                    </a:cubicBezTo>
                    <a:cubicBezTo>
                      <a:pt x="220" y="49"/>
                      <a:pt x="221" y="44"/>
                      <a:pt x="227" y="46"/>
                    </a:cubicBezTo>
                    <a:cubicBezTo>
                      <a:pt x="227" y="47"/>
                      <a:pt x="226" y="47"/>
                      <a:pt x="226" y="47"/>
                    </a:cubicBezTo>
                    <a:cubicBezTo>
                      <a:pt x="231" y="45"/>
                      <a:pt x="242" y="45"/>
                      <a:pt x="241" y="41"/>
                    </a:cubicBezTo>
                    <a:cubicBezTo>
                      <a:pt x="240" y="42"/>
                      <a:pt x="233" y="42"/>
                      <a:pt x="232" y="41"/>
                    </a:cubicBezTo>
                    <a:cubicBezTo>
                      <a:pt x="233" y="40"/>
                      <a:pt x="237" y="41"/>
                      <a:pt x="238" y="39"/>
                    </a:cubicBezTo>
                    <a:cubicBezTo>
                      <a:pt x="235" y="37"/>
                      <a:pt x="230" y="41"/>
                      <a:pt x="225" y="41"/>
                    </a:cubicBezTo>
                    <a:close/>
                    <a:moveTo>
                      <a:pt x="231" y="63"/>
                    </a:moveTo>
                    <a:cubicBezTo>
                      <a:pt x="234" y="69"/>
                      <a:pt x="222" y="67"/>
                      <a:pt x="216" y="68"/>
                    </a:cubicBezTo>
                    <a:cubicBezTo>
                      <a:pt x="224" y="74"/>
                      <a:pt x="241" y="68"/>
                      <a:pt x="246" y="63"/>
                    </a:cubicBezTo>
                    <a:cubicBezTo>
                      <a:pt x="241" y="63"/>
                      <a:pt x="236" y="63"/>
                      <a:pt x="231" y="63"/>
                    </a:cubicBezTo>
                    <a:close/>
                    <a:moveTo>
                      <a:pt x="260" y="114"/>
                    </a:moveTo>
                    <a:cubicBezTo>
                      <a:pt x="264" y="113"/>
                      <a:pt x="257" y="116"/>
                      <a:pt x="260" y="120"/>
                    </a:cubicBezTo>
                    <a:cubicBezTo>
                      <a:pt x="264" y="118"/>
                      <a:pt x="261" y="122"/>
                      <a:pt x="264" y="122"/>
                    </a:cubicBezTo>
                    <a:cubicBezTo>
                      <a:pt x="266" y="120"/>
                      <a:pt x="268" y="110"/>
                      <a:pt x="263" y="110"/>
                    </a:cubicBezTo>
                    <a:cubicBezTo>
                      <a:pt x="262" y="111"/>
                      <a:pt x="260" y="112"/>
                      <a:pt x="260" y="114"/>
                    </a:cubicBezTo>
                    <a:close/>
                    <a:moveTo>
                      <a:pt x="260" y="129"/>
                    </a:moveTo>
                    <a:cubicBezTo>
                      <a:pt x="262" y="129"/>
                      <a:pt x="265" y="125"/>
                      <a:pt x="263" y="123"/>
                    </a:cubicBezTo>
                    <a:cubicBezTo>
                      <a:pt x="262" y="125"/>
                      <a:pt x="261" y="127"/>
                      <a:pt x="260" y="129"/>
                    </a:cubicBezTo>
                    <a:close/>
                    <a:moveTo>
                      <a:pt x="270" y="151"/>
                    </a:moveTo>
                    <a:cubicBezTo>
                      <a:pt x="280" y="150"/>
                      <a:pt x="293" y="150"/>
                      <a:pt x="305" y="152"/>
                    </a:cubicBezTo>
                    <a:cubicBezTo>
                      <a:pt x="304" y="148"/>
                      <a:pt x="306" y="147"/>
                      <a:pt x="307" y="144"/>
                    </a:cubicBezTo>
                    <a:cubicBezTo>
                      <a:pt x="304" y="144"/>
                      <a:pt x="302" y="142"/>
                      <a:pt x="302" y="139"/>
                    </a:cubicBezTo>
                    <a:cubicBezTo>
                      <a:pt x="288" y="140"/>
                      <a:pt x="281" y="145"/>
                      <a:pt x="270" y="151"/>
                    </a:cubicBezTo>
                    <a:close/>
                    <a:moveTo>
                      <a:pt x="312" y="154"/>
                    </a:moveTo>
                    <a:cubicBezTo>
                      <a:pt x="309" y="155"/>
                      <a:pt x="308" y="153"/>
                      <a:pt x="306" y="153"/>
                    </a:cubicBezTo>
                    <a:cubicBezTo>
                      <a:pt x="302" y="156"/>
                      <a:pt x="294" y="157"/>
                      <a:pt x="289" y="157"/>
                    </a:cubicBezTo>
                    <a:cubicBezTo>
                      <a:pt x="286" y="164"/>
                      <a:pt x="278" y="172"/>
                      <a:pt x="278" y="181"/>
                    </a:cubicBezTo>
                    <a:cubicBezTo>
                      <a:pt x="288" y="176"/>
                      <a:pt x="289" y="160"/>
                      <a:pt x="301" y="157"/>
                    </a:cubicBezTo>
                    <a:cubicBezTo>
                      <a:pt x="303" y="157"/>
                      <a:pt x="305" y="158"/>
                      <a:pt x="307" y="160"/>
                    </a:cubicBezTo>
                    <a:cubicBezTo>
                      <a:pt x="307" y="164"/>
                      <a:pt x="300" y="166"/>
                      <a:pt x="302" y="168"/>
                    </a:cubicBezTo>
                    <a:cubicBezTo>
                      <a:pt x="302" y="167"/>
                      <a:pt x="304" y="167"/>
                      <a:pt x="306" y="167"/>
                    </a:cubicBezTo>
                    <a:cubicBezTo>
                      <a:pt x="306" y="168"/>
                      <a:pt x="305" y="172"/>
                      <a:pt x="307" y="172"/>
                    </a:cubicBezTo>
                    <a:cubicBezTo>
                      <a:pt x="310" y="168"/>
                      <a:pt x="313" y="163"/>
                      <a:pt x="316" y="160"/>
                    </a:cubicBezTo>
                    <a:cubicBezTo>
                      <a:pt x="316" y="161"/>
                      <a:pt x="316" y="162"/>
                      <a:pt x="316" y="164"/>
                    </a:cubicBezTo>
                    <a:cubicBezTo>
                      <a:pt x="319" y="164"/>
                      <a:pt x="319" y="162"/>
                      <a:pt x="322" y="163"/>
                    </a:cubicBezTo>
                    <a:cubicBezTo>
                      <a:pt x="321" y="160"/>
                      <a:pt x="321" y="157"/>
                      <a:pt x="318" y="156"/>
                    </a:cubicBezTo>
                    <a:cubicBezTo>
                      <a:pt x="317" y="154"/>
                      <a:pt x="314" y="155"/>
                      <a:pt x="312" y="154"/>
                    </a:cubicBezTo>
                    <a:close/>
                    <a:moveTo>
                      <a:pt x="319" y="172"/>
                    </a:moveTo>
                    <a:cubicBezTo>
                      <a:pt x="325" y="170"/>
                      <a:pt x="335" y="171"/>
                      <a:pt x="338" y="166"/>
                    </a:cubicBezTo>
                    <a:cubicBezTo>
                      <a:pt x="333" y="169"/>
                      <a:pt x="320" y="165"/>
                      <a:pt x="319" y="172"/>
                    </a:cubicBezTo>
                    <a:close/>
                    <a:moveTo>
                      <a:pt x="297" y="181"/>
                    </a:moveTo>
                    <a:cubicBezTo>
                      <a:pt x="306" y="183"/>
                      <a:pt x="315" y="178"/>
                      <a:pt x="321" y="174"/>
                    </a:cubicBezTo>
                    <a:cubicBezTo>
                      <a:pt x="312" y="176"/>
                      <a:pt x="304" y="178"/>
                      <a:pt x="297" y="181"/>
                    </a:cubicBezTo>
                    <a:close/>
                    <a:moveTo>
                      <a:pt x="337" y="528"/>
                    </a:moveTo>
                    <a:cubicBezTo>
                      <a:pt x="337" y="524"/>
                      <a:pt x="333" y="524"/>
                      <a:pt x="331" y="522"/>
                    </a:cubicBezTo>
                    <a:cubicBezTo>
                      <a:pt x="330" y="527"/>
                      <a:pt x="335" y="526"/>
                      <a:pt x="337" y="528"/>
                    </a:cubicBezTo>
                    <a:close/>
                    <a:moveTo>
                      <a:pt x="124" y="100"/>
                    </a:moveTo>
                    <a:cubicBezTo>
                      <a:pt x="124" y="99"/>
                      <a:pt x="126" y="96"/>
                      <a:pt x="124" y="94"/>
                    </a:cubicBezTo>
                    <a:cubicBezTo>
                      <a:pt x="125" y="95"/>
                      <a:pt x="123" y="95"/>
                      <a:pt x="122" y="96"/>
                    </a:cubicBezTo>
                    <a:cubicBezTo>
                      <a:pt x="125" y="96"/>
                      <a:pt x="122" y="101"/>
                      <a:pt x="124" y="100"/>
                    </a:cubicBezTo>
                    <a:close/>
                    <a:moveTo>
                      <a:pt x="438" y="20"/>
                    </a:moveTo>
                    <a:cubicBezTo>
                      <a:pt x="447" y="23"/>
                      <a:pt x="442" y="15"/>
                      <a:pt x="438" y="20"/>
                    </a:cubicBezTo>
                    <a:close/>
                    <a:moveTo>
                      <a:pt x="426" y="39"/>
                    </a:moveTo>
                    <a:cubicBezTo>
                      <a:pt x="425" y="44"/>
                      <a:pt x="432" y="43"/>
                      <a:pt x="433" y="40"/>
                    </a:cubicBezTo>
                    <a:cubicBezTo>
                      <a:pt x="431" y="39"/>
                      <a:pt x="429" y="38"/>
                      <a:pt x="426"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4"/>
                  </a:solidFill>
                  <a:latin typeface="Roboto Condensed Light" panose="02000000000000000000" pitchFamily="2" charset="0"/>
                  <a:ea typeface="Roboto Condensed Light" panose="02000000000000000000" pitchFamily="2" charset="0"/>
                </a:endParaRPr>
              </a:p>
            </p:txBody>
          </p:sp>
          <p:sp>
            <p:nvSpPr>
              <p:cNvPr id="338" name="Freeform 48"/>
              <p:cNvSpPr>
                <a:spLocks/>
              </p:cNvSpPr>
              <p:nvPr/>
            </p:nvSpPr>
            <p:spPr bwMode="auto">
              <a:xfrm>
                <a:off x="3684" y="759"/>
                <a:ext cx="15" cy="17"/>
              </a:xfrm>
              <a:custGeom>
                <a:avLst/>
                <a:gdLst>
                  <a:gd name="T0" fmla="*/ 6 w 6"/>
                  <a:gd name="T1" fmla="*/ 4 h 7"/>
                  <a:gd name="T2" fmla="*/ 0 w 6"/>
                  <a:gd name="T3" fmla="*/ 4 h 7"/>
                  <a:gd name="T4" fmla="*/ 2 w 6"/>
                  <a:gd name="T5" fmla="*/ 3 h 7"/>
                  <a:gd name="T6" fmla="*/ 3 w 6"/>
                  <a:gd name="T7" fmla="*/ 0 h 7"/>
                  <a:gd name="T8" fmla="*/ 6 w 6"/>
                  <a:gd name="T9" fmla="*/ 4 h 7"/>
                </a:gdLst>
                <a:ahLst/>
                <a:cxnLst>
                  <a:cxn ang="0">
                    <a:pos x="T0" y="T1"/>
                  </a:cxn>
                  <a:cxn ang="0">
                    <a:pos x="T2" y="T3"/>
                  </a:cxn>
                  <a:cxn ang="0">
                    <a:pos x="T4" y="T5"/>
                  </a:cxn>
                  <a:cxn ang="0">
                    <a:pos x="T6" y="T7"/>
                  </a:cxn>
                  <a:cxn ang="0">
                    <a:pos x="T8" y="T9"/>
                  </a:cxn>
                </a:cxnLst>
                <a:rect l="0" t="0" r="r" b="b"/>
                <a:pathLst>
                  <a:path w="6" h="7">
                    <a:moveTo>
                      <a:pt x="6" y="4"/>
                    </a:moveTo>
                    <a:cubicBezTo>
                      <a:pt x="5" y="7"/>
                      <a:pt x="2" y="4"/>
                      <a:pt x="0" y="4"/>
                    </a:cubicBezTo>
                    <a:cubicBezTo>
                      <a:pt x="0" y="3"/>
                      <a:pt x="1" y="4"/>
                      <a:pt x="2" y="3"/>
                    </a:cubicBezTo>
                    <a:cubicBezTo>
                      <a:pt x="5" y="4"/>
                      <a:pt x="3" y="1"/>
                      <a:pt x="3" y="0"/>
                    </a:cubicBezTo>
                    <a:cubicBezTo>
                      <a:pt x="5" y="1"/>
                      <a:pt x="5" y="3"/>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39" name="Freeform 49"/>
              <p:cNvSpPr>
                <a:spLocks/>
              </p:cNvSpPr>
              <p:nvPr/>
            </p:nvSpPr>
            <p:spPr bwMode="auto">
              <a:xfrm>
                <a:off x="3935" y="764"/>
                <a:ext cx="33" cy="14"/>
              </a:xfrm>
              <a:custGeom>
                <a:avLst/>
                <a:gdLst>
                  <a:gd name="T0" fmla="*/ 2 w 14"/>
                  <a:gd name="T1" fmla="*/ 5 h 6"/>
                  <a:gd name="T2" fmla="*/ 0 w 14"/>
                  <a:gd name="T3" fmla="*/ 5 h 6"/>
                  <a:gd name="T4" fmla="*/ 14 w 14"/>
                  <a:gd name="T5" fmla="*/ 4 h 6"/>
                  <a:gd name="T6" fmla="*/ 2 w 14"/>
                  <a:gd name="T7" fmla="*/ 5 h 6"/>
                </a:gdLst>
                <a:ahLst/>
                <a:cxnLst>
                  <a:cxn ang="0">
                    <a:pos x="T0" y="T1"/>
                  </a:cxn>
                  <a:cxn ang="0">
                    <a:pos x="T2" y="T3"/>
                  </a:cxn>
                  <a:cxn ang="0">
                    <a:pos x="T4" y="T5"/>
                  </a:cxn>
                  <a:cxn ang="0">
                    <a:pos x="T6" y="T7"/>
                  </a:cxn>
                </a:cxnLst>
                <a:rect l="0" t="0" r="r" b="b"/>
                <a:pathLst>
                  <a:path w="14" h="6">
                    <a:moveTo>
                      <a:pt x="2" y="5"/>
                    </a:moveTo>
                    <a:cubicBezTo>
                      <a:pt x="1" y="5"/>
                      <a:pt x="1" y="5"/>
                      <a:pt x="0" y="5"/>
                    </a:cubicBezTo>
                    <a:cubicBezTo>
                      <a:pt x="2" y="0"/>
                      <a:pt x="9" y="5"/>
                      <a:pt x="14" y="4"/>
                    </a:cubicBezTo>
                    <a:cubicBezTo>
                      <a:pt x="12" y="6"/>
                      <a:pt x="6" y="5"/>
                      <a:pt x="2"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40" name="Freeform 50"/>
              <p:cNvSpPr>
                <a:spLocks/>
              </p:cNvSpPr>
              <p:nvPr/>
            </p:nvSpPr>
            <p:spPr bwMode="auto">
              <a:xfrm>
                <a:off x="2047" y="1769"/>
                <a:ext cx="19" cy="24"/>
              </a:xfrm>
              <a:custGeom>
                <a:avLst/>
                <a:gdLst>
                  <a:gd name="T0" fmla="*/ 7 w 8"/>
                  <a:gd name="T1" fmla="*/ 0 h 10"/>
                  <a:gd name="T2" fmla="*/ 7 w 8"/>
                  <a:gd name="T3" fmla="*/ 3 h 10"/>
                  <a:gd name="T4" fmla="*/ 5 w 8"/>
                  <a:gd name="T5" fmla="*/ 7 h 10"/>
                  <a:gd name="T6" fmla="*/ 0 w 8"/>
                  <a:gd name="T7" fmla="*/ 7 h 10"/>
                  <a:gd name="T8" fmla="*/ 7 w 8"/>
                  <a:gd name="T9" fmla="*/ 0 h 10"/>
                </a:gdLst>
                <a:ahLst/>
                <a:cxnLst>
                  <a:cxn ang="0">
                    <a:pos x="T0" y="T1"/>
                  </a:cxn>
                  <a:cxn ang="0">
                    <a:pos x="T2" y="T3"/>
                  </a:cxn>
                  <a:cxn ang="0">
                    <a:pos x="T4" y="T5"/>
                  </a:cxn>
                  <a:cxn ang="0">
                    <a:pos x="T6" y="T7"/>
                  </a:cxn>
                  <a:cxn ang="0">
                    <a:pos x="T8" y="T9"/>
                  </a:cxn>
                </a:cxnLst>
                <a:rect l="0" t="0" r="r" b="b"/>
                <a:pathLst>
                  <a:path w="8" h="10">
                    <a:moveTo>
                      <a:pt x="7" y="0"/>
                    </a:moveTo>
                    <a:cubicBezTo>
                      <a:pt x="7" y="0"/>
                      <a:pt x="8" y="1"/>
                      <a:pt x="7" y="3"/>
                    </a:cubicBezTo>
                    <a:cubicBezTo>
                      <a:pt x="6" y="5"/>
                      <a:pt x="0" y="4"/>
                      <a:pt x="5" y="7"/>
                    </a:cubicBezTo>
                    <a:cubicBezTo>
                      <a:pt x="3" y="7"/>
                      <a:pt x="1" y="10"/>
                      <a:pt x="0" y="7"/>
                    </a:cubicBezTo>
                    <a:cubicBezTo>
                      <a:pt x="1" y="4"/>
                      <a:pt x="4" y="2"/>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41" name="Freeform 51"/>
              <p:cNvSpPr>
                <a:spLocks/>
              </p:cNvSpPr>
              <p:nvPr/>
            </p:nvSpPr>
            <p:spPr bwMode="auto">
              <a:xfrm>
                <a:off x="2251" y="792"/>
                <a:ext cx="26" cy="17"/>
              </a:xfrm>
              <a:custGeom>
                <a:avLst/>
                <a:gdLst>
                  <a:gd name="T0" fmla="*/ 4 w 11"/>
                  <a:gd name="T1" fmla="*/ 0 h 7"/>
                  <a:gd name="T2" fmla="*/ 10 w 11"/>
                  <a:gd name="T3" fmla="*/ 7 h 7"/>
                  <a:gd name="T4" fmla="*/ 8 w 11"/>
                  <a:gd name="T5" fmla="*/ 6 h 7"/>
                  <a:gd name="T6" fmla="*/ 4 w 11"/>
                  <a:gd name="T7" fmla="*/ 0 h 7"/>
                </a:gdLst>
                <a:ahLst/>
                <a:cxnLst>
                  <a:cxn ang="0">
                    <a:pos x="T0" y="T1"/>
                  </a:cxn>
                  <a:cxn ang="0">
                    <a:pos x="T2" y="T3"/>
                  </a:cxn>
                  <a:cxn ang="0">
                    <a:pos x="T4" y="T5"/>
                  </a:cxn>
                  <a:cxn ang="0">
                    <a:pos x="T6" y="T7"/>
                  </a:cxn>
                </a:cxnLst>
                <a:rect l="0" t="0" r="r" b="b"/>
                <a:pathLst>
                  <a:path w="11" h="7">
                    <a:moveTo>
                      <a:pt x="4" y="0"/>
                    </a:moveTo>
                    <a:cubicBezTo>
                      <a:pt x="7" y="1"/>
                      <a:pt x="9" y="3"/>
                      <a:pt x="10" y="7"/>
                    </a:cubicBezTo>
                    <a:cubicBezTo>
                      <a:pt x="9" y="6"/>
                      <a:pt x="8" y="7"/>
                      <a:pt x="8" y="6"/>
                    </a:cubicBezTo>
                    <a:cubicBezTo>
                      <a:pt x="11" y="3"/>
                      <a:pt x="0" y="4"/>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42" name="Freeform 52"/>
              <p:cNvSpPr>
                <a:spLocks/>
              </p:cNvSpPr>
              <p:nvPr/>
            </p:nvSpPr>
            <p:spPr bwMode="auto">
              <a:xfrm>
                <a:off x="2083" y="795"/>
                <a:ext cx="21" cy="19"/>
              </a:xfrm>
              <a:custGeom>
                <a:avLst/>
                <a:gdLst>
                  <a:gd name="T0" fmla="*/ 0 w 9"/>
                  <a:gd name="T1" fmla="*/ 5 h 8"/>
                  <a:gd name="T2" fmla="*/ 0 w 9"/>
                  <a:gd name="T3" fmla="*/ 5 h 8"/>
                </a:gdLst>
                <a:ahLst/>
                <a:cxnLst>
                  <a:cxn ang="0">
                    <a:pos x="T0" y="T1"/>
                  </a:cxn>
                  <a:cxn ang="0">
                    <a:pos x="T2" y="T3"/>
                  </a:cxn>
                </a:cxnLst>
                <a:rect l="0" t="0" r="r" b="b"/>
                <a:pathLst>
                  <a:path w="9" h="8">
                    <a:moveTo>
                      <a:pt x="0" y="5"/>
                    </a:moveTo>
                    <a:cubicBezTo>
                      <a:pt x="4" y="0"/>
                      <a:pt x="9" y="8"/>
                      <a:pt x="0"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43" name="Freeform 53"/>
              <p:cNvSpPr>
                <a:spLocks/>
              </p:cNvSpPr>
              <p:nvPr/>
            </p:nvSpPr>
            <p:spPr bwMode="auto">
              <a:xfrm>
                <a:off x="2923" y="804"/>
                <a:ext cx="14" cy="12"/>
              </a:xfrm>
              <a:custGeom>
                <a:avLst/>
                <a:gdLst>
                  <a:gd name="T0" fmla="*/ 2 w 6"/>
                  <a:gd name="T1" fmla="*/ 3 h 5"/>
                  <a:gd name="T2" fmla="*/ 4 w 6"/>
                  <a:gd name="T3" fmla="*/ 0 h 5"/>
                  <a:gd name="T4" fmla="*/ 3 w 6"/>
                  <a:gd name="T5" fmla="*/ 2 h 5"/>
                  <a:gd name="T6" fmla="*/ 6 w 6"/>
                  <a:gd name="T7" fmla="*/ 2 h 5"/>
                  <a:gd name="T8" fmla="*/ 3 w 6"/>
                  <a:gd name="T9" fmla="*/ 4 h 5"/>
                  <a:gd name="T10" fmla="*/ 2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2" y="3"/>
                    </a:moveTo>
                    <a:cubicBezTo>
                      <a:pt x="0" y="0"/>
                      <a:pt x="4" y="2"/>
                      <a:pt x="4" y="0"/>
                    </a:cubicBezTo>
                    <a:cubicBezTo>
                      <a:pt x="6" y="0"/>
                      <a:pt x="4" y="1"/>
                      <a:pt x="3" y="2"/>
                    </a:cubicBezTo>
                    <a:cubicBezTo>
                      <a:pt x="4" y="5"/>
                      <a:pt x="5" y="3"/>
                      <a:pt x="6" y="2"/>
                    </a:cubicBezTo>
                    <a:cubicBezTo>
                      <a:pt x="6" y="4"/>
                      <a:pt x="5" y="5"/>
                      <a:pt x="3" y="4"/>
                    </a:cubicBezTo>
                    <a:cubicBezTo>
                      <a:pt x="3" y="4"/>
                      <a:pt x="3" y="3"/>
                      <a:pt x="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44" name="Freeform 54"/>
              <p:cNvSpPr>
                <a:spLocks/>
              </p:cNvSpPr>
              <p:nvPr/>
            </p:nvSpPr>
            <p:spPr bwMode="auto">
              <a:xfrm>
                <a:off x="3251" y="804"/>
                <a:ext cx="19" cy="17"/>
              </a:xfrm>
              <a:custGeom>
                <a:avLst/>
                <a:gdLst>
                  <a:gd name="T0" fmla="*/ 8 w 8"/>
                  <a:gd name="T1" fmla="*/ 4 h 7"/>
                  <a:gd name="T2" fmla="*/ 0 w 8"/>
                  <a:gd name="T3" fmla="*/ 4 h 7"/>
                  <a:gd name="T4" fmla="*/ 8 w 8"/>
                  <a:gd name="T5" fmla="*/ 4 h 7"/>
                </a:gdLst>
                <a:ahLst/>
                <a:cxnLst>
                  <a:cxn ang="0">
                    <a:pos x="T0" y="T1"/>
                  </a:cxn>
                  <a:cxn ang="0">
                    <a:pos x="T2" y="T3"/>
                  </a:cxn>
                  <a:cxn ang="0">
                    <a:pos x="T4" y="T5"/>
                  </a:cxn>
                </a:cxnLst>
                <a:rect l="0" t="0" r="r" b="b"/>
                <a:pathLst>
                  <a:path w="8" h="7">
                    <a:moveTo>
                      <a:pt x="8" y="4"/>
                    </a:moveTo>
                    <a:cubicBezTo>
                      <a:pt x="6" y="7"/>
                      <a:pt x="2" y="3"/>
                      <a:pt x="0" y="4"/>
                    </a:cubicBezTo>
                    <a:cubicBezTo>
                      <a:pt x="2" y="0"/>
                      <a:pt x="6" y="4"/>
                      <a:pt x="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45" name="Freeform 55"/>
              <p:cNvSpPr>
                <a:spLocks/>
              </p:cNvSpPr>
              <p:nvPr/>
            </p:nvSpPr>
            <p:spPr bwMode="auto">
              <a:xfrm>
                <a:off x="1820" y="814"/>
                <a:ext cx="47" cy="19"/>
              </a:xfrm>
              <a:custGeom>
                <a:avLst/>
                <a:gdLst>
                  <a:gd name="T0" fmla="*/ 4 w 20"/>
                  <a:gd name="T1" fmla="*/ 6 h 8"/>
                  <a:gd name="T2" fmla="*/ 0 w 20"/>
                  <a:gd name="T3" fmla="*/ 5 h 8"/>
                  <a:gd name="T4" fmla="*/ 8 w 20"/>
                  <a:gd name="T5" fmla="*/ 0 h 8"/>
                  <a:gd name="T6" fmla="*/ 11 w 20"/>
                  <a:gd name="T7" fmla="*/ 7 h 8"/>
                  <a:gd name="T8" fmla="*/ 4 w 20"/>
                  <a:gd name="T9" fmla="*/ 6 h 8"/>
                </a:gdLst>
                <a:ahLst/>
                <a:cxnLst>
                  <a:cxn ang="0">
                    <a:pos x="T0" y="T1"/>
                  </a:cxn>
                  <a:cxn ang="0">
                    <a:pos x="T2" y="T3"/>
                  </a:cxn>
                  <a:cxn ang="0">
                    <a:pos x="T4" y="T5"/>
                  </a:cxn>
                  <a:cxn ang="0">
                    <a:pos x="T6" y="T7"/>
                  </a:cxn>
                  <a:cxn ang="0">
                    <a:pos x="T8" y="T9"/>
                  </a:cxn>
                </a:cxnLst>
                <a:rect l="0" t="0" r="r" b="b"/>
                <a:pathLst>
                  <a:path w="20" h="8">
                    <a:moveTo>
                      <a:pt x="4" y="6"/>
                    </a:moveTo>
                    <a:cubicBezTo>
                      <a:pt x="2" y="7"/>
                      <a:pt x="1" y="6"/>
                      <a:pt x="0" y="5"/>
                    </a:cubicBezTo>
                    <a:cubicBezTo>
                      <a:pt x="2" y="3"/>
                      <a:pt x="7" y="4"/>
                      <a:pt x="8" y="0"/>
                    </a:cubicBezTo>
                    <a:cubicBezTo>
                      <a:pt x="13" y="0"/>
                      <a:pt x="20" y="8"/>
                      <a:pt x="11" y="7"/>
                    </a:cubicBezTo>
                    <a:cubicBezTo>
                      <a:pt x="8" y="8"/>
                      <a:pt x="6" y="7"/>
                      <a:pt x="4"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46" name="Freeform 56"/>
              <p:cNvSpPr>
                <a:spLocks/>
              </p:cNvSpPr>
              <p:nvPr/>
            </p:nvSpPr>
            <p:spPr bwMode="auto">
              <a:xfrm>
                <a:off x="3166" y="819"/>
                <a:ext cx="17" cy="11"/>
              </a:xfrm>
              <a:custGeom>
                <a:avLst/>
                <a:gdLst>
                  <a:gd name="T0" fmla="*/ 0 w 7"/>
                  <a:gd name="T1" fmla="*/ 3 h 5"/>
                  <a:gd name="T2" fmla="*/ 1 w 7"/>
                  <a:gd name="T3" fmla="*/ 0 h 5"/>
                  <a:gd name="T4" fmla="*/ 7 w 7"/>
                  <a:gd name="T5" fmla="*/ 1 h 5"/>
                  <a:gd name="T6" fmla="*/ 0 w 7"/>
                  <a:gd name="T7" fmla="*/ 3 h 5"/>
                </a:gdLst>
                <a:ahLst/>
                <a:cxnLst>
                  <a:cxn ang="0">
                    <a:pos x="T0" y="T1"/>
                  </a:cxn>
                  <a:cxn ang="0">
                    <a:pos x="T2" y="T3"/>
                  </a:cxn>
                  <a:cxn ang="0">
                    <a:pos x="T4" y="T5"/>
                  </a:cxn>
                  <a:cxn ang="0">
                    <a:pos x="T6" y="T7"/>
                  </a:cxn>
                </a:cxnLst>
                <a:rect l="0" t="0" r="r" b="b"/>
                <a:pathLst>
                  <a:path w="7" h="5">
                    <a:moveTo>
                      <a:pt x="0" y="3"/>
                    </a:moveTo>
                    <a:cubicBezTo>
                      <a:pt x="0" y="2"/>
                      <a:pt x="1" y="2"/>
                      <a:pt x="1" y="0"/>
                    </a:cubicBezTo>
                    <a:cubicBezTo>
                      <a:pt x="3" y="0"/>
                      <a:pt x="4" y="2"/>
                      <a:pt x="7" y="1"/>
                    </a:cubicBezTo>
                    <a:cubicBezTo>
                      <a:pt x="7" y="4"/>
                      <a:pt x="2" y="5"/>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47" name="Freeform 57"/>
              <p:cNvSpPr>
                <a:spLocks/>
              </p:cNvSpPr>
              <p:nvPr/>
            </p:nvSpPr>
            <p:spPr bwMode="auto">
              <a:xfrm>
                <a:off x="2019" y="823"/>
                <a:ext cx="30" cy="22"/>
              </a:xfrm>
              <a:custGeom>
                <a:avLst/>
                <a:gdLst>
                  <a:gd name="T0" fmla="*/ 13 w 13"/>
                  <a:gd name="T1" fmla="*/ 3 h 9"/>
                  <a:gd name="T2" fmla="*/ 7 w 13"/>
                  <a:gd name="T3" fmla="*/ 1 h 9"/>
                  <a:gd name="T4" fmla="*/ 7 w 13"/>
                  <a:gd name="T5" fmla="*/ 4 h 9"/>
                  <a:gd name="T6" fmla="*/ 12 w 13"/>
                  <a:gd name="T7" fmla="*/ 6 h 9"/>
                  <a:gd name="T8" fmla="*/ 7 w 13"/>
                  <a:gd name="T9" fmla="*/ 7 h 9"/>
                  <a:gd name="T10" fmla="*/ 6 w 13"/>
                  <a:gd name="T11" fmla="*/ 4 h 9"/>
                  <a:gd name="T12" fmla="*/ 4 w 13"/>
                  <a:gd name="T13" fmla="*/ 3 h 9"/>
                  <a:gd name="T14" fmla="*/ 6 w 13"/>
                  <a:gd name="T15" fmla="*/ 0 h 9"/>
                  <a:gd name="T16" fmla="*/ 13 w 13"/>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3" y="3"/>
                    </a:moveTo>
                    <a:cubicBezTo>
                      <a:pt x="10" y="4"/>
                      <a:pt x="11" y="0"/>
                      <a:pt x="7" y="1"/>
                    </a:cubicBezTo>
                    <a:cubicBezTo>
                      <a:pt x="8" y="2"/>
                      <a:pt x="11" y="4"/>
                      <a:pt x="7" y="4"/>
                    </a:cubicBezTo>
                    <a:cubicBezTo>
                      <a:pt x="8" y="6"/>
                      <a:pt x="10" y="6"/>
                      <a:pt x="12" y="6"/>
                    </a:cubicBezTo>
                    <a:cubicBezTo>
                      <a:pt x="11" y="8"/>
                      <a:pt x="8" y="9"/>
                      <a:pt x="7" y="7"/>
                    </a:cubicBezTo>
                    <a:cubicBezTo>
                      <a:pt x="7" y="5"/>
                      <a:pt x="6" y="5"/>
                      <a:pt x="6" y="4"/>
                    </a:cubicBezTo>
                    <a:cubicBezTo>
                      <a:pt x="10" y="4"/>
                      <a:pt x="4" y="0"/>
                      <a:pt x="4" y="3"/>
                    </a:cubicBezTo>
                    <a:cubicBezTo>
                      <a:pt x="0" y="2"/>
                      <a:pt x="6" y="2"/>
                      <a:pt x="6" y="0"/>
                    </a:cubicBezTo>
                    <a:cubicBezTo>
                      <a:pt x="10" y="0"/>
                      <a:pt x="11" y="2"/>
                      <a:pt x="1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48" name="Freeform 58"/>
              <p:cNvSpPr>
                <a:spLocks/>
              </p:cNvSpPr>
              <p:nvPr/>
            </p:nvSpPr>
            <p:spPr bwMode="auto">
              <a:xfrm>
                <a:off x="2859" y="821"/>
                <a:ext cx="28" cy="19"/>
              </a:xfrm>
              <a:custGeom>
                <a:avLst/>
                <a:gdLst>
                  <a:gd name="T0" fmla="*/ 3 w 12"/>
                  <a:gd name="T1" fmla="*/ 8 h 8"/>
                  <a:gd name="T2" fmla="*/ 6 w 12"/>
                  <a:gd name="T3" fmla="*/ 6 h 8"/>
                  <a:gd name="T4" fmla="*/ 0 w 12"/>
                  <a:gd name="T5" fmla="*/ 4 h 8"/>
                  <a:gd name="T6" fmla="*/ 6 w 12"/>
                  <a:gd name="T7" fmla="*/ 0 h 8"/>
                  <a:gd name="T8" fmla="*/ 10 w 12"/>
                  <a:gd name="T9" fmla="*/ 3 h 8"/>
                  <a:gd name="T10" fmla="*/ 12 w 12"/>
                  <a:gd name="T11" fmla="*/ 5 h 8"/>
                  <a:gd name="T12" fmla="*/ 3 w 1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3" y="8"/>
                    </a:moveTo>
                    <a:cubicBezTo>
                      <a:pt x="3" y="6"/>
                      <a:pt x="5" y="6"/>
                      <a:pt x="6" y="6"/>
                    </a:cubicBezTo>
                    <a:cubicBezTo>
                      <a:pt x="5" y="5"/>
                      <a:pt x="2" y="5"/>
                      <a:pt x="0" y="4"/>
                    </a:cubicBezTo>
                    <a:cubicBezTo>
                      <a:pt x="3" y="4"/>
                      <a:pt x="3" y="0"/>
                      <a:pt x="6" y="0"/>
                    </a:cubicBezTo>
                    <a:cubicBezTo>
                      <a:pt x="4" y="4"/>
                      <a:pt x="7" y="2"/>
                      <a:pt x="10" y="3"/>
                    </a:cubicBezTo>
                    <a:cubicBezTo>
                      <a:pt x="10" y="5"/>
                      <a:pt x="12" y="4"/>
                      <a:pt x="12" y="5"/>
                    </a:cubicBezTo>
                    <a:cubicBezTo>
                      <a:pt x="7" y="4"/>
                      <a:pt x="7" y="8"/>
                      <a:pt x="3"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49" name="Freeform 59"/>
              <p:cNvSpPr>
                <a:spLocks/>
              </p:cNvSpPr>
              <p:nvPr/>
            </p:nvSpPr>
            <p:spPr bwMode="auto">
              <a:xfrm>
                <a:off x="1742" y="819"/>
                <a:ext cx="33" cy="19"/>
              </a:xfrm>
              <a:custGeom>
                <a:avLst/>
                <a:gdLst>
                  <a:gd name="T0" fmla="*/ 14 w 14"/>
                  <a:gd name="T1" fmla="*/ 7 h 8"/>
                  <a:gd name="T2" fmla="*/ 8 w 14"/>
                  <a:gd name="T3" fmla="*/ 6 h 8"/>
                  <a:gd name="T4" fmla="*/ 9 w 14"/>
                  <a:gd name="T5" fmla="*/ 3 h 8"/>
                  <a:gd name="T6" fmla="*/ 0 w 14"/>
                  <a:gd name="T7" fmla="*/ 4 h 8"/>
                  <a:gd name="T8" fmla="*/ 0 w 14"/>
                  <a:gd name="T9" fmla="*/ 3 h 8"/>
                  <a:gd name="T10" fmla="*/ 11 w 14"/>
                  <a:gd name="T11" fmla="*/ 4 h 8"/>
                  <a:gd name="T12" fmla="*/ 14 w 14"/>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14" y="7"/>
                    </a:moveTo>
                    <a:cubicBezTo>
                      <a:pt x="11" y="8"/>
                      <a:pt x="10" y="6"/>
                      <a:pt x="8" y="6"/>
                    </a:cubicBezTo>
                    <a:cubicBezTo>
                      <a:pt x="8" y="5"/>
                      <a:pt x="9" y="5"/>
                      <a:pt x="9" y="3"/>
                    </a:cubicBezTo>
                    <a:cubicBezTo>
                      <a:pt x="5" y="3"/>
                      <a:pt x="3" y="3"/>
                      <a:pt x="0" y="4"/>
                    </a:cubicBezTo>
                    <a:cubicBezTo>
                      <a:pt x="0" y="4"/>
                      <a:pt x="0" y="4"/>
                      <a:pt x="0" y="3"/>
                    </a:cubicBezTo>
                    <a:cubicBezTo>
                      <a:pt x="3" y="1"/>
                      <a:pt x="10" y="0"/>
                      <a:pt x="11" y="4"/>
                    </a:cubicBezTo>
                    <a:cubicBezTo>
                      <a:pt x="10" y="6"/>
                      <a:pt x="13" y="5"/>
                      <a:pt x="14"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50" name="Freeform 61"/>
              <p:cNvSpPr>
                <a:spLocks/>
              </p:cNvSpPr>
              <p:nvPr/>
            </p:nvSpPr>
            <p:spPr bwMode="auto">
              <a:xfrm>
                <a:off x="2490" y="861"/>
                <a:ext cx="14" cy="10"/>
              </a:xfrm>
              <a:custGeom>
                <a:avLst/>
                <a:gdLst>
                  <a:gd name="T0" fmla="*/ 6 w 6"/>
                  <a:gd name="T1" fmla="*/ 3 h 4"/>
                  <a:gd name="T2" fmla="*/ 0 w 6"/>
                  <a:gd name="T3" fmla="*/ 4 h 4"/>
                  <a:gd name="T4" fmla="*/ 5 w 6"/>
                  <a:gd name="T5" fmla="*/ 0 h 4"/>
                  <a:gd name="T6" fmla="*/ 4 w 6"/>
                  <a:gd name="T7" fmla="*/ 2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4" y="3"/>
                      <a:pt x="3" y="4"/>
                      <a:pt x="0" y="4"/>
                    </a:cubicBezTo>
                    <a:cubicBezTo>
                      <a:pt x="2" y="2"/>
                      <a:pt x="3" y="1"/>
                      <a:pt x="5" y="0"/>
                    </a:cubicBezTo>
                    <a:cubicBezTo>
                      <a:pt x="5" y="0"/>
                      <a:pt x="4" y="1"/>
                      <a:pt x="4" y="2"/>
                    </a:cubicBezTo>
                    <a:cubicBezTo>
                      <a:pt x="5" y="1"/>
                      <a:pt x="6" y="2"/>
                      <a:pt x="6"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51" name="Freeform 63"/>
              <p:cNvSpPr>
                <a:spLocks/>
              </p:cNvSpPr>
              <p:nvPr/>
            </p:nvSpPr>
            <p:spPr bwMode="auto">
              <a:xfrm>
                <a:off x="2229" y="871"/>
                <a:ext cx="14" cy="14"/>
              </a:xfrm>
              <a:custGeom>
                <a:avLst/>
                <a:gdLst>
                  <a:gd name="T0" fmla="*/ 6 w 6"/>
                  <a:gd name="T1" fmla="*/ 4 h 6"/>
                  <a:gd name="T2" fmla="*/ 0 w 6"/>
                  <a:gd name="T3" fmla="*/ 5 h 6"/>
                  <a:gd name="T4" fmla="*/ 6 w 6"/>
                  <a:gd name="T5" fmla="*/ 4 h 6"/>
                </a:gdLst>
                <a:ahLst/>
                <a:cxnLst>
                  <a:cxn ang="0">
                    <a:pos x="T0" y="T1"/>
                  </a:cxn>
                  <a:cxn ang="0">
                    <a:pos x="T2" y="T3"/>
                  </a:cxn>
                  <a:cxn ang="0">
                    <a:pos x="T4" y="T5"/>
                  </a:cxn>
                </a:cxnLst>
                <a:rect l="0" t="0" r="r" b="b"/>
                <a:pathLst>
                  <a:path w="6" h="6">
                    <a:moveTo>
                      <a:pt x="6" y="4"/>
                    </a:moveTo>
                    <a:cubicBezTo>
                      <a:pt x="4" y="2"/>
                      <a:pt x="3" y="6"/>
                      <a:pt x="0" y="5"/>
                    </a:cubicBezTo>
                    <a:cubicBezTo>
                      <a:pt x="0" y="4"/>
                      <a:pt x="6" y="0"/>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52" name="Freeform 66"/>
              <p:cNvSpPr>
                <a:spLocks/>
              </p:cNvSpPr>
              <p:nvPr/>
            </p:nvSpPr>
            <p:spPr bwMode="auto">
              <a:xfrm>
                <a:off x="1342" y="947"/>
                <a:ext cx="19" cy="16"/>
              </a:xfrm>
              <a:custGeom>
                <a:avLst/>
                <a:gdLst>
                  <a:gd name="T0" fmla="*/ 5 w 8"/>
                  <a:gd name="T1" fmla="*/ 0 h 7"/>
                  <a:gd name="T2" fmla="*/ 6 w 8"/>
                  <a:gd name="T3" fmla="*/ 5 h 7"/>
                  <a:gd name="T4" fmla="*/ 4 w 8"/>
                  <a:gd name="T5" fmla="*/ 7 h 7"/>
                  <a:gd name="T6" fmla="*/ 5 w 8"/>
                  <a:gd name="T7" fmla="*/ 0 h 7"/>
                </a:gdLst>
                <a:ahLst/>
                <a:cxnLst>
                  <a:cxn ang="0">
                    <a:pos x="T0" y="T1"/>
                  </a:cxn>
                  <a:cxn ang="0">
                    <a:pos x="T2" y="T3"/>
                  </a:cxn>
                  <a:cxn ang="0">
                    <a:pos x="T4" y="T5"/>
                  </a:cxn>
                  <a:cxn ang="0">
                    <a:pos x="T6" y="T7"/>
                  </a:cxn>
                </a:cxnLst>
                <a:rect l="0" t="0" r="r" b="b"/>
                <a:pathLst>
                  <a:path w="8" h="7">
                    <a:moveTo>
                      <a:pt x="5" y="0"/>
                    </a:moveTo>
                    <a:cubicBezTo>
                      <a:pt x="8" y="2"/>
                      <a:pt x="1" y="4"/>
                      <a:pt x="6" y="5"/>
                    </a:cubicBezTo>
                    <a:cubicBezTo>
                      <a:pt x="6" y="6"/>
                      <a:pt x="4" y="6"/>
                      <a:pt x="4" y="7"/>
                    </a:cubicBezTo>
                    <a:cubicBezTo>
                      <a:pt x="0" y="6"/>
                      <a:pt x="4" y="2"/>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53" name="Freeform 67"/>
              <p:cNvSpPr>
                <a:spLocks/>
              </p:cNvSpPr>
              <p:nvPr/>
            </p:nvSpPr>
            <p:spPr bwMode="auto">
              <a:xfrm>
                <a:off x="4366" y="949"/>
                <a:ext cx="14" cy="9"/>
              </a:xfrm>
              <a:custGeom>
                <a:avLst/>
                <a:gdLst>
                  <a:gd name="T0" fmla="*/ 1 w 6"/>
                  <a:gd name="T1" fmla="*/ 0 h 4"/>
                  <a:gd name="T2" fmla="*/ 5 w 6"/>
                  <a:gd name="T3" fmla="*/ 0 h 4"/>
                  <a:gd name="T4" fmla="*/ 1 w 6"/>
                  <a:gd name="T5" fmla="*/ 0 h 4"/>
                </a:gdLst>
                <a:ahLst/>
                <a:cxnLst>
                  <a:cxn ang="0">
                    <a:pos x="T0" y="T1"/>
                  </a:cxn>
                  <a:cxn ang="0">
                    <a:pos x="T2" y="T3"/>
                  </a:cxn>
                  <a:cxn ang="0">
                    <a:pos x="T4" y="T5"/>
                  </a:cxn>
                </a:cxnLst>
                <a:rect l="0" t="0" r="r" b="b"/>
                <a:pathLst>
                  <a:path w="6" h="4">
                    <a:moveTo>
                      <a:pt x="1" y="0"/>
                    </a:moveTo>
                    <a:cubicBezTo>
                      <a:pt x="2" y="0"/>
                      <a:pt x="3" y="0"/>
                      <a:pt x="5" y="0"/>
                    </a:cubicBezTo>
                    <a:cubicBezTo>
                      <a:pt x="6" y="4"/>
                      <a:pt x="0" y="4"/>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54" name="Freeform 68"/>
              <p:cNvSpPr>
                <a:spLocks/>
              </p:cNvSpPr>
              <p:nvPr/>
            </p:nvSpPr>
            <p:spPr bwMode="auto">
              <a:xfrm>
                <a:off x="2646" y="951"/>
                <a:ext cx="92" cy="121"/>
              </a:xfrm>
              <a:custGeom>
                <a:avLst/>
                <a:gdLst>
                  <a:gd name="T0" fmla="*/ 17 w 39"/>
                  <a:gd name="T1" fmla="*/ 2 h 51"/>
                  <a:gd name="T2" fmla="*/ 12 w 39"/>
                  <a:gd name="T3" fmla="*/ 6 h 51"/>
                  <a:gd name="T4" fmla="*/ 19 w 39"/>
                  <a:gd name="T5" fmla="*/ 7 h 51"/>
                  <a:gd name="T6" fmla="*/ 16 w 39"/>
                  <a:gd name="T7" fmla="*/ 15 h 51"/>
                  <a:gd name="T8" fmla="*/ 28 w 39"/>
                  <a:gd name="T9" fmla="*/ 35 h 51"/>
                  <a:gd name="T10" fmla="*/ 34 w 39"/>
                  <a:gd name="T11" fmla="*/ 34 h 51"/>
                  <a:gd name="T12" fmla="*/ 33 w 39"/>
                  <a:gd name="T13" fmla="*/ 43 h 51"/>
                  <a:gd name="T14" fmla="*/ 0 w 39"/>
                  <a:gd name="T15" fmla="*/ 51 h 51"/>
                  <a:gd name="T16" fmla="*/ 12 w 39"/>
                  <a:gd name="T17" fmla="*/ 44 h 51"/>
                  <a:gd name="T18" fmla="*/ 3 w 39"/>
                  <a:gd name="T19" fmla="*/ 41 h 51"/>
                  <a:gd name="T20" fmla="*/ 9 w 39"/>
                  <a:gd name="T21" fmla="*/ 36 h 51"/>
                  <a:gd name="T22" fmla="*/ 7 w 39"/>
                  <a:gd name="T23" fmla="*/ 33 h 51"/>
                  <a:gd name="T24" fmla="*/ 13 w 39"/>
                  <a:gd name="T25" fmla="*/ 32 h 51"/>
                  <a:gd name="T26" fmla="*/ 15 w 39"/>
                  <a:gd name="T27" fmla="*/ 28 h 51"/>
                  <a:gd name="T28" fmla="*/ 13 w 39"/>
                  <a:gd name="T29" fmla="*/ 23 h 51"/>
                  <a:gd name="T30" fmla="*/ 5 w 39"/>
                  <a:gd name="T31" fmla="*/ 24 h 51"/>
                  <a:gd name="T32" fmla="*/ 8 w 39"/>
                  <a:gd name="T33" fmla="*/ 18 h 51"/>
                  <a:gd name="T34" fmla="*/ 5 w 39"/>
                  <a:gd name="T35" fmla="*/ 14 h 51"/>
                  <a:gd name="T36" fmla="*/ 2 w 39"/>
                  <a:gd name="T37" fmla="*/ 14 h 51"/>
                  <a:gd name="T38" fmla="*/ 4 w 39"/>
                  <a:gd name="T39" fmla="*/ 12 h 51"/>
                  <a:gd name="T40" fmla="*/ 0 w 39"/>
                  <a:gd name="T41" fmla="*/ 9 h 51"/>
                  <a:gd name="T42" fmla="*/ 17 w 39"/>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1">
                    <a:moveTo>
                      <a:pt x="17" y="2"/>
                    </a:moveTo>
                    <a:cubicBezTo>
                      <a:pt x="15" y="4"/>
                      <a:pt x="15" y="6"/>
                      <a:pt x="12" y="6"/>
                    </a:cubicBezTo>
                    <a:cubicBezTo>
                      <a:pt x="12" y="9"/>
                      <a:pt x="16" y="6"/>
                      <a:pt x="19" y="7"/>
                    </a:cubicBezTo>
                    <a:cubicBezTo>
                      <a:pt x="20" y="12"/>
                      <a:pt x="17" y="13"/>
                      <a:pt x="16" y="15"/>
                    </a:cubicBezTo>
                    <a:cubicBezTo>
                      <a:pt x="21" y="21"/>
                      <a:pt x="28" y="25"/>
                      <a:pt x="28" y="35"/>
                    </a:cubicBezTo>
                    <a:cubicBezTo>
                      <a:pt x="31" y="35"/>
                      <a:pt x="31" y="33"/>
                      <a:pt x="34" y="34"/>
                    </a:cubicBezTo>
                    <a:cubicBezTo>
                      <a:pt x="39" y="38"/>
                      <a:pt x="27" y="41"/>
                      <a:pt x="33" y="43"/>
                    </a:cubicBezTo>
                    <a:cubicBezTo>
                      <a:pt x="25" y="50"/>
                      <a:pt x="10" y="45"/>
                      <a:pt x="0" y="51"/>
                    </a:cubicBezTo>
                    <a:cubicBezTo>
                      <a:pt x="4" y="49"/>
                      <a:pt x="5" y="44"/>
                      <a:pt x="12" y="44"/>
                    </a:cubicBezTo>
                    <a:cubicBezTo>
                      <a:pt x="10" y="42"/>
                      <a:pt x="8" y="41"/>
                      <a:pt x="3" y="41"/>
                    </a:cubicBezTo>
                    <a:cubicBezTo>
                      <a:pt x="4" y="38"/>
                      <a:pt x="8" y="39"/>
                      <a:pt x="9" y="36"/>
                    </a:cubicBezTo>
                    <a:cubicBezTo>
                      <a:pt x="7" y="34"/>
                      <a:pt x="8" y="34"/>
                      <a:pt x="7" y="33"/>
                    </a:cubicBezTo>
                    <a:cubicBezTo>
                      <a:pt x="7" y="31"/>
                      <a:pt x="11" y="32"/>
                      <a:pt x="13" y="32"/>
                    </a:cubicBezTo>
                    <a:cubicBezTo>
                      <a:pt x="14" y="32"/>
                      <a:pt x="13" y="29"/>
                      <a:pt x="15" y="28"/>
                    </a:cubicBezTo>
                    <a:cubicBezTo>
                      <a:pt x="14" y="27"/>
                      <a:pt x="12" y="26"/>
                      <a:pt x="13" y="23"/>
                    </a:cubicBezTo>
                    <a:cubicBezTo>
                      <a:pt x="9" y="22"/>
                      <a:pt x="9" y="25"/>
                      <a:pt x="5" y="24"/>
                    </a:cubicBezTo>
                    <a:cubicBezTo>
                      <a:pt x="5" y="22"/>
                      <a:pt x="6" y="20"/>
                      <a:pt x="8" y="18"/>
                    </a:cubicBezTo>
                    <a:cubicBezTo>
                      <a:pt x="7" y="17"/>
                      <a:pt x="2" y="18"/>
                      <a:pt x="5" y="14"/>
                    </a:cubicBezTo>
                    <a:cubicBezTo>
                      <a:pt x="3" y="14"/>
                      <a:pt x="3" y="16"/>
                      <a:pt x="2" y="14"/>
                    </a:cubicBezTo>
                    <a:cubicBezTo>
                      <a:pt x="0" y="13"/>
                      <a:pt x="3" y="13"/>
                      <a:pt x="4" y="12"/>
                    </a:cubicBezTo>
                    <a:cubicBezTo>
                      <a:pt x="3" y="10"/>
                      <a:pt x="2" y="10"/>
                      <a:pt x="0" y="9"/>
                    </a:cubicBezTo>
                    <a:cubicBezTo>
                      <a:pt x="6" y="9"/>
                      <a:pt x="7" y="0"/>
                      <a:pt x="1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55" name="Freeform 69"/>
              <p:cNvSpPr>
                <a:spLocks/>
              </p:cNvSpPr>
              <p:nvPr/>
            </p:nvSpPr>
            <p:spPr bwMode="auto">
              <a:xfrm>
                <a:off x="1155" y="956"/>
                <a:ext cx="19" cy="12"/>
              </a:xfrm>
              <a:custGeom>
                <a:avLst/>
                <a:gdLst>
                  <a:gd name="T0" fmla="*/ 7 w 8"/>
                  <a:gd name="T1" fmla="*/ 1 h 5"/>
                  <a:gd name="T2" fmla="*/ 1 w 8"/>
                  <a:gd name="T3" fmla="*/ 2 h 5"/>
                  <a:gd name="T4" fmla="*/ 7 w 8"/>
                  <a:gd name="T5" fmla="*/ 1 h 5"/>
                </a:gdLst>
                <a:ahLst/>
                <a:cxnLst>
                  <a:cxn ang="0">
                    <a:pos x="T0" y="T1"/>
                  </a:cxn>
                  <a:cxn ang="0">
                    <a:pos x="T2" y="T3"/>
                  </a:cxn>
                  <a:cxn ang="0">
                    <a:pos x="T4" y="T5"/>
                  </a:cxn>
                </a:cxnLst>
                <a:rect l="0" t="0" r="r" b="b"/>
                <a:pathLst>
                  <a:path w="8" h="5">
                    <a:moveTo>
                      <a:pt x="7" y="1"/>
                    </a:moveTo>
                    <a:cubicBezTo>
                      <a:pt x="8" y="3"/>
                      <a:pt x="0" y="5"/>
                      <a:pt x="1" y="2"/>
                    </a:cubicBezTo>
                    <a:cubicBezTo>
                      <a:pt x="4" y="2"/>
                      <a:pt x="4" y="0"/>
                      <a:pt x="7"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56" name="Freeform 70"/>
              <p:cNvSpPr>
                <a:spLocks/>
              </p:cNvSpPr>
              <p:nvPr/>
            </p:nvSpPr>
            <p:spPr bwMode="auto">
              <a:xfrm>
                <a:off x="1330" y="968"/>
                <a:ext cx="19" cy="12"/>
              </a:xfrm>
              <a:custGeom>
                <a:avLst/>
                <a:gdLst>
                  <a:gd name="T0" fmla="*/ 1 w 8"/>
                  <a:gd name="T1" fmla="*/ 5 h 5"/>
                  <a:gd name="T2" fmla="*/ 4 w 8"/>
                  <a:gd name="T3" fmla="*/ 0 h 5"/>
                  <a:gd name="T4" fmla="*/ 3 w 8"/>
                  <a:gd name="T5" fmla="*/ 3 h 5"/>
                  <a:gd name="T6" fmla="*/ 6 w 8"/>
                  <a:gd name="T7" fmla="*/ 0 h 5"/>
                  <a:gd name="T8" fmla="*/ 8 w 8"/>
                  <a:gd name="T9" fmla="*/ 1 h 5"/>
                  <a:gd name="T10" fmla="*/ 8 w 8"/>
                  <a:gd name="T11" fmla="*/ 3 h 5"/>
                  <a:gd name="T12" fmla="*/ 1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5"/>
                    </a:moveTo>
                    <a:cubicBezTo>
                      <a:pt x="3" y="3"/>
                      <a:pt x="0" y="0"/>
                      <a:pt x="4" y="0"/>
                    </a:cubicBezTo>
                    <a:cubicBezTo>
                      <a:pt x="4" y="1"/>
                      <a:pt x="3" y="1"/>
                      <a:pt x="3" y="3"/>
                    </a:cubicBezTo>
                    <a:cubicBezTo>
                      <a:pt x="4" y="2"/>
                      <a:pt x="7" y="2"/>
                      <a:pt x="6" y="0"/>
                    </a:cubicBezTo>
                    <a:cubicBezTo>
                      <a:pt x="7" y="0"/>
                      <a:pt x="7" y="1"/>
                      <a:pt x="8" y="1"/>
                    </a:cubicBezTo>
                    <a:cubicBezTo>
                      <a:pt x="8" y="1"/>
                      <a:pt x="8" y="2"/>
                      <a:pt x="8" y="3"/>
                    </a:cubicBezTo>
                    <a:cubicBezTo>
                      <a:pt x="5" y="3"/>
                      <a:pt x="4" y="4"/>
                      <a:pt x="1"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57" name="Freeform 71"/>
              <p:cNvSpPr>
                <a:spLocks/>
              </p:cNvSpPr>
              <p:nvPr/>
            </p:nvSpPr>
            <p:spPr bwMode="auto">
              <a:xfrm>
                <a:off x="1884" y="980"/>
                <a:ext cx="16" cy="14"/>
              </a:xfrm>
              <a:custGeom>
                <a:avLst/>
                <a:gdLst>
                  <a:gd name="T0" fmla="*/ 7 w 7"/>
                  <a:gd name="T1" fmla="*/ 2 h 6"/>
                  <a:gd name="T2" fmla="*/ 0 w 7"/>
                  <a:gd name="T3" fmla="*/ 6 h 6"/>
                  <a:gd name="T4" fmla="*/ 7 w 7"/>
                  <a:gd name="T5" fmla="*/ 2 h 6"/>
                </a:gdLst>
                <a:ahLst/>
                <a:cxnLst>
                  <a:cxn ang="0">
                    <a:pos x="T0" y="T1"/>
                  </a:cxn>
                  <a:cxn ang="0">
                    <a:pos x="T2" y="T3"/>
                  </a:cxn>
                  <a:cxn ang="0">
                    <a:pos x="T4" y="T5"/>
                  </a:cxn>
                </a:cxnLst>
                <a:rect l="0" t="0" r="r" b="b"/>
                <a:pathLst>
                  <a:path w="7" h="6">
                    <a:moveTo>
                      <a:pt x="7" y="2"/>
                    </a:moveTo>
                    <a:cubicBezTo>
                      <a:pt x="6" y="5"/>
                      <a:pt x="3" y="5"/>
                      <a:pt x="0" y="6"/>
                    </a:cubicBezTo>
                    <a:cubicBezTo>
                      <a:pt x="0" y="3"/>
                      <a:pt x="5" y="0"/>
                      <a:pt x="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58" name="Freeform 72"/>
              <p:cNvSpPr>
                <a:spLocks/>
              </p:cNvSpPr>
              <p:nvPr/>
            </p:nvSpPr>
            <p:spPr bwMode="auto">
              <a:xfrm>
                <a:off x="1335" y="982"/>
                <a:ext cx="9" cy="17"/>
              </a:xfrm>
              <a:custGeom>
                <a:avLst/>
                <a:gdLst>
                  <a:gd name="T0" fmla="*/ 0 w 4"/>
                  <a:gd name="T1" fmla="*/ 2 h 7"/>
                  <a:gd name="T2" fmla="*/ 2 w 4"/>
                  <a:gd name="T3" fmla="*/ 0 h 7"/>
                  <a:gd name="T4" fmla="*/ 2 w 4"/>
                  <a:gd name="T5" fmla="*/ 6 h 7"/>
                  <a:gd name="T6" fmla="*/ 0 w 4"/>
                  <a:gd name="T7" fmla="*/ 2 h 7"/>
                </a:gdLst>
                <a:ahLst/>
                <a:cxnLst>
                  <a:cxn ang="0">
                    <a:pos x="T0" y="T1"/>
                  </a:cxn>
                  <a:cxn ang="0">
                    <a:pos x="T2" y="T3"/>
                  </a:cxn>
                  <a:cxn ang="0">
                    <a:pos x="T4" y="T5"/>
                  </a:cxn>
                  <a:cxn ang="0">
                    <a:pos x="T6" y="T7"/>
                  </a:cxn>
                </a:cxnLst>
                <a:rect l="0" t="0" r="r" b="b"/>
                <a:pathLst>
                  <a:path w="4" h="7">
                    <a:moveTo>
                      <a:pt x="0" y="2"/>
                    </a:moveTo>
                    <a:cubicBezTo>
                      <a:pt x="1" y="1"/>
                      <a:pt x="3" y="1"/>
                      <a:pt x="2" y="0"/>
                    </a:cubicBezTo>
                    <a:cubicBezTo>
                      <a:pt x="4" y="2"/>
                      <a:pt x="2" y="5"/>
                      <a:pt x="2" y="6"/>
                    </a:cubicBezTo>
                    <a:cubicBezTo>
                      <a:pt x="0" y="7"/>
                      <a:pt x="3"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59" name="Freeform 73"/>
              <p:cNvSpPr>
                <a:spLocks/>
              </p:cNvSpPr>
              <p:nvPr/>
            </p:nvSpPr>
            <p:spPr bwMode="auto">
              <a:xfrm>
                <a:off x="1302" y="1015"/>
                <a:ext cx="23" cy="26"/>
              </a:xfrm>
              <a:custGeom>
                <a:avLst/>
                <a:gdLst>
                  <a:gd name="T0" fmla="*/ 4 w 10"/>
                  <a:gd name="T1" fmla="*/ 0 h 11"/>
                  <a:gd name="T2" fmla="*/ 10 w 10"/>
                  <a:gd name="T3" fmla="*/ 0 h 11"/>
                  <a:gd name="T4" fmla="*/ 3 w 10"/>
                  <a:gd name="T5" fmla="*/ 11 h 11"/>
                  <a:gd name="T6" fmla="*/ 4 w 10"/>
                  <a:gd name="T7" fmla="*/ 0 h 11"/>
                </a:gdLst>
                <a:ahLst/>
                <a:cxnLst>
                  <a:cxn ang="0">
                    <a:pos x="T0" y="T1"/>
                  </a:cxn>
                  <a:cxn ang="0">
                    <a:pos x="T2" y="T3"/>
                  </a:cxn>
                  <a:cxn ang="0">
                    <a:pos x="T4" y="T5"/>
                  </a:cxn>
                  <a:cxn ang="0">
                    <a:pos x="T6" y="T7"/>
                  </a:cxn>
                </a:cxnLst>
                <a:rect l="0" t="0" r="r" b="b"/>
                <a:pathLst>
                  <a:path w="10" h="11">
                    <a:moveTo>
                      <a:pt x="4" y="0"/>
                    </a:moveTo>
                    <a:cubicBezTo>
                      <a:pt x="5" y="0"/>
                      <a:pt x="9" y="3"/>
                      <a:pt x="10" y="0"/>
                    </a:cubicBezTo>
                    <a:cubicBezTo>
                      <a:pt x="10" y="3"/>
                      <a:pt x="2" y="5"/>
                      <a:pt x="3" y="11"/>
                    </a:cubicBezTo>
                    <a:cubicBezTo>
                      <a:pt x="0" y="9"/>
                      <a:pt x="1" y="2"/>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60" name="Freeform 74"/>
              <p:cNvSpPr>
                <a:spLocks/>
              </p:cNvSpPr>
              <p:nvPr/>
            </p:nvSpPr>
            <p:spPr bwMode="auto">
              <a:xfrm>
                <a:off x="944" y="1018"/>
                <a:ext cx="15" cy="7"/>
              </a:xfrm>
              <a:custGeom>
                <a:avLst/>
                <a:gdLst>
                  <a:gd name="T0" fmla="*/ 6 w 6"/>
                  <a:gd name="T1" fmla="*/ 0 h 3"/>
                  <a:gd name="T2" fmla="*/ 0 w 6"/>
                  <a:gd name="T3" fmla="*/ 3 h 3"/>
                  <a:gd name="T4" fmla="*/ 1 w 6"/>
                  <a:gd name="T5" fmla="*/ 0 h 3"/>
                  <a:gd name="T6" fmla="*/ 6 w 6"/>
                  <a:gd name="T7" fmla="*/ 0 h 3"/>
                </a:gdLst>
                <a:ahLst/>
                <a:cxnLst>
                  <a:cxn ang="0">
                    <a:pos x="T0" y="T1"/>
                  </a:cxn>
                  <a:cxn ang="0">
                    <a:pos x="T2" y="T3"/>
                  </a:cxn>
                  <a:cxn ang="0">
                    <a:pos x="T4" y="T5"/>
                  </a:cxn>
                  <a:cxn ang="0">
                    <a:pos x="T6" y="T7"/>
                  </a:cxn>
                </a:cxnLst>
                <a:rect l="0" t="0" r="r" b="b"/>
                <a:pathLst>
                  <a:path w="6" h="3">
                    <a:moveTo>
                      <a:pt x="6" y="0"/>
                    </a:moveTo>
                    <a:cubicBezTo>
                      <a:pt x="5" y="2"/>
                      <a:pt x="4" y="3"/>
                      <a:pt x="0" y="3"/>
                    </a:cubicBezTo>
                    <a:cubicBezTo>
                      <a:pt x="1" y="2"/>
                      <a:pt x="1" y="1"/>
                      <a:pt x="1" y="0"/>
                    </a:cubicBezTo>
                    <a:cubicBezTo>
                      <a:pt x="3" y="0"/>
                      <a:pt x="4"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61" name="Freeform 75"/>
              <p:cNvSpPr>
                <a:spLocks/>
              </p:cNvSpPr>
              <p:nvPr/>
            </p:nvSpPr>
            <p:spPr bwMode="auto">
              <a:xfrm>
                <a:off x="1661" y="1051"/>
                <a:ext cx="12" cy="14"/>
              </a:xfrm>
              <a:custGeom>
                <a:avLst/>
                <a:gdLst>
                  <a:gd name="T0" fmla="*/ 3 w 5"/>
                  <a:gd name="T1" fmla="*/ 0 h 6"/>
                  <a:gd name="T2" fmla="*/ 0 w 5"/>
                  <a:gd name="T3" fmla="*/ 6 h 6"/>
                  <a:gd name="T4" fmla="*/ 3 w 5"/>
                  <a:gd name="T5" fmla="*/ 0 h 6"/>
                </a:gdLst>
                <a:ahLst/>
                <a:cxnLst>
                  <a:cxn ang="0">
                    <a:pos x="T0" y="T1"/>
                  </a:cxn>
                  <a:cxn ang="0">
                    <a:pos x="T2" y="T3"/>
                  </a:cxn>
                  <a:cxn ang="0">
                    <a:pos x="T4" y="T5"/>
                  </a:cxn>
                </a:cxnLst>
                <a:rect l="0" t="0" r="r" b="b"/>
                <a:pathLst>
                  <a:path w="5" h="6">
                    <a:moveTo>
                      <a:pt x="3" y="0"/>
                    </a:moveTo>
                    <a:cubicBezTo>
                      <a:pt x="5" y="2"/>
                      <a:pt x="2" y="6"/>
                      <a:pt x="0" y="6"/>
                    </a:cubicBezTo>
                    <a:cubicBezTo>
                      <a:pt x="1" y="4"/>
                      <a:pt x="2" y="2"/>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62" name="Freeform 76"/>
              <p:cNvSpPr>
                <a:spLocks/>
              </p:cNvSpPr>
              <p:nvPr/>
            </p:nvSpPr>
            <p:spPr bwMode="auto">
              <a:xfrm>
                <a:off x="4688" y="1034"/>
                <a:ext cx="31" cy="15"/>
              </a:xfrm>
              <a:custGeom>
                <a:avLst/>
                <a:gdLst>
                  <a:gd name="T0" fmla="*/ 0 w 13"/>
                  <a:gd name="T1" fmla="*/ 4 h 6"/>
                  <a:gd name="T2" fmla="*/ 0 w 13"/>
                  <a:gd name="T3" fmla="*/ 4 h 6"/>
                </a:gdLst>
                <a:ahLst/>
                <a:cxnLst>
                  <a:cxn ang="0">
                    <a:pos x="T0" y="T1"/>
                  </a:cxn>
                  <a:cxn ang="0">
                    <a:pos x="T2" y="T3"/>
                  </a:cxn>
                </a:cxnLst>
                <a:rect l="0" t="0" r="r" b="b"/>
                <a:pathLst>
                  <a:path w="13" h="6">
                    <a:moveTo>
                      <a:pt x="0" y="4"/>
                    </a:moveTo>
                    <a:cubicBezTo>
                      <a:pt x="5" y="0"/>
                      <a:pt x="13" y="6"/>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63" name="Freeform 77"/>
              <p:cNvSpPr>
                <a:spLocks/>
              </p:cNvSpPr>
              <p:nvPr/>
            </p:nvSpPr>
            <p:spPr bwMode="auto">
              <a:xfrm>
                <a:off x="2049" y="1049"/>
                <a:ext cx="81" cy="71"/>
              </a:xfrm>
              <a:custGeom>
                <a:avLst/>
                <a:gdLst>
                  <a:gd name="T0" fmla="*/ 28 w 34"/>
                  <a:gd name="T1" fmla="*/ 0 h 30"/>
                  <a:gd name="T2" fmla="*/ 18 w 34"/>
                  <a:gd name="T3" fmla="*/ 10 h 30"/>
                  <a:gd name="T4" fmla="*/ 24 w 34"/>
                  <a:gd name="T5" fmla="*/ 10 h 30"/>
                  <a:gd name="T6" fmla="*/ 21 w 34"/>
                  <a:gd name="T7" fmla="*/ 12 h 30"/>
                  <a:gd name="T8" fmla="*/ 31 w 34"/>
                  <a:gd name="T9" fmla="*/ 14 h 30"/>
                  <a:gd name="T10" fmla="*/ 32 w 34"/>
                  <a:gd name="T11" fmla="*/ 18 h 30"/>
                  <a:gd name="T12" fmla="*/ 28 w 34"/>
                  <a:gd name="T13" fmla="*/ 22 h 30"/>
                  <a:gd name="T14" fmla="*/ 30 w 34"/>
                  <a:gd name="T15" fmla="*/ 21 h 30"/>
                  <a:gd name="T16" fmla="*/ 32 w 34"/>
                  <a:gd name="T17" fmla="*/ 23 h 30"/>
                  <a:gd name="T18" fmla="*/ 26 w 34"/>
                  <a:gd name="T19" fmla="*/ 30 h 30"/>
                  <a:gd name="T20" fmla="*/ 24 w 34"/>
                  <a:gd name="T21" fmla="*/ 28 h 30"/>
                  <a:gd name="T22" fmla="*/ 26 w 34"/>
                  <a:gd name="T23" fmla="*/ 24 h 30"/>
                  <a:gd name="T24" fmla="*/ 15 w 34"/>
                  <a:gd name="T25" fmla="*/ 28 h 30"/>
                  <a:gd name="T26" fmla="*/ 20 w 34"/>
                  <a:gd name="T27" fmla="*/ 25 h 30"/>
                  <a:gd name="T28" fmla="*/ 17 w 34"/>
                  <a:gd name="T29" fmla="*/ 23 h 30"/>
                  <a:gd name="T30" fmla="*/ 3 w 34"/>
                  <a:gd name="T31" fmla="*/ 25 h 30"/>
                  <a:gd name="T32" fmla="*/ 4 w 34"/>
                  <a:gd name="T33" fmla="*/ 19 h 30"/>
                  <a:gd name="T34" fmla="*/ 28 w 34"/>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28" y="0"/>
                    </a:moveTo>
                    <a:cubicBezTo>
                      <a:pt x="25" y="5"/>
                      <a:pt x="21" y="6"/>
                      <a:pt x="18" y="10"/>
                    </a:cubicBezTo>
                    <a:cubicBezTo>
                      <a:pt x="18" y="12"/>
                      <a:pt x="21" y="9"/>
                      <a:pt x="24" y="10"/>
                    </a:cubicBezTo>
                    <a:cubicBezTo>
                      <a:pt x="23" y="11"/>
                      <a:pt x="23" y="12"/>
                      <a:pt x="21" y="12"/>
                    </a:cubicBezTo>
                    <a:cubicBezTo>
                      <a:pt x="24" y="14"/>
                      <a:pt x="26" y="13"/>
                      <a:pt x="31" y="14"/>
                    </a:cubicBezTo>
                    <a:cubicBezTo>
                      <a:pt x="30" y="16"/>
                      <a:pt x="27" y="20"/>
                      <a:pt x="32" y="18"/>
                    </a:cubicBezTo>
                    <a:cubicBezTo>
                      <a:pt x="32" y="21"/>
                      <a:pt x="28" y="20"/>
                      <a:pt x="28" y="22"/>
                    </a:cubicBezTo>
                    <a:cubicBezTo>
                      <a:pt x="28" y="25"/>
                      <a:pt x="30" y="21"/>
                      <a:pt x="30" y="21"/>
                    </a:cubicBezTo>
                    <a:cubicBezTo>
                      <a:pt x="34" y="21"/>
                      <a:pt x="28" y="24"/>
                      <a:pt x="32" y="23"/>
                    </a:cubicBezTo>
                    <a:cubicBezTo>
                      <a:pt x="31" y="27"/>
                      <a:pt x="29" y="29"/>
                      <a:pt x="26" y="30"/>
                    </a:cubicBezTo>
                    <a:cubicBezTo>
                      <a:pt x="26" y="28"/>
                      <a:pt x="25" y="28"/>
                      <a:pt x="24" y="28"/>
                    </a:cubicBezTo>
                    <a:cubicBezTo>
                      <a:pt x="23" y="26"/>
                      <a:pt x="26" y="26"/>
                      <a:pt x="26" y="24"/>
                    </a:cubicBezTo>
                    <a:cubicBezTo>
                      <a:pt x="23" y="24"/>
                      <a:pt x="22" y="28"/>
                      <a:pt x="15" y="28"/>
                    </a:cubicBezTo>
                    <a:cubicBezTo>
                      <a:pt x="16" y="27"/>
                      <a:pt x="18" y="26"/>
                      <a:pt x="20" y="25"/>
                    </a:cubicBezTo>
                    <a:cubicBezTo>
                      <a:pt x="20" y="24"/>
                      <a:pt x="14" y="27"/>
                      <a:pt x="17" y="23"/>
                    </a:cubicBezTo>
                    <a:cubicBezTo>
                      <a:pt x="11" y="23"/>
                      <a:pt x="8" y="26"/>
                      <a:pt x="3" y="25"/>
                    </a:cubicBezTo>
                    <a:cubicBezTo>
                      <a:pt x="0" y="21"/>
                      <a:pt x="8" y="19"/>
                      <a:pt x="4" y="19"/>
                    </a:cubicBezTo>
                    <a:cubicBezTo>
                      <a:pt x="13" y="14"/>
                      <a:pt x="16" y="2"/>
                      <a:pt x="2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64" name="Freeform 78"/>
              <p:cNvSpPr>
                <a:spLocks/>
              </p:cNvSpPr>
              <p:nvPr/>
            </p:nvSpPr>
            <p:spPr bwMode="auto">
              <a:xfrm>
                <a:off x="3559" y="1115"/>
                <a:ext cx="17" cy="7"/>
              </a:xfrm>
              <a:custGeom>
                <a:avLst/>
                <a:gdLst>
                  <a:gd name="T0" fmla="*/ 4 w 7"/>
                  <a:gd name="T1" fmla="*/ 3 h 3"/>
                  <a:gd name="T2" fmla="*/ 0 w 7"/>
                  <a:gd name="T3" fmla="*/ 2 h 3"/>
                  <a:gd name="T4" fmla="*/ 7 w 7"/>
                  <a:gd name="T5" fmla="*/ 1 h 3"/>
                  <a:gd name="T6" fmla="*/ 4 w 7"/>
                  <a:gd name="T7" fmla="*/ 3 h 3"/>
                </a:gdLst>
                <a:ahLst/>
                <a:cxnLst>
                  <a:cxn ang="0">
                    <a:pos x="T0" y="T1"/>
                  </a:cxn>
                  <a:cxn ang="0">
                    <a:pos x="T2" y="T3"/>
                  </a:cxn>
                  <a:cxn ang="0">
                    <a:pos x="T4" y="T5"/>
                  </a:cxn>
                  <a:cxn ang="0">
                    <a:pos x="T6" y="T7"/>
                  </a:cxn>
                </a:cxnLst>
                <a:rect l="0" t="0" r="r" b="b"/>
                <a:pathLst>
                  <a:path w="7" h="3">
                    <a:moveTo>
                      <a:pt x="4" y="3"/>
                    </a:moveTo>
                    <a:cubicBezTo>
                      <a:pt x="2" y="3"/>
                      <a:pt x="1" y="2"/>
                      <a:pt x="0" y="2"/>
                    </a:cubicBezTo>
                    <a:cubicBezTo>
                      <a:pt x="1" y="0"/>
                      <a:pt x="5" y="2"/>
                      <a:pt x="7" y="1"/>
                    </a:cubicBezTo>
                    <a:cubicBezTo>
                      <a:pt x="7" y="3"/>
                      <a:pt x="4" y="2"/>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65" name="Freeform 81"/>
              <p:cNvSpPr>
                <a:spLocks/>
              </p:cNvSpPr>
              <p:nvPr/>
            </p:nvSpPr>
            <p:spPr bwMode="auto">
              <a:xfrm>
                <a:off x="1990" y="1113"/>
                <a:ext cx="24" cy="19"/>
              </a:xfrm>
              <a:custGeom>
                <a:avLst/>
                <a:gdLst>
                  <a:gd name="T0" fmla="*/ 6 w 10"/>
                  <a:gd name="T1" fmla="*/ 7 h 8"/>
                  <a:gd name="T2" fmla="*/ 1 w 10"/>
                  <a:gd name="T3" fmla="*/ 5 h 8"/>
                  <a:gd name="T4" fmla="*/ 2 w 10"/>
                  <a:gd name="T5" fmla="*/ 0 h 8"/>
                  <a:gd name="T6" fmla="*/ 10 w 10"/>
                  <a:gd name="T7" fmla="*/ 5 h 8"/>
                  <a:gd name="T8" fmla="*/ 6 w 10"/>
                  <a:gd name="T9" fmla="*/ 7 h 8"/>
                </a:gdLst>
                <a:ahLst/>
                <a:cxnLst>
                  <a:cxn ang="0">
                    <a:pos x="T0" y="T1"/>
                  </a:cxn>
                  <a:cxn ang="0">
                    <a:pos x="T2" y="T3"/>
                  </a:cxn>
                  <a:cxn ang="0">
                    <a:pos x="T4" y="T5"/>
                  </a:cxn>
                  <a:cxn ang="0">
                    <a:pos x="T6" y="T7"/>
                  </a:cxn>
                  <a:cxn ang="0">
                    <a:pos x="T8" y="T9"/>
                  </a:cxn>
                </a:cxnLst>
                <a:rect l="0" t="0" r="r" b="b"/>
                <a:pathLst>
                  <a:path w="10" h="8">
                    <a:moveTo>
                      <a:pt x="6" y="7"/>
                    </a:moveTo>
                    <a:cubicBezTo>
                      <a:pt x="7" y="4"/>
                      <a:pt x="3" y="5"/>
                      <a:pt x="1" y="5"/>
                    </a:cubicBezTo>
                    <a:cubicBezTo>
                      <a:pt x="0" y="3"/>
                      <a:pt x="1" y="1"/>
                      <a:pt x="2" y="0"/>
                    </a:cubicBezTo>
                    <a:cubicBezTo>
                      <a:pt x="1" y="5"/>
                      <a:pt x="10" y="1"/>
                      <a:pt x="10" y="5"/>
                    </a:cubicBezTo>
                    <a:cubicBezTo>
                      <a:pt x="7" y="4"/>
                      <a:pt x="9" y="8"/>
                      <a:pt x="6"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66" name="Freeform 82"/>
              <p:cNvSpPr>
                <a:spLocks/>
              </p:cNvSpPr>
              <p:nvPr/>
            </p:nvSpPr>
            <p:spPr bwMode="auto">
              <a:xfrm>
                <a:off x="2019" y="1120"/>
                <a:ext cx="21" cy="14"/>
              </a:xfrm>
              <a:custGeom>
                <a:avLst/>
                <a:gdLst>
                  <a:gd name="T0" fmla="*/ 5 w 9"/>
                  <a:gd name="T1" fmla="*/ 0 h 6"/>
                  <a:gd name="T2" fmla="*/ 9 w 9"/>
                  <a:gd name="T3" fmla="*/ 2 h 6"/>
                  <a:gd name="T4" fmla="*/ 3 w 9"/>
                  <a:gd name="T5" fmla="*/ 6 h 6"/>
                  <a:gd name="T6" fmla="*/ 0 w 9"/>
                  <a:gd name="T7" fmla="*/ 4 h 6"/>
                  <a:gd name="T8" fmla="*/ 5 w 9"/>
                  <a:gd name="T9" fmla="*/ 0 h 6"/>
                </a:gdLst>
                <a:ahLst/>
                <a:cxnLst>
                  <a:cxn ang="0">
                    <a:pos x="T0" y="T1"/>
                  </a:cxn>
                  <a:cxn ang="0">
                    <a:pos x="T2" y="T3"/>
                  </a:cxn>
                  <a:cxn ang="0">
                    <a:pos x="T4" y="T5"/>
                  </a:cxn>
                  <a:cxn ang="0">
                    <a:pos x="T6" y="T7"/>
                  </a:cxn>
                  <a:cxn ang="0">
                    <a:pos x="T8" y="T9"/>
                  </a:cxn>
                </a:cxnLst>
                <a:rect l="0" t="0" r="r" b="b"/>
                <a:pathLst>
                  <a:path w="9" h="6">
                    <a:moveTo>
                      <a:pt x="5" y="0"/>
                    </a:moveTo>
                    <a:cubicBezTo>
                      <a:pt x="7" y="1"/>
                      <a:pt x="6" y="3"/>
                      <a:pt x="9" y="2"/>
                    </a:cubicBezTo>
                    <a:cubicBezTo>
                      <a:pt x="9" y="5"/>
                      <a:pt x="3" y="3"/>
                      <a:pt x="3" y="6"/>
                    </a:cubicBezTo>
                    <a:cubicBezTo>
                      <a:pt x="2" y="5"/>
                      <a:pt x="2" y="4"/>
                      <a:pt x="0" y="4"/>
                    </a:cubicBezTo>
                    <a:cubicBezTo>
                      <a:pt x="1" y="1"/>
                      <a:pt x="4" y="2"/>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67" name="Freeform 84"/>
              <p:cNvSpPr>
                <a:spLocks/>
              </p:cNvSpPr>
              <p:nvPr/>
            </p:nvSpPr>
            <p:spPr bwMode="auto">
              <a:xfrm>
                <a:off x="4290" y="1134"/>
                <a:ext cx="59" cy="64"/>
              </a:xfrm>
              <a:custGeom>
                <a:avLst/>
                <a:gdLst>
                  <a:gd name="T0" fmla="*/ 22 w 25"/>
                  <a:gd name="T1" fmla="*/ 8 h 27"/>
                  <a:gd name="T2" fmla="*/ 25 w 25"/>
                  <a:gd name="T3" fmla="*/ 14 h 27"/>
                  <a:gd name="T4" fmla="*/ 19 w 25"/>
                  <a:gd name="T5" fmla="*/ 21 h 27"/>
                  <a:gd name="T6" fmla="*/ 6 w 25"/>
                  <a:gd name="T7" fmla="*/ 18 h 27"/>
                  <a:gd name="T8" fmla="*/ 10 w 25"/>
                  <a:gd name="T9" fmla="*/ 22 h 27"/>
                  <a:gd name="T10" fmla="*/ 1 w 25"/>
                  <a:gd name="T11" fmla="*/ 13 h 27"/>
                  <a:gd name="T12" fmla="*/ 5 w 25"/>
                  <a:gd name="T13" fmla="*/ 14 h 27"/>
                  <a:gd name="T14" fmla="*/ 0 w 25"/>
                  <a:gd name="T15" fmla="*/ 0 h 27"/>
                  <a:gd name="T16" fmla="*/ 22 w 25"/>
                  <a:gd name="T1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2" y="8"/>
                    </a:moveTo>
                    <a:cubicBezTo>
                      <a:pt x="22" y="11"/>
                      <a:pt x="25" y="11"/>
                      <a:pt x="25" y="14"/>
                    </a:cubicBezTo>
                    <a:cubicBezTo>
                      <a:pt x="23" y="16"/>
                      <a:pt x="19" y="17"/>
                      <a:pt x="19" y="21"/>
                    </a:cubicBezTo>
                    <a:cubicBezTo>
                      <a:pt x="16" y="18"/>
                      <a:pt x="9" y="18"/>
                      <a:pt x="6" y="18"/>
                    </a:cubicBezTo>
                    <a:cubicBezTo>
                      <a:pt x="4" y="19"/>
                      <a:pt x="9" y="21"/>
                      <a:pt x="10" y="22"/>
                    </a:cubicBezTo>
                    <a:cubicBezTo>
                      <a:pt x="6" y="27"/>
                      <a:pt x="1" y="19"/>
                      <a:pt x="1" y="13"/>
                    </a:cubicBezTo>
                    <a:cubicBezTo>
                      <a:pt x="3" y="13"/>
                      <a:pt x="4" y="14"/>
                      <a:pt x="5" y="14"/>
                    </a:cubicBezTo>
                    <a:cubicBezTo>
                      <a:pt x="5" y="8"/>
                      <a:pt x="1" y="6"/>
                      <a:pt x="0" y="0"/>
                    </a:cubicBezTo>
                    <a:cubicBezTo>
                      <a:pt x="7" y="3"/>
                      <a:pt x="13" y="7"/>
                      <a:pt x="22"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68" name="Freeform 85"/>
              <p:cNvSpPr>
                <a:spLocks/>
              </p:cNvSpPr>
              <p:nvPr/>
            </p:nvSpPr>
            <p:spPr bwMode="auto">
              <a:xfrm>
                <a:off x="4354" y="1132"/>
                <a:ext cx="14" cy="19"/>
              </a:xfrm>
              <a:custGeom>
                <a:avLst/>
                <a:gdLst>
                  <a:gd name="T0" fmla="*/ 6 w 6"/>
                  <a:gd name="T1" fmla="*/ 1 h 8"/>
                  <a:gd name="T2" fmla="*/ 2 w 6"/>
                  <a:gd name="T3" fmla="*/ 8 h 8"/>
                  <a:gd name="T4" fmla="*/ 6 w 6"/>
                  <a:gd name="T5" fmla="*/ 1 h 8"/>
                </a:gdLst>
                <a:ahLst/>
                <a:cxnLst>
                  <a:cxn ang="0">
                    <a:pos x="T0" y="T1"/>
                  </a:cxn>
                  <a:cxn ang="0">
                    <a:pos x="T2" y="T3"/>
                  </a:cxn>
                  <a:cxn ang="0">
                    <a:pos x="T4" y="T5"/>
                  </a:cxn>
                </a:cxnLst>
                <a:rect l="0" t="0" r="r" b="b"/>
                <a:pathLst>
                  <a:path w="6" h="8">
                    <a:moveTo>
                      <a:pt x="6" y="1"/>
                    </a:moveTo>
                    <a:cubicBezTo>
                      <a:pt x="6" y="4"/>
                      <a:pt x="3" y="5"/>
                      <a:pt x="2" y="8"/>
                    </a:cubicBezTo>
                    <a:cubicBezTo>
                      <a:pt x="0" y="6"/>
                      <a:pt x="2" y="0"/>
                      <a:pt x="6"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69" name="Freeform 89"/>
              <p:cNvSpPr>
                <a:spLocks/>
              </p:cNvSpPr>
              <p:nvPr/>
            </p:nvSpPr>
            <p:spPr bwMode="auto">
              <a:xfrm>
                <a:off x="4248" y="1193"/>
                <a:ext cx="109" cy="112"/>
              </a:xfrm>
              <a:custGeom>
                <a:avLst/>
                <a:gdLst>
                  <a:gd name="T0" fmla="*/ 10 w 46"/>
                  <a:gd name="T1" fmla="*/ 42 h 47"/>
                  <a:gd name="T2" fmla="*/ 7 w 46"/>
                  <a:gd name="T3" fmla="*/ 45 h 47"/>
                  <a:gd name="T4" fmla="*/ 0 w 46"/>
                  <a:gd name="T5" fmla="*/ 43 h 47"/>
                  <a:gd name="T6" fmla="*/ 6 w 46"/>
                  <a:gd name="T7" fmla="*/ 34 h 47"/>
                  <a:gd name="T8" fmla="*/ 20 w 46"/>
                  <a:gd name="T9" fmla="*/ 34 h 47"/>
                  <a:gd name="T10" fmla="*/ 22 w 46"/>
                  <a:gd name="T11" fmla="*/ 25 h 47"/>
                  <a:gd name="T12" fmla="*/ 23 w 46"/>
                  <a:gd name="T13" fmla="*/ 28 h 47"/>
                  <a:gd name="T14" fmla="*/ 32 w 46"/>
                  <a:gd name="T15" fmla="*/ 20 h 47"/>
                  <a:gd name="T16" fmla="*/ 27 w 46"/>
                  <a:gd name="T17" fmla="*/ 1 h 47"/>
                  <a:gd name="T18" fmla="*/ 31 w 46"/>
                  <a:gd name="T19" fmla="*/ 3 h 47"/>
                  <a:gd name="T20" fmla="*/ 28 w 46"/>
                  <a:gd name="T21" fmla="*/ 0 h 47"/>
                  <a:gd name="T22" fmla="*/ 41 w 46"/>
                  <a:gd name="T23" fmla="*/ 18 h 47"/>
                  <a:gd name="T24" fmla="*/ 39 w 46"/>
                  <a:gd name="T25" fmla="*/ 17 h 47"/>
                  <a:gd name="T26" fmla="*/ 44 w 46"/>
                  <a:gd name="T27" fmla="*/ 37 h 47"/>
                  <a:gd name="T28" fmla="*/ 39 w 46"/>
                  <a:gd name="T29" fmla="*/ 40 h 47"/>
                  <a:gd name="T30" fmla="*/ 30 w 46"/>
                  <a:gd name="T31" fmla="*/ 39 h 47"/>
                  <a:gd name="T32" fmla="*/ 27 w 46"/>
                  <a:gd name="T33" fmla="*/ 47 h 47"/>
                  <a:gd name="T34" fmla="*/ 21 w 46"/>
                  <a:gd name="T35" fmla="*/ 43 h 47"/>
                  <a:gd name="T36" fmla="*/ 21 w 46"/>
                  <a:gd name="T37" fmla="*/ 39 h 47"/>
                  <a:gd name="T38" fmla="*/ 15 w 46"/>
                  <a:gd name="T39" fmla="*/ 40 h 47"/>
                  <a:gd name="T40" fmla="*/ 10 w 46"/>
                  <a:gd name="T41"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10" y="42"/>
                    </a:moveTo>
                    <a:cubicBezTo>
                      <a:pt x="7" y="42"/>
                      <a:pt x="6" y="42"/>
                      <a:pt x="7" y="45"/>
                    </a:cubicBezTo>
                    <a:cubicBezTo>
                      <a:pt x="4" y="45"/>
                      <a:pt x="1" y="44"/>
                      <a:pt x="0" y="43"/>
                    </a:cubicBezTo>
                    <a:cubicBezTo>
                      <a:pt x="1" y="39"/>
                      <a:pt x="6" y="39"/>
                      <a:pt x="6" y="34"/>
                    </a:cubicBezTo>
                    <a:cubicBezTo>
                      <a:pt x="11" y="34"/>
                      <a:pt x="15" y="34"/>
                      <a:pt x="20" y="34"/>
                    </a:cubicBezTo>
                    <a:cubicBezTo>
                      <a:pt x="22" y="32"/>
                      <a:pt x="22" y="28"/>
                      <a:pt x="22" y="25"/>
                    </a:cubicBezTo>
                    <a:cubicBezTo>
                      <a:pt x="23" y="22"/>
                      <a:pt x="23" y="27"/>
                      <a:pt x="23" y="28"/>
                    </a:cubicBezTo>
                    <a:cubicBezTo>
                      <a:pt x="27" y="27"/>
                      <a:pt x="29" y="23"/>
                      <a:pt x="32" y="20"/>
                    </a:cubicBezTo>
                    <a:cubicBezTo>
                      <a:pt x="32" y="12"/>
                      <a:pt x="26" y="9"/>
                      <a:pt x="27" y="1"/>
                    </a:cubicBezTo>
                    <a:cubicBezTo>
                      <a:pt x="29" y="1"/>
                      <a:pt x="28" y="3"/>
                      <a:pt x="31" y="3"/>
                    </a:cubicBezTo>
                    <a:cubicBezTo>
                      <a:pt x="31" y="0"/>
                      <a:pt x="29" y="1"/>
                      <a:pt x="28" y="0"/>
                    </a:cubicBezTo>
                    <a:cubicBezTo>
                      <a:pt x="34" y="0"/>
                      <a:pt x="40" y="9"/>
                      <a:pt x="41" y="18"/>
                    </a:cubicBezTo>
                    <a:cubicBezTo>
                      <a:pt x="41" y="18"/>
                      <a:pt x="40" y="17"/>
                      <a:pt x="39" y="17"/>
                    </a:cubicBezTo>
                    <a:cubicBezTo>
                      <a:pt x="40" y="24"/>
                      <a:pt x="46" y="31"/>
                      <a:pt x="44" y="37"/>
                    </a:cubicBezTo>
                    <a:cubicBezTo>
                      <a:pt x="41" y="36"/>
                      <a:pt x="40" y="35"/>
                      <a:pt x="39" y="40"/>
                    </a:cubicBezTo>
                    <a:cubicBezTo>
                      <a:pt x="35" y="36"/>
                      <a:pt x="35" y="43"/>
                      <a:pt x="30" y="39"/>
                    </a:cubicBezTo>
                    <a:cubicBezTo>
                      <a:pt x="29" y="41"/>
                      <a:pt x="27" y="43"/>
                      <a:pt x="27" y="47"/>
                    </a:cubicBezTo>
                    <a:cubicBezTo>
                      <a:pt x="24" y="47"/>
                      <a:pt x="22" y="45"/>
                      <a:pt x="21" y="43"/>
                    </a:cubicBezTo>
                    <a:cubicBezTo>
                      <a:pt x="21" y="42"/>
                      <a:pt x="21" y="40"/>
                      <a:pt x="21" y="39"/>
                    </a:cubicBezTo>
                    <a:cubicBezTo>
                      <a:pt x="19" y="40"/>
                      <a:pt x="16" y="38"/>
                      <a:pt x="15" y="40"/>
                    </a:cubicBezTo>
                    <a:cubicBezTo>
                      <a:pt x="12" y="39"/>
                      <a:pt x="13" y="43"/>
                      <a:pt x="10"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70" name="Freeform 90"/>
              <p:cNvSpPr>
                <a:spLocks/>
              </p:cNvSpPr>
              <p:nvPr/>
            </p:nvSpPr>
            <p:spPr bwMode="auto">
              <a:xfrm>
                <a:off x="2795" y="1193"/>
                <a:ext cx="19" cy="33"/>
              </a:xfrm>
              <a:custGeom>
                <a:avLst/>
                <a:gdLst>
                  <a:gd name="T0" fmla="*/ 3 w 8"/>
                  <a:gd name="T1" fmla="*/ 14 h 14"/>
                  <a:gd name="T2" fmla="*/ 1 w 8"/>
                  <a:gd name="T3" fmla="*/ 3 h 14"/>
                  <a:gd name="T4" fmla="*/ 7 w 8"/>
                  <a:gd name="T5" fmla="*/ 1 h 14"/>
                  <a:gd name="T6" fmla="*/ 3 w 8"/>
                  <a:gd name="T7" fmla="*/ 14 h 14"/>
                </a:gdLst>
                <a:ahLst/>
                <a:cxnLst>
                  <a:cxn ang="0">
                    <a:pos x="T0" y="T1"/>
                  </a:cxn>
                  <a:cxn ang="0">
                    <a:pos x="T2" y="T3"/>
                  </a:cxn>
                  <a:cxn ang="0">
                    <a:pos x="T4" y="T5"/>
                  </a:cxn>
                  <a:cxn ang="0">
                    <a:pos x="T6" y="T7"/>
                  </a:cxn>
                </a:cxnLst>
                <a:rect l="0" t="0" r="r" b="b"/>
                <a:pathLst>
                  <a:path w="8" h="14">
                    <a:moveTo>
                      <a:pt x="3" y="14"/>
                    </a:moveTo>
                    <a:cubicBezTo>
                      <a:pt x="0" y="13"/>
                      <a:pt x="3" y="5"/>
                      <a:pt x="1" y="3"/>
                    </a:cubicBezTo>
                    <a:cubicBezTo>
                      <a:pt x="4" y="3"/>
                      <a:pt x="4" y="0"/>
                      <a:pt x="7" y="1"/>
                    </a:cubicBezTo>
                    <a:cubicBezTo>
                      <a:pt x="8" y="7"/>
                      <a:pt x="8" y="13"/>
                      <a:pt x="3"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71" name="Freeform 91"/>
              <p:cNvSpPr>
                <a:spLocks/>
              </p:cNvSpPr>
              <p:nvPr/>
            </p:nvSpPr>
            <p:spPr bwMode="auto">
              <a:xfrm>
                <a:off x="2946" y="1231"/>
                <a:ext cx="22" cy="10"/>
              </a:xfrm>
              <a:custGeom>
                <a:avLst/>
                <a:gdLst>
                  <a:gd name="T0" fmla="*/ 0 w 9"/>
                  <a:gd name="T1" fmla="*/ 1 h 4"/>
                  <a:gd name="T2" fmla="*/ 9 w 9"/>
                  <a:gd name="T3" fmla="*/ 3 h 4"/>
                  <a:gd name="T4" fmla="*/ 0 w 9"/>
                  <a:gd name="T5" fmla="*/ 4 h 4"/>
                  <a:gd name="T6" fmla="*/ 0 w 9"/>
                  <a:gd name="T7" fmla="*/ 1 h 4"/>
                </a:gdLst>
                <a:ahLst/>
                <a:cxnLst>
                  <a:cxn ang="0">
                    <a:pos x="T0" y="T1"/>
                  </a:cxn>
                  <a:cxn ang="0">
                    <a:pos x="T2" y="T3"/>
                  </a:cxn>
                  <a:cxn ang="0">
                    <a:pos x="T4" y="T5"/>
                  </a:cxn>
                  <a:cxn ang="0">
                    <a:pos x="T6" y="T7"/>
                  </a:cxn>
                </a:cxnLst>
                <a:rect l="0" t="0" r="r" b="b"/>
                <a:pathLst>
                  <a:path w="9" h="4">
                    <a:moveTo>
                      <a:pt x="0" y="1"/>
                    </a:moveTo>
                    <a:cubicBezTo>
                      <a:pt x="3" y="2"/>
                      <a:pt x="8" y="0"/>
                      <a:pt x="9" y="3"/>
                    </a:cubicBezTo>
                    <a:cubicBezTo>
                      <a:pt x="6" y="3"/>
                      <a:pt x="2" y="2"/>
                      <a:pt x="0" y="4"/>
                    </a:cubicBezTo>
                    <a:cubicBezTo>
                      <a:pt x="1" y="3"/>
                      <a:pt x="0" y="2"/>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72" name="Freeform 92"/>
              <p:cNvSpPr>
                <a:spLocks/>
              </p:cNvSpPr>
              <p:nvPr/>
            </p:nvSpPr>
            <p:spPr bwMode="auto">
              <a:xfrm>
                <a:off x="3081" y="1271"/>
                <a:ext cx="26" cy="22"/>
              </a:xfrm>
              <a:custGeom>
                <a:avLst/>
                <a:gdLst>
                  <a:gd name="T0" fmla="*/ 0 w 11"/>
                  <a:gd name="T1" fmla="*/ 6 h 9"/>
                  <a:gd name="T2" fmla="*/ 9 w 11"/>
                  <a:gd name="T3" fmla="*/ 0 h 9"/>
                  <a:gd name="T4" fmla="*/ 0 w 11"/>
                  <a:gd name="T5" fmla="*/ 6 h 9"/>
                </a:gdLst>
                <a:ahLst/>
                <a:cxnLst>
                  <a:cxn ang="0">
                    <a:pos x="T0" y="T1"/>
                  </a:cxn>
                  <a:cxn ang="0">
                    <a:pos x="T2" y="T3"/>
                  </a:cxn>
                  <a:cxn ang="0">
                    <a:pos x="T4" y="T5"/>
                  </a:cxn>
                </a:cxnLst>
                <a:rect l="0" t="0" r="r" b="b"/>
                <a:pathLst>
                  <a:path w="11" h="9">
                    <a:moveTo>
                      <a:pt x="0" y="6"/>
                    </a:moveTo>
                    <a:cubicBezTo>
                      <a:pt x="0" y="1"/>
                      <a:pt x="6" y="2"/>
                      <a:pt x="9" y="0"/>
                    </a:cubicBezTo>
                    <a:cubicBezTo>
                      <a:pt x="11" y="3"/>
                      <a:pt x="3" y="9"/>
                      <a:pt x="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73" name="Freeform 93"/>
              <p:cNvSpPr>
                <a:spLocks/>
              </p:cNvSpPr>
              <p:nvPr/>
            </p:nvSpPr>
            <p:spPr bwMode="auto">
              <a:xfrm>
                <a:off x="4271" y="1286"/>
                <a:ext cx="26" cy="16"/>
              </a:xfrm>
              <a:custGeom>
                <a:avLst/>
                <a:gdLst>
                  <a:gd name="T0" fmla="*/ 0 w 11"/>
                  <a:gd name="T1" fmla="*/ 3 h 7"/>
                  <a:gd name="T2" fmla="*/ 5 w 11"/>
                  <a:gd name="T3" fmla="*/ 1 h 7"/>
                  <a:gd name="T4" fmla="*/ 7 w 11"/>
                  <a:gd name="T5" fmla="*/ 3 h 7"/>
                  <a:gd name="T6" fmla="*/ 0 w 11"/>
                  <a:gd name="T7" fmla="*/ 4 h 7"/>
                  <a:gd name="T8" fmla="*/ 0 w 11"/>
                  <a:gd name="T9" fmla="*/ 3 h 7"/>
                </a:gdLst>
                <a:ahLst/>
                <a:cxnLst>
                  <a:cxn ang="0">
                    <a:pos x="T0" y="T1"/>
                  </a:cxn>
                  <a:cxn ang="0">
                    <a:pos x="T2" y="T3"/>
                  </a:cxn>
                  <a:cxn ang="0">
                    <a:pos x="T4" y="T5"/>
                  </a:cxn>
                  <a:cxn ang="0">
                    <a:pos x="T6" y="T7"/>
                  </a:cxn>
                  <a:cxn ang="0">
                    <a:pos x="T8" y="T9"/>
                  </a:cxn>
                </a:cxnLst>
                <a:rect l="0" t="0" r="r" b="b"/>
                <a:pathLst>
                  <a:path w="11" h="7">
                    <a:moveTo>
                      <a:pt x="0" y="3"/>
                    </a:moveTo>
                    <a:cubicBezTo>
                      <a:pt x="3" y="4"/>
                      <a:pt x="2" y="0"/>
                      <a:pt x="5" y="1"/>
                    </a:cubicBezTo>
                    <a:cubicBezTo>
                      <a:pt x="9" y="0"/>
                      <a:pt x="11" y="2"/>
                      <a:pt x="7" y="3"/>
                    </a:cubicBezTo>
                    <a:cubicBezTo>
                      <a:pt x="4" y="2"/>
                      <a:pt x="3" y="7"/>
                      <a:pt x="0" y="4"/>
                    </a:cubicBezTo>
                    <a:cubicBezTo>
                      <a:pt x="0" y="4"/>
                      <a:pt x="0" y="3"/>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74" name="Freeform 94"/>
              <p:cNvSpPr>
                <a:spLocks/>
              </p:cNvSpPr>
              <p:nvPr/>
            </p:nvSpPr>
            <p:spPr bwMode="auto">
              <a:xfrm>
                <a:off x="4283" y="1283"/>
                <a:ext cx="17" cy="22"/>
              </a:xfrm>
              <a:custGeom>
                <a:avLst/>
                <a:gdLst>
                  <a:gd name="T0" fmla="*/ 2 w 7"/>
                  <a:gd name="T1" fmla="*/ 4 h 9"/>
                  <a:gd name="T2" fmla="*/ 0 w 7"/>
                  <a:gd name="T3" fmla="*/ 2 h 9"/>
                  <a:gd name="T4" fmla="*/ 6 w 7"/>
                  <a:gd name="T5" fmla="*/ 1 h 9"/>
                  <a:gd name="T6" fmla="*/ 6 w 7"/>
                  <a:gd name="T7" fmla="*/ 5 h 9"/>
                  <a:gd name="T8" fmla="*/ 3 w 7"/>
                  <a:gd name="T9" fmla="*/ 9 h 9"/>
                  <a:gd name="T10" fmla="*/ 2 w 7"/>
                  <a:gd name="T11" fmla="*/ 5 h 9"/>
                  <a:gd name="T12" fmla="*/ 2 w 7"/>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2" y="4"/>
                    </a:moveTo>
                    <a:cubicBezTo>
                      <a:pt x="6" y="3"/>
                      <a:pt x="4" y="1"/>
                      <a:pt x="0" y="2"/>
                    </a:cubicBezTo>
                    <a:cubicBezTo>
                      <a:pt x="1" y="0"/>
                      <a:pt x="4" y="2"/>
                      <a:pt x="6" y="1"/>
                    </a:cubicBezTo>
                    <a:cubicBezTo>
                      <a:pt x="6" y="2"/>
                      <a:pt x="6" y="4"/>
                      <a:pt x="6" y="5"/>
                    </a:cubicBezTo>
                    <a:cubicBezTo>
                      <a:pt x="2" y="4"/>
                      <a:pt x="7" y="9"/>
                      <a:pt x="3" y="9"/>
                    </a:cubicBezTo>
                    <a:cubicBezTo>
                      <a:pt x="5" y="8"/>
                      <a:pt x="5" y="5"/>
                      <a:pt x="2" y="5"/>
                    </a:cubicBezTo>
                    <a:cubicBezTo>
                      <a:pt x="2" y="5"/>
                      <a:pt x="2" y="4"/>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75" name="Freeform 95"/>
              <p:cNvSpPr>
                <a:spLocks/>
              </p:cNvSpPr>
              <p:nvPr/>
            </p:nvSpPr>
            <p:spPr bwMode="auto">
              <a:xfrm>
                <a:off x="2520" y="1366"/>
                <a:ext cx="14" cy="17"/>
              </a:xfrm>
              <a:custGeom>
                <a:avLst/>
                <a:gdLst>
                  <a:gd name="T0" fmla="*/ 6 w 6"/>
                  <a:gd name="T1" fmla="*/ 0 h 7"/>
                  <a:gd name="T2" fmla="*/ 1 w 6"/>
                  <a:gd name="T3" fmla="*/ 7 h 7"/>
                  <a:gd name="T4" fmla="*/ 6 w 6"/>
                  <a:gd name="T5" fmla="*/ 0 h 7"/>
                </a:gdLst>
                <a:ahLst/>
                <a:cxnLst>
                  <a:cxn ang="0">
                    <a:pos x="T0" y="T1"/>
                  </a:cxn>
                  <a:cxn ang="0">
                    <a:pos x="T2" y="T3"/>
                  </a:cxn>
                  <a:cxn ang="0">
                    <a:pos x="T4" y="T5"/>
                  </a:cxn>
                </a:cxnLst>
                <a:rect l="0" t="0" r="r" b="b"/>
                <a:pathLst>
                  <a:path w="6" h="7">
                    <a:moveTo>
                      <a:pt x="6" y="0"/>
                    </a:moveTo>
                    <a:cubicBezTo>
                      <a:pt x="5" y="2"/>
                      <a:pt x="3" y="4"/>
                      <a:pt x="1" y="7"/>
                    </a:cubicBezTo>
                    <a:cubicBezTo>
                      <a:pt x="0" y="5"/>
                      <a:pt x="3"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76" name="Freeform 97"/>
              <p:cNvSpPr>
                <a:spLocks/>
              </p:cNvSpPr>
              <p:nvPr/>
            </p:nvSpPr>
            <p:spPr bwMode="auto">
              <a:xfrm>
                <a:off x="4200" y="1577"/>
                <a:ext cx="12" cy="15"/>
              </a:xfrm>
              <a:custGeom>
                <a:avLst/>
                <a:gdLst>
                  <a:gd name="T0" fmla="*/ 1 w 5"/>
                  <a:gd name="T1" fmla="*/ 0 h 6"/>
                  <a:gd name="T2" fmla="*/ 4 w 5"/>
                  <a:gd name="T3" fmla="*/ 0 h 6"/>
                  <a:gd name="T4" fmla="*/ 5 w 5"/>
                  <a:gd name="T5" fmla="*/ 5 h 6"/>
                  <a:gd name="T6" fmla="*/ 2 w 5"/>
                  <a:gd name="T7" fmla="*/ 6 h 6"/>
                  <a:gd name="T8" fmla="*/ 0 w 5"/>
                  <a:gd name="T9" fmla="*/ 2 h 6"/>
                  <a:gd name="T10" fmla="*/ 1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1" y="0"/>
                    </a:moveTo>
                    <a:cubicBezTo>
                      <a:pt x="2" y="1"/>
                      <a:pt x="2" y="0"/>
                      <a:pt x="4" y="0"/>
                    </a:cubicBezTo>
                    <a:cubicBezTo>
                      <a:pt x="2" y="2"/>
                      <a:pt x="4" y="3"/>
                      <a:pt x="5" y="5"/>
                    </a:cubicBezTo>
                    <a:cubicBezTo>
                      <a:pt x="4" y="5"/>
                      <a:pt x="3" y="6"/>
                      <a:pt x="2" y="6"/>
                    </a:cubicBezTo>
                    <a:cubicBezTo>
                      <a:pt x="2" y="3"/>
                      <a:pt x="3" y="2"/>
                      <a:pt x="0" y="2"/>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77" name="Freeform 98"/>
              <p:cNvSpPr>
                <a:spLocks/>
              </p:cNvSpPr>
              <p:nvPr/>
            </p:nvSpPr>
            <p:spPr bwMode="auto">
              <a:xfrm>
                <a:off x="4205" y="1575"/>
                <a:ext cx="28" cy="24"/>
              </a:xfrm>
              <a:custGeom>
                <a:avLst/>
                <a:gdLst>
                  <a:gd name="T0" fmla="*/ 2 w 12"/>
                  <a:gd name="T1" fmla="*/ 1 h 10"/>
                  <a:gd name="T2" fmla="*/ 6 w 12"/>
                  <a:gd name="T3" fmla="*/ 3 h 10"/>
                  <a:gd name="T4" fmla="*/ 10 w 12"/>
                  <a:gd name="T5" fmla="*/ 3 h 10"/>
                  <a:gd name="T6" fmla="*/ 12 w 12"/>
                  <a:gd name="T7" fmla="*/ 10 h 10"/>
                  <a:gd name="T8" fmla="*/ 7 w 12"/>
                  <a:gd name="T9" fmla="*/ 9 h 10"/>
                  <a:gd name="T10" fmla="*/ 3 w 12"/>
                  <a:gd name="T11" fmla="*/ 6 h 10"/>
                  <a:gd name="T12" fmla="*/ 2 w 1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1"/>
                    </a:moveTo>
                    <a:cubicBezTo>
                      <a:pt x="3" y="1"/>
                      <a:pt x="7" y="0"/>
                      <a:pt x="6" y="3"/>
                    </a:cubicBezTo>
                    <a:cubicBezTo>
                      <a:pt x="9" y="2"/>
                      <a:pt x="7" y="2"/>
                      <a:pt x="10" y="3"/>
                    </a:cubicBezTo>
                    <a:cubicBezTo>
                      <a:pt x="8" y="6"/>
                      <a:pt x="12" y="7"/>
                      <a:pt x="12" y="10"/>
                    </a:cubicBezTo>
                    <a:cubicBezTo>
                      <a:pt x="11" y="10"/>
                      <a:pt x="8" y="7"/>
                      <a:pt x="7" y="9"/>
                    </a:cubicBezTo>
                    <a:cubicBezTo>
                      <a:pt x="7" y="6"/>
                      <a:pt x="3" y="4"/>
                      <a:pt x="3" y="6"/>
                    </a:cubicBezTo>
                    <a:cubicBezTo>
                      <a:pt x="2" y="4"/>
                      <a:pt x="0" y="3"/>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78" name="Freeform 99"/>
              <p:cNvSpPr>
                <a:spLocks/>
              </p:cNvSpPr>
              <p:nvPr/>
            </p:nvSpPr>
            <p:spPr bwMode="auto">
              <a:xfrm>
                <a:off x="4224" y="1599"/>
                <a:ext cx="12" cy="14"/>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4" y="5"/>
                      <a:pt x="1" y="4"/>
                      <a:pt x="0" y="2"/>
                    </a:cubicBezTo>
                    <a:cubicBezTo>
                      <a:pt x="3" y="0"/>
                      <a:pt x="4" y="4"/>
                      <a:pt x="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79" name="Freeform 101"/>
              <p:cNvSpPr>
                <a:spLocks/>
              </p:cNvSpPr>
              <p:nvPr/>
            </p:nvSpPr>
            <p:spPr bwMode="auto">
              <a:xfrm>
                <a:off x="4158" y="1618"/>
                <a:ext cx="23" cy="42"/>
              </a:xfrm>
              <a:custGeom>
                <a:avLst/>
                <a:gdLst>
                  <a:gd name="T0" fmla="*/ 10 w 10"/>
                  <a:gd name="T1" fmla="*/ 0 h 18"/>
                  <a:gd name="T2" fmla="*/ 0 w 10"/>
                  <a:gd name="T3" fmla="*/ 18 h 18"/>
                  <a:gd name="T4" fmla="*/ 10 w 10"/>
                  <a:gd name="T5" fmla="*/ 0 h 18"/>
                </a:gdLst>
                <a:ahLst/>
                <a:cxnLst>
                  <a:cxn ang="0">
                    <a:pos x="T0" y="T1"/>
                  </a:cxn>
                  <a:cxn ang="0">
                    <a:pos x="T2" y="T3"/>
                  </a:cxn>
                  <a:cxn ang="0">
                    <a:pos x="T4" y="T5"/>
                  </a:cxn>
                </a:cxnLst>
                <a:rect l="0" t="0" r="r" b="b"/>
                <a:pathLst>
                  <a:path w="10" h="18">
                    <a:moveTo>
                      <a:pt x="10" y="0"/>
                    </a:moveTo>
                    <a:cubicBezTo>
                      <a:pt x="10" y="9"/>
                      <a:pt x="4" y="13"/>
                      <a:pt x="0" y="18"/>
                    </a:cubicBezTo>
                    <a:cubicBezTo>
                      <a:pt x="0" y="13"/>
                      <a:pt x="7" y="5"/>
                      <a:pt x="1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80" name="Freeform 103"/>
              <p:cNvSpPr>
                <a:spLocks/>
              </p:cNvSpPr>
              <p:nvPr/>
            </p:nvSpPr>
            <p:spPr bwMode="auto">
              <a:xfrm>
                <a:off x="4215" y="1615"/>
                <a:ext cx="54" cy="86"/>
              </a:xfrm>
              <a:custGeom>
                <a:avLst/>
                <a:gdLst>
                  <a:gd name="T0" fmla="*/ 6 w 23"/>
                  <a:gd name="T1" fmla="*/ 18 h 36"/>
                  <a:gd name="T2" fmla="*/ 8 w 23"/>
                  <a:gd name="T3" fmla="*/ 21 h 36"/>
                  <a:gd name="T4" fmla="*/ 18 w 23"/>
                  <a:gd name="T5" fmla="*/ 15 h 36"/>
                  <a:gd name="T6" fmla="*/ 10 w 23"/>
                  <a:gd name="T7" fmla="*/ 0 h 36"/>
                  <a:gd name="T8" fmla="*/ 23 w 23"/>
                  <a:gd name="T9" fmla="*/ 17 h 36"/>
                  <a:gd name="T10" fmla="*/ 23 w 23"/>
                  <a:gd name="T11" fmla="*/ 30 h 36"/>
                  <a:gd name="T12" fmla="*/ 21 w 23"/>
                  <a:gd name="T13" fmla="*/ 25 h 36"/>
                  <a:gd name="T14" fmla="*/ 19 w 23"/>
                  <a:gd name="T15" fmla="*/ 36 h 36"/>
                  <a:gd name="T16" fmla="*/ 11 w 23"/>
                  <a:gd name="T17" fmla="*/ 32 h 36"/>
                  <a:gd name="T18" fmla="*/ 8 w 23"/>
                  <a:gd name="T19" fmla="*/ 22 h 36"/>
                  <a:gd name="T20" fmla="*/ 3 w 23"/>
                  <a:gd name="T21" fmla="*/ 22 h 36"/>
                  <a:gd name="T22" fmla="*/ 0 w 23"/>
                  <a:gd name="T23" fmla="*/ 27 h 36"/>
                  <a:gd name="T24" fmla="*/ 6 w 23"/>
                  <a:gd name="T2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6" y="18"/>
                    </a:moveTo>
                    <a:cubicBezTo>
                      <a:pt x="8" y="17"/>
                      <a:pt x="8" y="19"/>
                      <a:pt x="8" y="21"/>
                    </a:cubicBezTo>
                    <a:cubicBezTo>
                      <a:pt x="13" y="21"/>
                      <a:pt x="13" y="15"/>
                      <a:pt x="18" y="15"/>
                    </a:cubicBezTo>
                    <a:cubicBezTo>
                      <a:pt x="16" y="8"/>
                      <a:pt x="12" y="8"/>
                      <a:pt x="10" y="0"/>
                    </a:cubicBezTo>
                    <a:cubicBezTo>
                      <a:pt x="15" y="1"/>
                      <a:pt x="18" y="13"/>
                      <a:pt x="23" y="17"/>
                    </a:cubicBezTo>
                    <a:cubicBezTo>
                      <a:pt x="23" y="21"/>
                      <a:pt x="23" y="26"/>
                      <a:pt x="23" y="30"/>
                    </a:cubicBezTo>
                    <a:cubicBezTo>
                      <a:pt x="21" y="29"/>
                      <a:pt x="21" y="27"/>
                      <a:pt x="21" y="25"/>
                    </a:cubicBezTo>
                    <a:cubicBezTo>
                      <a:pt x="15" y="27"/>
                      <a:pt x="22" y="32"/>
                      <a:pt x="19" y="36"/>
                    </a:cubicBezTo>
                    <a:cubicBezTo>
                      <a:pt x="18" y="33"/>
                      <a:pt x="15" y="32"/>
                      <a:pt x="11" y="32"/>
                    </a:cubicBezTo>
                    <a:cubicBezTo>
                      <a:pt x="11" y="28"/>
                      <a:pt x="12" y="23"/>
                      <a:pt x="8" y="22"/>
                    </a:cubicBezTo>
                    <a:cubicBezTo>
                      <a:pt x="7" y="24"/>
                      <a:pt x="5" y="25"/>
                      <a:pt x="3" y="22"/>
                    </a:cubicBezTo>
                    <a:cubicBezTo>
                      <a:pt x="1" y="23"/>
                      <a:pt x="3" y="28"/>
                      <a:pt x="0" y="27"/>
                    </a:cubicBezTo>
                    <a:cubicBezTo>
                      <a:pt x="0" y="22"/>
                      <a:pt x="3" y="19"/>
                      <a:pt x="6"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81" name="Freeform 104"/>
              <p:cNvSpPr>
                <a:spLocks/>
              </p:cNvSpPr>
              <p:nvPr/>
            </p:nvSpPr>
            <p:spPr bwMode="auto">
              <a:xfrm>
                <a:off x="4042" y="1679"/>
                <a:ext cx="139" cy="159"/>
              </a:xfrm>
              <a:custGeom>
                <a:avLst/>
                <a:gdLst>
                  <a:gd name="T0" fmla="*/ 59 w 59"/>
                  <a:gd name="T1" fmla="*/ 12 h 67"/>
                  <a:gd name="T2" fmla="*/ 53 w 59"/>
                  <a:gd name="T3" fmla="*/ 13 h 67"/>
                  <a:gd name="T4" fmla="*/ 55 w 59"/>
                  <a:gd name="T5" fmla="*/ 17 h 67"/>
                  <a:gd name="T6" fmla="*/ 51 w 59"/>
                  <a:gd name="T7" fmla="*/ 18 h 67"/>
                  <a:gd name="T8" fmla="*/ 50 w 59"/>
                  <a:gd name="T9" fmla="*/ 21 h 67"/>
                  <a:gd name="T10" fmla="*/ 58 w 59"/>
                  <a:gd name="T11" fmla="*/ 36 h 67"/>
                  <a:gd name="T12" fmla="*/ 51 w 59"/>
                  <a:gd name="T13" fmla="*/ 41 h 67"/>
                  <a:gd name="T14" fmla="*/ 44 w 59"/>
                  <a:gd name="T15" fmla="*/ 66 h 67"/>
                  <a:gd name="T16" fmla="*/ 35 w 59"/>
                  <a:gd name="T17" fmla="*/ 67 h 67"/>
                  <a:gd name="T18" fmla="*/ 34 w 59"/>
                  <a:gd name="T19" fmla="*/ 63 h 67"/>
                  <a:gd name="T20" fmla="*/ 22 w 59"/>
                  <a:gd name="T21" fmla="*/ 64 h 67"/>
                  <a:gd name="T22" fmla="*/ 12 w 59"/>
                  <a:gd name="T23" fmla="*/ 60 h 67"/>
                  <a:gd name="T24" fmla="*/ 8 w 59"/>
                  <a:gd name="T25" fmla="*/ 30 h 67"/>
                  <a:gd name="T26" fmla="*/ 15 w 59"/>
                  <a:gd name="T27" fmla="*/ 34 h 67"/>
                  <a:gd name="T28" fmla="*/ 19 w 59"/>
                  <a:gd name="T29" fmla="*/ 25 h 67"/>
                  <a:gd name="T30" fmla="*/ 39 w 59"/>
                  <a:gd name="T31" fmla="*/ 13 h 67"/>
                  <a:gd name="T32" fmla="*/ 45 w 59"/>
                  <a:gd name="T33" fmla="*/ 0 h 67"/>
                  <a:gd name="T34" fmla="*/ 47 w 59"/>
                  <a:gd name="T35" fmla="*/ 0 h 67"/>
                  <a:gd name="T36" fmla="*/ 59 w 59"/>
                  <a:gd name="T3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67">
                    <a:moveTo>
                      <a:pt x="59" y="12"/>
                    </a:moveTo>
                    <a:cubicBezTo>
                      <a:pt x="56" y="11"/>
                      <a:pt x="56" y="13"/>
                      <a:pt x="53" y="13"/>
                    </a:cubicBezTo>
                    <a:cubicBezTo>
                      <a:pt x="53" y="15"/>
                      <a:pt x="56" y="14"/>
                      <a:pt x="55" y="17"/>
                    </a:cubicBezTo>
                    <a:cubicBezTo>
                      <a:pt x="53" y="16"/>
                      <a:pt x="52" y="17"/>
                      <a:pt x="51" y="18"/>
                    </a:cubicBezTo>
                    <a:cubicBezTo>
                      <a:pt x="52" y="20"/>
                      <a:pt x="51" y="20"/>
                      <a:pt x="50" y="21"/>
                    </a:cubicBezTo>
                    <a:cubicBezTo>
                      <a:pt x="52" y="27"/>
                      <a:pt x="53" y="33"/>
                      <a:pt x="58" y="36"/>
                    </a:cubicBezTo>
                    <a:cubicBezTo>
                      <a:pt x="55" y="37"/>
                      <a:pt x="52" y="37"/>
                      <a:pt x="51" y="41"/>
                    </a:cubicBezTo>
                    <a:cubicBezTo>
                      <a:pt x="51" y="50"/>
                      <a:pt x="41" y="55"/>
                      <a:pt x="44" y="66"/>
                    </a:cubicBezTo>
                    <a:cubicBezTo>
                      <a:pt x="42" y="62"/>
                      <a:pt x="39" y="67"/>
                      <a:pt x="35" y="67"/>
                    </a:cubicBezTo>
                    <a:cubicBezTo>
                      <a:pt x="34" y="66"/>
                      <a:pt x="34" y="64"/>
                      <a:pt x="34" y="63"/>
                    </a:cubicBezTo>
                    <a:cubicBezTo>
                      <a:pt x="28" y="62"/>
                      <a:pt x="26" y="60"/>
                      <a:pt x="22" y="64"/>
                    </a:cubicBezTo>
                    <a:cubicBezTo>
                      <a:pt x="20" y="61"/>
                      <a:pt x="18" y="59"/>
                      <a:pt x="12" y="60"/>
                    </a:cubicBezTo>
                    <a:cubicBezTo>
                      <a:pt x="11" y="49"/>
                      <a:pt x="0" y="40"/>
                      <a:pt x="8" y="30"/>
                    </a:cubicBezTo>
                    <a:cubicBezTo>
                      <a:pt x="11" y="31"/>
                      <a:pt x="13" y="32"/>
                      <a:pt x="15" y="34"/>
                    </a:cubicBezTo>
                    <a:cubicBezTo>
                      <a:pt x="17" y="32"/>
                      <a:pt x="17" y="28"/>
                      <a:pt x="19" y="25"/>
                    </a:cubicBezTo>
                    <a:cubicBezTo>
                      <a:pt x="30" y="26"/>
                      <a:pt x="29" y="11"/>
                      <a:pt x="39" y="13"/>
                    </a:cubicBezTo>
                    <a:cubicBezTo>
                      <a:pt x="38" y="8"/>
                      <a:pt x="45" y="7"/>
                      <a:pt x="45" y="0"/>
                    </a:cubicBezTo>
                    <a:cubicBezTo>
                      <a:pt x="46" y="1"/>
                      <a:pt x="47" y="1"/>
                      <a:pt x="47" y="0"/>
                    </a:cubicBezTo>
                    <a:cubicBezTo>
                      <a:pt x="50" y="5"/>
                      <a:pt x="55" y="8"/>
                      <a:pt x="59"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82" name="Freeform 105"/>
              <p:cNvSpPr>
                <a:spLocks/>
              </p:cNvSpPr>
              <p:nvPr/>
            </p:nvSpPr>
            <p:spPr bwMode="auto">
              <a:xfrm>
                <a:off x="4110" y="1883"/>
                <a:ext cx="22" cy="12"/>
              </a:xfrm>
              <a:custGeom>
                <a:avLst/>
                <a:gdLst>
                  <a:gd name="T0" fmla="*/ 0 w 9"/>
                  <a:gd name="T1" fmla="*/ 3 h 5"/>
                  <a:gd name="T2" fmla="*/ 4 w 9"/>
                  <a:gd name="T3" fmla="*/ 5 h 5"/>
                  <a:gd name="T4" fmla="*/ 9 w 9"/>
                  <a:gd name="T5" fmla="*/ 5 h 5"/>
                  <a:gd name="T6" fmla="*/ 4 w 9"/>
                  <a:gd name="T7" fmla="*/ 5 h 5"/>
                  <a:gd name="T8" fmla="*/ 0 w 9"/>
                  <a:gd name="T9" fmla="*/ 3 h 5"/>
                </a:gdLst>
                <a:ahLst/>
                <a:cxnLst>
                  <a:cxn ang="0">
                    <a:pos x="T0" y="T1"/>
                  </a:cxn>
                  <a:cxn ang="0">
                    <a:pos x="T2" y="T3"/>
                  </a:cxn>
                  <a:cxn ang="0">
                    <a:pos x="T4" y="T5"/>
                  </a:cxn>
                  <a:cxn ang="0">
                    <a:pos x="T6" y="T7"/>
                  </a:cxn>
                  <a:cxn ang="0">
                    <a:pos x="T8" y="T9"/>
                  </a:cxn>
                </a:cxnLst>
                <a:rect l="0" t="0" r="r" b="b"/>
                <a:pathLst>
                  <a:path w="9" h="5">
                    <a:moveTo>
                      <a:pt x="0" y="3"/>
                    </a:moveTo>
                    <a:cubicBezTo>
                      <a:pt x="1" y="0"/>
                      <a:pt x="5" y="2"/>
                      <a:pt x="4" y="5"/>
                    </a:cubicBezTo>
                    <a:cubicBezTo>
                      <a:pt x="6" y="5"/>
                      <a:pt x="9" y="3"/>
                      <a:pt x="9" y="5"/>
                    </a:cubicBezTo>
                    <a:cubicBezTo>
                      <a:pt x="7" y="5"/>
                      <a:pt x="6" y="5"/>
                      <a:pt x="4" y="5"/>
                    </a:cubicBezTo>
                    <a:cubicBezTo>
                      <a:pt x="3" y="4"/>
                      <a:pt x="4" y="2"/>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83" name="Freeform 106"/>
              <p:cNvSpPr>
                <a:spLocks/>
              </p:cNvSpPr>
              <p:nvPr/>
            </p:nvSpPr>
            <p:spPr bwMode="auto">
              <a:xfrm>
                <a:off x="3881" y="1701"/>
                <a:ext cx="137" cy="161"/>
              </a:xfrm>
              <a:custGeom>
                <a:avLst/>
                <a:gdLst>
                  <a:gd name="T0" fmla="*/ 58 w 58"/>
                  <a:gd name="T1" fmla="*/ 52 h 68"/>
                  <a:gd name="T2" fmla="*/ 56 w 58"/>
                  <a:gd name="T3" fmla="*/ 68 h 68"/>
                  <a:gd name="T4" fmla="*/ 49 w 58"/>
                  <a:gd name="T5" fmla="*/ 68 h 68"/>
                  <a:gd name="T6" fmla="*/ 24 w 58"/>
                  <a:gd name="T7" fmla="*/ 34 h 68"/>
                  <a:gd name="T8" fmla="*/ 21 w 58"/>
                  <a:gd name="T9" fmla="*/ 32 h 68"/>
                  <a:gd name="T10" fmla="*/ 14 w 58"/>
                  <a:gd name="T11" fmla="*/ 20 h 68"/>
                  <a:gd name="T12" fmla="*/ 0 w 58"/>
                  <a:gd name="T13" fmla="*/ 0 h 68"/>
                  <a:gd name="T14" fmla="*/ 13 w 58"/>
                  <a:gd name="T15" fmla="*/ 2 h 68"/>
                  <a:gd name="T16" fmla="*/ 44 w 58"/>
                  <a:gd name="T17" fmla="*/ 30 h 68"/>
                  <a:gd name="T18" fmla="*/ 44 w 58"/>
                  <a:gd name="T19" fmla="*/ 36 h 68"/>
                  <a:gd name="T20" fmla="*/ 50 w 58"/>
                  <a:gd name="T21" fmla="*/ 48 h 68"/>
                  <a:gd name="T22" fmla="*/ 55 w 58"/>
                  <a:gd name="T23" fmla="*/ 47 h 68"/>
                  <a:gd name="T24" fmla="*/ 58 w 58"/>
                  <a:gd name="T25"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8">
                    <a:moveTo>
                      <a:pt x="58" y="52"/>
                    </a:moveTo>
                    <a:cubicBezTo>
                      <a:pt x="57" y="57"/>
                      <a:pt x="56" y="62"/>
                      <a:pt x="56" y="68"/>
                    </a:cubicBezTo>
                    <a:cubicBezTo>
                      <a:pt x="54" y="67"/>
                      <a:pt x="51" y="64"/>
                      <a:pt x="49" y="68"/>
                    </a:cubicBezTo>
                    <a:cubicBezTo>
                      <a:pt x="39" y="59"/>
                      <a:pt x="30" y="48"/>
                      <a:pt x="24" y="34"/>
                    </a:cubicBezTo>
                    <a:cubicBezTo>
                      <a:pt x="24" y="32"/>
                      <a:pt x="22" y="32"/>
                      <a:pt x="21" y="32"/>
                    </a:cubicBezTo>
                    <a:cubicBezTo>
                      <a:pt x="21" y="25"/>
                      <a:pt x="20" y="20"/>
                      <a:pt x="14" y="20"/>
                    </a:cubicBezTo>
                    <a:cubicBezTo>
                      <a:pt x="13" y="9"/>
                      <a:pt x="1" y="11"/>
                      <a:pt x="0" y="0"/>
                    </a:cubicBezTo>
                    <a:cubicBezTo>
                      <a:pt x="5" y="0"/>
                      <a:pt x="7" y="3"/>
                      <a:pt x="13" y="2"/>
                    </a:cubicBezTo>
                    <a:cubicBezTo>
                      <a:pt x="20" y="14"/>
                      <a:pt x="35" y="23"/>
                      <a:pt x="44" y="30"/>
                    </a:cubicBezTo>
                    <a:cubicBezTo>
                      <a:pt x="45" y="31"/>
                      <a:pt x="47" y="36"/>
                      <a:pt x="44" y="36"/>
                    </a:cubicBezTo>
                    <a:cubicBezTo>
                      <a:pt x="46" y="39"/>
                      <a:pt x="53" y="43"/>
                      <a:pt x="50" y="48"/>
                    </a:cubicBezTo>
                    <a:cubicBezTo>
                      <a:pt x="51" y="51"/>
                      <a:pt x="52" y="45"/>
                      <a:pt x="55" y="47"/>
                    </a:cubicBezTo>
                    <a:cubicBezTo>
                      <a:pt x="56" y="48"/>
                      <a:pt x="56" y="51"/>
                      <a:pt x="58" y="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84" name="Freeform 107"/>
              <p:cNvSpPr>
                <a:spLocks/>
              </p:cNvSpPr>
              <p:nvPr/>
            </p:nvSpPr>
            <p:spPr bwMode="auto">
              <a:xfrm>
                <a:off x="4281" y="1748"/>
                <a:ext cx="21" cy="47"/>
              </a:xfrm>
              <a:custGeom>
                <a:avLst/>
                <a:gdLst>
                  <a:gd name="T0" fmla="*/ 4 w 9"/>
                  <a:gd name="T1" fmla="*/ 0 h 20"/>
                  <a:gd name="T2" fmla="*/ 4 w 9"/>
                  <a:gd name="T3" fmla="*/ 6 h 20"/>
                  <a:gd name="T4" fmla="*/ 9 w 9"/>
                  <a:gd name="T5" fmla="*/ 4 h 20"/>
                  <a:gd name="T6" fmla="*/ 9 w 9"/>
                  <a:gd name="T7" fmla="*/ 12 h 20"/>
                  <a:gd name="T8" fmla="*/ 7 w 9"/>
                  <a:gd name="T9" fmla="*/ 18 h 20"/>
                  <a:gd name="T10" fmla="*/ 1 w 9"/>
                  <a:gd name="T11" fmla="*/ 15 h 20"/>
                  <a:gd name="T12" fmla="*/ 4 w 9"/>
                  <a:gd name="T13" fmla="*/ 16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cubicBezTo>
                      <a:pt x="6" y="0"/>
                      <a:pt x="5" y="5"/>
                      <a:pt x="4" y="6"/>
                    </a:cubicBezTo>
                    <a:cubicBezTo>
                      <a:pt x="6" y="9"/>
                      <a:pt x="6" y="3"/>
                      <a:pt x="9" y="4"/>
                    </a:cubicBezTo>
                    <a:cubicBezTo>
                      <a:pt x="9" y="8"/>
                      <a:pt x="6" y="8"/>
                      <a:pt x="9" y="12"/>
                    </a:cubicBezTo>
                    <a:cubicBezTo>
                      <a:pt x="3" y="9"/>
                      <a:pt x="5" y="15"/>
                      <a:pt x="7" y="18"/>
                    </a:cubicBezTo>
                    <a:cubicBezTo>
                      <a:pt x="5" y="17"/>
                      <a:pt x="2" y="20"/>
                      <a:pt x="1" y="15"/>
                    </a:cubicBezTo>
                    <a:cubicBezTo>
                      <a:pt x="3" y="15"/>
                      <a:pt x="3" y="16"/>
                      <a:pt x="4" y="16"/>
                    </a:cubicBezTo>
                    <a:cubicBezTo>
                      <a:pt x="4" y="12"/>
                      <a:pt x="0" y="4"/>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85" name="Freeform 108"/>
              <p:cNvSpPr>
                <a:spLocks/>
              </p:cNvSpPr>
              <p:nvPr/>
            </p:nvSpPr>
            <p:spPr bwMode="auto">
              <a:xfrm>
                <a:off x="4219" y="1841"/>
                <a:ext cx="12" cy="18"/>
              </a:xfrm>
              <a:custGeom>
                <a:avLst/>
                <a:gdLst>
                  <a:gd name="T0" fmla="*/ 5 w 5"/>
                  <a:gd name="T1" fmla="*/ 1 h 8"/>
                  <a:gd name="T2" fmla="*/ 3 w 5"/>
                  <a:gd name="T3" fmla="*/ 8 h 8"/>
                  <a:gd name="T4" fmla="*/ 1 w 5"/>
                  <a:gd name="T5" fmla="*/ 2 h 8"/>
                  <a:gd name="T6" fmla="*/ 2 w 5"/>
                  <a:gd name="T7" fmla="*/ 4 h 8"/>
                  <a:gd name="T8" fmla="*/ 5 w 5"/>
                  <a:gd name="T9" fmla="*/ 1 h 8"/>
                </a:gdLst>
                <a:ahLst/>
                <a:cxnLst>
                  <a:cxn ang="0">
                    <a:pos x="T0" y="T1"/>
                  </a:cxn>
                  <a:cxn ang="0">
                    <a:pos x="T2" y="T3"/>
                  </a:cxn>
                  <a:cxn ang="0">
                    <a:pos x="T4" y="T5"/>
                  </a:cxn>
                  <a:cxn ang="0">
                    <a:pos x="T6" y="T7"/>
                  </a:cxn>
                  <a:cxn ang="0">
                    <a:pos x="T8" y="T9"/>
                  </a:cxn>
                </a:cxnLst>
                <a:rect l="0" t="0" r="r" b="b"/>
                <a:pathLst>
                  <a:path w="5" h="8">
                    <a:moveTo>
                      <a:pt x="5" y="1"/>
                    </a:moveTo>
                    <a:cubicBezTo>
                      <a:pt x="5" y="4"/>
                      <a:pt x="2" y="4"/>
                      <a:pt x="3" y="8"/>
                    </a:cubicBezTo>
                    <a:cubicBezTo>
                      <a:pt x="0" y="8"/>
                      <a:pt x="0" y="4"/>
                      <a:pt x="1" y="2"/>
                    </a:cubicBezTo>
                    <a:cubicBezTo>
                      <a:pt x="2" y="2"/>
                      <a:pt x="2" y="4"/>
                      <a:pt x="2" y="4"/>
                    </a:cubicBezTo>
                    <a:cubicBezTo>
                      <a:pt x="5" y="5"/>
                      <a:pt x="2" y="0"/>
                      <a:pt x="5"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86" name="Freeform 109"/>
              <p:cNvSpPr>
                <a:spLocks/>
              </p:cNvSpPr>
              <p:nvPr/>
            </p:nvSpPr>
            <p:spPr bwMode="auto">
              <a:xfrm>
                <a:off x="4177" y="1753"/>
                <a:ext cx="82" cy="109"/>
              </a:xfrm>
              <a:custGeom>
                <a:avLst/>
                <a:gdLst>
                  <a:gd name="T0" fmla="*/ 29 w 35"/>
                  <a:gd name="T1" fmla="*/ 5 h 46"/>
                  <a:gd name="T2" fmla="*/ 35 w 35"/>
                  <a:gd name="T3" fmla="*/ 1 h 46"/>
                  <a:gd name="T4" fmla="*/ 8 w 35"/>
                  <a:gd name="T5" fmla="*/ 10 h 46"/>
                  <a:gd name="T6" fmla="*/ 11 w 35"/>
                  <a:gd name="T7" fmla="*/ 19 h 46"/>
                  <a:gd name="T8" fmla="*/ 25 w 35"/>
                  <a:gd name="T9" fmla="*/ 15 h 46"/>
                  <a:gd name="T10" fmla="*/ 23 w 35"/>
                  <a:gd name="T11" fmla="*/ 17 h 46"/>
                  <a:gd name="T12" fmla="*/ 20 w 35"/>
                  <a:gd name="T13" fmla="*/ 19 h 46"/>
                  <a:gd name="T14" fmla="*/ 15 w 35"/>
                  <a:gd name="T15" fmla="*/ 22 h 46"/>
                  <a:gd name="T16" fmla="*/ 21 w 35"/>
                  <a:gd name="T17" fmla="*/ 37 h 46"/>
                  <a:gd name="T18" fmla="*/ 15 w 35"/>
                  <a:gd name="T19" fmla="*/ 40 h 46"/>
                  <a:gd name="T20" fmla="*/ 12 w 35"/>
                  <a:gd name="T21" fmla="*/ 27 h 46"/>
                  <a:gd name="T22" fmla="*/ 3 w 35"/>
                  <a:gd name="T23" fmla="*/ 45 h 46"/>
                  <a:gd name="T24" fmla="*/ 4 w 35"/>
                  <a:gd name="T25" fmla="*/ 34 h 46"/>
                  <a:gd name="T26" fmla="*/ 0 w 35"/>
                  <a:gd name="T27" fmla="*/ 31 h 46"/>
                  <a:gd name="T28" fmla="*/ 12 w 35"/>
                  <a:gd name="T29" fmla="*/ 3 h 46"/>
                  <a:gd name="T30" fmla="*/ 19 w 35"/>
                  <a:gd name="T31" fmla="*/ 5 h 46"/>
                  <a:gd name="T32" fmla="*/ 29 w 35"/>
                  <a:gd name="T3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6">
                    <a:moveTo>
                      <a:pt x="29" y="5"/>
                    </a:moveTo>
                    <a:cubicBezTo>
                      <a:pt x="32" y="5"/>
                      <a:pt x="31" y="0"/>
                      <a:pt x="35" y="1"/>
                    </a:cubicBezTo>
                    <a:cubicBezTo>
                      <a:pt x="34" y="16"/>
                      <a:pt x="17" y="4"/>
                      <a:pt x="8" y="10"/>
                    </a:cubicBezTo>
                    <a:cubicBezTo>
                      <a:pt x="8" y="14"/>
                      <a:pt x="10" y="16"/>
                      <a:pt x="11" y="19"/>
                    </a:cubicBezTo>
                    <a:cubicBezTo>
                      <a:pt x="15" y="18"/>
                      <a:pt x="21" y="14"/>
                      <a:pt x="25" y="15"/>
                    </a:cubicBezTo>
                    <a:cubicBezTo>
                      <a:pt x="26" y="17"/>
                      <a:pt x="24" y="17"/>
                      <a:pt x="23" y="17"/>
                    </a:cubicBezTo>
                    <a:cubicBezTo>
                      <a:pt x="23" y="18"/>
                      <a:pt x="21" y="18"/>
                      <a:pt x="20" y="19"/>
                    </a:cubicBezTo>
                    <a:cubicBezTo>
                      <a:pt x="17" y="19"/>
                      <a:pt x="18" y="23"/>
                      <a:pt x="15" y="22"/>
                    </a:cubicBezTo>
                    <a:cubicBezTo>
                      <a:pt x="18" y="26"/>
                      <a:pt x="20" y="32"/>
                      <a:pt x="21" y="37"/>
                    </a:cubicBezTo>
                    <a:cubicBezTo>
                      <a:pt x="19" y="38"/>
                      <a:pt x="17" y="40"/>
                      <a:pt x="15" y="40"/>
                    </a:cubicBezTo>
                    <a:cubicBezTo>
                      <a:pt x="13" y="37"/>
                      <a:pt x="14" y="31"/>
                      <a:pt x="12" y="27"/>
                    </a:cubicBezTo>
                    <a:cubicBezTo>
                      <a:pt x="4" y="27"/>
                      <a:pt x="14" y="46"/>
                      <a:pt x="3" y="45"/>
                    </a:cubicBezTo>
                    <a:cubicBezTo>
                      <a:pt x="1" y="42"/>
                      <a:pt x="5" y="39"/>
                      <a:pt x="4" y="34"/>
                    </a:cubicBezTo>
                    <a:cubicBezTo>
                      <a:pt x="3" y="32"/>
                      <a:pt x="1" y="32"/>
                      <a:pt x="0" y="31"/>
                    </a:cubicBezTo>
                    <a:cubicBezTo>
                      <a:pt x="4" y="21"/>
                      <a:pt x="4" y="9"/>
                      <a:pt x="12" y="3"/>
                    </a:cubicBezTo>
                    <a:cubicBezTo>
                      <a:pt x="14" y="4"/>
                      <a:pt x="17" y="4"/>
                      <a:pt x="19" y="5"/>
                    </a:cubicBezTo>
                    <a:cubicBezTo>
                      <a:pt x="20" y="6"/>
                      <a:pt x="28" y="6"/>
                      <a:pt x="29"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87" name="Freeform 110"/>
              <p:cNvSpPr>
                <a:spLocks/>
              </p:cNvSpPr>
              <p:nvPr/>
            </p:nvSpPr>
            <p:spPr bwMode="auto">
              <a:xfrm>
                <a:off x="3907" y="1758"/>
                <a:ext cx="12" cy="11"/>
              </a:xfrm>
              <a:custGeom>
                <a:avLst/>
                <a:gdLst>
                  <a:gd name="T0" fmla="*/ 4 w 5"/>
                  <a:gd name="T1" fmla="*/ 5 h 5"/>
                  <a:gd name="T2" fmla="*/ 0 w 5"/>
                  <a:gd name="T3" fmla="*/ 0 h 5"/>
                  <a:gd name="T4" fmla="*/ 4 w 5"/>
                  <a:gd name="T5" fmla="*/ 5 h 5"/>
                </a:gdLst>
                <a:ahLst/>
                <a:cxnLst>
                  <a:cxn ang="0">
                    <a:pos x="T0" y="T1"/>
                  </a:cxn>
                  <a:cxn ang="0">
                    <a:pos x="T2" y="T3"/>
                  </a:cxn>
                  <a:cxn ang="0">
                    <a:pos x="T4" y="T5"/>
                  </a:cxn>
                </a:cxnLst>
                <a:rect l="0" t="0" r="r" b="b"/>
                <a:pathLst>
                  <a:path w="5" h="5">
                    <a:moveTo>
                      <a:pt x="4" y="5"/>
                    </a:moveTo>
                    <a:cubicBezTo>
                      <a:pt x="2" y="4"/>
                      <a:pt x="0" y="3"/>
                      <a:pt x="0" y="0"/>
                    </a:cubicBezTo>
                    <a:cubicBezTo>
                      <a:pt x="2" y="1"/>
                      <a:pt x="5" y="1"/>
                      <a:pt x="4"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88" name="Freeform 112"/>
              <p:cNvSpPr>
                <a:spLocks/>
              </p:cNvSpPr>
              <p:nvPr/>
            </p:nvSpPr>
            <p:spPr bwMode="auto">
              <a:xfrm>
                <a:off x="4465" y="1883"/>
                <a:ext cx="33" cy="19"/>
              </a:xfrm>
              <a:custGeom>
                <a:avLst/>
                <a:gdLst>
                  <a:gd name="T0" fmla="*/ 14 w 14"/>
                  <a:gd name="T1" fmla="*/ 2 h 8"/>
                  <a:gd name="T2" fmla="*/ 6 w 14"/>
                  <a:gd name="T3" fmla="*/ 8 h 8"/>
                  <a:gd name="T4" fmla="*/ 0 w 14"/>
                  <a:gd name="T5" fmla="*/ 6 h 8"/>
                  <a:gd name="T6" fmla="*/ 14 w 14"/>
                  <a:gd name="T7" fmla="*/ 2 h 8"/>
                </a:gdLst>
                <a:ahLst/>
                <a:cxnLst>
                  <a:cxn ang="0">
                    <a:pos x="T0" y="T1"/>
                  </a:cxn>
                  <a:cxn ang="0">
                    <a:pos x="T2" y="T3"/>
                  </a:cxn>
                  <a:cxn ang="0">
                    <a:pos x="T4" y="T5"/>
                  </a:cxn>
                  <a:cxn ang="0">
                    <a:pos x="T6" y="T7"/>
                  </a:cxn>
                </a:cxnLst>
                <a:rect l="0" t="0" r="r" b="b"/>
                <a:pathLst>
                  <a:path w="14" h="8">
                    <a:moveTo>
                      <a:pt x="14" y="2"/>
                    </a:moveTo>
                    <a:cubicBezTo>
                      <a:pt x="10" y="3"/>
                      <a:pt x="7" y="5"/>
                      <a:pt x="6" y="8"/>
                    </a:cubicBezTo>
                    <a:cubicBezTo>
                      <a:pt x="4" y="8"/>
                      <a:pt x="4" y="6"/>
                      <a:pt x="0" y="6"/>
                    </a:cubicBezTo>
                    <a:cubicBezTo>
                      <a:pt x="6" y="7"/>
                      <a:pt x="10" y="0"/>
                      <a:pt x="14"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89" name="Freeform 113"/>
              <p:cNvSpPr>
                <a:spLocks/>
              </p:cNvSpPr>
              <p:nvPr/>
            </p:nvSpPr>
            <p:spPr bwMode="auto">
              <a:xfrm>
                <a:off x="4387" y="1786"/>
                <a:ext cx="12" cy="12"/>
              </a:xfrm>
              <a:custGeom>
                <a:avLst/>
                <a:gdLst>
                  <a:gd name="T0" fmla="*/ 4 w 5"/>
                  <a:gd name="T1" fmla="*/ 5 h 5"/>
                  <a:gd name="T2" fmla="*/ 0 w 5"/>
                  <a:gd name="T3" fmla="*/ 2 h 5"/>
                  <a:gd name="T4" fmla="*/ 4 w 5"/>
                  <a:gd name="T5" fmla="*/ 5 h 5"/>
                </a:gdLst>
                <a:ahLst/>
                <a:cxnLst>
                  <a:cxn ang="0">
                    <a:pos x="T0" y="T1"/>
                  </a:cxn>
                  <a:cxn ang="0">
                    <a:pos x="T2" y="T3"/>
                  </a:cxn>
                  <a:cxn ang="0">
                    <a:pos x="T4" y="T5"/>
                  </a:cxn>
                </a:cxnLst>
                <a:rect l="0" t="0" r="r" b="b"/>
                <a:pathLst>
                  <a:path w="5" h="5">
                    <a:moveTo>
                      <a:pt x="4" y="5"/>
                    </a:moveTo>
                    <a:cubicBezTo>
                      <a:pt x="2" y="5"/>
                      <a:pt x="1" y="3"/>
                      <a:pt x="0" y="2"/>
                    </a:cubicBezTo>
                    <a:cubicBezTo>
                      <a:pt x="1" y="0"/>
                      <a:pt x="5" y="3"/>
                      <a:pt x="4"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90" name="Freeform 114"/>
              <p:cNvSpPr>
                <a:spLocks/>
              </p:cNvSpPr>
              <p:nvPr/>
            </p:nvSpPr>
            <p:spPr bwMode="auto">
              <a:xfrm>
                <a:off x="3926" y="1791"/>
                <a:ext cx="7" cy="14"/>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3" y="0"/>
                      <a:pt x="3" y="3"/>
                      <a:pt x="3" y="6"/>
                    </a:cubicBezTo>
                    <a:cubicBezTo>
                      <a:pt x="1" y="5"/>
                      <a:pt x="0" y="3"/>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91" name="Freeform 115"/>
              <p:cNvSpPr>
                <a:spLocks/>
              </p:cNvSpPr>
              <p:nvPr/>
            </p:nvSpPr>
            <p:spPr bwMode="auto">
              <a:xfrm>
                <a:off x="2071" y="1795"/>
                <a:ext cx="14" cy="17"/>
              </a:xfrm>
              <a:custGeom>
                <a:avLst/>
                <a:gdLst>
                  <a:gd name="T0" fmla="*/ 6 w 6"/>
                  <a:gd name="T1" fmla="*/ 1 h 7"/>
                  <a:gd name="T2" fmla="*/ 1 w 6"/>
                  <a:gd name="T3" fmla="*/ 7 h 7"/>
                  <a:gd name="T4" fmla="*/ 0 w 6"/>
                  <a:gd name="T5" fmla="*/ 2 h 7"/>
                  <a:gd name="T6" fmla="*/ 5 w 6"/>
                  <a:gd name="T7" fmla="*/ 0 h 7"/>
                  <a:gd name="T8" fmla="*/ 6 w 6"/>
                  <a:gd name="T9" fmla="*/ 1 h 7"/>
                </a:gdLst>
                <a:ahLst/>
                <a:cxnLst>
                  <a:cxn ang="0">
                    <a:pos x="T0" y="T1"/>
                  </a:cxn>
                  <a:cxn ang="0">
                    <a:pos x="T2" y="T3"/>
                  </a:cxn>
                  <a:cxn ang="0">
                    <a:pos x="T4" y="T5"/>
                  </a:cxn>
                  <a:cxn ang="0">
                    <a:pos x="T6" y="T7"/>
                  </a:cxn>
                  <a:cxn ang="0">
                    <a:pos x="T8" y="T9"/>
                  </a:cxn>
                </a:cxnLst>
                <a:rect l="0" t="0" r="r" b="b"/>
                <a:pathLst>
                  <a:path w="6" h="7">
                    <a:moveTo>
                      <a:pt x="6" y="1"/>
                    </a:moveTo>
                    <a:cubicBezTo>
                      <a:pt x="4" y="2"/>
                      <a:pt x="3" y="5"/>
                      <a:pt x="1" y="7"/>
                    </a:cubicBezTo>
                    <a:cubicBezTo>
                      <a:pt x="2" y="4"/>
                      <a:pt x="0" y="4"/>
                      <a:pt x="0" y="2"/>
                    </a:cubicBezTo>
                    <a:cubicBezTo>
                      <a:pt x="3" y="3"/>
                      <a:pt x="4" y="1"/>
                      <a:pt x="5" y="0"/>
                    </a:cubicBezTo>
                    <a:cubicBezTo>
                      <a:pt x="5" y="1"/>
                      <a:pt x="6" y="1"/>
                      <a:pt x="6"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92" name="Freeform 116"/>
              <p:cNvSpPr>
                <a:spLocks/>
              </p:cNvSpPr>
              <p:nvPr/>
            </p:nvSpPr>
            <p:spPr bwMode="auto">
              <a:xfrm>
                <a:off x="4009" y="1800"/>
                <a:ext cx="19" cy="24"/>
              </a:xfrm>
              <a:custGeom>
                <a:avLst/>
                <a:gdLst>
                  <a:gd name="T0" fmla="*/ 2 w 8"/>
                  <a:gd name="T1" fmla="*/ 4 h 10"/>
                  <a:gd name="T2" fmla="*/ 0 w 8"/>
                  <a:gd name="T3" fmla="*/ 4 h 10"/>
                  <a:gd name="T4" fmla="*/ 0 w 8"/>
                  <a:gd name="T5" fmla="*/ 1 h 10"/>
                  <a:gd name="T6" fmla="*/ 2 w 8"/>
                  <a:gd name="T7" fmla="*/ 0 h 10"/>
                  <a:gd name="T8" fmla="*/ 8 w 8"/>
                  <a:gd name="T9" fmla="*/ 6 h 10"/>
                  <a:gd name="T10" fmla="*/ 6 w 8"/>
                  <a:gd name="T11" fmla="*/ 10 h 10"/>
                  <a:gd name="T12" fmla="*/ 2 w 8"/>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2" y="4"/>
                    </a:moveTo>
                    <a:cubicBezTo>
                      <a:pt x="2" y="4"/>
                      <a:pt x="1" y="4"/>
                      <a:pt x="0" y="4"/>
                    </a:cubicBezTo>
                    <a:cubicBezTo>
                      <a:pt x="0" y="3"/>
                      <a:pt x="0" y="2"/>
                      <a:pt x="0" y="1"/>
                    </a:cubicBezTo>
                    <a:cubicBezTo>
                      <a:pt x="1" y="1"/>
                      <a:pt x="2" y="1"/>
                      <a:pt x="2" y="0"/>
                    </a:cubicBezTo>
                    <a:cubicBezTo>
                      <a:pt x="6" y="0"/>
                      <a:pt x="3" y="7"/>
                      <a:pt x="8" y="6"/>
                    </a:cubicBezTo>
                    <a:cubicBezTo>
                      <a:pt x="7" y="7"/>
                      <a:pt x="8" y="10"/>
                      <a:pt x="6" y="10"/>
                    </a:cubicBezTo>
                    <a:cubicBezTo>
                      <a:pt x="4" y="8"/>
                      <a:pt x="4" y="5"/>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93" name="Freeform 117"/>
              <p:cNvSpPr>
                <a:spLocks/>
              </p:cNvSpPr>
              <p:nvPr/>
            </p:nvSpPr>
            <p:spPr bwMode="auto">
              <a:xfrm>
                <a:off x="4011" y="1810"/>
                <a:ext cx="12" cy="14"/>
              </a:xfrm>
              <a:custGeom>
                <a:avLst/>
                <a:gdLst>
                  <a:gd name="T0" fmla="*/ 1 w 5"/>
                  <a:gd name="T1" fmla="*/ 0 h 6"/>
                  <a:gd name="T2" fmla="*/ 5 w 5"/>
                  <a:gd name="T3" fmla="*/ 6 h 6"/>
                  <a:gd name="T4" fmla="*/ 3 w 5"/>
                  <a:gd name="T5" fmla="*/ 6 h 6"/>
                  <a:gd name="T6" fmla="*/ 0 w 5"/>
                  <a:gd name="T7" fmla="*/ 1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3" y="1"/>
                      <a:pt x="3" y="4"/>
                      <a:pt x="5" y="6"/>
                    </a:cubicBezTo>
                    <a:cubicBezTo>
                      <a:pt x="4" y="5"/>
                      <a:pt x="3" y="5"/>
                      <a:pt x="3" y="6"/>
                    </a:cubicBezTo>
                    <a:cubicBezTo>
                      <a:pt x="1" y="5"/>
                      <a:pt x="1" y="2"/>
                      <a:pt x="0" y="1"/>
                    </a:cubicBezTo>
                    <a:cubicBezTo>
                      <a:pt x="1"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94" name="Freeform 118"/>
              <p:cNvSpPr>
                <a:spLocks/>
              </p:cNvSpPr>
              <p:nvPr/>
            </p:nvSpPr>
            <p:spPr bwMode="auto">
              <a:xfrm>
                <a:off x="4035" y="1817"/>
                <a:ext cx="12" cy="7"/>
              </a:xfrm>
              <a:custGeom>
                <a:avLst/>
                <a:gdLst>
                  <a:gd name="T0" fmla="*/ 5 w 5"/>
                  <a:gd name="T1" fmla="*/ 0 h 3"/>
                  <a:gd name="T2" fmla="*/ 5 w 5"/>
                  <a:gd name="T3" fmla="*/ 3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5" y="2"/>
                      <a:pt x="5" y="3"/>
                    </a:cubicBezTo>
                    <a:cubicBezTo>
                      <a:pt x="2" y="3"/>
                      <a:pt x="1" y="3"/>
                      <a:pt x="0" y="2"/>
                    </a:cubicBezTo>
                    <a:cubicBezTo>
                      <a:pt x="1" y="0"/>
                      <a:pt x="2" y="0"/>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95" name="Freeform 119"/>
              <p:cNvSpPr>
                <a:spLocks/>
              </p:cNvSpPr>
              <p:nvPr/>
            </p:nvSpPr>
            <p:spPr bwMode="auto">
              <a:xfrm>
                <a:off x="4577" y="1812"/>
                <a:ext cx="19" cy="19"/>
              </a:xfrm>
              <a:custGeom>
                <a:avLst/>
                <a:gdLst>
                  <a:gd name="T0" fmla="*/ 8 w 8"/>
                  <a:gd name="T1" fmla="*/ 6 h 8"/>
                  <a:gd name="T2" fmla="*/ 0 w 8"/>
                  <a:gd name="T3" fmla="*/ 1 h 8"/>
                  <a:gd name="T4" fmla="*/ 8 w 8"/>
                  <a:gd name="T5" fmla="*/ 6 h 8"/>
                </a:gdLst>
                <a:ahLst/>
                <a:cxnLst>
                  <a:cxn ang="0">
                    <a:pos x="T0" y="T1"/>
                  </a:cxn>
                  <a:cxn ang="0">
                    <a:pos x="T2" y="T3"/>
                  </a:cxn>
                  <a:cxn ang="0">
                    <a:pos x="T4" y="T5"/>
                  </a:cxn>
                </a:cxnLst>
                <a:rect l="0" t="0" r="r" b="b"/>
                <a:pathLst>
                  <a:path w="8" h="8">
                    <a:moveTo>
                      <a:pt x="8" y="6"/>
                    </a:moveTo>
                    <a:cubicBezTo>
                      <a:pt x="6" y="8"/>
                      <a:pt x="0" y="5"/>
                      <a:pt x="0" y="1"/>
                    </a:cubicBezTo>
                    <a:cubicBezTo>
                      <a:pt x="5" y="0"/>
                      <a:pt x="5" y="4"/>
                      <a:pt x="8"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96" name="Freeform 120"/>
              <p:cNvSpPr>
                <a:spLocks/>
              </p:cNvSpPr>
              <p:nvPr/>
            </p:nvSpPr>
            <p:spPr bwMode="auto">
              <a:xfrm>
                <a:off x="4622" y="1850"/>
                <a:ext cx="16" cy="2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6" y="7"/>
                      <a:pt x="7" y="12"/>
                    </a:cubicBezTo>
                    <a:cubicBezTo>
                      <a:pt x="5" y="12"/>
                      <a:pt x="0" y="6"/>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97" name="Freeform 122"/>
              <p:cNvSpPr>
                <a:spLocks/>
              </p:cNvSpPr>
              <p:nvPr/>
            </p:nvSpPr>
            <p:spPr bwMode="auto">
              <a:xfrm>
                <a:off x="4645" y="1871"/>
                <a:ext cx="12" cy="15"/>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2" y="6"/>
                      <a:pt x="2" y="3"/>
                      <a:pt x="0" y="2"/>
                    </a:cubicBezTo>
                    <a:cubicBezTo>
                      <a:pt x="1" y="0"/>
                      <a:pt x="5" y="3"/>
                      <a:pt x="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98" name="Freeform 123"/>
              <p:cNvSpPr>
                <a:spLocks/>
              </p:cNvSpPr>
              <p:nvPr/>
            </p:nvSpPr>
            <p:spPr bwMode="auto">
              <a:xfrm>
                <a:off x="4326" y="1881"/>
                <a:ext cx="16" cy="14"/>
              </a:xfrm>
              <a:custGeom>
                <a:avLst/>
                <a:gdLst>
                  <a:gd name="T0" fmla="*/ 3 w 7"/>
                  <a:gd name="T1" fmla="*/ 0 h 6"/>
                  <a:gd name="T2" fmla="*/ 1 w 7"/>
                  <a:gd name="T3" fmla="*/ 6 h 6"/>
                  <a:gd name="T4" fmla="*/ 3 w 7"/>
                  <a:gd name="T5" fmla="*/ 0 h 6"/>
                </a:gdLst>
                <a:ahLst/>
                <a:cxnLst>
                  <a:cxn ang="0">
                    <a:pos x="T0" y="T1"/>
                  </a:cxn>
                  <a:cxn ang="0">
                    <a:pos x="T2" y="T3"/>
                  </a:cxn>
                  <a:cxn ang="0">
                    <a:pos x="T4" y="T5"/>
                  </a:cxn>
                </a:cxnLst>
                <a:rect l="0" t="0" r="r" b="b"/>
                <a:pathLst>
                  <a:path w="7" h="6">
                    <a:moveTo>
                      <a:pt x="3" y="0"/>
                    </a:moveTo>
                    <a:cubicBezTo>
                      <a:pt x="7" y="0"/>
                      <a:pt x="3" y="6"/>
                      <a:pt x="1" y="6"/>
                    </a:cubicBezTo>
                    <a:cubicBezTo>
                      <a:pt x="0" y="2"/>
                      <a:pt x="3" y="3"/>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399" name="Freeform 124"/>
              <p:cNvSpPr>
                <a:spLocks/>
              </p:cNvSpPr>
              <p:nvPr/>
            </p:nvSpPr>
            <p:spPr bwMode="auto">
              <a:xfrm>
                <a:off x="4671" y="1886"/>
                <a:ext cx="14" cy="14"/>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2" y="0"/>
                      <a:pt x="6" y="3"/>
                      <a:pt x="6" y="6"/>
                    </a:cubicBezTo>
                    <a:cubicBezTo>
                      <a:pt x="3" y="6"/>
                      <a:pt x="2" y="3"/>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00" name="Freeform 125"/>
              <p:cNvSpPr>
                <a:spLocks/>
              </p:cNvSpPr>
              <p:nvPr/>
            </p:nvSpPr>
            <p:spPr bwMode="auto">
              <a:xfrm>
                <a:off x="4144" y="1888"/>
                <a:ext cx="37" cy="21"/>
              </a:xfrm>
              <a:custGeom>
                <a:avLst/>
                <a:gdLst>
                  <a:gd name="T0" fmla="*/ 14 w 16"/>
                  <a:gd name="T1" fmla="*/ 3 h 9"/>
                  <a:gd name="T2" fmla="*/ 16 w 16"/>
                  <a:gd name="T3" fmla="*/ 5 h 9"/>
                  <a:gd name="T4" fmla="*/ 2 w 16"/>
                  <a:gd name="T5" fmla="*/ 8 h 9"/>
                  <a:gd name="T6" fmla="*/ 8 w 16"/>
                  <a:gd name="T7" fmla="*/ 3 h 9"/>
                  <a:gd name="T8" fmla="*/ 14 w 16"/>
                  <a:gd name="T9" fmla="*/ 3 h 9"/>
                </a:gdLst>
                <a:ahLst/>
                <a:cxnLst>
                  <a:cxn ang="0">
                    <a:pos x="T0" y="T1"/>
                  </a:cxn>
                  <a:cxn ang="0">
                    <a:pos x="T2" y="T3"/>
                  </a:cxn>
                  <a:cxn ang="0">
                    <a:pos x="T4" y="T5"/>
                  </a:cxn>
                  <a:cxn ang="0">
                    <a:pos x="T6" y="T7"/>
                  </a:cxn>
                  <a:cxn ang="0">
                    <a:pos x="T8" y="T9"/>
                  </a:cxn>
                </a:cxnLst>
                <a:rect l="0" t="0" r="r" b="b"/>
                <a:pathLst>
                  <a:path w="16" h="9">
                    <a:moveTo>
                      <a:pt x="14" y="3"/>
                    </a:moveTo>
                    <a:cubicBezTo>
                      <a:pt x="14" y="5"/>
                      <a:pt x="15" y="5"/>
                      <a:pt x="16" y="5"/>
                    </a:cubicBezTo>
                    <a:cubicBezTo>
                      <a:pt x="12" y="8"/>
                      <a:pt x="8" y="6"/>
                      <a:pt x="2" y="8"/>
                    </a:cubicBezTo>
                    <a:cubicBezTo>
                      <a:pt x="0" y="0"/>
                      <a:pt x="11" y="9"/>
                      <a:pt x="8" y="3"/>
                    </a:cubicBezTo>
                    <a:cubicBezTo>
                      <a:pt x="10" y="3"/>
                      <a:pt x="11" y="4"/>
                      <a:pt x="1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01" name="Freeform 126"/>
              <p:cNvSpPr>
                <a:spLocks/>
              </p:cNvSpPr>
              <p:nvPr/>
            </p:nvSpPr>
            <p:spPr bwMode="auto">
              <a:xfrm>
                <a:off x="4695" y="1895"/>
                <a:ext cx="9" cy="21"/>
              </a:xfrm>
              <a:custGeom>
                <a:avLst/>
                <a:gdLst>
                  <a:gd name="T0" fmla="*/ 0 w 4"/>
                  <a:gd name="T1" fmla="*/ 0 h 9"/>
                  <a:gd name="T2" fmla="*/ 4 w 4"/>
                  <a:gd name="T3" fmla="*/ 9 h 9"/>
                  <a:gd name="T4" fmla="*/ 0 w 4"/>
                  <a:gd name="T5" fmla="*/ 0 h 9"/>
                </a:gdLst>
                <a:ahLst/>
                <a:cxnLst>
                  <a:cxn ang="0">
                    <a:pos x="T0" y="T1"/>
                  </a:cxn>
                  <a:cxn ang="0">
                    <a:pos x="T2" y="T3"/>
                  </a:cxn>
                  <a:cxn ang="0">
                    <a:pos x="T4" y="T5"/>
                  </a:cxn>
                </a:cxnLst>
                <a:rect l="0" t="0" r="r" b="b"/>
                <a:pathLst>
                  <a:path w="4" h="9">
                    <a:moveTo>
                      <a:pt x="0" y="0"/>
                    </a:moveTo>
                    <a:cubicBezTo>
                      <a:pt x="3" y="2"/>
                      <a:pt x="3" y="6"/>
                      <a:pt x="4" y="9"/>
                    </a:cubicBezTo>
                    <a:cubicBezTo>
                      <a:pt x="1" y="8"/>
                      <a:pt x="0" y="5"/>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02" name="Freeform 127"/>
              <p:cNvSpPr>
                <a:spLocks/>
              </p:cNvSpPr>
              <p:nvPr/>
            </p:nvSpPr>
            <p:spPr bwMode="auto">
              <a:xfrm>
                <a:off x="4174" y="1909"/>
                <a:ext cx="22" cy="17"/>
              </a:xfrm>
              <a:custGeom>
                <a:avLst/>
                <a:gdLst>
                  <a:gd name="T0" fmla="*/ 9 w 9"/>
                  <a:gd name="T1" fmla="*/ 7 h 7"/>
                  <a:gd name="T2" fmla="*/ 0 w 9"/>
                  <a:gd name="T3" fmla="*/ 1 h 7"/>
                  <a:gd name="T4" fmla="*/ 9 w 9"/>
                  <a:gd name="T5" fmla="*/ 7 h 7"/>
                </a:gdLst>
                <a:ahLst/>
                <a:cxnLst>
                  <a:cxn ang="0">
                    <a:pos x="T0" y="T1"/>
                  </a:cxn>
                  <a:cxn ang="0">
                    <a:pos x="T2" y="T3"/>
                  </a:cxn>
                  <a:cxn ang="0">
                    <a:pos x="T4" y="T5"/>
                  </a:cxn>
                </a:cxnLst>
                <a:rect l="0" t="0" r="r" b="b"/>
                <a:pathLst>
                  <a:path w="9" h="7">
                    <a:moveTo>
                      <a:pt x="9" y="7"/>
                    </a:moveTo>
                    <a:cubicBezTo>
                      <a:pt x="6" y="5"/>
                      <a:pt x="1" y="5"/>
                      <a:pt x="0" y="1"/>
                    </a:cubicBezTo>
                    <a:cubicBezTo>
                      <a:pt x="6" y="0"/>
                      <a:pt x="9" y="2"/>
                      <a:pt x="9"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03" name="Freeform 128"/>
              <p:cNvSpPr>
                <a:spLocks/>
              </p:cNvSpPr>
              <p:nvPr/>
            </p:nvSpPr>
            <p:spPr bwMode="auto">
              <a:xfrm>
                <a:off x="4681" y="1909"/>
                <a:ext cx="16" cy="12"/>
              </a:xfrm>
              <a:custGeom>
                <a:avLst/>
                <a:gdLst>
                  <a:gd name="T0" fmla="*/ 0 w 7"/>
                  <a:gd name="T1" fmla="*/ 2 h 5"/>
                  <a:gd name="T2" fmla="*/ 6 w 7"/>
                  <a:gd name="T3" fmla="*/ 5 h 5"/>
                  <a:gd name="T4" fmla="*/ 0 w 7"/>
                  <a:gd name="T5" fmla="*/ 2 h 5"/>
                </a:gdLst>
                <a:ahLst/>
                <a:cxnLst>
                  <a:cxn ang="0">
                    <a:pos x="T0" y="T1"/>
                  </a:cxn>
                  <a:cxn ang="0">
                    <a:pos x="T2" y="T3"/>
                  </a:cxn>
                  <a:cxn ang="0">
                    <a:pos x="T4" y="T5"/>
                  </a:cxn>
                </a:cxnLst>
                <a:rect l="0" t="0" r="r" b="b"/>
                <a:pathLst>
                  <a:path w="7" h="5">
                    <a:moveTo>
                      <a:pt x="0" y="2"/>
                    </a:moveTo>
                    <a:cubicBezTo>
                      <a:pt x="2" y="0"/>
                      <a:pt x="7" y="2"/>
                      <a:pt x="6" y="5"/>
                    </a:cubicBezTo>
                    <a:cubicBezTo>
                      <a:pt x="3" y="5"/>
                      <a:pt x="3" y="3"/>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04" name="Freeform 130"/>
              <p:cNvSpPr>
                <a:spLocks/>
              </p:cNvSpPr>
              <p:nvPr/>
            </p:nvSpPr>
            <p:spPr bwMode="auto">
              <a:xfrm>
                <a:off x="4700" y="1921"/>
                <a:ext cx="14" cy="14"/>
              </a:xfrm>
              <a:custGeom>
                <a:avLst/>
                <a:gdLst>
                  <a:gd name="T0" fmla="*/ 6 w 6"/>
                  <a:gd name="T1" fmla="*/ 4 h 6"/>
                  <a:gd name="T2" fmla="*/ 0 w 6"/>
                  <a:gd name="T3" fmla="*/ 1 h 6"/>
                  <a:gd name="T4" fmla="*/ 6 w 6"/>
                  <a:gd name="T5" fmla="*/ 4 h 6"/>
                </a:gdLst>
                <a:ahLst/>
                <a:cxnLst>
                  <a:cxn ang="0">
                    <a:pos x="T0" y="T1"/>
                  </a:cxn>
                  <a:cxn ang="0">
                    <a:pos x="T2" y="T3"/>
                  </a:cxn>
                  <a:cxn ang="0">
                    <a:pos x="T4" y="T5"/>
                  </a:cxn>
                </a:cxnLst>
                <a:rect l="0" t="0" r="r" b="b"/>
                <a:pathLst>
                  <a:path w="6" h="6">
                    <a:moveTo>
                      <a:pt x="6" y="4"/>
                    </a:moveTo>
                    <a:cubicBezTo>
                      <a:pt x="4" y="6"/>
                      <a:pt x="0" y="4"/>
                      <a:pt x="0" y="1"/>
                    </a:cubicBezTo>
                    <a:cubicBezTo>
                      <a:pt x="4" y="0"/>
                      <a:pt x="4" y="3"/>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05" name="Freeform 131"/>
              <p:cNvSpPr>
                <a:spLocks/>
              </p:cNvSpPr>
              <p:nvPr/>
            </p:nvSpPr>
            <p:spPr bwMode="auto">
              <a:xfrm>
                <a:off x="4058" y="1933"/>
                <a:ext cx="502" cy="401"/>
              </a:xfrm>
              <a:custGeom>
                <a:avLst/>
                <a:gdLst>
                  <a:gd name="T0" fmla="*/ 9 w 212"/>
                  <a:gd name="T1" fmla="*/ 83 h 169"/>
                  <a:gd name="T2" fmla="*/ 13 w 212"/>
                  <a:gd name="T3" fmla="*/ 66 h 169"/>
                  <a:gd name="T4" fmla="*/ 15 w 212"/>
                  <a:gd name="T5" fmla="*/ 68 h 169"/>
                  <a:gd name="T6" fmla="*/ 41 w 212"/>
                  <a:gd name="T7" fmla="*/ 55 h 169"/>
                  <a:gd name="T8" fmla="*/ 65 w 212"/>
                  <a:gd name="T9" fmla="*/ 33 h 169"/>
                  <a:gd name="T10" fmla="*/ 69 w 212"/>
                  <a:gd name="T11" fmla="*/ 37 h 169"/>
                  <a:gd name="T12" fmla="*/ 68 w 212"/>
                  <a:gd name="T13" fmla="*/ 33 h 169"/>
                  <a:gd name="T14" fmla="*/ 72 w 212"/>
                  <a:gd name="T15" fmla="*/ 32 h 169"/>
                  <a:gd name="T16" fmla="*/ 88 w 212"/>
                  <a:gd name="T17" fmla="*/ 17 h 169"/>
                  <a:gd name="T18" fmla="*/ 93 w 212"/>
                  <a:gd name="T19" fmla="*/ 26 h 169"/>
                  <a:gd name="T20" fmla="*/ 102 w 212"/>
                  <a:gd name="T21" fmla="*/ 25 h 169"/>
                  <a:gd name="T22" fmla="*/ 119 w 212"/>
                  <a:gd name="T23" fmla="*/ 8 h 169"/>
                  <a:gd name="T24" fmla="*/ 117 w 212"/>
                  <a:gd name="T25" fmla="*/ 2 h 169"/>
                  <a:gd name="T26" fmla="*/ 119 w 212"/>
                  <a:gd name="T27" fmla="*/ 1 h 169"/>
                  <a:gd name="T28" fmla="*/ 140 w 212"/>
                  <a:gd name="T29" fmla="*/ 7 h 169"/>
                  <a:gd name="T30" fmla="*/ 133 w 212"/>
                  <a:gd name="T31" fmla="*/ 23 h 169"/>
                  <a:gd name="T32" fmla="*/ 154 w 212"/>
                  <a:gd name="T33" fmla="*/ 41 h 169"/>
                  <a:gd name="T34" fmla="*/ 170 w 212"/>
                  <a:gd name="T35" fmla="*/ 0 h 169"/>
                  <a:gd name="T36" fmla="*/ 176 w 212"/>
                  <a:gd name="T37" fmla="*/ 18 h 169"/>
                  <a:gd name="T38" fmla="*/ 183 w 212"/>
                  <a:gd name="T39" fmla="*/ 21 h 169"/>
                  <a:gd name="T40" fmla="*/ 185 w 212"/>
                  <a:gd name="T41" fmla="*/ 47 h 169"/>
                  <a:gd name="T42" fmla="*/ 196 w 212"/>
                  <a:gd name="T43" fmla="*/ 56 h 169"/>
                  <a:gd name="T44" fmla="*/ 198 w 212"/>
                  <a:gd name="T45" fmla="*/ 68 h 169"/>
                  <a:gd name="T46" fmla="*/ 203 w 212"/>
                  <a:gd name="T47" fmla="*/ 69 h 169"/>
                  <a:gd name="T48" fmla="*/ 202 w 212"/>
                  <a:gd name="T49" fmla="*/ 75 h 169"/>
                  <a:gd name="T50" fmla="*/ 210 w 212"/>
                  <a:gd name="T51" fmla="*/ 87 h 169"/>
                  <a:gd name="T52" fmla="*/ 212 w 212"/>
                  <a:gd name="T53" fmla="*/ 84 h 169"/>
                  <a:gd name="T54" fmla="*/ 208 w 212"/>
                  <a:gd name="T55" fmla="*/ 98 h 169"/>
                  <a:gd name="T56" fmla="*/ 210 w 212"/>
                  <a:gd name="T57" fmla="*/ 100 h 169"/>
                  <a:gd name="T58" fmla="*/ 165 w 212"/>
                  <a:gd name="T59" fmla="*/ 161 h 169"/>
                  <a:gd name="T60" fmla="*/ 144 w 212"/>
                  <a:gd name="T61" fmla="*/ 169 h 169"/>
                  <a:gd name="T62" fmla="*/ 130 w 212"/>
                  <a:gd name="T63" fmla="*/ 168 h 169"/>
                  <a:gd name="T64" fmla="*/ 117 w 212"/>
                  <a:gd name="T65" fmla="*/ 162 h 169"/>
                  <a:gd name="T66" fmla="*/ 118 w 212"/>
                  <a:gd name="T67" fmla="*/ 153 h 169"/>
                  <a:gd name="T68" fmla="*/ 113 w 212"/>
                  <a:gd name="T69" fmla="*/ 149 h 169"/>
                  <a:gd name="T70" fmla="*/ 117 w 212"/>
                  <a:gd name="T71" fmla="*/ 141 h 169"/>
                  <a:gd name="T72" fmla="*/ 108 w 212"/>
                  <a:gd name="T73" fmla="*/ 146 h 169"/>
                  <a:gd name="T74" fmla="*/ 117 w 212"/>
                  <a:gd name="T75" fmla="*/ 133 h 169"/>
                  <a:gd name="T76" fmla="*/ 102 w 212"/>
                  <a:gd name="T77" fmla="*/ 145 h 169"/>
                  <a:gd name="T78" fmla="*/ 100 w 212"/>
                  <a:gd name="T79" fmla="*/ 130 h 169"/>
                  <a:gd name="T80" fmla="*/ 45 w 212"/>
                  <a:gd name="T81" fmla="*/ 138 h 169"/>
                  <a:gd name="T82" fmla="*/ 0 w 212"/>
                  <a:gd name="T83" fmla="*/ 139 h 169"/>
                  <a:gd name="T84" fmla="*/ 5 w 212"/>
                  <a:gd name="T85" fmla="*/ 90 h 169"/>
                  <a:gd name="T86" fmla="*/ 6 w 212"/>
                  <a:gd name="T87" fmla="*/ 93 h 169"/>
                  <a:gd name="T88" fmla="*/ 7 w 212"/>
                  <a:gd name="T89" fmla="*/ 88 h 169"/>
                  <a:gd name="T90" fmla="*/ 9 w 212"/>
                  <a:gd name="T91"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169">
                    <a:moveTo>
                      <a:pt x="9" y="83"/>
                    </a:moveTo>
                    <a:cubicBezTo>
                      <a:pt x="8" y="76"/>
                      <a:pt x="11" y="71"/>
                      <a:pt x="13" y="66"/>
                    </a:cubicBezTo>
                    <a:cubicBezTo>
                      <a:pt x="14" y="66"/>
                      <a:pt x="15" y="67"/>
                      <a:pt x="15" y="68"/>
                    </a:cubicBezTo>
                    <a:cubicBezTo>
                      <a:pt x="21" y="61"/>
                      <a:pt x="33" y="60"/>
                      <a:pt x="41" y="55"/>
                    </a:cubicBezTo>
                    <a:cubicBezTo>
                      <a:pt x="56" y="55"/>
                      <a:pt x="58" y="42"/>
                      <a:pt x="65" y="33"/>
                    </a:cubicBezTo>
                    <a:cubicBezTo>
                      <a:pt x="67" y="34"/>
                      <a:pt x="65" y="38"/>
                      <a:pt x="69" y="37"/>
                    </a:cubicBezTo>
                    <a:cubicBezTo>
                      <a:pt x="72" y="36"/>
                      <a:pt x="66" y="36"/>
                      <a:pt x="68" y="33"/>
                    </a:cubicBezTo>
                    <a:cubicBezTo>
                      <a:pt x="70" y="32"/>
                      <a:pt x="69" y="31"/>
                      <a:pt x="72" y="32"/>
                    </a:cubicBezTo>
                    <a:cubicBezTo>
                      <a:pt x="77" y="23"/>
                      <a:pt x="80" y="23"/>
                      <a:pt x="88" y="17"/>
                    </a:cubicBezTo>
                    <a:cubicBezTo>
                      <a:pt x="91" y="19"/>
                      <a:pt x="92" y="22"/>
                      <a:pt x="93" y="26"/>
                    </a:cubicBezTo>
                    <a:cubicBezTo>
                      <a:pt x="95" y="23"/>
                      <a:pt x="99" y="23"/>
                      <a:pt x="102" y="25"/>
                    </a:cubicBezTo>
                    <a:cubicBezTo>
                      <a:pt x="101" y="16"/>
                      <a:pt x="107" y="7"/>
                      <a:pt x="119" y="8"/>
                    </a:cubicBezTo>
                    <a:cubicBezTo>
                      <a:pt x="123" y="6"/>
                      <a:pt x="114" y="4"/>
                      <a:pt x="117" y="2"/>
                    </a:cubicBezTo>
                    <a:cubicBezTo>
                      <a:pt x="118" y="2"/>
                      <a:pt x="119" y="2"/>
                      <a:pt x="119" y="1"/>
                    </a:cubicBezTo>
                    <a:cubicBezTo>
                      <a:pt x="123" y="6"/>
                      <a:pt x="136" y="9"/>
                      <a:pt x="140" y="7"/>
                    </a:cubicBezTo>
                    <a:cubicBezTo>
                      <a:pt x="143" y="13"/>
                      <a:pt x="135" y="17"/>
                      <a:pt x="133" y="23"/>
                    </a:cubicBezTo>
                    <a:cubicBezTo>
                      <a:pt x="137" y="31"/>
                      <a:pt x="148" y="34"/>
                      <a:pt x="154" y="41"/>
                    </a:cubicBezTo>
                    <a:cubicBezTo>
                      <a:pt x="167" y="33"/>
                      <a:pt x="164" y="12"/>
                      <a:pt x="170" y="0"/>
                    </a:cubicBezTo>
                    <a:cubicBezTo>
                      <a:pt x="177" y="1"/>
                      <a:pt x="176" y="10"/>
                      <a:pt x="176" y="18"/>
                    </a:cubicBezTo>
                    <a:cubicBezTo>
                      <a:pt x="176" y="21"/>
                      <a:pt x="181" y="19"/>
                      <a:pt x="183" y="21"/>
                    </a:cubicBezTo>
                    <a:cubicBezTo>
                      <a:pt x="181" y="32"/>
                      <a:pt x="188" y="42"/>
                      <a:pt x="185" y="47"/>
                    </a:cubicBezTo>
                    <a:cubicBezTo>
                      <a:pt x="188" y="51"/>
                      <a:pt x="191" y="54"/>
                      <a:pt x="196" y="56"/>
                    </a:cubicBezTo>
                    <a:cubicBezTo>
                      <a:pt x="194" y="61"/>
                      <a:pt x="199" y="62"/>
                      <a:pt x="198" y="68"/>
                    </a:cubicBezTo>
                    <a:cubicBezTo>
                      <a:pt x="199" y="69"/>
                      <a:pt x="201" y="68"/>
                      <a:pt x="203" y="69"/>
                    </a:cubicBezTo>
                    <a:cubicBezTo>
                      <a:pt x="202" y="71"/>
                      <a:pt x="204" y="75"/>
                      <a:pt x="202" y="75"/>
                    </a:cubicBezTo>
                    <a:cubicBezTo>
                      <a:pt x="206" y="78"/>
                      <a:pt x="208" y="82"/>
                      <a:pt x="210" y="87"/>
                    </a:cubicBezTo>
                    <a:cubicBezTo>
                      <a:pt x="211" y="87"/>
                      <a:pt x="212" y="86"/>
                      <a:pt x="212" y="84"/>
                    </a:cubicBezTo>
                    <a:cubicBezTo>
                      <a:pt x="212" y="87"/>
                      <a:pt x="209" y="99"/>
                      <a:pt x="208" y="98"/>
                    </a:cubicBezTo>
                    <a:cubicBezTo>
                      <a:pt x="207" y="99"/>
                      <a:pt x="208" y="100"/>
                      <a:pt x="210" y="100"/>
                    </a:cubicBezTo>
                    <a:cubicBezTo>
                      <a:pt x="202" y="128"/>
                      <a:pt x="177" y="138"/>
                      <a:pt x="165" y="161"/>
                    </a:cubicBezTo>
                    <a:cubicBezTo>
                      <a:pt x="155" y="161"/>
                      <a:pt x="149" y="164"/>
                      <a:pt x="144" y="169"/>
                    </a:cubicBezTo>
                    <a:cubicBezTo>
                      <a:pt x="141" y="165"/>
                      <a:pt x="134" y="163"/>
                      <a:pt x="130" y="168"/>
                    </a:cubicBezTo>
                    <a:cubicBezTo>
                      <a:pt x="126" y="165"/>
                      <a:pt x="121" y="164"/>
                      <a:pt x="117" y="162"/>
                    </a:cubicBezTo>
                    <a:cubicBezTo>
                      <a:pt x="115" y="158"/>
                      <a:pt x="116" y="156"/>
                      <a:pt x="118" y="153"/>
                    </a:cubicBezTo>
                    <a:cubicBezTo>
                      <a:pt x="117" y="151"/>
                      <a:pt x="117" y="147"/>
                      <a:pt x="113" y="149"/>
                    </a:cubicBezTo>
                    <a:cubicBezTo>
                      <a:pt x="114" y="146"/>
                      <a:pt x="117" y="145"/>
                      <a:pt x="117" y="141"/>
                    </a:cubicBezTo>
                    <a:cubicBezTo>
                      <a:pt x="112" y="141"/>
                      <a:pt x="114" y="147"/>
                      <a:pt x="108" y="146"/>
                    </a:cubicBezTo>
                    <a:cubicBezTo>
                      <a:pt x="112" y="142"/>
                      <a:pt x="115" y="138"/>
                      <a:pt x="117" y="133"/>
                    </a:cubicBezTo>
                    <a:cubicBezTo>
                      <a:pt x="114" y="135"/>
                      <a:pt x="106" y="140"/>
                      <a:pt x="102" y="145"/>
                    </a:cubicBezTo>
                    <a:cubicBezTo>
                      <a:pt x="99" y="141"/>
                      <a:pt x="102" y="134"/>
                      <a:pt x="100" y="130"/>
                    </a:cubicBezTo>
                    <a:cubicBezTo>
                      <a:pt x="92" y="116"/>
                      <a:pt x="52" y="129"/>
                      <a:pt x="45" y="138"/>
                    </a:cubicBezTo>
                    <a:cubicBezTo>
                      <a:pt x="24" y="132"/>
                      <a:pt x="12" y="155"/>
                      <a:pt x="0" y="139"/>
                    </a:cubicBezTo>
                    <a:cubicBezTo>
                      <a:pt x="14" y="131"/>
                      <a:pt x="7" y="98"/>
                      <a:pt x="5" y="90"/>
                    </a:cubicBezTo>
                    <a:cubicBezTo>
                      <a:pt x="6" y="91"/>
                      <a:pt x="6" y="92"/>
                      <a:pt x="6" y="93"/>
                    </a:cubicBezTo>
                    <a:cubicBezTo>
                      <a:pt x="8" y="93"/>
                      <a:pt x="7" y="90"/>
                      <a:pt x="7" y="88"/>
                    </a:cubicBezTo>
                    <a:cubicBezTo>
                      <a:pt x="10" y="92"/>
                      <a:pt x="9" y="87"/>
                      <a:pt x="9" y="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06" name="Freeform 132"/>
              <p:cNvSpPr>
                <a:spLocks/>
              </p:cNvSpPr>
              <p:nvPr/>
            </p:nvSpPr>
            <p:spPr bwMode="auto">
              <a:xfrm>
                <a:off x="4307" y="1938"/>
                <a:ext cx="21" cy="12"/>
              </a:xfrm>
              <a:custGeom>
                <a:avLst/>
                <a:gdLst>
                  <a:gd name="T0" fmla="*/ 3 w 9"/>
                  <a:gd name="T1" fmla="*/ 0 h 5"/>
                  <a:gd name="T2" fmla="*/ 9 w 9"/>
                  <a:gd name="T3" fmla="*/ 1 h 5"/>
                  <a:gd name="T4" fmla="*/ 1 w 9"/>
                  <a:gd name="T5" fmla="*/ 5 h 5"/>
                  <a:gd name="T6" fmla="*/ 3 w 9"/>
                  <a:gd name="T7" fmla="*/ 0 h 5"/>
                </a:gdLst>
                <a:ahLst/>
                <a:cxnLst>
                  <a:cxn ang="0">
                    <a:pos x="T0" y="T1"/>
                  </a:cxn>
                  <a:cxn ang="0">
                    <a:pos x="T2" y="T3"/>
                  </a:cxn>
                  <a:cxn ang="0">
                    <a:pos x="T4" y="T5"/>
                  </a:cxn>
                  <a:cxn ang="0">
                    <a:pos x="T6" y="T7"/>
                  </a:cxn>
                </a:cxnLst>
                <a:rect l="0" t="0" r="r" b="b"/>
                <a:pathLst>
                  <a:path w="9" h="5">
                    <a:moveTo>
                      <a:pt x="3" y="0"/>
                    </a:moveTo>
                    <a:cubicBezTo>
                      <a:pt x="4" y="1"/>
                      <a:pt x="6" y="1"/>
                      <a:pt x="9" y="1"/>
                    </a:cubicBezTo>
                    <a:cubicBezTo>
                      <a:pt x="9" y="5"/>
                      <a:pt x="4" y="4"/>
                      <a:pt x="1" y="5"/>
                    </a:cubicBezTo>
                    <a:cubicBezTo>
                      <a:pt x="0" y="2"/>
                      <a:pt x="4" y="3"/>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07" name="Freeform 133"/>
              <p:cNvSpPr>
                <a:spLocks/>
              </p:cNvSpPr>
              <p:nvPr/>
            </p:nvSpPr>
            <p:spPr bwMode="auto">
              <a:xfrm>
                <a:off x="3221" y="1950"/>
                <a:ext cx="94" cy="206"/>
              </a:xfrm>
              <a:custGeom>
                <a:avLst/>
                <a:gdLst>
                  <a:gd name="T0" fmla="*/ 37 w 40"/>
                  <a:gd name="T1" fmla="*/ 0 h 87"/>
                  <a:gd name="T2" fmla="*/ 39 w 40"/>
                  <a:gd name="T3" fmla="*/ 24 h 87"/>
                  <a:gd name="T4" fmla="*/ 39 w 40"/>
                  <a:gd name="T5" fmla="*/ 22 h 87"/>
                  <a:gd name="T6" fmla="*/ 17 w 40"/>
                  <a:gd name="T7" fmla="*/ 80 h 87"/>
                  <a:gd name="T8" fmla="*/ 1 w 40"/>
                  <a:gd name="T9" fmla="*/ 62 h 87"/>
                  <a:gd name="T10" fmla="*/ 19 w 40"/>
                  <a:gd name="T11" fmla="*/ 23 h 87"/>
                  <a:gd name="T12" fmla="*/ 28 w 40"/>
                  <a:gd name="T13" fmla="*/ 9 h 87"/>
                  <a:gd name="T14" fmla="*/ 37 w 4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7">
                    <a:moveTo>
                      <a:pt x="37" y="0"/>
                    </a:moveTo>
                    <a:cubicBezTo>
                      <a:pt x="37" y="8"/>
                      <a:pt x="40" y="14"/>
                      <a:pt x="39" y="24"/>
                    </a:cubicBezTo>
                    <a:cubicBezTo>
                      <a:pt x="39" y="24"/>
                      <a:pt x="39" y="22"/>
                      <a:pt x="39" y="22"/>
                    </a:cubicBezTo>
                    <a:cubicBezTo>
                      <a:pt x="32" y="34"/>
                      <a:pt x="30" y="72"/>
                      <a:pt x="17" y="80"/>
                    </a:cubicBezTo>
                    <a:cubicBezTo>
                      <a:pt x="7" y="87"/>
                      <a:pt x="2" y="73"/>
                      <a:pt x="1" y="62"/>
                    </a:cubicBezTo>
                    <a:cubicBezTo>
                      <a:pt x="13" y="54"/>
                      <a:pt x="0" y="20"/>
                      <a:pt x="19" y="23"/>
                    </a:cubicBezTo>
                    <a:cubicBezTo>
                      <a:pt x="23" y="18"/>
                      <a:pt x="30" y="18"/>
                      <a:pt x="28" y="9"/>
                    </a:cubicBezTo>
                    <a:cubicBezTo>
                      <a:pt x="34" y="12"/>
                      <a:pt x="32" y="0"/>
                      <a:pt x="3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08" name="Freeform 134"/>
              <p:cNvSpPr>
                <a:spLocks/>
              </p:cNvSpPr>
              <p:nvPr/>
            </p:nvSpPr>
            <p:spPr bwMode="auto">
              <a:xfrm>
                <a:off x="4913" y="2006"/>
                <a:ext cx="11" cy="19"/>
              </a:xfrm>
              <a:custGeom>
                <a:avLst/>
                <a:gdLst>
                  <a:gd name="T0" fmla="*/ 0 w 5"/>
                  <a:gd name="T1" fmla="*/ 5 h 8"/>
                  <a:gd name="T2" fmla="*/ 2 w 5"/>
                  <a:gd name="T3" fmla="*/ 5 h 8"/>
                  <a:gd name="T4" fmla="*/ 0 w 5"/>
                  <a:gd name="T5" fmla="*/ 1 h 8"/>
                  <a:gd name="T6" fmla="*/ 3 w 5"/>
                  <a:gd name="T7" fmla="*/ 1 h 8"/>
                  <a:gd name="T8" fmla="*/ 0 w 5"/>
                  <a:gd name="T9" fmla="*/ 5 h 8"/>
                </a:gdLst>
                <a:ahLst/>
                <a:cxnLst>
                  <a:cxn ang="0">
                    <a:pos x="T0" y="T1"/>
                  </a:cxn>
                  <a:cxn ang="0">
                    <a:pos x="T2" y="T3"/>
                  </a:cxn>
                  <a:cxn ang="0">
                    <a:pos x="T4" y="T5"/>
                  </a:cxn>
                  <a:cxn ang="0">
                    <a:pos x="T6" y="T7"/>
                  </a:cxn>
                  <a:cxn ang="0">
                    <a:pos x="T8" y="T9"/>
                  </a:cxn>
                </a:cxnLst>
                <a:rect l="0" t="0" r="r" b="b"/>
                <a:pathLst>
                  <a:path w="5" h="8">
                    <a:moveTo>
                      <a:pt x="0" y="5"/>
                    </a:moveTo>
                    <a:cubicBezTo>
                      <a:pt x="1" y="4"/>
                      <a:pt x="1" y="5"/>
                      <a:pt x="2" y="5"/>
                    </a:cubicBezTo>
                    <a:cubicBezTo>
                      <a:pt x="0" y="4"/>
                      <a:pt x="1" y="2"/>
                      <a:pt x="0" y="1"/>
                    </a:cubicBezTo>
                    <a:cubicBezTo>
                      <a:pt x="0" y="0"/>
                      <a:pt x="2" y="1"/>
                      <a:pt x="3" y="1"/>
                    </a:cubicBezTo>
                    <a:cubicBezTo>
                      <a:pt x="2" y="2"/>
                      <a:pt x="5" y="8"/>
                      <a:pt x="0"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09" name="Freeform 135"/>
              <p:cNvSpPr>
                <a:spLocks/>
              </p:cNvSpPr>
              <p:nvPr/>
            </p:nvSpPr>
            <p:spPr bwMode="auto">
              <a:xfrm>
                <a:off x="4901" y="2009"/>
                <a:ext cx="16" cy="9"/>
              </a:xfrm>
              <a:custGeom>
                <a:avLst/>
                <a:gdLst>
                  <a:gd name="T0" fmla="*/ 5 w 7"/>
                  <a:gd name="T1" fmla="*/ 0 h 4"/>
                  <a:gd name="T2" fmla="*/ 7 w 7"/>
                  <a:gd name="T3" fmla="*/ 4 h 4"/>
                  <a:gd name="T4" fmla="*/ 5 w 7"/>
                  <a:gd name="T5" fmla="*/ 4 h 4"/>
                  <a:gd name="T6" fmla="*/ 0 w 7"/>
                  <a:gd name="T7" fmla="*/ 4 h 4"/>
                  <a:gd name="T8" fmla="*/ 5 w 7"/>
                  <a:gd name="T9" fmla="*/ 0 h 4"/>
                </a:gdLst>
                <a:ahLst/>
                <a:cxnLst>
                  <a:cxn ang="0">
                    <a:pos x="T0" y="T1"/>
                  </a:cxn>
                  <a:cxn ang="0">
                    <a:pos x="T2" y="T3"/>
                  </a:cxn>
                  <a:cxn ang="0">
                    <a:pos x="T4" y="T5"/>
                  </a:cxn>
                  <a:cxn ang="0">
                    <a:pos x="T6" y="T7"/>
                  </a:cxn>
                  <a:cxn ang="0">
                    <a:pos x="T8" y="T9"/>
                  </a:cxn>
                </a:cxnLst>
                <a:rect l="0" t="0" r="r" b="b"/>
                <a:pathLst>
                  <a:path w="7" h="4">
                    <a:moveTo>
                      <a:pt x="5" y="0"/>
                    </a:moveTo>
                    <a:cubicBezTo>
                      <a:pt x="6" y="1"/>
                      <a:pt x="5" y="3"/>
                      <a:pt x="7" y="4"/>
                    </a:cubicBezTo>
                    <a:cubicBezTo>
                      <a:pt x="6" y="4"/>
                      <a:pt x="6" y="3"/>
                      <a:pt x="5" y="4"/>
                    </a:cubicBezTo>
                    <a:cubicBezTo>
                      <a:pt x="3" y="4"/>
                      <a:pt x="1" y="4"/>
                      <a:pt x="0" y="4"/>
                    </a:cubicBezTo>
                    <a:cubicBezTo>
                      <a:pt x="0" y="2"/>
                      <a:pt x="4" y="2"/>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10" name="Freeform 136"/>
              <p:cNvSpPr>
                <a:spLocks/>
              </p:cNvSpPr>
              <p:nvPr/>
            </p:nvSpPr>
            <p:spPr bwMode="auto">
              <a:xfrm>
                <a:off x="4704" y="2267"/>
                <a:ext cx="78" cy="100"/>
              </a:xfrm>
              <a:custGeom>
                <a:avLst/>
                <a:gdLst>
                  <a:gd name="T0" fmla="*/ 21 w 33"/>
                  <a:gd name="T1" fmla="*/ 13 h 42"/>
                  <a:gd name="T2" fmla="*/ 21 w 33"/>
                  <a:gd name="T3" fmla="*/ 18 h 42"/>
                  <a:gd name="T4" fmla="*/ 25 w 33"/>
                  <a:gd name="T5" fmla="*/ 22 h 42"/>
                  <a:gd name="T6" fmla="*/ 33 w 33"/>
                  <a:gd name="T7" fmla="*/ 19 h 42"/>
                  <a:gd name="T8" fmla="*/ 0 w 33"/>
                  <a:gd name="T9" fmla="*/ 42 h 42"/>
                  <a:gd name="T10" fmla="*/ 7 w 33"/>
                  <a:gd name="T11" fmla="*/ 35 h 42"/>
                  <a:gd name="T12" fmla="*/ 3 w 33"/>
                  <a:gd name="T13" fmla="*/ 29 h 42"/>
                  <a:gd name="T14" fmla="*/ 15 w 33"/>
                  <a:gd name="T15" fmla="*/ 0 h 42"/>
                  <a:gd name="T16" fmla="*/ 21 w 33"/>
                  <a:gd name="T17" fmla="*/ 5 h 42"/>
                  <a:gd name="T18" fmla="*/ 17 w 33"/>
                  <a:gd name="T19" fmla="*/ 14 h 42"/>
                  <a:gd name="T20" fmla="*/ 21 w 33"/>
                  <a:gd name="T21"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2">
                    <a:moveTo>
                      <a:pt x="21" y="13"/>
                    </a:moveTo>
                    <a:cubicBezTo>
                      <a:pt x="23" y="14"/>
                      <a:pt x="22" y="18"/>
                      <a:pt x="21" y="18"/>
                    </a:cubicBezTo>
                    <a:cubicBezTo>
                      <a:pt x="21" y="21"/>
                      <a:pt x="25" y="20"/>
                      <a:pt x="25" y="22"/>
                    </a:cubicBezTo>
                    <a:cubicBezTo>
                      <a:pt x="28" y="21"/>
                      <a:pt x="28" y="18"/>
                      <a:pt x="33" y="19"/>
                    </a:cubicBezTo>
                    <a:cubicBezTo>
                      <a:pt x="24" y="29"/>
                      <a:pt x="12" y="39"/>
                      <a:pt x="0" y="42"/>
                    </a:cubicBezTo>
                    <a:cubicBezTo>
                      <a:pt x="1" y="38"/>
                      <a:pt x="6" y="38"/>
                      <a:pt x="7" y="35"/>
                    </a:cubicBezTo>
                    <a:cubicBezTo>
                      <a:pt x="7" y="31"/>
                      <a:pt x="2" y="33"/>
                      <a:pt x="3" y="29"/>
                    </a:cubicBezTo>
                    <a:cubicBezTo>
                      <a:pt x="16" y="26"/>
                      <a:pt x="16" y="12"/>
                      <a:pt x="15" y="0"/>
                    </a:cubicBezTo>
                    <a:cubicBezTo>
                      <a:pt x="16" y="2"/>
                      <a:pt x="18" y="4"/>
                      <a:pt x="21" y="5"/>
                    </a:cubicBezTo>
                    <a:cubicBezTo>
                      <a:pt x="19" y="7"/>
                      <a:pt x="20" y="12"/>
                      <a:pt x="17" y="14"/>
                    </a:cubicBezTo>
                    <a:cubicBezTo>
                      <a:pt x="19" y="16"/>
                      <a:pt x="21" y="16"/>
                      <a:pt x="21"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11" name="Freeform 137"/>
              <p:cNvSpPr>
                <a:spLocks/>
              </p:cNvSpPr>
              <p:nvPr/>
            </p:nvSpPr>
            <p:spPr bwMode="auto">
              <a:xfrm>
                <a:off x="1860" y="2429"/>
                <a:ext cx="14" cy="16"/>
              </a:xfrm>
              <a:custGeom>
                <a:avLst/>
                <a:gdLst>
                  <a:gd name="T0" fmla="*/ 6 w 6"/>
                  <a:gd name="T1" fmla="*/ 5 h 7"/>
                  <a:gd name="T2" fmla="*/ 4 w 6"/>
                  <a:gd name="T3" fmla="*/ 7 h 7"/>
                  <a:gd name="T4" fmla="*/ 3 w 6"/>
                  <a:gd name="T5" fmla="*/ 1 h 7"/>
                  <a:gd name="T6" fmla="*/ 4 w 6"/>
                  <a:gd name="T7" fmla="*/ 0 h 7"/>
                  <a:gd name="T8" fmla="*/ 6 w 6"/>
                  <a:gd name="T9" fmla="*/ 0 h 7"/>
                  <a:gd name="T10" fmla="*/ 6 w 6"/>
                  <a:gd name="T11" fmla="*/ 1 h 7"/>
                  <a:gd name="T12" fmla="*/ 4 w 6"/>
                  <a:gd name="T13" fmla="*/ 4 h 7"/>
                  <a:gd name="T14" fmla="*/ 6 w 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5"/>
                    </a:moveTo>
                    <a:cubicBezTo>
                      <a:pt x="4" y="5"/>
                      <a:pt x="4" y="6"/>
                      <a:pt x="4" y="7"/>
                    </a:cubicBezTo>
                    <a:cubicBezTo>
                      <a:pt x="0" y="6"/>
                      <a:pt x="6" y="1"/>
                      <a:pt x="3" y="1"/>
                    </a:cubicBezTo>
                    <a:cubicBezTo>
                      <a:pt x="3" y="0"/>
                      <a:pt x="3" y="0"/>
                      <a:pt x="4" y="0"/>
                    </a:cubicBezTo>
                    <a:cubicBezTo>
                      <a:pt x="5" y="0"/>
                      <a:pt x="5" y="0"/>
                      <a:pt x="6" y="0"/>
                    </a:cubicBezTo>
                    <a:cubicBezTo>
                      <a:pt x="6" y="0"/>
                      <a:pt x="6" y="1"/>
                      <a:pt x="6" y="1"/>
                    </a:cubicBezTo>
                    <a:cubicBezTo>
                      <a:pt x="6" y="2"/>
                      <a:pt x="4" y="3"/>
                      <a:pt x="4" y="4"/>
                    </a:cubicBezTo>
                    <a:cubicBezTo>
                      <a:pt x="5" y="4"/>
                      <a:pt x="6" y="4"/>
                      <a:pt x="6"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12" name="Freeform 138"/>
              <p:cNvSpPr>
                <a:spLocks/>
              </p:cNvSpPr>
              <p:nvPr/>
            </p:nvSpPr>
            <p:spPr bwMode="auto">
              <a:xfrm>
                <a:off x="3457" y="2464"/>
                <a:ext cx="22" cy="17"/>
              </a:xfrm>
              <a:custGeom>
                <a:avLst/>
                <a:gdLst>
                  <a:gd name="T0" fmla="*/ 1 w 9"/>
                  <a:gd name="T1" fmla="*/ 2 h 7"/>
                  <a:gd name="T2" fmla="*/ 9 w 9"/>
                  <a:gd name="T3" fmla="*/ 4 h 7"/>
                  <a:gd name="T4" fmla="*/ 0 w 9"/>
                  <a:gd name="T5" fmla="*/ 7 h 7"/>
                  <a:gd name="T6" fmla="*/ 1 w 9"/>
                  <a:gd name="T7" fmla="*/ 2 h 7"/>
                </a:gdLst>
                <a:ahLst/>
                <a:cxnLst>
                  <a:cxn ang="0">
                    <a:pos x="T0" y="T1"/>
                  </a:cxn>
                  <a:cxn ang="0">
                    <a:pos x="T2" y="T3"/>
                  </a:cxn>
                  <a:cxn ang="0">
                    <a:pos x="T4" y="T5"/>
                  </a:cxn>
                  <a:cxn ang="0">
                    <a:pos x="T6" y="T7"/>
                  </a:cxn>
                </a:cxnLst>
                <a:rect l="0" t="0" r="r" b="b"/>
                <a:pathLst>
                  <a:path w="9" h="7">
                    <a:moveTo>
                      <a:pt x="1" y="2"/>
                    </a:moveTo>
                    <a:cubicBezTo>
                      <a:pt x="4" y="0"/>
                      <a:pt x="4" y="6"/>
                      <a:pt x="9" y="4"/>
                    </a:cubicBezTo>
                    <a:cubicBezTo>
                      <a:pt x="8" y="7"/>
                      <a:pt x="4" y="7"/>
                      <a:pt x="0" y="7"/>
                    </a:cubicBezTo>
                    <a:cubicBezTo>
                      <a:pt x="0" y="5"/>
                      <a:pt x="2" y="5"/>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13" name="Freeform 139"/>
              <p:cNvSpPr>
                <a:spLocks/>
              </p:cNvSpPr>
              <p:nvPr/>
            </p:nvSpPr>
            <p:spPr bwMode="auto">
              <a:xfrm>
                <a:off x="2059" y="2507"/>
                <a:ext cx="12" cy="14"/>
              </a:xfrm>
              <a:custGeom>
                <a:avLst/>
                <a:gdLst>
                  <a:gd name="T0" fmla="*/ 5 w 5"/>
                  <a:gd name="T1" fmla="*/ 0 h 6"/>
                  <a:gd name="T2" fmla="*/ 0 w 5"/>
                  <a:gd name="T3" fmla="*/ 4 h 6"/>
                  <a:gd name="T4" fmla="*/ 2 w 5"/>
                  <a:gd name="T5" fmla="*/ 0 h 6"/>
                  <a:gd name="T6" fmla="*/ 5 w 5"/>
                  <a:gd name="T7" fmla="*/ 0 h 6"/>
                </a:gdLst>
                <a:ahLst/>
                <a:cxnLst>
                  <a:cxn ang="0">
                    <a:pos x="T0" y="T1"/>
                  </a:cxn>
                  <a:cxn ang="0">
                    <a:pos x="T2" y="T3"/>
                  </a:cxn>
                  <a:cxn ang="0">
                    <a:pos x="T4" y="T5"/>
                  </a:cxn>
                  <a:cxn ang="0">
                    <a:pos x="T6" y="T7"/>
                  </a:cxn>
                </a:cxnLst>
                <a:rect l="0" t="0" r="r" b="b"/>
                <a:pathLst>
                  <a:path w="5" h="6">
                    <a:moveTo>
                      <a:pt x="5" y="0"/>
                    </a:moveTo>
                    <a:cubicBezTo>
                      <a:pt x="4" y="1"/>
                      <a:pt x="2" y="6"/>
                      <a:pt x="0" y="4"/>
                    </a:cubicBezTo>
                    <a:cubicBezTo>
                      <a:pt x="2" y="2"/>
                      <a:pt x="0" y="2"/>
                      <a:pt x="2" y="0"/>
                    </a:cubicBezTo>
                    <a:cubicBezTo>
                      <a:pt x="3" y="0"/>
                      <a:pt x="4" y="0"/>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14" name="Freeform 140"/>
              <p:cNvSpPr>
                <a:spLocks/>
              </p:cNvSpPr>
              <p:nvPr/>
            </p:nvSpPr>
            <p:spPr bwMode="auto">
              <a:xfrm>
                <a:off x="2071" y="2502"/>
                <a:ext cx="21" cy="17"/>
              </a:xfrm>
              <a:custGeom>
                <a:avLst/>
                <a:gdLst>
                  <a:gd name="T0" fmla="*/ 0 w 9"/>
                  <a:gd name="T1" fmla="*/ 7 h 7"/>
                  <a:gd name="T2" fmla="*/ 1 w 9"/>
                  <a:gd name="T3" fmla="*/ 1 h 7"/>
                  <a:gd name="T4" fmla="*/ 8 w 9"/>
                  <a:gd name="T5" fmla="*/ 4 h 7"/>
                  <a:gd name="T6" fmla="*/ 0 w 9"/>
                  <a:gd name="T7" fmla="*/ 7 h 7"/>
                </a:gdLst>
                <a:ahLst/>
                <a:cxnLst>
                  <a:cxn ang="0">
                    <a:pos x="T0" y="T1"/>
                  </a:cxn>
                  <a:cxn ang="0">
                    <a:pos x="T2" y="T3"/>
                  </a:cxn>
                  <a:cxn ang="0">
                    <a:pos x="T4" y="T5"/>
                  </a:cxn>
                  <a:cxn ang="0">
                    <a:pos x="T6" y="T7"/>
                  </a:cxn>
                </a:cxnLst>
                <a:rect l="0" t="0" r="r" b="b"/>
                <a:pathLst>
                  <a:path w="9" h="7">
                    <a:moveTo>
                      <a:pt x="0" y="7"/>
                    </a:moveTo>
                    <a:cubicBezTo>
                      <a:pt x="1" y="3"/>
                      <a:pt x="3" y="4"/>
                      <a:pt x="1" y="1"/>
                    </a:cubicBezTo>
                    <a:cubicBezTo>
                      <a:pt x="4" y="1"/>
                      <a:pt x="9" y="0"/>
                      <a:pt x="8" y="4"/>
                    </a:cubicBezTo>
                    <a:cubicBezTo>
                      <a:pt x="4" y="3"/>
                      <a:pt x="4" y="7"/>
                      <a:pt x="0"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15" name="Freeform 141"/>
              <p:cNvSpPr>
                <a:spLocks/>
              </p:cNvSpPr>
              <p:nvPr/>
            </p:nvSpPr>
            <p:spPr bwMode="auto">
              <a:xfrm>
                <a:off x="1952" y="2538"/>
                <a:ext cx="17" cy="11"/>
              </a:xfrm>
              <a:custGeom>
                <a:avLst/>
                <a:gdLst>
                  <a:gd name="T0" fmla="*/ 2 w 7"/>
                  <a:gd name="T1" fmla="*/ 0 h 5"/>
                  <a:gd name="T2" fmla="*/ 4 w 7"/>
                  <a:gd name="T3" fmla="*/ 1 h 5"/>
                  <a:gd name="T4" fmla="*/ 5 w 7"/>
                  <a:gd name="T5" fmla="*/ 5 h 5"/>
                  <a:gd name="T6" fmla="*/ 3 w 7"/>
                  <a:gd name="T7" fmla="*/ 5 h 5"/>
                  <a:gd name="T8" fmla="*/ 3 w 7"/>
                  <a:gd name="T9" fmla="*/ 2 h 5"/>
                  <a:gd name="T10" fmla="*/ 1 w 7"/>
                  <a:gd name="T11" fmla="*/ 3 h 5"/>
                  <a:gd name="T12" fmla="*/ 1 w 7"/>
                  <a:gd name="T13" fmla="*/ 0 h 5"/>
                  <a:gd name="T14" fmla="*/ 2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2" y="0"/>
                    </a:moveTo>
                    <a:cubicBezTo>
                      <a:pt x="3" y="1"/>
                      <a:pt x="3" y="1"/>
                      <a:pt x="4" y="1"/>
                    </a:cubicBezTo>
                    <a:cubicBezTo>
                      <a:pt x="5" y="3"/>
                      <a:pt x="7" y="3"/>
                      <a:pt x="5" y="5"/>
                    </a:cubicBezTo>
                    <a:cubicBezTo>
                      <a:pt x="5" y="5"/>
                      <a:pt x="4" y="5"/>
                      <a:pt x="3" y="5"/>
                    </a:cubicBezTo>
                    <a:cubicBezTo>
                      <a:pt x="3" y="4"/>
                      <a:pt x="3" y="3"/>
                      <a:pt x="3" y="2"/>
                    </a:cubicBezTo>
                    <a:cubicBezTo>
                      <a:pt x="2" y="2"/>
                      <a:pt x="2" y="2"/>
                      <a:pt x="1" y="3"/>
                    </a:cubicBezTo>
                    <a:cubicBezTo>
                      <a:pt x="0" y="2"/>
                      <a:pt x="1" y="1"/>
                      <a:pt x="1" y="0"/>
                    </a:cubicBezTo>
                    <a:cubicBezTo>
                      <a:pt x="2"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16" name="Freeform 142"/>
              <p:cNvSpPr>
                <a:spLocks/>
              </p:cNvSpPr>
              <p:nvPr/>
            </p:nvSpPr>
            <p:spPr bwMode="auto">
              <a:xfrm>
                <a:off x="2511" y="672"/>
                <a:ext cx="33" cy="9"/>
              </a:xfrm>
              <a:custGeom>
                <a:avLst/>
                <a:gdLst>
                  <a:gd name="T0" fmla="*/ 10 w 14"/>
                  <a:gd name="T1" fmla="*/ 0 h 4"/>
                  <a:gd name="T2" fmla="*/ 10 w 14"/>
                  <a:gd name="T3" fmla="*/ 1 h 4"/>
                  <a:gd name="T4" fmla="*/ 14 w 14"/>
                  <a:gd name="T5" fmla="*/ 2 h 4"/>
                  <a:gd name="T6" fmla="*/ 6 w 14"/>
                  <a:gd name="T7" fmla="*/ 3 h 4"/>
                  <a:gd name="T8" fmla="*/ 7 w 14"/>
                  <a:gd name="T9" fmla="*/ 1 h 4"/>
                  <a:gd name="T10" fmla="*/ 0 w 14"/>
                  <a:gd name="T11" fmla="*/ 1 h 4"/>
                  <a:gd name="T12" fmla="*/ 0 w 14"/>
                  <a:gd name="T13" fmla="*/ 0 h 4"/>
                  <a:gd name="T14" fmla="*/ 10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0" y="0"/>
                    </a:moveTo>
                    <a:cubicBezTo>
                      <a:pt x="10" y="0"/>
                      <a:pt x="10" y="1"/>
                      <a:pt x="10" y="1"/>
                    </a:cubicBezTo>
                    <a:cubicBezTo>
                      <a:pt x="12" y="1"/>
                      <a:pt x="12" y="2"/>
                      <a:pt x="14" y="2"/>
                    </a:cubicBezTo>
                    <a:cubicBezTo>
                      <a:pt x="13" y="4"/>
                      <a:pt x="9" y="2"/>
                      <a:pt x="6" y="3"/>
                    </a:cubicBezTo>
                    <a:cubicBezTo>
                      <a:pt x="6" y="2"/>
                      <a:pt x="7" y="2"/>
                      <a:pt x="7" y="1"/>
                    </a:cubicBezTo>
                    <a:cubicBezTo>
                      <a:pt x="5" y="1"/>
                      <a:pt x="2" y="1"/>
                      <a:pt x="0" y="1"/>
                    </a:cubicBezTo>
                    <a:cubicBezTo>
                      <a:pt x="0" y="1"/>
                      <a:pt x="0" y="0"/>
                      <a:pt x="0" y="0"/>
                    </a:cubicBezTo>
                    <a:cubicBezTo>
                      <a:pt x="3" y="0"/>
                      <a:pt x="7" y="0"/>
                      <a:pt x="1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17" name="Freeform 143"/>
              <p:cNvSpPr>
                <a:spLocks/>
              </p:cNvSpPr>
              <p:nvPr/>
            </p:nvSpPr>
            <p:spPr bwMode="auto">
              <a:xfrm>
                <a:off x="2421" y="672"/>
                <a:ext cx="19" cy="14"/>
              </a:xfrm>
              <a:custGeom>
                <a:avLst/>
                <a:gdLst>
                  <a:gd name="T0" fmla="*/ 8 w 8"/>
                  <a:gd name="T1" fmla="*/ 4 h 6"/>
                  <a:gd name="T2" fmla="*/ 0 w 8"/>
                  <a:gd name="T3" fmla="*/ 2 h 6"/>
                  <a:gd name="T4" fmla="*/ 8 w 8"/>
                  <a:gd name="T5" fmla="*/ 4 h 6"/>
                </a:gdLst>
                <a:ahLst/>
                <a:cxnLst>
                  <a:cxn ang="0">
                    <a:pos x="T0" y="T1"/>
                  </a:cxn>
                  <a:cxn ang="0">
                    <a:pos x="T2" y="T3"/>
                  </a:cxn>
                  <a:cxn ang="0">
                    <a:pos x="T4" y="T5"/>
                  </a:cxn>
                </a:cxnLst>
                <a:rect l="0" t="0" r="r" b="b"/>
                <a:pathLst>
                  <a:path w="8" h="6">
                    <a:moveTo>
                      <a:pt x="8" y="4"/>
                    </a:moveTo>
                    <a:cubicBezTo>
                      <a:pt x="6" y="2"/>
                      <a:pt x="2" y="6"/>
                      <a:pt x="0" y="2"/>
                    </a:cubicBezTo>
                    <a:cubicBezTo>
                      <a:pt x="1" y="0"/>
                      <a:pt x="8" y="1"/>
                      <a:pt x="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18" name="Freeform 144"/>
              <p:cNvSpPr>
                <a:spLocks/>
              </p:cNvSpPr>
              <p:nvPr/>
            </p:nvSpPr>
            <p:spPr bwMode="auto">
              <a:xfrm>
                <a:off x="2480" y="676"/>
                <a:ext cx="36" cy="5"/>
              </a:xfrm>
              <a:custGeom>
                <a:avLst/>
                <a:gdLst>
                  <a:gd name="T0" fmla="*/ 15 w 15"/>
                  <a:gd name="T1" fmla="*/ 0 h 2"/>
                  <a:gd name="T2" fmla="*/ 0 w 15"/>
                  <a:gd name="T3" fmla="*/ 2 h 2"/>
                  <a:gd name="T4" fmla="*/ 15 w 15"/>
                  <a:gd name="T5" fmla="*/ 0 h 2"/>
                </a:gdLst>
                <a:ahLst/>
                <a:cxnLst>
                  <a:cxn ang="0">
                    <a:pos x="T0" y="T1"/>
                  </a:cxn>
                  <a:cxn ang="0">
                    <a:pos x="T2" y="T3"/>
                  </a:cxn>
                  <a:cxn ang="0">
                    <a:pos x="T4" y="T5"/>
                  </a:cxn>
                </a:cxnLst>
                <a:rect l="0" t="0" r="r" b="b"/>
                <a:pathLst>
                  <a:path w="15" h="2">
                    <a:moveTo>
                      <a:pt x="15" y="0"/>
                    </a:moveTo>
                    <a:cubicBezTo>
                      <a:pt x="11" y="2"/>
                      <a:pt x="6" y="2"/>
                      <a:pt x="0" y="2"/>
                    </a:cubicBezTo>
                    <a:cubicBezTo>
                      <a:pt x="4" y="0"/>
                      <a:pt x="10" y="0"/>
                      <a:pt x="1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19" name="Freeform 145"/>
              <p:cNvSpPr>
                <a:spLocks/>
              </p:cNvSpPr>
              <p:nvPr/>
            </p:nvSpPr>
            <p:spPr bwMode="auto">
              <a:xfrm>
                <a:off x="2551" y="683"/>
                <a:ext cx="21" cy="10"/>
              </a:xfrm>
              <a:custGeom>
                <a:avLst/>
                <a:gdLst>
                  <a:gd name="T0" fmla="*/ 9 w 9"/>
                  <a:gd name="T1" fmla="*/ 1 h 4"/>
                  <a:gd name="T2" fmla="*/ 0 w 9"/>
                  <a:gd name="T3" fmla="*/ 0 h 4"/>
                  <a:gd name="T4" fmla="*/ 9 w 9"/>
                  <a:gd name="T5" fmla="*/ 0 h 4"/>
                  <a:gd name="T6" fmla="*/ 9 w 9"/>
                  <a:gd name="T7" fmla="*/ 1 h 4"/>
                </a:gdLst>
                <a:ahLst/>
                <a:cxnLst>
                  <a:cxn ang="0">
                    <a:pos x="T0" y="T1"/>
                  </a:cxn>
                  <a:cxn ang="0">
                    <a:pos x="T2" y="T3"/>
                  </a:cxn>
                  <a:cxn ang="0">
                    <a:pos x="T4" y="T5"/>
                  </a:cxn>
                  <a:cxn ang="0">
                    <a:pos x="T6" y="T7"/>
                  </a:cxn>
                </a:cxnLst>
                <a:rect l="0" t="0" r="r" b="b"/>
                <a:pathLst>
                  <a:path w="9" h="4">
                    <a:moveTo>
                      <a:pt x="9" y="1"/>
                    </a:moveTo>
                    <a:cubicBezTo>
                      <a:pt x="6" y="0"/>
                      <a:pt x="0" y="4"/>
                      <a:pt x="0" y="0"/>
                    </a:cubicBezTo>
                    <a:cubicBezTo>
                      <a:pt x="3" y="0"/>
                      <a:pt x="6" y="0"/>
                      <a:pt x="9" y="0"/>
                    </a:cubicBezTo>
                    <a:cubicBezTo>
                      <a:pt x="9" y="0"/>
                      <a:pt x="9" y="0"/>
                      <a:pt x="9"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20" name="Freeform 146"/>
              <p:cNvSpPr>
                <a:spLocks/>
              </p:cNvSpPr>
              <p:nvPr/>
            </p:nvSpPr>
            <p:spPr bwMode="auto">
              <a:xfrm>
                <a:off x="2234" y="686"/>
                <a:ext cx="38" cy="9"/>
              </a:xfrm>
              <a:custGeom>
                <a:avLst/>
                <a:gdLst>
                  <a:gd name="T0" fmla="*/ 4 w 16"/>
                  <a:gd name="T1" fmla="*/ 4 h 4"/>
                  <a:gd name="T2" fmla="*/ 0 w 16"/>
                  <a:gd name="T3" fmla="*/ 2 h 4"/>
                  <a:gd name="T4" fmla="*/ 16 w 16"/>
                  <a:gd name="T5" fmla="*/ 1 h 4"/>
                  <a:gd name="T6" fmla="*/ 4 w 16"/>
                  <a:gd name="T7" fmla="*/ 4 h 4"/>
                </a:gdLst>
                <a:ahLst/>
                <a:cxnLst>
                  <a:cxn ang="0">
                    <a:pos x="T0" y="T1"/>
                  </a:cxn>
                  <a:cxn ang="0">
                    <a:pos x="T2" y="T3"/>
                  </a:cxn>
                  <a:cxn ang="0">
                    <a:pos x="T4" y="T5"/>
                  </a:cxn>
                  <a:cxn ang="0">
                    <a:pos x="T6" y="T7"/>
                  </a:cxn>
                </a:cxnLst>
                <a:rect l="0" t="0" r="r" b="b"/>
                <a:pathLst>
                  <a:path w="16" h="4">
                    <a:moveTo>
                      <a:pt x="4" y="4"/>
                    </a:moveTo>
                    <a:cubicBezTo>
                      <a:pt x="5" y="1"/>
                      <a:pt x="0" y="4"/>
                      <a:pt x="0" y="2"/>
                    </a:cubicBezTo>
                    <a:cubicBezTo>
                      <a:pt x="6" y="1"/>
                      <a:pt x="10" y="0"/>
                      <a:pt x="16" y="1"/>
                    </a:cubicBezTo>
                    <a:cubicBezTo>
                      <a:pt x="13" y="2"/>
                      <a:pt x="7" y="2"/>
                      <a:pt x="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21" name="Freeform 147"/>
              <p:cNvSpPr>
                <a:spLocks/>
              </p:cNvSpPr>
              <p:nvPr/>
            </p:nvSpPr>
            <p:spPr bwMode="auto">
              <a:xfrm>
                <a:off x="3223" y="691"/>
                <a:ext cx="17" cy="9"/>
              </a:xfrm>
              <a:custGeom>
                <a:avLst/>
                <a:gdLst>
                  <a:gd name="T0" fmla="*/ 7 w 7"/>
                  <a:gd name="T1" fmla="*/ 2 h 4"/>
                  <a:gd name="T2" fmla="*/ 0 w 7"/>
                  <a:gd name="T3" fmla="*/ 3 h 4"/>
                  <a:gd name="T4" fmla="*/ 7 w 7"/>
                  <a:gd name="T5" fmla="*/ 2 h 4"/>
                </a:gdLst>
                <a:ahLst/>
                <a:cxnLst>
                  <a:cxn ang="0">
                    <a:pos x="T0" y="T1"/>
                  </a:cxn>
                  <a:cxn ang="0">
                    <a:pos x="T2" y="T3"/>
                  </a:cxn>
                  <a:cxn ang="0">
                    <a:pos x="T4" y="T5"/>
                  </a:cxn>
                </a:cxnLst>
                <a:rect l="0" t="0" r="r" b="b"/>
                <a:pathLst>
                  <a:path w="7" h="4">
                    <a:moveTo>
                      <a:pt x="7" y="2"/>
                    </a:moveTo>
                    <a:cubicBezTo>
                      <a:pt x="6" y="4"/>
                      <a:pt x="2" y="2"/>
                      <a:pt x="0" y="3"/>
                    </a:cubicBezTo>
                    <a:cubicBezTo>
                      <a:pt x="1" y="1"/>
                      <a:pt x="5" y="0"/>
                      <a:pt x="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22" name="Freeform 148"/>
              <p:cNvSpPr>
                <a:spLocks/>
              </p:cNvSpPr>
              <p:nvPr/>
            </p:nvSpPr>
            <p:spPr bwMode="auto">
              <a:xfrm>
                <a:off x="2579" y="691"/>
                <a:ext cx="26" cy="14"/>
              </a:xfrm>
              <a:custGeom>
                <a:avLst/>
                <a:gdLst>
                  <a:gd name="T0" fmla="*/ 0 w 11"/>
                  <a:gd name="T1" fmla="*/ 4 h 6"/>
                  <a:gd name="T2" fmla="*/ 0 w 11"/>
                  <a:gd name="T3" fmla="*/ 4 h 6"/>
                </a:gdLst>
                <a:ahLst/>
                <a:cxnLst>
                  <a:cxn ang="0">
                    <a:pos x="T0" y="T1"/>
                  </a:cxn>
                  <a:cxn ang="0">
                    <a:pos x="T2" y="T3"/>
                  </a:cxn>
                </a:cxnLst>
                <a:rect l="0" t="0" r="r" b="b"/>
                <a:pathLst>
                  <a:path w="11" h="6">
                    <a:moveTo>
                      <a:pt x="0" y="4"/>
                    </a:moveTo>
                    <a:cubicBezTo>
                      <a:pt x="11" y="0"/>
                      <a:pt x="9" y="6"/>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23" name="Freeform 149"/>
              <p:cNvSpPr>
                <a:spLocks/>
              </p:cNvSpPr>
              <p:nvPr/>
            </p:nvSpPr>
            <p:spPr bwMode="auto">
              <a:xfrm>
                <a:off x="3100" y="693"/>
                <a:ext cx="33" cy="12"/>
              </a:xfrm>
              <a:custGeom>
                <a:avLst/>
                <a:gdLst>
                  <a:gd name="T0" fmla="*/ 14 w 14"/>
                  <a:gd name="T1" fmla="*/ 2 h 5"/>
                  <a:gd name="T2" fmla="*/ 0 w 14"/>
                  <a:gd name="T3" fmla="*/ 3 h 5"/>
                  <a:gd name="T4" fmla="*/ 1 w 14"/>
                  <a:gd name="T5" fmla="*/ 2 h 5"/>
                  <a:gd name="T6" fmla="*/ 14 w 14"/>
                  <a:gd name="T7" fmla="*/ 2 h 5"/>
                </a:gdLst>
                <a:ahLst/>
                <a:cxnLst>
                  <a:cxn ang="0">
                    <a:pos x="T0" y="T1"/>
                  </a:cxn>
                  <a:cxn ang="0">
                    <a:pos x="T2" y="T3"/>
                  </a:cxn>
                  <a:cxn ang="0">
                    <a:pos x="T4" y="T5"/>
                  </a:cxn>
                  <a:cxn ang="0">
                    <a:pos x="T6" y="T7"/>
                  </a:cxn>
                </a:cxnLst>
                <a:rect l="0" t="0" r="r" b="b"/>
                <a:pathLst>
                  <a:path w="14" h="5">
                    <a:moveTo>
                      <a:pt x="14" y="2"/>
                    </a:moveTo>
                    <a:cubicBezTo>
                      <a:pt x="10" y="4"/>
                      <a:pt x="5" y="5"/>
                      <a:pt x="0" y="3"/>
                    </a:cubicBezTo>
                    <a:cubicBezTo>
                      <a:pt x="1" y="3"/>
                      <a:pt x="3" y="2"/>
                      <a:pt x="1" y="2"/>
                    </a:cubicBezTo>
                    <a:cubicBezTo>
                      <a:pt x="3" y="0"/>
                      <a:pt x="9" y="3"/>
                      <a:pt x="14"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24" name="Freeform 150"/>
              <p:cNvSpPr>
                <a:spLocks/>
              </p:cNvSpPr>
              <p:nvPr/>
            </p:nvSpPr>
            <p:spPr bwMode="auto">
              <a:xfrm>
                <a:off x="3450" y="688"/>
                <a:ext cx="71" cy="26"/>
              </a:xfrm>
              <a:custGeom>
                <a:avLst/>
                <a:gdLst>
                  <a:gd name="T0" fmla="*/ 17 w 30"/>
                  <a:gd name="T1" fmla="*/ 10 h 11"/>
                  <a:gd name="T2" fmla="*/ 8 w 30"/>
                  <a:gd name="T3" fmla="*/ 9 h 11"/>
                  <a:gd name="T4" fmla="*/ 10 w 30"/>
                  <a:gd name="T5" fmla="*/ 6 h 11"/>
                  <a:gd name="T6" fmla="*/ 0 w 30"/>
                  <a:gd name="T7" fmla="*/ 3 h 11"/>
                  <a:gd name="T8" fmla="*/ 16 w 30"/>
                  <a:gd name="T9" fmla="*/ 3 h 11"/>
                  <a:gd name="T10" fmla="*/ 30 w 30"/>
                  <a:gd name="T11" fmla="*/ 9 h 11"/>
                  <a:gd name="T12" fmla="*/ 17 w 30"/>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17" y="10"/>
                    </a:moveTo>
                    <a:cubicBezTo>
                      <a:pt x="15" y="9"/>
                      <a:pt x="11" y="9"/>
                      <a:pt x="8" y="9"/>
                    </a:cubicBezTo>
                    <a:cubicBezTo>
                      <a:pt x="8" y="8"/>
                      <a:pt x="9" y="8"/>
                      <a:pt x="10" y="6"/>
                    </a:cubicBezTo>
                    <a:cubicBezTo>
                      <a:pt x="6" y="9"/>
                      <a:pt x="0" y="9"/>
                      <a:pt x="0" y="3"/>
                    </a:cubicBezTo>
                    <a:cubicBezTo>
                      <a:pt x="5" y="0"/>
                      <a:pt x="11" y="3"/>
                      <a:pt x="16" y="3"/>
                    </a:cubicBezTo>
                    <a:cubicBezTo>
                      <a:pt x="16" y="10"/>
                      <a:pt x="27" y="5"/>
                      <a:pt x="30" y="9"/>
                    </a:cubicBezTo>
                    <a:cubicBezTo>
                      <a:pt x="27" y="11"/>
                      <a:pt x="21" y="10"/>
                      <a:pt x="17"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25" name="Freeform 151"/>
              <p:cNvSpPr>
                <a:spLocks/>
              </p:cNvSpPr>
              <p:nvPr/>
            </p:nvSpPr>
            <p:spPr bwMode="auto">
              <a:xfrm>
                <a:off x="2085" y="698"/>
                <a:ext cx="19" cy="16"/>
              </a:xfrm>
              <a:custGeom>
                <a:avLst/>
                <a:gdLst>
                  <a:gd name="T0" fmla="*/ 6 w 8"/>
                  <a:gd name="T1" fmla="*/ 0 h 7"/>
                  <a:gd name="T2" fmla="*/ 8 w 8"/>
                  <a:gd name="T3" fmla="*/ 2 h 7"/>
                  <a:gd name="T4" fmla="*/ 0 w 8"/>
                  <a:gd name="T5" fmla="*/ 1 h 7"/>
                  <a:gd name="T6" fmla="*/ 6 w 8"/>
                  <a:gd name="T7" fmla="*/ 0 h 7"/>
                </a:gdLst>
                <a:ahLst/>
                <a:cxnLst>
                  <a:cxn ang="0">
                    <a:pos x="T0" y="T1"/>
                  </a:cxn>
                  <a:cxn ang="0">
                    <a:pos x="T2" y="T3"/>
                  </a:cxn>
                  <a:cxn ang="0">
                    <a:pos x="T4" y="T5"/>
                  </a:cxn>
                  <a:cxn ang="0">
                    <a:pos x="T6" y="T7"/>
                  </a:cxn>
                </a:cxnLst>
                <a:rect l="0" t="0" r="r" b="b"/>
                <a:pathLst>
                  <a:path w="8" h="7">
                    <a:moveTo>
                      <a:pt x="6" y="0"/>
                    </a:moveTo>
                    <a:cubicBezTo>
                      <a:pt x="6" y="1"/>
                      <a:pt x="6" y="3"/>
                      <a:pt x="8" y="2"/>
                    </a:cubicBezTo>
                    <a:cubicBezTo>
                      <a:pt x="6" y="7"/>
                      <a:pt x="4" y="0"/>
                      <a:pt x="0" y="1"/>
                    </a:cubicBezTo>
                    <a:cubicBezTo>
                      <a:pt x="1" y="0"/>
                      <a:pt x="4"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26" name="Freeform 152"/>
              <p:cNvSpPr>
                <a:spLocks/>
              </p:cNvSpPr>
              <p:nvPr/>
            </p:nvSpPr>
            <p:spPr bwMode="auto">
              <a:xfrm>
                <a:off x="2875" y="698"/>
                <a:ext cx="31" cy="9"/>
              </a:xfrm>
              <a:custGeom>
                <a:avLst/>
                <a:gdLst>
                  <a:gd name="T0" fmla="*/ 2 w 13"/>
                  <a:gd name="T1" fmla="*/ 3 h 4"/>
                  <a:gd name="T2" fmla="*/ 13 w 13"/>
                  <a:gd name="T3" fmla="*/ 1 h 4"/>
                  <a:gd name="T4" fmla="*/ 11 w 13"/>
                  <a:gd name="T5" fmla="*/ 2 h 4"/>
                  <a:gd name="T6" fmla="*/ 2 w 13"/>
                  <a:gd name="T7" fmla="*/ 3 h 4"/>
                </a:gdLst>
                <a:ahLst/>
                <a:cxnLst>
                  <a:cxn ang="0">
                    <a:pos x="T0" y="T1"/>
                  </a:cxn>
                  <a:cxn ang="0">
                    <a:pos x="T2" y="T3"/>
                  </a:cxn>
                  <a:cxn ang="0">
                    <a:pos x="T4" y="T5"/>
                  </a:cxn>
                  <a:cxn ang="0">
                    <a:pos x="T6" y="T7"/>
                  </a:cxn>
                </a:cxnLst>
                <a:rect l="0" t="0" r="r" b="b"/>
                <a:pathLst>
                  <a:path w="13" h="4">
                    <a:moveTo>
                      <a:pt x="2" y="3"/>
                    </a:moveTo>
                    <a:cubicBezTo>
                      <a:pt x="0" y="0"/>
                      <a:pt x="8" y="2"/>
                      <a:pt x="13" y="1"/>
                    </a:cubicBezTo>
                    <a:cubicBezTo>
                      <a:pt x="13" y="2"/>
                      <a:pt x="12" y="2"/>
                      <a:pt x="11" y="2"/>
                    </a:cubicBezTo>
                    <a:cubicBezTo>
                      <a:pt x="8" y="3"/>
                      <a:pt x="6" y="4"/>
                      <a:pt x="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27" name="Freeform 153"/>
              <p:cNvSpPr>
                <a:spLocks/>
              </p:cNvSpPr>
              <p:nvPr/>
            </p:nvSpPr>
            <p:spPr bwMode="auto">
              <a:xfrm>
                <a:off x="2899" y="698"/>
                <a:ext cx="50" cy="12"/>
              </a:xfrm>
              <a:custGeom>
                <a:avLst/>
                <a:gdLst>
                  <a:gd name="T0" fmla="*/ 3 w 21"/>
                  <a:gd name="T1" fmla="*/ 1 h 5"/>
                  <a:gd name="T2" fmla="*/ 21 w 21"/>
                  <a:gd name="T3" fmla="*/ 2 h 5"/>
                  <a:gd name="T4" fmla="*/ 1 w 21"/>
                  <a:gd name="T5" fmla="*/ 5 h 5"/>
                  <a:gd name="T6" fmla="*/ 5 w 21"/>
                  <a:gd name="T7" fmla="*/ 4 h 5"/>
                  <a:gd name="T8" fmla="*/ 1 w 21"/>
                  <a:gd name="T9" fmla="*/ 2 h 5"/>
                  <a:gd name="T10" fmla="*/ 3 w 21"/>
                  <a:gd name="T11" fmla="*/ 1 h 5"/>
                </a:gdLst>
                <a:ahLst/>
                <a:cxnLst>
                  <a:cxn ang="0">
                    <a:pos x="T0" y="T1"/>
                  </a:cxn>
                  <a:cxn ang="0">
                    <a:pos x="T2" y="T3"/>
                  </a:cxn>
                  <a:cxn ang="0">
                    <a:pos x="T4" y="T5"/>
                  </a:cxn>
                  <a:cxn ang="0">
                    <a:pos x="T6" y="T7"/>
                  </a:cxn>
                  <a:cxn ang="0">
                    <a:pos x="T8" y="T9"/>
                  </a:cxn>
                  <a:cxn ang="0">
                    <a:pos x="T10" y="T11"/>
                  </a:cxn>
                </a:cxnLst>
                <a:rect l="0" t="0" r="r" b="b"/>
                <a:pathLst>
                  <a:path w="21" h="5">
                    <a:moveTo>
                      <a:pt x="3" y="1"/>
                    </a:moveTo>
                    <a:cubicBezTo>
                      <a:pt x="6" y="2"/>
                      <a:pt x="15" y="0"/>
                      <a:pt x="21" y="2"/>
                    </a:cubicBezTo>
                    <a:cubicBezTo>
                      <a:pt x="15" y="5"/>
                      <a:pt x="8" y="5"/>
                      <a:pt x="1" y="5"/>
                    </a:cubicBezTo>
                    <a:cubicBezTo>
                      <a:pt x="1" y="4"/>
                      <a:pt x="3" y="4"/>
                      <a:pt x="5" y="4"/>
                    </a:cubicBezTo>
                    <a:cubicBezTo>
                      <a:pt x="5" y="2"/>
                      <a:pt x="0" y="5"/>
                      <a:pt x="1" y="2"/>
                    </a:cubicBezTo>
                    <a:cubicBezTo>
                      <a:pt x="2" y="2"/>
                      <a:pt x="3" y="2"/>
                      <a:pt x="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28" name="Freeform 154"/>
              <p:cNvSpPr>
                <a:spLocks/>
              </p:cNvSpPr>
              <p:nvPr/>
            </p:nvSpPr>
            <p:spPr bwMode="auto">
              <a:xfrm>
                <a:off x="2880" y="702"/>
                <a:ext cx="31" cy="15"/>
              </a:xfrm>
              <a:custGeom>
                <a:avLst/>
                <a:gdLst>
                  <a:gd name="T0" fmla="*/ 0 w 13"/>
                  <a:gd name="T1" fmla="*/ 2 h 6"/>
                  <a:gd name="T2" fmla="*/ 0 w 13"/>
                  <a:gd name="T3" fmla="*/ 1 h 6"/>
                  <a:gd name="T4" fmla="*/ 9 w 13"/>
                  <a:gd name="T5" fmla="*/ 0 h 6"/>
                  <a:gd name="T6" fmla="*/ 13 w 13"/>
                  <a:gd name="T7" fmla="*/ 2 h 6"/>
                  <a:gd name="T8" fmla="*/ 9 w 13"/>
                  <a:gd name="T9" fmla="*/ 3 h 6"/>
                  <a:gd name="T10" fmla="*/ 5 w 13"/>
                  <a:gd name="T11" fmla="*/ 4 h 6"/>
                  <a:gd name="T12" fmla="*/ 0 w 13"/>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3" h="6">
                    <a:moveTo>
                      <a:pt x="0" y="2"/>
                    </a:moveTo>
                    <a:cubicBezTo>
                      <a:pt x="0" y="2"/>
                      <a:pt x="0" y="2"/>
                      <a:pt x="0" y="1"/>
                    </a:cubicBezTo>
                    <a:cubicBezTo>
                      <a:pt x="4" y="2"/>
                      <a:pt x="6" y="1"/>
                      <a:pt x="9" y="0"/>
                    </a:cubicBezTo>
                    <a:cubicBezTo>
                      <a:pt x="8" y="3"/>
                      <a:pt x="13" y="0"/>
                      <a:pt x="13" y="2"/>
                    </a:cubicBezTo>
                    <a:cubicBezTo>
                      <a:pt x="11" y="2"/>
                      <a:pt x="9" y="2"/>
                      <a:pt x="9" y="3"/>
                    </a:cubicBezTo>
                    <a:cubicBezTo>
                      <a:pt x="8" y="5"/>
                      <a:pt x="6" y="4"/>
                      <a:pt x="5" y="4"/>
                    </a:cubicBezTo>
                    <a:cubicBezTo>
                      <a:pt x="1" y="6"/>
                      <a:pt x="3"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29" name="Freeform 155"/>
              <p:cNvSpPr>
                <a:spLocks/>
              </p:cNvSpPr>
              <p:nvPr/>
            </p:nvSpPr>
            <p:spPr bwMode="auto">
              <a:xfrm>
                <a:off x="3490" y="710"/>
                <a:ext cx="50" cy="7"/>
              </a:xfrm>
              <a:custGeom>
                <a:avLst/>
                <a:gdLst>
                  <a:gd name="T0" fmla="*/ 0 w 21"/>
                  <a:gd name="T1" fmla="*/ 1 h 3"/>
                  <a:gd name="T2" fmla="*/ 13 w 21"/>
                  <a:gd name="T3" fmla="*/ 0 h 3"/>
                  <a:gd name="T4" fmla="*/ 0 w 21"/>
                  <a:gd name="T5" fmla="*/ 1 h 3"/>
                </a:gdLst>
                <a:ahLst/>
                <a:cxnLst>
                  <a:cxn ang="0">
                    <a:pos x="T0" y="T1"/>
                  </a:cxn>
                  <a:cxn ang="0">
                    <a:pos x="T2" y="T3"/>
                  </a:cxn>
                  <a:cxn ang="0">
                    <a:pos x="T4" y="T5"/>
                  </a:cxn>
                </a:cxnLst>
                <a:rect l="0" t="0" r="r" b="b"/>
                <a:pathLst>
                  <a:path w="21" h="3">
                    <a:moveTo>
                      <a:pt x="0" y="1"/>
                    </a:moveTo>
                    <a:cubicBezTo>
                      <a:pt x="4" y="1"/>
                      <a:pt x="10" y="2"/>
                      <a:pt x="13" y="0"/>
                    </a:cubicBezTo>
                    <a:cubicBezTo>
                      <a:pt x="21" y="3"/>
                      <a:pt x="3" y="3"/>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30" name="Freeform 156"/>
              <p:cNvSpPr>
                <a:spLocks/>
              </p:cNvSpPr>
              <p:nvPr/>
            </p:nvSpPr>
            <p:spPr bwMode="auto">
              <a:xfrm>
                <a:off x="2956" y="710"/>
                <a:ext cx="21" cy="9"/>
              </a:xfrm>
              <a:custGeom>
                <a:avLst/>
                <a:gdLst>
                  <a:gd name="T0" fmla="*/ 1 w 9"/>
                  <a:gd name="T1" fmla="*/ 3 h 4"/>
                  <a:gd name="T2" fmla="*/ 7 w 9"/>
                  <a:gd name="T3" fmla="*/ 3 h 4"/>
                  <a:gd name="T4" fmla="*/ 1 w 9"/>
                  <a:gd name="T5" fmla="*/ 3 h 4"/>
                </a:gdLst>
                <a:ahLst/>
                <a:cxnLst>
                  <a:cxn ang="0">
                    <a:pos x="T0" y="T1"/>
                  </a:cxn>
                  <a:cxn ang="0">
                    <a:pos x="T2" y="T3"/>
                  </a:cxn>
                  <a:cxn ang="0">
                    <a:pos x="T4" y="T5"/>
                  </a:cxn>
                </a:cxnLst>
                <a:rect l="0" t="0" r="r" b="b"/>
                <a:pathLst>
                  <a:path w="9" h="4">
                    <a:moveTo>
                      <a:pt x="1" y="3"/>
                    </a:moveTo>
                    <a:cubicBezTo>
                      <a:pt x="0" y="0"/>
                      <a:pt x="9" y="0"/>
                      <a:pt x="7" y="3"/>
                    </a:cubicBezTo>
                    <a:cubicBezTo>
                      <a:pt x="5" y="1"/>
                      <a:pt x="4" y="4"/>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31" name="Freeform 157"/>
              <p:cNvSpPr>
                <a:spLocks/>
              </p:cNvSpPr>
              <p:nvPr/>
            </p:nvSpPr>
            <p:spPr bwMode="auto">
              <a:xfrm>
                <a:off x="1950" y="717"/>
                <a:ext cx="36" cy="14"/>
              </a:xfrm>
              <a:custGeom>
                <a:avLst/>
                <a:gdLst>
                  <a:gd name="T0" fmla="*/ 12 w 15"/>
                  <a:gd name="T1" fmla="*/ 6 h 6"/>
                  <a:gd name="T2" fmla="*/ 2 w 15"/>
                  <a:gd name="T3" fmla="*/ 6 h 6"/>
                  <a:gd name="T4" fmla="*/ 0 w 15"/>
                  <a:gd name="T5" fmla="*/ 0 h 6"/>
                  <a:gd name="T6" fmla="*/ 10 w 15"/>
                  <a:gd name="T7" fmla="*/ 0 h 6"/>
                  <a:gd name="T8" fmla="*/ 9 w 15"/>
                  <a:gd name="T9" fmla="*/ 4 h 6"/>
                  <a:gd name="T10" fmla="*/ 14 w 15"/>
                  <a:gd name="T11" fmla="*/ 5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9" y="6"/>
                      <a:pt x="6" y="6"/>
                      <a:pt x="2" y="6"/>
                    </a:cubicBezTo>
                    <a:cubicBezTo>
                      <a:pt x="1" y="3"/>
                      <a:pt x="1" y="4"/>
                      <a:pt x="0" y="0"/>
                    </a:cubicBezTo>
                    <a:cubicBezTo>
                      <a:pt x="4" y="0"/>
                      <a:pt x="7" y="0"/>
                      <a:pt x="10" y="0"/>
                    </a:cubicBezTo>
                    <a:cubicBezTo>
                      <a:pt x="15" y="2"/>
                      <a:pt x="7" y="3"/>
                      <a:pt x="9" y="4"/>
                    </a:cubicBezTo>
                    <a:cubicBezTo>
                      <a:pt x="11" y="5"/>
                      <a:pt x="14" y="3"/>
                      <a:pt x="14" y="5"/>
                    </a:cubicBezTo>
                    <a:cubicBezTo>
                      <a:pt x="13" y="5"/>
                      <a:pt x="12" y="5"/>
                      <a:pt x="1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32" name="Freeform 158"/>
              <p:cNvSpPr>
                <a:spLocks/>
              </p:cNvSpPr>
              <p:nvPr/>
            </p:nvSpPr>
            <p:spPr bwMode="auto">
              <a:xfrm>
                <a:off x="1822" y="719"/>
                <a:ext cx="36" cy="2"/>
              </a:xfrm>
              <a:custGeom>
                <a:avLst/>
                <a:gdLst>
                  <a:gd name="T0" fmla="*/ 6 w 15"/>
                  <a:gd name="T1" fmla="*/ 0 h 1"/>
                  <a:gd name="T2" fmla="*/ 10 w 15"/>
                  <a:gd name="T3" fmla="*/ 1 h 1"/>
                  <a:gd name="T4" fmla="*/ 6 w 15"/>
                  <a:gd name="T5" fmla="*/ 0 h 1"/>
                </a:gdLst>
                <a:ahLst/>
                <a:cxnLst>
                  <a:cxn ang="0">
                    <a:pos x="T0" y="T1"/>
                  </a:cxn>
                  <a:cxn ang="0">
                    <a:pos x="T2" y="T3"/>
                  </a:cxn>
                  <a:cxn ang="0">
                    <a:pos x="T4" y="T5"/>
                  </a:cxn>
                </a:cxnLst>
                <a:rect l="0" t="0" r="r" b="b"/>
                <a:pathLst>
                  <a:path w="15" h="1">
                    <a:moveTo>
                      <a:pt x="6" y="0"/>
                    </a:moveTo>
                    <a:cubicBezTo>
                      <a:pt x="11" y="0"/>
                      <a:pt x="15" y="1"/>
                      <a:pt x="10" y="1"/>
                    </a:cubicBezTo>
                    <a:cubicBezTo>
                      <a:pt x="8" y="1"/>
                      <a:pt x="0" y="1"/>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33" name="Freeform 160"/>
              <p:cNvSpPr>
                <a:spLocks/>
              </p:cNvSpPr>
              <p:nvPr/>
            </p:nvSpPr>
            <p:spPr bwMode="auto">
              <a:xfrm>
                <a:off x="2844" y="717"/>
                <a:ext cx="24" cy="9"/>
              </a:xfrm>
              <a:custGeom>
                <a:avLst/>
                <a:gdLst>
                  <a:gd name="T0" fmla="*/ 0 w 10"/>
                  <a:gd name="T1" fmla="*/ 2 h 4"/>
                  <a:gd name="T2" fmla="*/ 10 w 10"/>
                  <a:gd name="T3" fmla="*/ 2 h 4"/>
                  <a:gd name="T4" fmla="*/ 1 w 10"/>
                  <a:gd name="T5" fmla="*/ 4 h 4"/>
                  <a:gd name="T6" fmla="*/ 0 w 10"/>
                  <a:gd name="T7" fmla="*/ 2 h 4"/>
                </a:gdLst>
                <a:ahLst/>
                <a:cxnLst>
                  <a:cxn ang="0">
                    <a:pos x="T0" y="T1"/>
                  </a:cxn>
                  <a:cxn ang="0">
                    <a:pos x="T2" y="T3"/>
                  </a:cxn>
                  <a:cxn ang="0">
                    <a:pos x="T4" y="T5"/>
                  </a:cxn>
                  <a:cxn ang="0">
                    <a:pos x="T6" y="T7"/>
                  </a:cxn>
                </a:cxnLst>
                <a:rect l="0" t="0" r="r" b="b"/>
                <a:pathLst>
                  <a:path w="10" h="4">
                    <a:moveTo>
                      <a:pt x="0" y="2"/>
                    </a:moveTo>
                    <a:cubicBezTo>
                      <a:pt x="2" y="0"/>
                      <a:pt x="7" y="0"/>
                      <a:pt x="10" y="2"/>
                    </a:cubicBezTo>
                    <a:cubicBezTo>
                      <a:pt x="8" y="4"/>
                      <a:pt x="2" y="2"/>
                      <a:pt x="1" y="4"/>
                    </a:cubicBezTo>
                    <a:cubicBezTo>
                      <a:pt x="0" y="4"/>
                      <a:pt x="0" y="3"/>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34" name="Freeform 161"/>
              <p:cNvSpPr>
                <a:spLocks/>
              </p:cNvSpPr>
              <p:nvPr/>
            </p:nvSpPr>
            <p:spPr bwMode="auto">
              <a:xfrm>
                <a:off x="2570" y="721"/>
                <a:ext cx="12" cy="10"/>
              </a:xfrm>
              <a:custGeom>
                <a:avLst/>
                <a:gdLst>
                  <a:gd name="T0" fmla="*/ 0 w 5"/>
                  <a:gd name="T1" fmla="*/ 2 h 4"/>
                  <a:gd name="T2" fmla="*/ 5 w 5"/>
                  <a:gd name="T3" fmla="*/ 3 h 4"/>
                  <a:gd name="T4" fmla="*/ 2 w 5"/>
                  <a:gd name="T5" fmla="*/ 4 h 4"/>
                  <a:gd name="T6" fmla="*/ 0 w 5"/>
                  <a:gd name="T7" fmla="*/ 2 h 4"/>
                </a:gdLst>
                <a:ahLst/>
                <a:cxnLst>
                  <a:cxn ang="0">
                    <a:pos x="T0" y="T1"/>
                  </a:cxn>
                  <a:cxn ang="0">
                    <a:pos x="T2" y="T3"/>
                  </a:cxn>
                  <a:cxn ang="0">
                    <a:pos x="T4" y="T5"/>
                  </a:cxn>
                  <a:cxn ang="0">
                    <a:pos x="T6" y="T7"/>
                  </a:cxn>
                </a:cxnLst>
                <a:rect l="0" t="0" r="r" b="b"/>
                <a:pathLst>
                  <a:path w="5" h="4">
                    <a:moveTo>
                      <a:pt x="0" y="2"/>
                    </a:moveTo>
                    <a:cubicBezTo>
                      <a:pt x="0" y="0"/>
                      <a:pt x="5" y="2"/>
                      <a:pt x="5" y="3"/>
                    </a:cubicBezTo>
                    <a:cubicBezTo>
                      <a:pt x="4" y="3"/>
                      <a:pt x="2" y="3"/>
                      <a:pt x="2" y="4"/>
                    </a:cubicBezTo>
                    <a:cubicBezTo>
                      <a:pt x="0" y="4"/>
                      <a:pt x="0" y="3"/>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35" name="Freeform 162"/>
              <p:cNvSpPr>
                <a:spLocks/>
              </p:cNvSpPr>
              <p:nvPr/>
            </p:nvSpPr>
            <p:spPr bwMode="auto">
              <a:xfrm>
                <a:off x="1870" y="738"/>
                <a:ext cx="30" cy="17"/>
              </a:xfrm>
              <a:custGeom>
                <a:avLst/>
                <a:gdLst>
                  <a:gd name="T0" fmla="*/ 11 w 13"/>
                  <a:gd name="T1" fmla="*/ 5 h 7"/>
                  <a:gd name="T2" fmla="*/ 0 w 13"/>
                  <a:gd name="T3" fmla="*/ 4 h 7"/>
                  <a:gd name="T4" fmla="*/ 2 w 13"/>
                  <a:gd name="T5" fmla="*/ 0 h 7"/>
                  <a:gd name="T6" fmla="*/ 6 w 13"/>
                  <a:gd name="T7" fmla="*/ 4 h 7"/>
                  <a:gd name="T8" fmla="*/ 11 w 13"/>
                  <a:gd name="T9" fmla="*/ 1 h 7"/>
                  <a:gd name="T10" fmla="*/ 13 w 13"/>
                  <a:gd name="T11" fmla="*/ 4 h 7"/>
                  <a:gd name="T12" fmla="*/ 11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1" y="5"/>
                    </a:moveTo>
                    <a:cubicBezTo>
                      <a:pt x="6" y="4"/>
                      <a:pt x="3" y="7"/>
                      <a:pt x="0" y="4"/>
                    </a:cubicBezTo>
                    <a:cubicBezTo>
                      <a:pt x="0" y="2"/>
                      <a:pt x="1" y="1"/>
                      <a:pt x="2" y="0"/>
                    </a:cubicBezTo>
                    <a:cubicBezTo>
                      <a:pt x="5" y="0"/>
                      <a:pt x="8" y="1"/>
                      <a:pt x="6" y="4"/>
                    </a:cubicBezTo>
                    <a:cubicBezTo>
                      <a:pt x="10" y="5"/>
                      <a:pt x="8" y="0"/>
                      <a:pt x="11" y="1"/>
                    </a:cubicBezTo>
                    <a:cubicBezTo>
                      <a:pt x="12" y="2"/>
                      <a:pt x="13" y="2"/>
                      <a:pt x="13" y="4"/>
                    </a:cubicBezTo>
                    <a:cubicBezTo>
                      <a:pt x="13" y="4"/>
                      <a:pt x="11" y="4"/>
                      <a:pt x="11"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36" name="Freeform 163"/>
              <p:cNvSpPr>
                <a:spLocks/>
              </p:cNvSpPr>
              <p:nvPr/>
            </p:nvSpPr>
            <p:spPr bwMode="auto">
              <a:xfrm>
                <a:off x="3178" y="738"/>
                <a:ext cx="123" cy="73"/>
              </a:xfrm>
              <a:custGeom>
                <a:avLst/>
                <a:gdLst>
                  <a:gd name="T0" fmla="*/ 16 w 52"/>
                  <a:gd name="T1" fmla="*/ 15 h 31"/>
                  <a:gd name="T2" fmla="*/ 15 w 52"/>
                  <a:gd name="T3" fmla="*/ 22 h 31"/>
                  <a:gd name="T4" fmla="*/ 26 w 52"/>
                  <a:gd name="T5" fmla="*/ 28 h 31"/>
                  <a:gd name="T6" fmla="*/ 11 w 52"/>
                  <a:gd name="T7" fmla="*/ 29 h 31"/>
                  <a:gd name="T8" fmla="*/ 9 w 52"/>
                  <a:gd name="T9" fmla="*/ 25 h 31"/>
                  <a:gd name="T10" fmla="*/ 1 w 52"/>
                  <a:gd name="T11" fmla="*/ 23 h 31"/>
                  <a:gd name="T12" fmla="*/ 8 w 52"/>
                  <a:gd name="T13" fmla="*/ 16 h 31"/>
                  <a:gd name="T14" fmla="*/ 6 w 52"/>
                  <a:gd name="T15" fmla="*/ 14 h 31"/>
                  <a:gd name="T16" fmla="*/ 11 w 52"/>
                  <a:gd name="T17" fmla="*/ 12 h 31"/>
                  <a:gd name="T18" fmla="*/ 10 w 52"/>
                  <a:gd name="T19" fmla="*/ 8 h 31"/>
                  <a:gd name="T20" fmla="*/ 52 w 52"/>
                  <a:gd name="T21" fmla="*/ 1 h 31"/>
                  <a:gd name="T22" fmla="*/ 16 w 52"/>
                  <a:gd name="T2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1">
                    <a:moveTo>
                      <a:pt x="16" y="15"/>
                    </a:moveTo>
                    <a:cubicBezTo>
                      <a:pt x="17" y="19"/>
                      <a:pt x="15" y="19"/>
                      <a:pt x="15" y="22"/>
                    </a:cubicBezTo>
                    <a:cubicBezTo>
                      <a:pt x="17" y="26"/>
                      <a:pt x="22" y="26"/>
                      <a:pt x="26" y="28"/>
                    </a:cubicBezTo>
                    <a:cubicBezTo>
                      <a:pt x="23" y="31"/>
                      <a:pt x="18" y="28"/>
                      <a:pt x="11" y="29"/>
                    </a:cubicBezTo>
                    <a:cubicBezTo>
                      <a:pt x="11" y="27"/>
                      <a:pt x="10" y="26"/>
                      <a:pt x="9" y="25"/>
                    </a:cubicBezTo>
                    <a:cubicBezTo>
                      <a:pt x="8" y="29"/>
                      <a:pt x="4" y="23"/>
                      <a:pt x="1" y="23"/>
                    </a:cubicBezTo>
                    <a:cubicBezTo>
                      <a:pt x="8" y="21"/>
                      <a:pt x="0" y="17"/>
                      <a:pt x="8" y="16"/>
                    </a:cubicBezTo>
                    <a:cubicBezTo>
                      <a:pt x="8" y="15"/>
                      <a:pt x="7" y="14"/>
                      <a:pt x="6" y="14"/>
                    </a:cubicBezTo>
                    <a:cubicBezTo>
                      <a:pt x="7" y="13"/>
                      <a:pt x="9" y="12"/>
                      <a:pt x="11" y="12"/>
                    </a:cubicBezTo>
                    <a:cubicBezTo>
                      <a:pt x="9" y="11"/>
                      <a:pt x="12" y="8"/>
                      <a:pt x="10" y="8"/>
                    </a:cubicBezTo>
                    <a:cubicBezTo>
                      <a:pt x="21" y="2"/>
                      <a:pt x="38" y="0"/>
                      <a:pt x="52" y="1"/>
                    </a:cubicBezTo>
                    <a:cubicBezTo>
                      <a:pt x="41" y="7"/>
                      <a:pt x="25" y="7"/>
                      <a:pt x="16"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37" name="Freeform 164"/>
              <p:cNvSpPr>
                <a:spLocks/>
              </p:cNvSpPr>
              <p:nvPr/>
            </p:nvSpPr>
            <p:spPr bwMode="auto">
              <a:xfrm>
                <a:off x="1919" y="747"/>
                <a:ext cx="29" cy="12"/>
              </a:xfrm>
              <a:custGeom>
                <a:avLst/>
                <a:gdLst>
                  <a:gd name="T0" fmla="*/ 0 w 12"/>
                  <a:gd name="T1" fmla="*/ 4 h 5"/>
                  <a:gd name="T2" fmla="*/ 12 w 12"/>
                  <a:gd name="T3" fmla="*/ 1 h 5"/>
                  <a:gd name="T4" fmla="*/ 0 w 12"/>
                  <a:gd name="T5" fmla="*/ 4 h 5"/>
                </a:gdLst>
                <a:ahLst/>
                <a:cxnLst>
                  <a:cxn ang="0">
                    <a:pos x="T0" y="T1"/>
                  </a:cxn>
                  <a:cxn ang="0">
                    <a:pos x="T2" y="T3"/>
                  </a:cxn>
                  <a:cxn ang="0">
                    <a:pos x="T4" y="T5"/>
                  </a:cxn>
                </a:cxnLst>
                <a:rect l="0" t="0" r="r" b="b"/>
                <a:pathLst>
                  <a:path w="12" h="5">
                    <a:moveTo>
                      <a:pt x="0" y="4"/>
                    </a:moveTo>
                    <a:cubicBezTo>
                      <a:pt x="2" y="1"/>
                      <a:pt x="6" y="0"/>
                      <a:pt x="12" y="1"/>
                    </a:cubicBezTo>
                    <a:cubicBezTo>
                      <a:pt x="10" y="5"/>
                      <a:pt x="5" y="4"/>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38" name="Freeform 165"/>
              <p:cNvSpPr>
                <a:spLocks/>
              </p:cNvSpPr>
              <p:nvPr/>
            </p:nvSpPr>
            <p:spPr bwMode="auto">
              <a:xfrm>
                <a:off x="2575" y="750"/>
                <a:ext cx="7" cy="9"/>
              </a:xfrm>
              <a:custGeom>
                <a:avLst/>
                <a:gdLst>
                  <a:gd name="T0" fmla="*/ 3 w 3"/>
                  <a:gd name="T1" fmla="*/ 3 h 4"/>
                  <a:gd name="T2" fmla="*/ 0 w 3"/>
                  <a:gd name="T3" fmla="*/ 3 h 4"/>
                  <a:gd name="T4" fmla="*/ 3 w 3"/>
                  <a:gd name="T5" fmla="*/ 1 h 4"/>
                  <a:gd name="T6" fmla="*/ 3 w 3"/>
                  <a:gd name="T7" fmla="*/ 3 h 4"/>
                </a:gdLst>
                <a:ahLst/>
                <a:cxnLst>
                  <a:cxn ang="0">
                    <a:pos x="T0" y="T1"/>
                  </a:cxn>
                  <a:cxn ang="0">
                    <a:pos x="T2" y="T3"/>
                  </a:cxn>
                  <a:cxn ang="0">
                    <a:pos x="T4" y="T5"/>
                  </a:cxn>
                  <a:cxn ang="0">
                    <a:pos x="T6" y="T7"/>
                  </a:cxn>
                </a:cxnLst>
                <a:rect l="0" t="0" r="r" b="b"/>
                <a:pathLst>
                  <a:path w="3" h="4">
                    <a:moveTo>
                      <a:pt x="3" y="3"/>
                    </a:moveTo>
                    <a:cubicBezTo>
                      <a:pt x="1" y="4"/>
                      <a:pt x="1" y="3"/>
                      <a:pt x="0" y="3"/>
                    </a:cubicBezTo>
                    <a:cubicBezTo>
                      <a:pt x="0" y="1"/>
                      <a:pt x="1" y="0"/>
                      <a:pt x="3" y="1"/>
                    </a:cubicBezTo>
                    <a:cubicBezTo>
                      <a:pt x="3" y="2"/>
                      <a:pt x="3" y="3"/>
                      <a:pt x="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39" name="Freeform 166"/>
              <p:cNvSpPr>
                <a:spLocks/>
              </p:cNvSpPr>
              <p:nvPr/>
            </p:nvSpPr>
            <p:spPr bwMode="auto">
              <a:xfrm>
                <a:off x="1626" y="757"/>
                <a:ext cx="208" cy="76"/>
              </a:xfrm>
              <a:custGeom>
                <a:avLst/>
                <a:gdLst>
                  <a:gd name="T0" fmla="*/ 49 w 88"/>
                  <a:gd name="T1" fmla="*/ 29 h 32"/>
                  <a:gd name="T2" fmla="*/ 26 w 88"/>
                  <a:gd name="T3" fmla="*/ 32 h 32"/>
                  <a:gd name="T4" fmla="*/ 28 w 88"/>
                  <a:gd name="T5" fmla="*/ 28 h 32"/>
                  <a:gd name="T6" fmla="*/ 17 w 88"/>
                  <a:gd name="T7" fmla="*/ 26 h 32"/>
                  <a:gd name="T8" fmla="*/ 42 w 88"/>
                  <a:gd name="T9" fmla="*/ 23 h 32"/>
                  <a:gd name="T10" fmla="*/ 21 w 88"/>
                  <a:gd name="T11" fmla="*/ 21 h 32"/>
                  <a:gd name="T12" fmla="*/ 32 w 88"/>
                  <a:gd name="T13" fmla="*/ 18 h 32"/>
                  <a:gd name="T14" fmla="*/ 22 w 88"/>
                  <a:gd name="T15" fmla="*/ 16 h 32"/>
                  <a:gd name="T16" fmla="*/ 29 w 88"/>
                  <a:gd name="T17" fmla="*/ 13 h 32"/>
                  <a:gd name="T18" fmla="*/ 4 w 88"/>
                  <a:gd name="T19" fmla="*/ 19 h 32"/>
                  <a:gd name="T20" fmla="*/ 0 w 88"/>
                  <a:gd name="T21" fmla="*/ 14 h 32"/>
                  <a:gd name="T22" fmla="*/ 19 w 88"/>
                  <a:gd name="T23" fmla="*/ 1 h 32"/>
                  <a:gd name="T24" fmla="*/ 46 w 88"/>
                  <a:gd name="T25" fmla="*/ 3 h 32"/>
                  <a:gd name="T26" fmla="*/ 49 w 88"/>
                  <a:gd name="T27" fmla="*/ 10 h 32"/>
                  <a:gd name="T28" fmla="*/ 65 w 88"/>
                  <a:gd name="T29" fmla="*/ 9 h 32"/>
                  <a:gd name="T30" fmla="*/ 65 w 88"/>
                  <a:gd name="T31" fmla="*/ 16 h 32"/>
                  <a:gd name="T32" fmla="*/ 74 w 88"/>
                  <a:gd name="T33" fmla="*/ 6 h 32"/>
                  <a:gd name="T34" fmla="*/ 88 w 88"/>
                  <a:gd name="T35" fmla="*/ 6 h 32"/>
                  <a:gd name="T36" fmla="*/ 75 w 88"/>
                  <a:gd name="T37" fmla="*/ 18 h 32"/>
                  <a:gd name="T38" fmla="*/ 82 w 88"/>
                  <a:gd name="T39" fmla="*/ 24 h 32"/>
                  <a:gd name="T40" fmla="*/ 70 w 88"/>
                  <a:gd name="T41" fmla="*/ 25 h 32"/>
                  <a:gd name="T42" fmla="*/ 75 w 88"/>
                  <a:gd name="T43" fmla="*/ 26 h 32"/>
                  <a:gd name="T44" fmla="*/ 72 w 88"/>
                  <a:gd name="T45" fmla="*/ 31 h 32"/>
                  <a:gd name="T46" fmla="*/ 60 w 88"/>
                  <a:gd name="T47" fmla="*/ 30 h 32"/>
                  <a:gd name="T48" fmla="*/ 49 w 88"/>
                  <a:gd name="T4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32">
                    <a:moveTo>
                      <a:pt x="49" y="29"/>
                    </a:moveTo>
                    <a:cubicBezTo>
                      <a:pt x="42" y="30"/>
                      <a:pt x="35" y="32"/>
                      <a:pt x="26" y="32"/>
                    </a:cubicBezTo>
                    <a:cubicBezTo>
                      <a:pt x="25" y="30"/>
                      <a:pt x="28" y="30"/>
                      <a:pt x="28" y="28"/>
                    </a:cubicBezTo>
                    <a:cubicBezTo>
                      <a:pt x="26" y="26"/>
                      <a:pt x="20" y="28"/>
                      <a:pt x="17" y="26"/>
                    </a:cubicBezTo>
                    <a:cubicBezTo>
                      <a:pt x="21" y="18"/>
                      <a:pt x="35" y="26"/>
                      <a:pt x="42" y="23"/>
                    </a:cubicBezTo>
                    <a:cubicBezTo>
                      <a:pt x="38" y="19"/>
                      <a:pt x="28" y="21"/>
                      <a:pt x="21" y="21"/>
                    </a:cubicBezTo>
                    <a:cubicBezTo>
                      <a:pt x="21" y="16"/>
                      <a:pt x="28" y="18"/>
                      <a:pt x="32" y="18"/>
                    </a:cubicBezTo>
                    <a:cubicBezTo>
                      <a:pt x="30" y="16"/>
                      <a:pt x="24" y="18"/>
                      <a:pt x="22" y="16"/>
                    </a:cubicBezTo>
                    <a:cubicBezTo>
                      <a:pt x="23" y="13"/>
                      <a:pt x="27" y="14"/>
                      <a:pt x="29" y="13"/>
                    </a:cubicBezTo>
                    <a:cubicBezTo>
                      <a:pt x="20" y="10"/>
                      <a:pt x="12" y="17"/>
                      <a:pt x="4" y="19"/>
                    </a:cubicBezTo>
                    <a:cubicBezTo>
                      <a:pt x="4" y="16"/>
                      <a:pt x="3" y="14"/>
                      <a:pt x="0" y="14"/>
                    </a:cubicBezTo>
                    <a:cubicBezTo>
                      <a:pt x="5" y="8"/>
                      <a:pt x="18" y="11"/>
                      <a:pt x="19" y="1"/>
                    </a:cubicBezTo>
                    <a:cubicBezTo>
                      <a:pt x="31" y="0"/>
                      <a:pt x="36" y="6"/>
                      <a:pt x="46" y="3"/>
                    </a:cubicBezTo>
                    <a:cubicBezTo>
                      <a:pt x="46" y="7"/>
                      <a:pt x="52" y="7"/>
                      <a:pt x="49" y="10"/>
                    </a:cubicBezTo>
                    <a:cubicBezTo>
                      <a:pt x="53" y="10"/>
                      <a:pt x="60" y="11"/>
                      <a:pt x="65" y="9"/>
                    </a:cubicBezTo>
                    <a:cubicBezTo>
                      <a:pt x="67" y="12"/>
                      <a:pt x="66" y="13"/>
                      <a:pt x="65" y="16"/>
                    </a:cubicBezTo>
                    <a:cubicBezTo>
                      <a:pt x="69" y="14"/>
                      <a:pt x="71" y="9"/>
                      <a:pt x="74" y="6"/>
                    </a:cubicBezTo>
                    <a:cubicBezTo>
                      <a:pt x="78" y="9"/>
                      <a:pt x="83" y="3"/>
                      <a:pt x="88" y="6"/>
                    </a:cubicBezTo>
                    <a:cubicBezTo>
                      <a:pt x="82" y="9"/>
                      <a:pt x="78" y="13"/>
                      <a:pt x="75" y="18"/>
                    </a:cubicBezTo>
                    <a:cubicBezTo>
                      <a:pt x="76" y="23"/>
                      <a:pt x="82" y="22"/>
                      <a:pt x="82" y="24"/>
                    </a:cubicBezTo>
                    <a:cubicBezTo>
                      <a:pt x="79" y="27"/>
                      <a:pt x="76" y="23"/>
                      <a:pt x="70" y="25"/>
                    </a:cubicBezTo>
                    <a:cubicBezTo>
                      <a:pt x="70" y="28"/>
                      <a:pt x="74" y="26"/>
                      <a:pt x="75" y="26"/>
                    </a:cubicBezTo>
                    <a:cubicBezTo>
                      <a:pt x="75" y="29"/>
                      <a:pt x="72" y="28"/>
                      <a:pt x="72" y="31"/>
                    </a:cubicBezTo>
                    <a:cubicBezTo>
                      <a:pt x="69" y="30"/>
                      <a:pt x="64" y="30"/>
                      <a:pt x="60" y="30"/>
                    </a:cubicBezTo>
                    <a:cubicBezTo>
                      <a:pt x="59" y="26"/>
                      <a:pt x="52" y="27"/>
                      <a:pt x="49"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40" name="Freeform 167"/>
              <p:cNvSpPr>
                <a:spLocks/>
              </p:cNvSpPr>
              <p:nvPr/>
            </p:nvSpPr>
            <p:spPr bwMode="auto">
              <a:xfrm>
                <a:off x="3680" y="759"/>
                <a:ext cx="16" cy="10"/>
              </a:xfrm>
              <a:custGeom>
                <a:avLst/>
                <a:gdLst>
                  <a:gd name="T0" fmla="*/ 4 w 7"/>
                  <a:gd name="T1" fmla="*/ 3 h 4"/>
                  <a:gd name="T2" fmla="*/ 1 w 7"/>
                  <a:gd name="T3" fmla="*/ 0 h 4"/>
                  <a:gd name="T4" fmla="*/ 5 w 7"/>
                  <a:gd name="T5" fmla="*/ 0 h 4"/>
                  <a:gd name="T6" fmla="*/ 4 w 7"/>
                  <a:gd name="T7" fmla="*/ 3 h 4"/>
                </a:gdLst>
                <a:ahLst/>
                <a:cxnLst>
                  <a:cxn ang="0">
                    <a:pos x="T0" y="T1"/>
                  </a:cxn>
                  <a:cxn ang="0">
                    <a:pos x="T2" y="T3"/>
                  </a:cxn>
                  <a:cxn ang="0">
                    <a:pos x="T4" y="T5"/>
                  </a:cxn>
                  <a:cxn ang="0">
                    <a:pos x="T6" y="T7"/>
                  </a:cxn>
                </a:cxnLst>
                <a:rect l="0" t="0" r="r" b="b"/>
                <a:pathLst>
                  <a:path w="7" h="4">
                    <a:moveTo>
                      <a:pt x="4" y="3"/>
                    </a:moveTo>
                    <a:cubicBezTo>
                      <a:pt x="4" y="1"/>
                      <a:pt x="0" y="4"/>
                      <a:pt x="1" y="0"/>
                    </a:cubicBezTo>
                    <a:cubicBezTo>
                      <a:pt x="2" y="0"/>
                      <a:pt x="4" y="0"/>
                      <a:pt x="5" y="0"/>
                    </a:cubicBezTo>
                    <a:cubicBezTo>
                      <a:pt x="5" y="1"/>
                      <a:pt x="7" y="4"/>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41" name="Freeform 168"/>
              <p:cNvSpPr>
                <a:spLocks/>
              </p:cNvSpPr>
              <p:nvPr/>
            </p:nvSpPr>
            <p:spPr bwMode="auto">
              <a:xfrm>
                <a:off x="3332" y="771"/>
                <a:ext cx="14" cy="12"/>
              </a:xfrm>
              <a:custGeom>
                <a:avLst/>
                <a:gdLst>
                  <a:gd name="T0" fmla="*/ 0 w 6"/>
                  <a:gd name="T1" fmla="*/ 5 h 5"/>
                  <a:gd name="T2" fmla="*/ 5 w 6"/>
                  <a:gd name="T3" fmla="*/ 0 h 5"/>
                  <a:gd name="T4" fmla="*/ 2 w 6"/>
                  <a:gd name="T5" fmla="*/ 4 h 5"/>
                  <a:gd name="T6" fmla="*/ 0 w 6"/>
                  <a:gd name="T7" fmla="*/ 5 h 5"/>
                </a:gdLst>
                <a:ahLst/>
                <a:cxnLst>
                  <a:cxn ang="0">
                    <a:pos x="T0" y="T1"/>
                  </a:cxn>
                  <a:cxn ang="0">
                    <a:pos x="T2" y="T3"/>
                  </a:cxn>
                  <a:cxn ang="0">
                    <a:pos x="T4" y="T5"/>
                  </a:cxn>
                  <a:cxn ang="0">
                    <a:pos x="T6" y="T7"/>
                  </a:cxn>
                </a:cxnLst>
                <a:rect l="0" t="0" r="r" b="b"/>
                <a:pathLst>
                  <a:path w="6" h="5">
                    <a:moveTo>
                      <a:pt x="0" y="5"/>
                    </a:moveTo>
                    <a:cubicBezTo>
                      <a:pt x="1" y="3"/>
                      <a:pt x="1" y="0"/>
                      <a:pt x="5" y="0"/>
                    </a:cubicBezTo>
                    <a:cubicBezTo>
                      <a:pt x="6" y="3"/>
                      <a:pt x="2" y="2"/>
                      <a:pt x="2" y="4"/>
                    </a:cubicBezTo>
                    <a:cubicBezTo>
                      <a:pt x="1" y="4"/>
                      <a:pt x="1" y="5"/>
                      <a:pt x="0"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42" name="Freeform 169"/>
              <p:cNvSpPr>
                <a:spLocks/>
              </p:cNvSpPr>
              <p:nvPr/>
            </p:nvSpPr>
            <p:spPr bwMode="auto">
              <a:xfrm>
                <a:off x="2501" y="769"/>
                <a:ext cx="33" cy="26"/>
              </a:xfrm>
              <a:custGeom>
                <a:avLst/>
                <a:gdLst>
                  <a:gd name="T0" fmla="*/ 12 w 14"/>
                  <a:gd name="T1" fmla="*/ 8 h 11"/>
                  <a:gd name="T2" fmla="*/ 3 w 14"/>
                  <a:gd name="T3" fmla="*/ 8 h 11"/>
                  <a:gd name="T4" fmla="*/ 5 w 14"/>
                  <a:gd name="T5" fmla="*/ 3 h 11"/>
                  <a:gd name="T6" fmla="*/ 0 w 14"/>
                  <a:gd name="T7" fmla="*/ 3 h 11"/>
                  <a:gd name="T8" fmla="*/ 7 w 14"/>
                  <a:gd name="T9" fmla="*/ 4 h 11"/>
                  <a:gd name="T10" fmla="*/ 12 w 14"/>
                  <a:gd name="T11" fmla="*/ 8 h 11"/>
                </a:gdLst>
                <a:ahLst/>
                <a:cxnLst>
                  <a:cxn ang="0">
                    <a:pos x="T0" y="T1"/>
                  </a:cxn>
                  <a:cxn ang="0">
                    <a:pos x="T2" y="T3"/>
                  </a:cxn>
                  <a:cxn ang="0">
                    <a:pos x="T4" y="T5"/>
                  </a:cxn>
                  <a:cxn ang="0">
                    <a:pos x="T6" y="T7"/>
                  </a:cxn>
                  <a:cxn ang="0">
                    <a:pos x="T8" y="T9"/>
                  </a:cxn>
                  <a:cxn ang="0">
                    <a:pos x="T10" y="T11"/>
                  </a:cxn>
                </a:cxnLst>
                <a:rect l="0" t="0" r="r" b="b"/>
                <a:pathLst>
                  <a:path w="14" h="11">
                    <a:moveTo>
                      <a:pt x="12" y="8"/>
                    </a:moveTo>
                    <a:cubicBezTo>
                      <a:pt x="10" y="11"/>
                      <a:pt x="7" y="7"/>
                      <a:pt x="3" y="8"/>
                    </a:cubicBezTo>
                    <a:cubicBezTo>
                      <a:pt x="5" y="7"/>
                      <a:pt x="6" y="7"/>
                      <a:pt x="5" y="3"/>
                    </a:cubicBezTo>
                    <a:cubicBezTo>
                      <a:pt x="2" y="3"/>
                      <a:pt x="2" y="5"/>
                      <a:pt x="0" y="3"/>
                    </a:cubicBezTo>
                    <a:cubicBezTo>
                      <a:pt x="1" y="0"/>
                      <a:pt x="14" y="4"/>
                      <a:pt x="7" y="4"/>
                    </a:cubicBezTo>
                    <a:cubicBezTo>
                      <a:pt x="7" y="7"/>
                      <a:pt x="9" y="8"/>
                      <a:pt x="12"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43" name="Freeform 170"/>
              <p:cNvSpPr>
                <a:spLocks/>
              </p:cNvSpPr>
              <p:nvPr/>
            </p:nvSpPr>
            <p:spPr bwMode="auto">
              <a:xfrm>
                <a:off x="3398" y="795"/>
                <a:ext cx="29" cy="9"/>
              </a:xfrm>
              <a:custGeom>
                <a:avLst/>
                <a:gdLst>
                  <a:gd name="T0" fmla="*/ 0 w 12"/>
                  <a:gd name="T1" fmla="*/ 0 h 4"/>
                  <a:gd name="T2" fmla="*/ 12 w 12"/>
                  <a:gd name="T3" fmla="*/ 4 h 4"/>
                  <a:gd name="T4" fmla="*/ 0 w 12"/>
                  <a:gd name="T5" fmla="*/ 1 h 4"/>
                  <a:gd name="T6" fmla="*/ 0 w 12"/>
                  <a:gd name="T7" fmla="*/ 0 h 4"/>
                </a:gdLst>
                <a:ahLst/>
                <a:cxnLst>
                  <a:cxn ang="0">
                    <a:pos x="T0" y="T1"/>
                  </a:cxn>
                  <a:cxn ang="0">
                    <a:pos x="T2" y="T3"/>
                  </a:cxn>
                  <a:cxn ang="0">
                    <a:pos x="T4" y="T5"/>
                  </a:cxn>
                  <a:cxn ang="0">
                    <a:pos x="T6" y="T7"/>
                  </a:cxn>
                </a:cxnLst>
                <a:rect l="0" t="0" r="r" b="b"/>
                <a:pathLst>
                  <a:path w="12" h="4">
                    <a:moveTo>
                      <a:pt x="0" y="0"/>
                    </a:moveTo>
                    <a:cubicBezTo>
                      <a:pt x="4" y="1"/>
                      <a:pt x="9" y="2"/>
                      <a:pt x="12" y="4"/>
                    </a:cubicBezTo>
                    <a:cubicBezTo>
                      <a:pt x="7" y="4"/>
                      <a:pt x="3" y="3"/>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44" name="Freeform 171"/>
              <p:cNvSpPr>
                <a:spLocks/>
              </p:cNvSpPr>
              <p:nvPr/>
            </p:nvSpPr>
            <p:spPr bwMode="auto">
              <a:xfrm>
                <a:off x="2482" y="809"/>
                <a:ext cx="17" cy="7"/>
              </a:xfrm>
              <a:custGeom>
                <a:avLst/>
                <a:gdLst>
                  <a:gd name="T0" fmla="*/ 7 w 7"/>
                  <a:gd name="T1" fmla="*/ 1 h 3"/>
                  <a:gd name="T2" fmla="*/ 0 w 7"/>
                  <a:gd name="T3" fmla="*/ 0 h 3"/>
                  <a:gd name="T4" fmla="*/ 6 w 7"/>
                  <a:gd name="T5" fmla="*/ 0 h 3"/>
                  <a:gd name="T6" fmla="*/ 7 w 7"/>
                  <a:gd name="T7" fmla="*/ 1 h 3"/>
                </a:gdLst>
                <a:ahLst/>
                <a:cxnLst>
                  <a:cxn ang="0">
                    <a:pos x="T0" y="T1"/>
                  </a:cxn>
                  <a:cxn ang="0">
                    <a:pos x="T2" y="T3"/>
                  </a:cxn>
                  <a:cxn ang="0">
                    <a:pos x="T4" y="T5"/>
                  </a:cxn>
                  <a:cxn ang="0">
                    <a:pos x="T6" y="T7"/>
                  </a:cxn>
                </a:cxnLst>
                <a:rect l="0" t="0" r="r" b="b"/>
                <a:pathLst>
                  <a:path w="7" h="3">
                    <a:moveTo>
                      <a:pt x="7" y="1"/>
                    </a:moveTo>
                    <a:cubicBezTo>
                      <a:pt x="4" y="0"/>
                      <a:pt x="1" y="3"/>
                      <a:pt x="0" y="0"/>
                    </a:cubicBezTo>
                    <a:cubicBezTo>
                      <a:pt x="2" y="0"/>
                      <a:pt x="4" y="0"/>
                      <a:pt x="6" y="0"/>
                    </a:cubicBezTo>
                    <a:cubicBezTo>
                      <a:pt x="6" y="0"/>
                      <a:pt x="7" y="0"/>
                      <a:pt x="7"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45" name="Freeform 172"/>
              <p:cNvSpPr>
                <a:spLocks/>
              </p:cNvSpPr>
              <p:nvPr/>
            </p:nvSpPr>
            <p:spPr bwMode="auto">
              <a:xfrm>
                <a:off x="1600" y="811"/>
                <a:ext cx="14" cy="12"/>
              </a:xfrm>
              <a:custGeom>
                <a:avLst/>
                <a:gdLst>
                  <a:gd name="T0" fmla="*/ 0 w 6"/>
                  <a:gd name="T1" fmla="*/ 1 h 5"/>
                  <a:gd name="T2" fmla="*/ 4 w 6"/>
                  <a:gd name="T3" fmla="*/ 0 h 5"/>
                  <a:gd name="T4" fmla="*/ 3 w 6"/>
                  <a:gd name="T5" fmla="*/ 3 h 5"/>
                  <a:gd name="T6" fmla="*/ 1 w 6"/>
                  <a:gd name="T7" fmla="*/ 4 h 5"/>
                  <a:gd name="T8" fmla="*/ 2 w 6"/>
                  <a:gd name="T9" fmla="*/ 1 h 5"/>
                  <a:gd name="T10" fmla="*/ 0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0" y="1"/>
                    </a:moveTo>
                    <a:cubicBezTo>
                      <a:pt x="0" y="0"/>
                      <a:pt x="3" y="0"/>
                      <a:pt x="4" y="0"/>
                    </a:cubicBezTo>
                    <a:cubicBezTo>
                      <a:pt x="6" y="3"/>
                      <a:pt x="1" y="0"/>
                      <a:pt x="3" y="3"/>
                    </a:cubicBezTo>
                    <a:cubicBezTo>
                      <a:pt x="2" y="4"/>
                      <a:pt x="2" y="5"/>
                      <a:pt x="1" y="4"/>
                    </a:cubicBezTo>
                    <a:cubicBezTo>
                      <a:pt x="1" y="3"/>
                      <a:pt x="2" y="3"/>
                      <a:pt x="2" y="1"/>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46" name="Freeform 173"/>
              <p:cNvSpPr>
                <a:spLocks/>
              </p:cNvSpPr>
              <p:nvPr/>
            </p:nvSpPr>
            <p:spPr bwMode="auto">
              <a:xfrm>
                <a:off x="4236" y="811"/>
                <a:ext cx="19" cy="10"/>
              </a:xfrm>
              <a:custGeom>
                <a:avLst/>
                <a:gdLst>
                  <a:gd name="T0" fmla="*/ 1 w 8"/>
                  <a:gd name="T1" fmla="*/ 3 h 4"/>
                  <a:gd name="T2" fmla="*/ 8 w 8"/>
                  <a:gd name="T3" fmla="*/ 2 h 4"/>
                  <a:gd name="T4" fmla="*/ 8 w 8"/>
                  <a:gd name="T5" fmla="*/ 4 h 4"/>
                  <a:gd name="T6" fmla="*/ 1 w 8"/>
                  <a:gd name="T7" fmla="*/ 3 h 4"/>
                </a:gdLst>
                <a:ahLst/>
                <a:cxnLst>
                  <a:cxn ang="0">
                    <a:pos x="T0" y="T1"/>
                  </a:cxn>
                  <a:cxn ang="0">
                    <a:pos x="T2" y="T3"/>
                  </a:cxn>
                  <a:cxn ang="0">
                    <a:pos x="T4" y="T5"/>
                  </a:cxn>
                  <a:cxn ang="0">
                    <a:pos x="T6" y="T7"/>
                  </a:cxn>
                </a:cxnLst>
                <a:rect l="0" t="0" r="r" b="b"/>
                <a:pathLst>
                  <a:path w="8" h="4">
                    <a:moveTo>
                      <a:pt x="1" y="3"/>
                    </a:moveTo>
                    <a:cubicBezTo>
                      <a:pt x="0" y="0"/>
                      <a:pt x="8" y="1"/>
                      <a:pt x="8" y="2"/>
                    </a:cubicBezTo>
                    <a:cubicBezTo>
                      <a:pt x="8" y="3"/>
                      <a:pt x="8" y="4"/>
                      <a:pt x="8" y="4"/>
                    </a:cubicBezTo>
                    <a:cubicBezTo>
                      <a:pt x="7" y="3"/>
                      <a:pt x="4" y="3"/>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47" name="Freeform 174"/>
              <p:cNvSpPr>
                <a:spLocks/>
              </p:cNvSpPr>
              <p:nvPr/>
            </p:nvSpPr>
            <p:spPr bwMode="auto">
              <a:xfrm>
                <a:off x="1827" y="828"/>
                <a:ext cx="19" cy="7"/>
              </a:xfrm>
              <a:custGeom>
                <a:avLst/>
                <a:gdLst>
                  <a:gd name="T0" fmla="*/ 1 w 8"/>
                  <a:gd name="T1" fmla="*/ 0 h 3"/>
                  <a:gd name="T2" fmla="*/ 8 w 8"/>
                  <a:gd name="T3" fmla="*/ 1 h 3"/>
                  <a:gd name="T4" fmla="*/ 5 w 8"/>
                  <a:gd name="T5" fmla="*/ 2 h 3"/>
                  <a:gd name="T6" fmla="*/ 0 w 8"/>
                  <a:gd name="T7" fmla="*/ 2 h 3"/>
                  <a:gd name="T8" fmla="*/ 1 w 8"/>
                  <a:gd name="T9" fmla="*/ 0 h 3"/>
                </a:gdLst>
                <a:ahLst/>
                <a:cxnLst>
                  <a:cxn ang="0">
                    <a:pos x="T0" y="T1"/>
                  </a:cxn>
                  <a:cxn ang="0">
                    <a:pos x="T2" y="T3"/>
                  </a:cxn>
                  <a:cxn ang="0">
                    <a:pos x="T4" y="T5"/>
                  </a:cxn>
                  <a:cxn ang="0">
                    <a:pos x="T6" y="T7"/>
                  </a:cxn>
                  <a:cxn ang="0">
                    <a:pos x="T8" y="T9"/>
                  </a:cxn>
                </a:cxnLst>
                <a:rect l="0" t="0" r="r" b="b"/>
                <a:pathLst>
                  <a:path w="8" h="3">
                    <a:moveTo>
                      <a:pt x="1" y="0"/>
                    </a:moveTo>
                    <a:cubicBezTo>
                      <a:pt x="3" y="1"/>
                      <a:pt x="5" y="2"/>
                      <a:pt x="8" y="1"/>
                    </a:cubicBezTo>
                    <a:cubicBezTo>
                      <a:pt x="8" y="3"/>
                      <a:pt x="7" y="3"/>
                      <a:pt x="5" y="2"/>
                    </a:cubicBezTo>
                    <a:cubicBezTo>
                      <a:pt x="4" y="2"/>
                      <a:pt x="2" y="2"/>
                      <a:pt x="0" y="2"/>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48" name="Freeform 175"/>
              <p:cNvSpPr>
                <a:spLocks/>
              </p:cNvSpPr>
              <p:nvPr/>
            </p:nvSpPr>
            <p:spPr bwMode="auto">
              <a:xfrm>
                <a:off x="2007" y="833"/>
                <a:ext cx="28" cy="14"/>
              </a:xfrm>
              <a:custGeom>
                <a:avLst/>
                <a:gdLst>
                  <a:gd name="T0" fmla="*/ 12 w 12"/>
                  <a:gd name="T1" fmla="*/ 3 h 6"/>
                  <a:gd name="T2" fmla="*/ 0 w 12"/>
                  <a:gd name="T3" fmla="*/ 6 h 6"/>
                  <a:gd name="T4" fmla="*/ 11 w 12"/>
                  <a:gd name="T5" fmla="*/ 0 h 6"/>
                  <a:gd name="T6" fmla="*/ 12 w 12"/>
                  <a:gd name="T7" fmla="*/ 3 h 6"/>
                </a:gdLst>
                <a:ahLst/>
                <a:cxnLst>
                  <a:cxn ang="0">
                    <a:pos x="T0" y="T1"/>
                  </a:cxn>
                  <a:cxn ang="0">
                    <a:pos x="T2" y="T3"/>
                  </a:cxn>
                  <a:cxn ang="0">
                    <a:pos x="T4" y="T5"/>
                  </a:cxn>
                  <a:cxn ang="0">
                    <a:pos x="T6" y="T7"/>
                  </a:cxn>
                </a:cxnLst>
                <a:rect l="0" t="0" r="r" b="b"/>
                <a:pathLst>
                  <a:path w="12" h="6">
                    <a:moveTo>
                      <a:pt x="12" y="3"/>
                    </a:moveTo>
                    <a:cubicBezTo>
                      <a:pt x="10" y="5"/>
                      <a:pt x="6" y="6"/>
                      <a:pt x="0" y="6"/>
                    </a:cubicBezTo>
                    <a:cubicBezTo>
                      <a:pt x="2" y="2"/>
                      <a:pt x="5" y="0"/>
                      <a:pt x="11" y="0"/>
                    </a:cubicBezTo>
                    <a:cubicBezTo>
                      <a:pt x="11" y="1"/>
                      <a:pt x="12" y="1"/>
                      <a:pt x="1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49" name="Freeform 176"/>
              <p:cNvSpPr>
                <a:spLocks/>
              </p:cNvSpPr>
              <p:nvPr/>
            </p:nvSpPr>
            <p:spPr bwMode="auto">
              <a:xfrm>
                <a:off x="4399" y="875"/>
                <a:ext cx="31" cy="8"/>
              </a:xfrm>
              <a:custGeom>
                <a:avLst/>
                <a:gdLst>
                  <a:gd name="T0" fmla="*/ 13 w 13"/>
                  <a:gd name="T1" fmla="*/ 3 h 3"/>
                  <a:gd name="T2" fmla="*/ 0 w 13"/>
                  <a:gd name="T3" fmla="*/ 0 h 3"/>
                  <a:gd name="T4" fmla="*/ 12 w 13"/>
                  <a:gd name="T5" fmla="*/ 1 h 3"/>
                  <a:gd name="T6" fmla="*/ 13 w 13"/>
                  <a:gd name="T7" fmla="*/ 3 h 3"/>
                </a:gdLst>
                <a:ahLst/>
                <a:cxnLst>
                  <a:cxn ang="0">
                    <a:pos x="T0" y="T1"/>
                  </a:cxn>
                  <a:cxn ang="0">
                    <a:pos x="T2" y="T3"/>
                  </a:cxn>
                  <a:cxn ang="0">
                    <a:pos x="T4" y="T5"/>
                  </a:cxn>
                  <a:cxn ang="0">
                    <a:pos x="T6" y="T7"/>
                  </a:cxn>
                </a:cxnLst>
                <a:rect l="0" t="0" r="r" b="b"/>
                <a:pathLst>
                  <a:path w="13" h="3">
                    <a:moveTo>
                      <a:pt x="13" y="3"/>
                    </a:moveTo>
                    <a:cubicBezTo>
                      <a:pt x="8" y="3"/>
                      <a:pt x="3" y="3"/>
                      <a:pt x="0" y="0"/>
                    </a:cubicBezTo>
                    <a:cubicBezTo>
                      <a:pt x="5" y="0"/>
                      <a:pt x="7" y="2"/>
                      <a:pt x="12" y="1"/>
                    </a:cubicBezTo>
                    <a:cubicBezTo>
                      <a:pt x="12" y="2"/>
                      <a:pt x="13" y="2"/>
                      <a:pt x="1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50" name="Freeform 177"/>
              <p:cNvSpPr>
                <a:spLocks/>
              </p:cNvSpPr>
              <p:nvPr/>
            </p:nvSpPr>
            <p:spPr bwMode="auto">
              <a:xfrm>
                <a:off x="4534" y="885"/>
                <a:ext cx="26" cy="14"/>
              </a:xfrm>
              <a:custGeom>
                <a:avLst/>
                <a:gdLst>
                  <a:gd name="T0" fmla="*/ 11 w 11"/>
                  <a:gd name="T1" fmla="*/ 4 h 6"/>
                  <a:gd name="T2" fmla="*/ 0 w 11"/>
                  <a:gd name="T3" fmla="*/ 3 h 6"/>
                  <a:gd name="T4" fmla="*/ 11 w 11"/>
                  <a:gd name="T5" fmla="*/ 4 h 6"/>
                </a:gdLst>
                <a:ahLst/>
                <a:cxnLst>
                  <a:cxn ang="0">
                    <a:pos x="T0" y="T1"/>
                  </a:cxn>
                  <a:cxn ang="0">
                    <a:pos x="T2" y="T3"/>
                  </a:cxn>
                  <a:cxn ang="0">
                    <a:pos x="T4" y="T5"/>
                  </a:cxn>
                </a:cxnLst>
                <a:rect l="0" t="0" r="r" b="b"/>
                <a:pathLst>
                  <a:path w="11" h="6">
                    <a:moveTo>
                      <a:pt x="11" y="4"/>
                    </a:moveTo>
                    <a:cubicBezTo>
                      <a:pt x="9" y="6"/>
                      <a:pt x="3" y="4"/>
                      <a:pt x="0" y="3"/>
                    </a:cubicBezTo>
                    <a:cubicBezTo>
                      <a:pt x="3" y="0"/>
                      <a:pt x="8"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51" name="Freeform 178"/>
              <p:cNvSpPr>
                <a:spLocks/>
              </p:cNvSpPr>
              <p:nvPr/>
            </p:nvSpPr>
            <p:spPr bwMode="auto">
              <a:xfrm>
                <a:off x="1929" y="909"/>
                <a:ext cx="16" cy="9"/>
              </a:xfrm>
              <a:custGeom>
                <a:avLst/>
                <a:gdLst>
                  <a:gd name="T0" fmla="*/ 7 w 7"/>
                  <a:gd name="T1" fmla="*/ 0 h 4"/>
                  <a:gd name="T2" fmla="*/ 1 w 7"/>
                  <a:gd name="T3" fmla="*/ 4 h 4"/>
                  <a:gd name="T4" fmla="*/ 7 w 7"/>
                  <a:gd name="T5" fmla="*/ 0 h 4"/>
                </a:gdLst>
                <a:ahLst/>
                <a:cxnLst>
                  <a:cxn ang="0">
                    <a:pos x="T0" y="T1"/>
                  </a:cxn>
                  <a:cxn ang="0">
                    <a:pos x="T2" y="T3"/>
                  </a:cxn>
                  <a:cxn ang="0">
                    <a:pos x="T4" y="T5"/>
                  </a:cxn>
                </a:cxnLst>
                <a:rect l="0" t="0" r="r" b="b"/>
                <a:pathLst>
                  <a:path w="7" h="4">
                    <a:moveTo>
                      <a:pt x="7" y="0"/>
                    </a:moveTo>
                    <a:cubicBezTo>
                      <a:pt x="5" y="2"/>
                      <a:pt x="4" y="4"/>
                      <a:pt x="1" y="4"/>
                    </a:cubicBezTo>
                    <a:cubicBezTo>
                      <a:pt x="0" y="0"/>
                      <a:pt x="3"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52" name="Freeform 179"/>
              <p:cNvSpPr>
                <a:spLocks/>
              </p:cNvSpPr>
              <p:nvPr/>
            </p:nvSpPr>
            <p:spPr bwMode="auto">
              <a:xfrm>
                <a:off x="2073" y="913"/>
                <a:ext cx="17" cy="15"/>
              </a:xfrm>
              <a:custGeom>
                <a:avLst/>
                <a:gdLst>
                  <a:gd name="T0" fmla="*/ 0 w 7"/>
                  <a:gd name="T1" fmla="*/ 1 h 6"/>
                  <a:gd name="T2" fmla="*/ 2 w 7"/>
                  <a:gd name="T3" fmla="*/ 0 h 6"/>
                  <a:gd name="T4" fmla="*/ 0 w 7"/>
                  <a:gd name="T5" fmla="*/ 1 h 6"/>
                </a:gdLst>
                <a:ahLst/>
                <a:cxnLst>
                  <a:cxn ang="0">
                    <a:pos x="T0" y="T1"/>
                  </a:cxn>
                  <a:cxn ang="0">
                    <a:pos x="T2" y="T3"/>
                  </a:cxn>
                  <a:cxn ang="0">
                    <a:pos x="T4" y="T5"/>
                  </a:cxn>
                </a:cxnLst>
                <a:rect l="0" t="0" r="r" b="b"/>
                <a:pathLst>
                  <a:path w="7" h="6">
                    <a:moveTo>
                      <a:pt x="0" y="1"/>
                    </a:moveTo>
                    <a:cubicBezTo>
                      <a:pt x="1" y="1"/>
                      <a:pt x="2" y="1"/>
                      <a:pt x="2" y="0"/>
                    </a:cubicBezTo>
                    <a:cubicBezTo>
                      <a:pt x="7" y="2"/>
                      <a:pt x="0" y="6"/>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53" name="Freeform 180"/>
              <p:cNvSpPr>
                <a:spLocks/>
              </p:cNvSpPr>
              <p:nvPr/>
            </p:nvSpPr>
            <p:spPr bwMode="auto">
              <a:xfrm>
                <a:off x="1048" y="930"/>
                <a:ext cx="19" cy="12"/>
              </a:xfrm>
              <a:custGeom>
                <a:avLst/>
                <a:gdLst>
                  <a:gd name="T0" fmla="*/ 0 w 8"/>
                  <a:gd name="T1" fmla="*/ 1 h 5"/>
                  <a:gd name="T2" fmla="*/ 7 w 8"/>
                  <a:gd name="T3" fmla="*/ 3 h 5"/>
                  <a:gd name="T4" fmla="*/ 0 w 8"/>
                  <a:gd name="T5" fmla="*/ 1 h 5"/>
                </a:gdLst>
                <a:ahLst/>
                <a:cxnLst>
                  <a:cxn ang="0">
                    <a:pos x="T0" y="T1"/>
                  </a:cxn>
                  <a:cxn ang="0">
                    <a:pos x="T2" y="T3"/>
                  </a:cxn>
                  <a:cxn ang="0">
                    <a:pos x="T4" y="T5"/>
                  </a:cxn>
                </a:cxnLst>
                <a:rect l="0" t="0" r="r" b="b"/>
                <a:pathLst>
                  <a:path w="8" h="5">
                    <a:moveTo>
                      <a:pt x="0" y="1"/>
                    </a:moveTo>
                    <a:cubicBezTo>
                      <a:pt x="3" y="2"/>
                      <a:pt x="8" y="0"/>
                      <a:pt x="7" y="3"/>
                    </a:cubicBezTo>
                    <a:cubicBezTo>
                      <a:pt x="5" y="3"/>
                      <a:pt x="0" y="5"/>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54" name="Freeform 181"/>
              <p:cNvSpPr>
                <a:spLocks/>
              </p:cNvSpPr>
              <p:nvPr/>
            </p:nvSpPr>
            <p:spPr bwMode="auto">
              <a:xfrm>
                <a:off x="2934" y="951"/>
                <a:ext cx="17" cy="15"/>
              </a:xfrm>
              <a:custGeom>
                <a:avLst/>
                <a:gdLst>
                  <a:gd name="T0" fmla="*/ 6 w 7"/>
                  <a:gd name="T1" fmla="*/ 0 h 6"/>
                  <a:gd name="T2" fmla="*/ 5 w 7"/>
                  <a:gd name="T3" fmla="*/ 1 h 6"/>
                  <a:gd name="T4" fmla="*/ 7 w 7"/>
                  <a:gd name="T5" fmla="*/ 4 h 6"/>
                  <a:gd name="T6" fmla="*/ 3 w 7"/>
                  <a:gd name="T7" fmla="*/ 6 h 6"/>
                  <a:gd name="T8" fmla="*/ 3 w 7"/>
                  <a:gd name="T9" fmla="*/ 3 h 6"/>
                  <a:gd name="T10" fmla="*/ 2 w 7"/>
                  <a:gd name="T11" fmla="*/ 1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6" y="1"/>
                      <a:pt x="6" y="1"/>
                      <a:pt x="5" y="1"/>
                    </a:cubicBezTo>
                    <a:cubicBezTo>
                      <a:pt x="6" y="2"/>
                      <a:pt x="7" y="2"/>
                      <a:pt x="7" y="4"/>
                    </a:cubicBezTo>
                    <a:cubicBezTo>
                      <a:pt x="5" y="4"/>
                      <a:pt x="2" y="3"/>
                      <a:pt x="3" y="6"/>
                    </a:cubicBezTo>
                    <a:cubicBezTo>
                      <a:pt x="1" y="6"/>
                      <a:pt x="0" y="2"/>
                      <a:pt x="3" y="3"/>
                    </a:cubicBezTo>
                    <a:cubicBezTo>
                      <a:pt x="3" y="2"/>
                      <a:pt x="3" y="1"/>
                      <a:pt x="2" y="1"/>
                    </a:cubicBezTo>
                    <a:cubicBezTo>
                      <a:pt x="2" y="0"/>
                      <a:pt x="4"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55" name="Freeform 182"/>
              <p:cNvSpPr>
                <a:spLocks/>
              </p:cNvSpPr>
              <p:nvPr/>
            </p:nvSpPr>
            <p:spPr bwMode="auto">
              <a:xfrm>
                <a:off x="2641" y="958"/>
                <a:ext cx="12" cy="10"/>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5" y="3"/>
                      <a:pt x="3" y="3"/>
                      <a:pt x="0" y="4"/>
                    </a:cubicBezTo>
                    <a:cubicBezTo>
                      <a:pt x="0" y="1"/>
                      <a:pt x="3" y="1"/>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56" name="Freeform 183"/>
              <p:cNvSpPr>
                <a:spLocks/>
              </p:cNvSpPr>
              <p:nvPr/>
            </p:nvSpPr>
            <p:spPr bwMode="auto">
              <a:xfrm>
                <a:off x="985" y="1004"/>
                <a:ext cx="21" cy="7"/>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7" y="2"/>
                      <a:pt x="2" y="2"/>
                      <a:pt x="0" y="3"/>
                    </a:cubicBezTo>
                    <a:cubicBezTo>
                      <a:pt x="1" y="0"/>
                      <a:pt x="6" y="1"/>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57" name="Freeform 184"/>
              <p:cNvSpPr>
                <a:spLocks/>
              </p:cNvSpPr>
              <p:nvPr/>
            </p:nvSpPr>
            <p:spPr bwMode="auto">
              <a:xfrm>
                <a:off x="1993" y="1068"/>
                <a:ext cx="45" cy="9"/>
              </a:xfrm>
              <a:custGeom>
                <a:avLst/>
                <a:gdLst>
                  <a:gd name="T0" fmla="*/ 10 w 19"/>
                  <a:gd name="T1" fmla="*/ 3 h 4"/>
                  <a:gd name="T2" fmla="*/ 7 w 19"/>
                  <a:gd name="T3" fmla="*/ 4 h 4"/>
                  <a:gd name="T4" fmla="*/ 0 w 19"/>
                  <a:gd name="T5" fmla="*/ 1 h 4"/>
                  <a:gd name="T6" fmla="*/ 19 w 19"/>
                  <a:gd name="T7" fmla="*/ 2 h 4"/>
                  <a:gd name="T8" fmla="*/ 10 w 19"/>
                  <a:gd name="T9" fmla="*/ 3 h 4"/>
                </a:gdLst>
                <a:ahLst/>
                <a:cxnLst>
                  <a:cxn ang="0">
                    <a:pos x="T0" y="T1"/>
                  </a:cxn>
                  <a:cxn ang="0">
                    <a:pos x="T2" y="T3"/>
                  </a:cxn>
                  <a:cxn ang="0">
                    <a:pos x="T4" y="T5"/>
                  </a:cxn>
                  <a:cxn ang="0">
                    <a:pos x="T6" y="T7"/>
                  </a:cxn>
                  <a:cxn ang="0">
                    <a:pos x="T8" y="T9"/>
                  </a:cxn>
                </a:cxnLst>
                <a:rect l="0" t="0" r="r" b="b"/>
                <a:pathLst>
                  <a:path w="19" h="4">
                    <a:moveTo>
                      <a:pt x="10" y="3"/>
                    </a:moveTo>
                    <a:cubicBezTo>
                      <a:pt x="9" y="3"/>
                      <a:pt x="8" y="3"/>
                      <a:pt x="7" y="4"/>
                    </a:cubicBezTo>
                    <a:cubicBezTo>
                      <a:pt x="6" y="1"/>
                      <a:pt x="1" y="3"/>
                      <a:pt x="0" y="1"/>
                    </a:cubicBezTo>
                    <a:cubicBezTo>
                      <a:pt x="6" y="2"/>
                      <a:pt x="14" y="0"/>
                      <a:pt x="19" y="2"/>
                    </a:cubicBezTo>
                    <a:cubicBezTo>
                      <a:pt x="16" y="3"/>
                      <a:pt x="11" y="1"/>
                      <a:pt x="1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58" name="Freeform 186"/>
              <p:cNvSpPr>
                <a:spLocks/>
              </p:cNvSpPr>
              <p:nvPr/>
            </p:nvSpPr>
            <p:spPr bwMode="auto">
              <a:xfrm>
                <a:off x="2009" y="1075"/>
                <a:ext cx="24" cy="12"/>
              </a:xfrm>
              <a:custGeom>
                <a:avLst/>
                <a:gdLst>
                  <a:gd name="T0" fmla="*/ 3 w 10"/>
                  <a:gd name="T1" fmla="*/ 0 h 5"/>
                  <a:gd name="T2" fmla="*/ 10 w 10"/>
                  <a:gd name="T3" fmla="*/ 5 h 5"/>
                  <a:gd name="T4" fmla="*/ 0 w 10"/>
                  <a:gd name="T5" fmla="*/ 1 h 5"/>
                  <a:gd name="T6" fmla="*/ 3 w 10"/>
                  <a:gd name="T7" fmla="*/ 0 h 5"/>
                </a:gdLst>
                <a:ahLst/>
                <a:cxnLst>
                  <a:cxn ang="0">
                    <a:pos x="T0" y="T1"/>
                  </a:cxn>
                  <a:cxn ang="0">
                    <a:pos x="T2" y="T3"/>
                  </a:cxn>
                  <a:cxn ang="0">
                    <a:pos x="T4" y="T5"/>
                  </a:cxn>
                  <a:cxn ang="0">
                    <a:pos x="T6" y="T7"/>
                  </a:cxn>
                </a:cxnLst>
                <a:rect l="0" t="0" r="r" b="b"/>
                <a:pathLst>
                  <a:path w="10" h="5">
                    <a:moveTo>
                      <a:pt x="3" y="0"/>
                    </a:moveTo>
                    <a:cubicBezTo>
                      <a:pt x="6" y="1"/>
                      <a:pt x="9" y="2"/>
                      <a:pt x="10" y="5"/>
                    </a:cubicBezTo>
                    <a:cubicBezTo>
                      <a:pt x="6" y="5"/>
                      <a:pt x="3" y="3"/>
                      <a:pt x="0" y="1"/>
                    </a:cubicBezTo>
                    <a:cubicBezTo>
                      <a:pt x="1" y="0"/>
                      <a:pt x="2"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59" name="Freeform 188"/>
              <p:cNvSpPr>
                <a:spLocks/>
              </p:cNvSpPr>
              <p:nvPr/>
            </p:nvSpPr>
            <p:spPr bwMode="auto">
              <a:xfrm>
                <a:off x="1780" y="1124"/>
                <a:ext cx="19" cy="10"/>
              </a:xfrm>
              <a:custGeom>
                <a:avLst/>
                <a:gdLst>
                  <a:gd name="T0" fmla="*/ 8 w 8"/>
                  <a:gd name="T1" fmla="*/ 2 h 4"/>
                  <a:gd name="T2" fmla="*/ 0 w 8"/>
                  <a:gd name="T3" fmla="*/ 2 h 4"/>
                  <a:gd name="T4" fmla="*/ 2 w 8"/>
                  <a:gd name="T5" fmla="*/ 0 h 4"/>
                  <a:gd name="T6" fmla="*/ 8 w 8"/>
                  <a:gd name="T7" fmla="*/ 2 h 4"/>
                </a:gdLst>
                <a:ahLst/>
                <a:cxnLst>
                  <a:cxn ang="0">
                    <a:pos x="T0" y="T1"/>
                  </a:cxn>
                  <a:cxn ang="0">
                    <a:pos x="T2" y="T3"/>
                  </a:cxn>
                  <a:cxn ang="0">
                    <a:pos x="T4" y="T5"/>
                  </a:cxn>
                  <a:cxn ang="0">
                    <a:pos x="T6" y="T7"/>
                  </a:cxn>
                </a:cxnLst>
                <a:rect l="0" t="0" r="r" b="b"/>
                <a:pathLst>
                  <a:path w="8" h="4">
                    <a:moveTo>
                      <a:pt x="8" y="2"/>
                    </a:moveTo>
                    <a:cubicBezTo>
                      <a:pt x="6" y="4"/>
                      <a:pt x="2" y="4"/>
                      <a:pt x="0" y="2"/>
                    </a:cubicBezTo>
                    <a:cubicBezTo>
                      <a:pt x="1" y="2"/>
                      <a:pt x="3" y="2"/>
                      <a:pt x="2" y="0"/>
                    </a:cubicBezTo>
                    <a:cubicBezTo>
                      <a:pt x="4" y="1"/>
                      <a:pt x="7" y="0"/>
                      <a:pt x="8"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60" name="Freeform 189"/>
              <p:cNvSpPr>
                <a:spLocks/>
              </p:cNvSpPr>
              <p:nvPr/>
            </p:nvSpPr>
            <p:spPr bwMode="auto">
              <a:xfrm>
                <a:off x="2797" y="1169"/>
                <a:ext cx="19" cy="24"/>
              </a:xfrm>
              <a:custGeom>
                <a:avLst/>
                <a:gdLst>
                  <a:gd name="T0" fmla="*/ 4 w 8"/>
                  <a:gd name="T1" fmla="*/ 10 h 10"/>
                  <a:gd name="T2" fmla="*/ 4 w 8"/>
                  <a:gd name="T3" fmla="*/ 0 h 10"/>
                  <a:gd name="T4" fmla="*/ 4 w 8"/>
                  <a:gd name="T5" fmla="*/ 10 h 10"/>
                </a:gdLst>
                <a:ahLst/>
                <a:cxnLst>
                  <a:cxn ang="0">
                    <a:pos x="T0" y="T1"/>
                  </a:cxn>
                  <a:cxn ang="0">
                    <a:pos x="T2" y="T3"/>
                  </a:cxn>
                  <a:cxn ang="0">
                    <a:pos x="T4" y="T5"/>
                  </a:cxn>
                </a:cxnLst>
                <a:rect l="0" t="0" r="r" b="b"/>
                <a:pathLst>
                  <a:path w="8" h="10">
                    <a:moveTo>
                      <a:pt x="4" y="10"/>
                    </a:moveTo>
                    <a:cubicBezTo>
                      <a:pt x="0" y="9"/>
                      <a:pt x="2" y="2"/>
                      <a:pt x="4" y="0"/>
                    </a:cubicBezTo>
                    <a:cubicBezTo>
                      <a:pt x="8" y="2"/>
                      <a:pt x="6" y="7"/>
                      <a:pt x="4"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61" name="Freeform 191"/>
              <p:cNvSpPr>
                <a:spLocks/>
              </p:cNvSpPr>
              <p:nvPr/>
            </p:nvSpPr>
            <p:spPr bwMode="auto">
              <a:xfrm>
                <a:off x="2729" y="1210"/>
                <a:ext cx="11" cy="12"/>
              </a:xfrm>
              <a:custGeom>
                <a:avLst/>
                <a:gdLst>
                  <a:gd name="T0" fmla="*/ 5 w 5"/>
                  <a:gd name="T1" fmla="*/ 4 h 5"/>
                  <a:gd name="T2" fmla="*/ 0 w 5"/>
                  <a:gd name="T3" fmla="*/ 3 h 5"/>
                  <a:gd name="T4" fmla="*/ 5 w 5"/>
                  <a:gd name="T5" fmla="*/ 4 h 5"/>
                </a:gdLst>
                <a:ahLst/>
                <a:cxnLst>
                  <a:cxn ang="0">
                    <a:pos x="T0" y="T1"/>
                  </a:cxn>
                  <a:cxn ang="0">
                    <a:pos x="T2" y="T3"/>
                  </a:cxn>
                  <a:cxn ang="0">
                    <a:pos x="T4" y="T5"/>
                  </a:cxn>
                </a:cxnLst>
                <a:rect l="0" t="0" r="r" b="b"/>
                <a:pathLst>
                  <a:path w="5" h="5">
                    <a:moveTo>
                      <a:pt x="5" y="4"/>
                    </a:moveTo>
                    <a:cubicBezTo>
                      <a:pt x="2" y="5"/>
                      <a:pt x="1" y="4"/>
                      <a:pt x="0" y="3"/>
                    </a:cubicBezTo>
                    <a:cubicBezTo>
                      <a:pt x="1" y="1"/>
                      <a:pt x="5" y="0"/>
                      <a:pt x="5"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62" name="Freeform 192"/>
              <p:cNvSpPr>
                <a:spLocks/>
              </p:cNvSpPr>
              <p:nvPr/>
            </p:nvSpPr>
            <p:spPr bwMode="auto">
              <a:xfrm>
                <a:off x="4233" y="1293"/>
                <a:ext cx="45" cy="45"/>
              </a:xfrm>
              <a:custGeom>
                <a:avLst/>
                <a:gdLst>
                  <a:gd name="T0" fmla="*/ 12 w 19"/>
                  <a:gd name="T1" fmla="*/ 19 h 19"/>
                  <a:gd name="T2" fmla="*/ 8 w 19"/>
                  <a:gd name="T3" fmla="*/ 11 h 19"/>
                  <a:gd name="T4" fmla="*/ 0 w 19"/>
                  <a:gd name="T5" fmla="*/ 5 h 19"/>
                  <a:gd name="T6" fmla="*/ 3 w 19"/>
                  <a:gd name="T7" fmla="*/ 3 h 19"/>
                  <a:gd name="T8" fmla="*/ 12 w 19"/>
                  <a:gd name="T9" fmla="*/ 19 h 19"/>
                </a:gdLst>
                <a:ahLst/>
                <a:cxnLst>
                  <a:cxn ang="0">
                    <a:pos x="T0" y="T1"/>
                  </a:cxn>
                  <a:cxn ang="0">
                    <a:pos x="T2" y="T3"/>
                  </a:cxn>
                  <a:cxn ang="0">
                    <a:pos x="T4" y="T5"/>
                  </a:cxn>
                  <a:cxn ang="0">
                    <a:pos x="T6" y="T7"/>
                  </a:cxn>
                  <a:cxn ang="0">
                    <a:pos x="T8" y="T9"/>
                  </a:cxn>
                </a:cxnLst>
                <a:rect l="0" t="0" r="r" b="b"/>
                <a:pathLst>
                  <a:path w="19" h="19">
                    <a:moveTo>
                      <a:pt x="12" y="19"/>
                    </a:moveTo>
                    <a:cubicBezTo>
                      <a:pt x="8" y="19"/>
                      <a:pt x="8" y="15"/>
                      <a:pt x="8" y="11"/>
                    </a:cubicBezTo>
                    <a:cubicBezTo>
                      <a:pt x="5" y="9"/>
                      <a:pt x="1" y="9"/>
                      <a:pt x="0" y="5"/>
                    </a:cubicBezTo>
                    <a:cubicBezTo>
                      <a:pt x="2" y="5"/>
                      <a:pt x="3" y="5"/>
                      <a:pt x="3" y="3"/>
                    </a:cubicBezTo>
                    <a:cubicBezTo>
                      <a:pt x="14" y="0"/>
                      <a:pt x="19" y="14"/>
                      <a:pt x="12"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63" name="Freeform 193"/>
              <p:cNvSpPr>
                <a:spLocks/>
              </p:cNvSpPr>
              <p:nvPr/>
            </p:nvSpPr>
            <p:spPr bwMode="auto">
              <a:xfrm>
                <a:off x="3086" y="1357"/>
                <a:ext cx="12" cy="19"/>
              </a:xfrm>
              <a:custGeom>
                <a:avLst/>
                <a:gdLst>
                  <a:gd name="T0" fmla="*/ 4 w 5"/>
                  <a:gd name="T1" fmla="*/ 8 h 8"/>
                  <a:gd name="T2" fmla="*/ 0 w 5"/>
                  <a:gd name="T3" fmla="*/ 0 h 8"/>
                  <a:gd name="T4" fmla="*/ 5 w 5"/>
                  <a:gd name="T5" fmla="*/ 8 h 8"/>
                  <a:gd name="T6" fmla="*/ 4 w 5"/>
                  <a:gd name="T7" fmla="*/ 8 h 8"/>
                </a:gdLst>
                <a:ahLst/>
                <a:cxnLst>
                  <a:cxn ang="0">
                    <a:pos x="T0" y="T1"/>
                  </a:cxn>
                  <a:cxn ang="0">
                    <a:pos x="T2" y="T3"/>
                  </a:cxn>
                  <a:cxn ang="0">
                    <a:pos x="T4" y="T5"/>
                  </a:cxn>
                  <a:cxn ang="0">
                    <a:pos x="T6" y="T7"/>
                  </a:cxn>
                </a:cxnLst>
                <a:rect l="0" t="0" r="r" b="b"/>
                <a:pathLst>
                  <a:path w="5" h="8">
                    <a:moveTo>
                      <a:pt x="4" y="8"/>
                    </a:moveTo>
                    <a:cubicBezTo>
                      <a:pt x="2" y="6"/>
                      <a:pt x="1" y="3"/>
                      <a:pt x="0" y="0"/>
                    </a:cubicBezTo>
                    <a:cubicBezTo>
                      <a:pt x="3" y="1"/>
                      <a:pt x="4" y="5"/>
                      <a:pt x="5" y="8"/>
                    </a:cubicBezTo>
                    <a:cubicBezTo>
                      <a:pt x="5" y="8"/>
                      <a:pt x="5" y="8"/>
                      <a:pt x="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64" name="Freeform 194"/>
              <p:cNvSpPr>
                <a:spLocks/>
              </p:cNvSpPr>
              <p:nvPr/>
            </p:nvSpPr>
            <p:spPr bwMode="auto">
              <a:xfrm>
                <a:off x="1739" y="1397"/>
                <a:ext cx="22" cy="14"/>
              </a:xfrm>
              <a:custGeom>
                <a:avLst/>
                <a:gdLst>
                  <a:gd name="T0" fmla="*/ 7 w 9"/>
                  <a:gd name="T1" fmla="*/ 0 h 6"/>
                  <a:gd name="T2" fmla="*/ 0 w 9"/>
                  <a:gd name="T3" fmla="*/ 1 h 6"/>
                  <a:gd name="T4" fmla="*/ 7 w 9"/>
                  <a:gd name="T5" fmla="*/ 0 h 6"/>
                </a:gdLst>
                <a:ahLst/>
                <a:cxnLst>
                  <a:cxn ang="0">
                    <a:pos x="T0" y="T1"/>
                  </a:cxn>
                  <a:cxn ang="0">
                    <a:pos x="T2" y="T3"/>
                  </a:cxn>
                  <a:cxn ang="0">
                    <a:pos x="T4" y="T5"/>
                  </a:cxn>
                </a:cxnLst>
                <a:rect l="0" t="0" r="r" b="b"/>
                <a:pathLst>
                  <a:path w="9" h="6">
                    <a:moveTo>
                      <a:pt x="7" y="0"/>
                    </a:moveTo>
                    <a:cubicBezTo>
                      <a:pt x="4" y="0"/>
                      <a:pt x="1" y="6"/>
                      <a:pt x="0" y="1"/>
                    </a:cubicBezTo>
                    <a:cubicBezTo>
                      <a:pt x="4" y="0"/>
                      <a:pt x="9"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65" name="Freeform 195"/>
              <p:cNvSpPr>
                <a:spLocks/>
              </p:cNvSpPr>
              <p:nvPr/>
            </p:nvSpPr>
            <p:spPr bwMode="auto">
              <a:xfrm>
                <a:off x="1777" y="1492"/>
                <a:ext cx="74" cy="40"/>
              </a:xfrm>
              <a:custGeom>
                <a:avLst/>
                <a:gdLst>
                  <a:gd name="T0" fmla="*/ 31 w 31"/>
                  <a:gd name="T1" fmla="*/ 11 h 17"/>
                  <a:gd name="T2" fmla="*/ 16 w 31"/>
                  <a:gd name="T3" fmla="*/ 15 h 17"/>
                  <a:gd name="T4" fmla="*/ 0 w 31"/>
                  <a:gd name="T5" fmla="*/ 9 h 17"/>
                  <a:gd name="T6" fmla="*/ 10 w 31"/>
                  <a:gd name="T7" fmla="*/ 10 h 17"/>
                  <a:gd name="T8" fmla="*/ 5 w 31"/>
                  <a:gd name="T9" fmla="*/ 3 h 17"/>
                  <a:gd name="T10" fmla="*/ 31 w 31"/>
                  <a:gd name="T11" fmla="*/ 11 h 17"/>
                </a:gdLst>
                <a:ahLst/>
                <a:cxnLst>
                  <a:cxn ang="0">
                    <a:pos x="T0" y="T1"/>
                  </a:cxn>
                  <a:cxn ang="0">
                    <a:pos x="T2" y="T3"/>
                  </a:cxn>
                  <a:cxn ang="0">
                    <a:pos x="T4" y="T5"/>
                  </a:cxn>
                  <a:cxn ang="0">
                    <a:pos x="T6" y="T7"/>
                  </a:cxn>
                  <a:cxn ang="0">
                    <a:pos x="T8" y="T9"/>
                  </a:cxn>
                  <a:cxn ang="0">
                    <a:pos x="T10" y="T11"/>
                  </a:cxn>
                </a:cxnLst>
                <a:rect l="0" t="0" r="r" b="b"/>
                <a:pathLst>
                  <a:path w="31" h="17">
                    <a:moveTo>
                      <a:pt x="31" y="11"/>
                    </a:moveTo>
                    <a:cubicBezTo>
                      <a:pt x="25" y="12"/>
                      <a:pt x="17" y="10"/>
                      <a:pt x="16" y="15"/>
                    </a:cubicBezTo>
                    <a:cubicBezTo>
                      <a:pt x="13" y="9"/>
                      <a:pt x="0" y="17"/>
                      <a:pt x="0" y="9"/>
                    </a:cubicBezTo>
                    <a:cubicBezTo>
                      <a:pt x="3" y="10"/>
                      <a:pt x="6" y="11"/>
                      <a:pt x="10" y="10"/>
                    </a:cubicBezTo>
                    <a:cubicBezTo>
                      <a:pt x="6" y="10"/>
                      <a:pt x="11" y="5"/>
                      <a:pt x="5" y="3"/>
                    </a:cubicBezTo>
                    <a:cubicBezTo>
                      <a:pt x="14" y="0"/>
                      <a:pt x="30" y="3"/>
                      <a:pt x="3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66" name="Freeform 196"/>
              <p:cNvSpPr>
                <a:spLocks/>
              </p:cNvSpPr>
              <p:nvPr/>
            </p:nvSpPr>
            <p:spPr bwMode="auto">
              <a:xfrm>
                <a:off x="1602" y="1509"/>
                <a:ext cx="10" cy="16"/>
              </a:xfrm>
              <a:custGeom>
                <a:avLst/>
                <a:gdLst>
                  <a:gd name="T0" fmla="*/ 2 w 4"/>
                  <a:gd name="T1" fmla="*/ 7 h 7"/>
                  <a:gd name="T2" fmla="*/ 3 w 4"/>
                  <a:gd name="T3" fmla="*/ 5 h 7"/>
                  <a:gd name="T4" fmla="*/ 2 w 4"/>
                  <a:gd name="T5" fmla="*/ 7 h 7"/>
                </a:gdLst>
                <a:ahLst/>
                <a:cxnLst>
                  <a:cxn ang="0">
                    <a:pos x="T0" y="T1"/>
                  </a:cxn>
                  <a:cxn ang="0">
                    <a:pos x="T2" y="T3"/>
                  </a:cxn>
                  <a:cxn ang="0">
                    <a:pos x="T4" y="T5"/>
                  </a:cxn>
                </a:cxnLst>
                <a:rect l="0" t="0" r="r" b="b"/>
                <a:pathLst>
                  <a:path w="4" h="7">
                    <a:moveTo>
                      <a:pt x="2" y="7"/>
                    </a:moveTo>
                    <a:cubicBezTo>
                      <a:pt x="0" y="3"/>
                      <a:pt x="4" y="0"/>
                      <a:pt x="3" y="5"/>
                    </a:cubicBezTo>
                    <a:cubicBezTo>
                      <a:pt x="4" y="7"/>
                      <a:pt x="3" y="7"/>
                      <a:pt x="2"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67" name="Freeform 197"/>
              <p:cNvSpPr>
                <a:spLocks/>
              </p:cNvSpPr>
              <p:nvPr/>
            </p:nvSpPr>
            <p:spPr bwMode="auto">
              <a:xfrm>
                <a:off x="1728" y="1516"/>
                <a:ext cx="26" cy="12"/>
              </a:xfrm>
              <a:custGeom>
                <a:avLst/>
                <a:gdLst>
                  <a:gd name="T0" fmla="*/ 11 w 11"/>
                  <a:gd name="T1" fmla="*/ 3 h 5"/>
                  <a:gd name="T2" fmla="*/ 0 w 11"/>
                  <a:gd name="T3" fmla="*/ 0 h 5"/>
                  <a:gd name="T4" fmla="*/ 11 w 11"/>
                  <a:gd name="T5" fmla="*/ 3 h 5"/>
                </a:gdLst>
                <a:ahLst/>
                <a:cxnLst>
                  <a:cxn ang="0">
                    <a:pos x="T0" y="T1"/>
                  </a:cxn>
                  <a:cxn ang="0">
                    <a:pos x="T2" y="T3"/>
                  </a:cxn>
                  <a:cxn ang="0">
                    <a:pos x="T4" y="T5"/>
                  </a:cxn>
                </a:cxnLst>
                <a:rect l="0" t="0" r="r" b="b"/>
                <a:pathLst>
                  <a:path w="11" h="5">
                    <a:moveTo>
                      <a:pt x="11" y="3"/>
                    </a:moveTo>
                    <a:cubicBezTo>
                      <a:pt x="7" y="5"/>
                      <a:pt x="1" y="5"/>
                      <a:pt x="0" y="0"/>
                    </a:cubicBezTo>
                    <a:cubicBezTo>
                      <a:pt x="5" y="0"/>
                      <a:pt x="8" y="2"/>
                      <a:pt x="1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68" name="Freeform 198"/>
              <p:cNvSpPr>
                <a:spLocks/>
              </p:cNvSpPr>
              <p:nvPr/>
            </p:nvSpPr>
            <p:spPr bwMode="auto">
              <a:xfrm>
                <a:off x="4207" y="1606"/>
                <a:ext cx="15" cy="23"/>
              </a:xfrm>
              <a:custGeom>
                <a:avLst/>
                <a:gdLst>
                  <a:gd name="T0" fmla="*/ 6 w 6"/>
                  <a:gd name="T1" fmla="*/ 4 h 10"/>
                  <a:gd name="T2" fmla="*/ 3 w 6"/>
                  <a:gd name="T3" fmla="*/ 10 h 10"/>
                  <a:gd name="T4" fmla="*/ 0 w 6"/>
                  <a:gd name="T5" fmla="*/ 3 h 10"/>
                  <a:gd name="T6" fmla="*/ 6 w 6"/>
                  <a:gd name="T7" fmla="*/ 4 h 10"/>
                </a:gdLst>
                <a:ahLst/>
                <a:cxnLst>
                  <a:cxn ang="0">
                    <a:pos x="T0" y="T1"/>
                  </a:cxn>
                  <a:cxn ang="0">
                    <a:pos x="T2" y="T3"/>
                  </a:cxn>
                  <a:cxn ang="0">
                    <a:pos x="T4" y="T5"/>
                  </a:cxn>
                  <a:cxn ang="0">
                    <a:pos x="T6" y="T7"/>
                  </a:cxn>
                </a:cxnLst>
                <a:rect l="0" t="0" r="r" b="b"/>
                <a:pathLst>
                  <a:path w="6" h="10">
                    <a:moveTo>
                      <a:pt x="6" y="4"/>
                    </a:moveTo>
                    <a:cubicBezTo>
                      <a:pt x="5" y="7"/>
                      <a:pt x="3" y="8"/>
                      <a:pt x="3" y="10"/>
                    </a:cubicBezTo>
                    <a:cubicBezTo>
                      <a:pt x="1" y="9"/>
                      <a:pt x="2" y="4"/>
                      <a:pt x="0" y="3"/>
                    </a:cubicBezTo>
                    <a:cubicBezTo>
                      <a:pt x="2" y="0"/>
                      <a:pt x="4" y="5"/>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69" name="Freeform 199"/>
              <p:cNvSpPr>
                <a:spLocks/>
              </p:cNvSpPr>
              <p:nvPr/>
            </p:nvSpPr>
            <p:spPr bwMode="auto">
              <a:xfrm>
                <a:off x="4224" y="1625"/>
                <a:ext cx="14" cy="19"/>
              </a:xfrm>
              <a:custGeom>
                <a:avLst/>
                <a:gdLst>
                  <a:gd name="T0" fmla="*/ 3 w 6"/>
                  <a:gd name="T1" fmla="*/ 8 h 8"/>
                  <a:gd name="T2" fmla="*/ 3 w 6"/>
                  <a:gd name="T3" fmla="*/ 0 h 8"/>
                  <a:gd name="T4" fmla="*/ 3 w 6"/>
                  <a:gd name="T5" fmla="*/ 8 h 8"/>
                </a:gdLst>
                <a:ahLst/>
                <a:cxnLst>
                  <a:cxn ang="0">
                    <a:pos x="T0" y="T1"/>
                  </a:cxn>
                  <a:cxn ang="0">
                    <a:pos x="T2" y="T3"/>
                  </a:cxn>
                  <a:cxn ang="0">
                    <a:pos x="T4" y="T5"/>
                  </a:cxn>
                </a:cxnLst>
                <a:rect l="0" t="0" r="r" b="b"/>
                <a:pathLst>
                  <a:path w="6" h="8">
                    <a:moveTo>
                      <a:pt x="3" y="8"/>
                    </a:moveTo>
                    <a:cubicBezTo>
                      <a:pt x="0" y="6"/>
                      <a:pt x="4" y="3"/>
                      <a:pt x="3" y="0"/>
                    </a:cubicBezTo>
                    <a:cubicBezTo>
                      <a:pt x="6" y="2"/>
                      <a:pt x="4" y="6"/>
                      <a:pt x="3"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70" name="Freeform 200"/>
              <p:cNvSpPr>
                <a:spLocks/>
              </p:cNvSpPr>
              <p:nvPr/>
            </p:nvSpPr>
            <p:spPr bwMode="auto">
              <a:xfrm>
                <a:off x="4217" y="1625"/>
                <a:ext cx="14" cy="26"/>
              </a:xfrm>
              <a:custGeom>
                <a:avLst/>
                <a:gdLst>
                  <a:gd name="T0" fmla="*/ 1 w 6"/>
                  <a:gd name="T1" fmla="*/ 9 h 11"/>
                  <a:gd name="T2" fmla="*/ 3 w 6"/>
                  <a:gd name="T3" fmla="*/ 0 h 11"/>
                  <a:gd name="T4" fmla="*/ 4 w 6"/>
                  <a:gd name="T5" fmla="*/ 11 h 11"/>
                  <a:gd name="T6" fmla="*/ 1 w 6"/>
                  <a:gd name="T7" fmla="*/ 9 h 11"/>
                </a:gdLst>
                <a:ahLst/>
                <a:cxnLst>
                  <a:cxn ang="0">
                    <a:pos x="T0" y="T1"/>
                  </a:cxn>
                  <a:cxn ang="0">
                    <a:pos x="T2" y="T3"/>
                  </a:cxn>
                  <a:cxn ang="0">
                    <a:pos x="T4" y="T5"/>
                  </a:cxn>
                  <a:cxn ang="0">
                    <a:pos x="T6" y="T7"/>
                  </a:cxn>
                </a:cxnLst>
                <a:rect l="0" t="0" r="r" b="b"/>
                <a:pathLst>
                  <a:path w="6" h="11">
                    <a:moveTo>
                      <a:pt x="1" y="9"/>
                    </a:moveTo>
                    <a:cubicBezTo>
                      <a:pt x="0" y="5"/>
                      <a:pt x="2" y="3"/>
                      <a:pt x="3" y="0"/>
                    </a:cubicBezTo>
                    <a:cubicBezTo>
                      <a:pt x="6" y="2"/>
                      <a:pt x="4" y="8"/>
                      <a:pt x="4" y="11"/>
                    </a:cubicBezTo>
                    <a:cubicBezTo>
                      <a:pt x="3" y="10"/>
                      <a:pt x="2" y="9"/>
                      <a:pt x="1"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71" name="Freeform 201"/>
              <p:cNvSpPr>
                <a:spLocks/>
              </p:cNvSpPr>
              <p:nvPr/>
            </p:nvSpPr>
            <p:spPr bwMode="auto">
              <a:xfrm>
                <a:off x="3994" y="1779"/>
                <a:ext cx="10" cy="12"/>
              </a:xfrm>
              <a:custGeom>
                <a:avLst/>
                <a:gdLst>
                  <a:gd name="T0" fmla="*/ 4 w 4"/>
                  <a:gd name="T1" fmla="*/ 1 h 5"/>
                  <a:gd name="T2" fmla="*/ 0 w 4"/>
                  <a:gd name="T3" fmla="*/ 4 h 5"/>
                  <a:gd name="T4" fmla="*/ 2 w 4"/>
                  <a:gd name="T5" fmla="*/ 0 h 5"/>
                  <a:gd name="T6" fmla="*/ 4 w 4"/>
                  <a:gd name="T7" fmla="*/ 1 h 5"/>
                </a:gdLst>
                <a:ahLst/>
                <a:cxnLst>
                  <a:cxn ang="0">
                    <a:pos x="T0" y="T1"/>
                  </a:cxn>
                  <a:cxn ang="0">
                    <a:pos x="T2" y="T3"/>
                  </a:cxn>
                  <a:cxn ang="0">
                    <a:pos x="T4" y="T5"/>
                  </a:cxn>
                  <a:cxn ang="0">
                    <a:pos x="T6" y="T7"/>
                  </a:cxn>
                </a:cxnLst>
                <a:rect l="0" t="0" r="r" b="b"/>
                <a:pathLst>
                  <a:path w="4" h="5">
                    <a:moveTo>
                      <a:pt x="4" y="1"/>
                    </a:moveTo>
                    <a:cubicBezTo>
                      <a:pt x="3" y="2"/>
                      <a:pt x="3" y="5"/>
                      <a:pt x="0" y="4"/>
                    </a:cubicBezTo>
                    <a:cubicBezTo>
                      <a:pt x="0" y="2"/>
                      <a:pt x="2" y="1"/>
                      <a:pt x="2" y="0"/>
                    </a:cubicBezTo>
                    <a:cubicBezTo>
                      <a:pt x="3" y="0"/>
                      <a:pt x="3" y="1"/>
                      <a:pt x="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72" name="Freeform 202"/>
              <p:cNvSpPr>
                <a:spLocks/>
              </p:cNvSpPr>
              <p:nvPr/>
            </p:nvSpPr>
            <p:spPr bwMode="auto">
              <a:xfrm>
                <a:off x="4328" y="1776"/>
                <a:ext cx="239" cy="155"/>
              </a:xfrm>
              <a:custGeom>
                <a:avLst/>
                <a:gdLst>
                  <a:gd name="T0" fmla="*/ 64 w 101"/>
                  <a:gd name="T1" fmla="*/ 53 h 65"/>
                  <a:gd name="T2" fmla="*/ 48 w 101"/>
                  <a:gd name="T3" fmla="*/ 50 h 65"/>
                  <a:gd name="T4" fmla="*/ 34 w 101"/>
                  <a:gd name="T5" fmla="*/ 51 h 65"/>
                  <a:gd name="T6" fmla="*/ 40 w 101"/>
                  <a:gd name="T7" fmla="*/ 46 h 65"/>
                  <a:gd name="T8" fmla="*/ 15 w 101"/>
                  <a:gd name="T9" fmla="*/ 23 h 65"/>
                  <a:gd name="T10" fmla="*/ 10 w 101"/>
                  <a:gd name="T11" fmla="*/ 26 h 65"/>
                  <a:gd name="T12" fmla="*/ 8 w 101"/>
                  <a:gd name="T13" fmla="*/ 19 h 65"/>
                  <a:gd name="T14" fmla="*/ 16 w 101"/>
                  <a:gd name="T15" fmla="*/ 15 h 65"/>
                  <a:gd name="T16" fmla="*/ 0 w 101"/>
                  <a:gd name="T17" fmla="*/ 8 h 65"/>
                  <a:gd name="T18" fmla="*/ 17 w 101"/>
                  <a:gd name="T19" fmla="*/ 6 h 65"/>
                  <a:gd name="T20" fmla="*/ 18 w 101"/>
                  <a:gd name="T21" fmla="*/ 16 h 65"/>
                  <a:gd name="T22" fmla="*/ 23 w 101"/>
                  <a:gd name="T23" fmla="*/ 21 h 65"/>
                  <a:gd name="T24" fmla="*/ 36 w 101"/>
                  <a:gd name="T25" fmla="*/ 10 h 65"/>
                  <a:gd name="T26" fmla="*/ 78 w 101"/>
                  <a:gd name="T27" fmla="*/ 28 h 65"/>
                  <a:gd name="T28" fmla="*/ 78 w 101"/>
                  <a:gd name="T29" fmla="*/ 32 h 65"/>
                  <a:gd name="T30" fmla="*/ 89 w 101"/>
                  <a:gd name="T31" fmla="*/ 39 h 65"/>
                  <a:gd name="T32" fmla="*/ 84 w 101"/>
                  <a:gd name="T33" fmla="*/ 44 h 65"/>
                  <a:gd name="T34" fmla="*/ 101 w 101"/>
                  <a:gd name="T35" fmla="*/ 64 h 65"/>
                  <a:gd name="T36" fmla="*/ 82 w 101"/>
                  <a:gd name="T37" fmla="*/ 58 h 65"/>
                  <a:gd name="T38" fmla="*/ 72 w 101"/>
                  <a:gd name="T39" fmla="*/ 47 h 65"/>
                  <a:gd name="T40" fmla="*/ 58 w 101"/>
                  <a:gd name="T41" fmla="*/ 51 h 65"/>
                  <a:gd name="T42" fmla="*/ 64 w 101"/>
                  <a:gd name="T43"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 h="65">
                    <a:moveTo>
                      <a:pt x="64" y="53"/>
                    </a:moveTo>
                    <a:cubicBezTo>
                      <a:pt x="62" y="59"/>
                      <a:pt x="47" y="58"/>
                      <a:pt x="48" y="50"/>
                    </a:cubicBezTo>
                    <a:cubicBezTo>
                      <a:pt x="40" y="48"/>
                      <a:pt x="41" y="51"/>
                      <a:pt x="34" y="51"/>
                    </a:cubicBezTo>
                    <a:cubicBezTo>
                      <a:pt x="35" y="49"/>
                      <a:pt x="36" y="45"/>
                      <a:pt x="40" y="46"/>
                    </a:cubicBezTo>
                    <a:cubicBezTo>
                      <a:pt x="44" y="30"/>
                      <a:pt x="23" y="30"/>
                      <a:pt x="15" y="23"/>
                    </a:cubicBezTo>
                    <a:cubicBezTo>
                      <a:pt x="13" y="23"/>
                      <a:pt x="13" y="26"/>
                      <a:pt x="10" y="26"/>
                    </a:cubicBezTo>
                    <a:cubicBezTo>
                      <a:pt x="10" y="23"/>
                      <a:pt x="10" y="20"/>
                      <a:pt x="8" y="19"/>
                    </a:cubicBezTo>
                    <a:cubicBezTo>
                      <a:pt x="9" y="15"/>
                      <a:pt x="14" y="17"/>
                      <a:pt x="16" y="15"/>
                    </a:cubicBezTo>
                    <a:cubicBezTo>
                      <a:pt x="9" y="14"/>
                      <a:pt x="4" y="11"/>
                      <a:pt x="0" y="8"/>
                    </a:cubicBezTo>
                    <a:cubicBezTo>
                      <a:pt x="1" y="7"/>
                      <a:pt x="11" y="0"/>
                      <a:pt x="17" y="6"/>
                    </a:cubicBezTo>
                    <a:cubicBezTo>
                      <a:pt x="16" y="11"/>
                      <a:pt x="19" y="12"/>
                      <a:pt x="18" y="16"/>
                    </a:cubicBezTo>
                    <a:cubicBezTo>
                      <a:pt x="21" y="15"/>
                      <a:pt x="20" y="19"/>
                      <a:pt x="23" y="21"/>
                    </a:cubicBezTo>
                    <a:cubicBezTo>
                      <a:pt x="28" y="18"/>
                      <a:pt x="31" y="13"/>
                      <a:pt x="36" y="10"/>
                    </a:cubicBezTo>
                    <a:cubicBezTo>
                      <a:pt x="50" y="16"/>
                      <a:pt x="66" y="21"/>
                      <a:pt x="78" y="28"/>
                    </a:cubicBezTo>
                    <a:cubicBezTo>
                      <a:pt x="78" y="30"/>
                      <a:pt x="78" y="31"/>
                      <a:pt x="78" y="32"/>
                    </a:cubicBezTo>
                    <a:cubicBezTo>
                      <a:pt x="82" y="35"/>
                      <a:pt x="85" y="37"/>
                      <a:pt x="89" y="39"/>
                    </a:cubicBezTo>
                    <a:cubicBezTo>
                      <a:pt x="89" y="43"/>
                      <a:pt x="84" y="41"/>
                      <a:pt x="84" y="44"/>
                    </a:cubicBezTo>
                    <a:cubicBezTo>
                      <a:pt x="88" y="51"/>
                      <a:pt x="98" y="59"/>
                      <a:pt x="101" y="64"/>
                    </a:cubicBezTo>
                    <a:cubicBezTo>
                      <a:pt x="96" y="65"/>
                      <a:pt x="87" y="61"/>
                      <a:pt x="82" y="58"/>
                    </a:cubicBezTo>
                    <a:cubicBezTo>
                      <a:pt x="83" y="50"/>
                      <a:pt x="76" y="50"/>
                      <a:pt x="72" y="47"/>
                    </a:cubicBezTo>
                    <a:cubicBezTo>
                      <a:pt x="68" y="45"/>
                      <a:pt x="64" y="52"/>
                      <a:pt x="58" y="51"/>
                    </a:cubicBezTo>
                    <a:cubicBezTo>
                      <a:pt x="62" y="51"/>
                      <a:pt x="62" y="53"/>
                      <a:pt x="64"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73" name="Freeform 203"/>
              <p:cNvSpPr>
                <a:spLocks/>
              </p:cNvSpPr>
              <p:nvPr/>
            </p:nvSpPr>
            <p:spPr bwMode="auto">
              <a:xfrm>
                <a:off x="4224" y="1793"/>
                <a:ext cx="14" cy="12"/>
              </a:xfrm>
              <a:custGeom>
                <a:avLst/>
                <a:gdLst>
                  <a:gd name="T0" fmla="*/ 3 w 6"/>
                  <a:gd name="T1" fmla="*/ 0 h 5"/>
                  <a:gd name="T2" fmla="*/ 5 w 6"/>
                  <a:gd name="T3" fmla="*/ 3 h 5"/>
                  <a:gd name="T4" fmla="*/ 0 w 6"/>
                  <a:gd name="T5" fmla="*/ 2 h 5"/>
                  <a:gd name="T6" fmla="*/ 3 w 6"/>
                  <a:gd name="T7" fmla="*/ 0 h 5"/>
                </a:gdLst>
                <a:ahLst/>
                <a:cxnLst>
                  <a:cxn ang="0">
                    <a:pos x="T0" y="T1"/>
                  </a:cxn>
                  <a:cxn ang="0">
                    <a:pos x="T2" y="T3"/>
                  </a:cxn>
                  <a:cxn ang="0">
                    <a:pos x="T4" y="T5"/>
                  </a:cxn>
                  <a:cxn ang="0">
                    <a:pos x="T6" y="T7"/>
                  </a:cxn>
                </a:cxnLst>
                <a:rect l="0" t="0" r="r" b="b"/>
                <a:pathLst>
                  <a:path w="6" h="5">
                    <a:moveTo>
                      <a:pt x="3" y="0"/>
                    </a:moveTo>
                    <a:cubicBezTo>
                      <a:pt x="4" y="1"/>
                      <a:pt x="6" y="1"/>
                      <a:pt x="5" y="3"/>
                    </a:cubicBezTo>
                    <a:cubicBezTo>
                      <a:pt x="4" y="5"/>
                      <a:pt x="2" y="3"/>
                      <a:pt x="0" y="2"/>
                    </a:cubicBezTo>
                    <a:cubicBezTo>
                      <a:pt x="1" y="1"/>
                      <a:pt x="3" y="1"/>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474" name="Freeform 204"/>
              <p:cNvSpPr>
                <a:spLocks/>
              </p:cNvSpPr>
              <p:nvPr/>
            </p:nvSpPr>
            <p:spPr bwMode="auto">
              <a:xfrm>
                <a:off x="4269" y="1824"/>
                <a:ext cx="14" cy="12"/>
              </a:xfrm>
              <a:custGeom>
                <a:avLst/>
                <a:gdLst>
                  <a:gd name="T0" fmla="*/ 0 w 6"/>
                  <a:gd name="T1" fmla="*/ 0 h 5"/>
                  <a:gd name="T2" fmla="*/ 6 w 6"/>
                  <a:gd name="T3" fmla="*/ 4 h 5"/>
                  <a:gd name="T4" fmla="*/ 0 w 6"/>
                  <a:gd name="T5" fmla="*/ 0 h 5"/>
                </a:gdLst>
                <a:ahLst/>
                <a:cxnLst>
                  <a:cxn ang="0">
                    <a:pos x="T0" y="T1"/>
                  </a:cxn>
                  <a:cxn ang="0">
                    <a:pos x="T2" y="T3"/>
                  </a:cxn>
                  <a:cxn ang="0">
                    <a:pos x="T4" y="T5"/>
                  </a:cxn>
                </a:cxnLst>
                <a:rect l="0" t="0" r="r" b="b"/>
                <a:pathLst>
                  <a:path w="6" h="5">
                    <a:moveTo>
                      <a:pt x="0" y="0"/>
                    </a:moveTo>
                    <a:cubicBezTo>
                      <a:pt x="3" y="0"/>
                      <a:pt x="6" y="0"/>
                      <a:pt x="6" y="4"/>
                    </a:cubicBezTo>
                    <a:cubicBezTo>
                      <a:pt x="3" y="5"/>
                      <a:pt x="0" y="4"/>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grpSp>
        <p:sp>
          <p:nvSpPr>
            <p:cNvPr id="253" name="Freeform 206"/>
            <p:cNvSpPr>
              <a:spLocks/>
            </p:cNvSpPr>
            <p:nvPr/>
          </p:nvSpPr>
          <p:spPr bwMode="auto">
            <a:xfrm>
              <a:off x="4366" y="1855"/>
              <a:ext cx="9" cy="16"/>
            </a:xfrm>
            <a:custGeom>
              <a:avLst/>
              <a:gdLst>
                <a:gd name="T0" fmla="*/ 4 w 4"/>
                <a:gd name="T1" fmla="*/ 1 h 7"/>
                <a:gd name="T2" fmla="*/ 4 w 4"/>
                <a:gd name="T3" fmla="*/ 6 h 7"/>
                <a:gd name="T4" fmla="*/ 4 w 4"/>
                <a:gd name="T5" fmla="*/ 1 h 7"/>
              </a:gdLst>
              <a:ahLst/>
              <a:cxnLst>
                <a:cxn ang="0">
                  <a:pos x="T0" y="T1"/>
                </a:cxn>
                <a:cxn ang="0">
                  <a:pos x="T2" y="T3"/>
                </a:cxn>
                <a:cxn ang="0">
                  <a:pos x="T4" y="T5"/>
                </a:cxn>
              </a:cxnLst>
              <a:rect l="0" t="0" r="r" b="b"/>
              <a:pathLst>
                <a:path w="4" h="7">
                  <a:moveTo>
                    <a:pt x="4" y="1"/>
                  </a:moveTo>
                  <a:cubicBezTo>
                    <a:pt x="4" y="3"/>
                    <a:pt x="4" y="4"/>
                    <a:pt x="4" y="6"/>
                  </a:cubicBezTo>
                  <a:cubicBezTo>
                    <a:pt x="0" y="7"/>
                    <a:pt x="0" y="0"/>
                    <a:pt x="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4" name="Freeform 207"/>
            <p:cNvSpPr>
              <a:spLocks/>
            </p:cNvSpPr>
            <p:nvPr/>
          </p:nvSpPr>
          <p:spPr bwMode="auto">
            <a:xfrm>
              <a:off x="4139" y="1895"/>
              <a:ext cx="9" cy="10"/>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4" y="3"/>
                    <a:pt x="2" y="4"/>
                    <a:pt x="0" y="4"/>
                  </a:cubicBezTo>
                  <a:cubicBezTo>
                    <a:pt x="0" y="1"/>
                    <a:pt x="1"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5" name="Freeform 208"/>
            <p:cNvSpPr>
              <a:spLocks/>
            </p:cNvSpPr>
            <p:nvPr/>
          </p:nvSpPr>
          <p:spPr bwMode="auto">
            <a:xfrm>
              <a:off x="4238" y="1893"/>
              <a:ext cx="14" cy="9"/>
            </a:xfrm>
            <a:custGeom>
              <a:avLst/>
              <a:gdLst>
                <a:gd name="T0" fmla="*/ 0 w 6"/>
                <a:gd name="T1" fmla="*/ 2 h 4"/>
                <a:gd name="T2" fmla="*/ 6 w 6"/>
                <a:gd name="T3" fmla="*/ 1 h 4"/>
                <a:gd name="T4" fmla="*/ 0 w 6"/>
                <a:gd name="T5" fmla="*/ 2 h 4"/>
              </a:gdLst>
              <a:ahLst/>
              <a:cxnLst>
                <a:cxn ang="0">
                  <a:pos x="T0" y="T1"/>
                </a:cxn>
                <a:cxn ang="0">
                  <a:pos x="T2" y="T3"/>
                </a:cxn>
                <a:cxn ang="0">
                  <a:pos x="T4" y="T5"/>
                </a:cxn>
              </a:cxnLst>
              <a:rect l="0" t="0" r="r" b="b"/>
              <a:pathLst>
                <a:path w="6" h="4">
                  <a:moveTo>
                    <a:pt x="0" y="2"/>
                  </a:moveTo>
                  <a:cubicBezTo>
                    <a:pt x="0" y="0"/>
                    <a:pt x="5" y="0"/>
                    <a:pt x="6" y="1"/>
                  </a:cubicBezTo>
                  <a:cubicBezTo>
                    <a:pt x="6" y="4"/>
                    <a:pt x="2"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6" name="Freeform 209"/>
            <p:cNvSpPr>
              <a:spLocks/>
            </p:cNvSpPr>
            <p:nvPr/>
          </p:nvSpPr>
          <p:spPr bwMode="auto">
            <a:xfrm>
              <a:off x="4650" y="1890"/>
              <a:ext cx="14" cy="17"/>
            </a:xfrm>
            <a:custGeom>
              <a:avLst/>
              <a:gdLst>
                <a:gd name="T0" fmla="*/ 0 w 6"/>
                <a:gd name="T1" fmla="*/ 2 h 7"/>
                <a:gd name="T2" fmla="*/ 4 w 6"/>
                <a:gd name="T3" fmla="*/ 1 h 7"/>
                <a:gd name="T4" fmla="*/ 6 w 6"/>
                <a:gd name="T5" fmla="*/ 4 h 7"/>
                <a:gd name="T6" fmla="*/ 0 w 6"/>
                <a:gd name="T7" fmla="*/ 2 h 7"/>
              </a:gdLst>
              <a:ahLst/>
              <a:cxnLst>
                <a:cxn ang="0">
                  <a:pos x="T0" y="T1"/>
                </a:cxn>
                <a:cxn ang="0">
                  <a:pos x="T2" y="T3"/>
                </a:cxn>
                <a:cxn ang="0">
                  <a:pos x="T4" y="T5"/>
                </a:cxn>
                <a:cxn ang="0">
                  <a:pos x="T6" y="T7"/>
                </a:cxn>
              </a:cxnLst>
              <a:rect l="0" t="0" r="r" b="b"/>
              <a:pathLst>
                <a:path w="6" h="7">
                  <a:moveTo>
                    <a:pt x="0" y="2"/>
                  </a:moveTo>
                  <a:cubicBezTo>
                    <a:pt x="0" y="0"/>
                    <a:pt x="2" y="1"/>
                    <a:pt x="4" y="1"/>
                  </a:cubicBezTo>
                  <a:cubicBezTo>
                    <a:pt x="4" y="3"/>
                    <a:pt x="4" y="4"/>
                    <a:pt x="6" y="4"/>
                  </a:cubicBezTo>
                  <a:cubicBezTo>
                    <a:pt x="4" y="7"/>
                    <a:pt x="1"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7" name="Freeform 210"/>
            <p:cNvSpPr>
              <a:spLocks/>
            </p:cNvSpPr>
            <p:nvPr/>
          </p:nvSpPr>
          <p:spPr bwMode="auto">
            <a:xfrm>
              <a:off x="4383" y="1971"/>
              <a:ext cx="9" cy="14"/>
            </a:xfrm>
            <a:custGeom>
              <a:avLst/>
              <a:gdLst>
                <a:gd name="T0" fmla="*/ 4 w 4"/>
                <a:gd name="T1" fmla="*/ 1 h 6"/>
                <a:gd name="T2" fmla="*/ 4 w 4"/>
                <a:gd name="T3" fmla="*/ 5 h 6"/>
                <a:gd name="T4" fmla="*/ 4 w 4"/>
                <a:gd name="T5" fmla="*/ 1 h 6"/>
              </a:gdLst>
              <a:ahLst/>
              <a:cxnLst>
                <a:cxn ang="0">
                  <a:pos x="T0" y="T1"/>
                </a:cxn>
                <a:cxn ang="0">
                  <a:pos x="T2" y="T3"/>
                </a:cxn>
                <a:cxn ang="0">
                  <a:pos x="T4" y="T5"/>
                </a:cxn>
              </a:cxnLst>
              <a:rect l="0" t="0" r="r" b="b"/>
              <a:pathLst>
                <a:path w="4" h="6">
                  <a:moveTo>
                    <a:pt x="4" y="1"/>
                  </a:moveTo>
                  <a:cubicBezTo>
                    <a:pt x="4" y="2"/>
                    <a:pt x="4" y="4"/>
                    <a:pt x="4" y="5"/>
                  </a:cubicBezTo>
                  <a:cubicBezTo>
                    <a:pt x="0" y="6"/>
                    <a:pt x="0" y="0"/>
                    <a:pt x="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8" name="Freeform 211"/>
            <p:cNvSpPr>
              <a:spLocks/>
            </p:cNvSpPr>
            <p:nvPr/>
          </p:nvSpPr>
          <p:spPr bwMode="auto">
            <a:xfrm>
              <a:off x="4756" y="1988"/>
              <a:ext cx="8" cy="14"/>
            </a:xfrm>
            <a:custGeom>
              <a:avLst/>
              <a:gdLst>
                <a:gd name="T0" fmla="*/ 0 w 3"/>
                <a:gd name="T1" fmla="*/ 6 h 6"/>
                <a:gd name="T2" fmla="*/ 0 w 3"/>
                <a:gd name="T3" fmla="*/ 0 h 6"/>
                <a:gd name="T4" fmla="*/ 3 w 3"/>
                <a:gd name="T5" fmla="*/ 2 h 6"/>
                <a:gd name="T6" fmla="*/ 0 w 3"/>
                <a:gd name="T7" fmla="*/ 6 h 6"/>
              </a:gdLst>
              <a:ahLst/>
              <a:cxnLst>
                <a:cxn ang="0">
                  <a:pos x="T0" y="T1"/>
                </a:cxn>
                <a:cxn ang="0">
                  <a:pos x="T2" y="T3"/>
                </a:cxn>
                <a:cxn ang="0">
                  <a:pos x="T4" y="T5"/>
                </a:cxn>
                <a:cxn ang="0">
                  <a:pos x="T6" y="T7"/>
                </a:cxn>
              </a:cxnLst>
              <a:rect l="0" t="0" r="r" b="b"/>
              <a:pathLst>
                <a:path w="3" h="6">
                  <a:moveTo>
                    <a:pt x="0" y="6"/>
                  </a:moveTo>
                  <a:cubicBezTo>
                    <a:pt x="0" y="4"/>
                    <a:pt x="0" y="2"/>
                    <a:pt x="0" y="0"/>
                  </a:cubicBezTo>
                  <a:cubicBezTo>
                    <a:pt x="1" y="1"/>
                    <a:pt x="1" y="2"/>
                    <a:pt x="3" y="2"/>
                  </a:cubicBezTo>
                  <a:cubicBezTo>
                    <a:pt x="3" y="4"/>
                    <a:pt x="3" y="6"/>
                    <a:pt x="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9" name="Freeform 213"/>
            <p:cNvSpPr>
              <a:spLocks/>
            </p:cNvSpPr>
            <p:nvPr/>
          </p:nvSpPr>
          <p:spPr bwMode="auto">
            <a:xfrm>
              <a:off x="4709" y="2066"/>
              <a:ext cx="28" cy="31"/>
            </a:xfrm>
            <a:custGeom>
              <a:avLst/>
              <a:gdLst>
                <a:gd name="T0" fmla="*/ 12 w 12"/>
                <a:gd name="T1" fmla="*/ 13 h 13"/>
                <a:gd name="T2" fmla="*/ 0 w 12"/>
                <a:gd name="T3" fmla="*/ 0 h 13"/>
                <a:gd name="T4" fmla="*/ 12 w 12"/>
                <a:gd name="T5" fmla="*/ 13 h 13"/>
              </a:gdLst>
              <a:ahLst/>
              <a:cxnLst>
                <a:cxn ang="0">
                  <a:pos x="T0" y="T1"/>
                </a:cxn>
                <a:cxn ang="0">
                  <a:pos x="T2" y="T3"/>
                </a:cxn>
                <a:cxn ang="0">
                  <a:pos x="T4" y="T5"/>
                </a:cxn>
              </a:cxnLst>
              <a:rect l="0" t="0" r="r" b="b"/>
              <a:pathLst>
                <a:path w="12" h="13">
                  <a:moveTo>
                    <a:pt x="12" y="13"/>
                  </a:moveTo>
                  <a:cubicBezTo>
                    <a:pt x="6" y="11"/>
                    <a:pt x="1" y="7"/>
                    <a:pt x="0" y="0"/>
                  </a:cubicBezTo>
                  <a:cubicBezTo>
                    <a:pt x="5" y="3"/>
                    <a:pt x="9" y="8"/>
                    <a:pt x="12"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0" name="Freeform 214"/>
            <p:cNvSpPr>
              <a:spLocks/>
            </p:cNvSpPr>
            <p:nvPr/>
          </p:nvSpPr>
          <p:spPr bwMode="auto">
            <a:xfrm>
              <a:off x="4302" y="2282"/>
              <a:ext cx="17" cy="14"/>
            </a:xfrm>
            <a:custGeom>
              <a:avLst/>
              <a:gdLst>
                <a:gd name="T0" fmla="*/ 1 w 7"/>
                <a:gd name="T1" fmla="*/ 4 h 6"/>
                <a:gd name="T2" fmla="*/ 7 w 7"/>
                <a:gd name="T3" fmla="*/ 2 h 6"/>
                <a:gd name="T4" fmla="*/ 1 w 7"/>
                <a:gd name="T5" fmla="*/ 4 h 6"/>
              </a:gdLst>
              <a:ahLst/>
              <a:cxnLst>
                <a:cxn ang="0">
                  <a:pos x="T0" y="T1"/>
                </a:cxn>
                <a:cxn ang="0">
                  <a:pos x="T2" y="T3"/>
                </a:cxn>
                <a:cxn ang="0">
                  <a:pos x="T4" y="T5"/>
                </a:cxn>
              </a:cxnLst>
              <a:rect l="0" t="0" r="r" b="b"/>
              <a:pathLst>
                <a:path w="7" h="6">
                  <a:moveTo>
                    <a:pt x="1" y="4"/>
                  </a:moveTo>
                  <a:cubicBezTo>
                    <a:pt x="0" y="0"/>
                    <a:pt x="5" y="2"/>
                    <a:pt x="7" y="2"/>
                  </a:cubicBezTo>
                  <a:cubicBezTo>
                    <a:pt x="7" y="4"/>
                    <a:pt x="2" y="6"/>
                    <a:pt x="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1" name="Freeform 215"/>
            <p:cNvSpPr>
              <a:spLocks/>
            </p:cNvSpPr>
            <p:nvPr/>
          </p:nvSpPr>
          <p:spPr bwMode="auto">
            <a:xfrm>
              <a:off x="1962" y="2521"/>
              <a:ext cx="66" cy="43"/>
            </a:xfrm>
            <a:custGeom>
              <a:avLst/>
              <a:gdLst>
                <a:gd name="T0" fmla="*/ 1 w 28"/>
                <a:gd name="T1" fmla="*/ 1 h 18"/>
                <a:gd name="T2" fmla="*/ 8 w 28"/>
                <a:gd name="T3" fmla="*/ 0 h 18"/>
                <a:gd name="T4" fmla="*/ 28 w 28"/>
                <a:gd name="T5" fmla="*/ 13 h 18"/>
                <a:gd name="T6" fmla="*/ 18 w 28"/>
                <a:gd name="T7" fmla="*/ 15 h 18"/>
                <a:gd name="T8" fmla="*/ 19 w 28"/>
                <a:gd name="T9" fmla="*/ 17 h 18"/>
                <a:gd name="T10" fmla="*/ 7 w 28"/>
                <a:gd name="T11" fmla="*/ 13 h 18"/>
                <a:gd name="T12" fmla="*/ 3 w 28"/>
                <a:gd name="T13" fmla="*/ 14 h 18"/>
                <a:gd name="T14" fmla="*/ 1 w 28"/>
                <a:gd name="T15" fmla="*/ 12 h 18"/>
                <a:gd name="T16" fmla="*/ 0 w 28"/>
                <a:gd name="T17" fmla="*/ 8 h 18"/>
                <a:gd name="T18" fmla="*/ 1 w 28"/>
                <a:gd name="T19" fmla="*/ 6 h 18"/>
                <a:gd name="T20" fmla="*/ 4 w 28"/>
                <a:gd name="T21" fmla="*/ 10 h 18"/>
                <a:gd name="T22" fmla="*/ 6 w 28"/>
                <a:gd name="T23" fmla="*/ 6 h 18"/>
                <a:gd name="T24" fmla="*/ 1 w 28"/>
                <a:gd name="T2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8">
                  <a:moveTo>
                    <a:pt x="1" y="1"/>
                  </a:moveTo>
                  <a:cubicBezTo>
                    <a:pt x="2" y="0"/>
                    <a:pt x="5" y="0"/>
                    <a:pt x="8" y="0"/>
                  </a:cubicBezTo>
                  <a:cubicBezTo>
                    <a:pt x="11" y="8"/>
                    <a:pt x="22" y="9"/>
                    <a:pt x="28" y="13"/>
                  </a:cubicBezTo>
                  <a:cubicBezTo>
                    <a:pt x="24" y="14"/>
                    <a:pt x="21" y="16"/>
                    <a:pt x="18" y="15"/>
                  </a:cubicBezTo>
                  <a:cubicBezTo>
                    <a:pt x="16" y="15"/>
                    <a:pt x="17" y="17"/>
                    <a:pt x="19" y="17"/>
                  </a:cubicBezTo>
                  <a:cubicBezTo>
                    <a:pt x="16" y="18"/>
                    <a:pt x="8" y="16"/>
                    <a:pt x="7" y="13"/>
                  </a:cubicBezTo>
                  <a:cubicBezTo>
                    <a:pt x="7" y="17"/>
                    <a:pt x="5" y="12"/>
                    <a:pt x="3" y="14"/>
                  </a:cubicBezTo>
                  <a:cubicBezTo>
                    <a:pt x="0" y="14"/>
                    <a:pt x="5" y="11"/>
                    <a:pt x="1" y="12"/>
                  </a:cubicBezTo>
                  <a:cubicBezTo>
                    <a:pt x="3" y="10"/>
                    <a:pt x="1" y="10"/>
                    <a:pt x="0" y="8"/>
                  </a:cubicBezTo>
                  <a:cubicBezTo>
                    <a:pt x="1" y="8"/>
                    <a:pt x="1" y="7"/>
                    <a:pt x="1" y="6"/>
                  </a:cubicBezTo>
                  <a:cubicBezTo>
                    <a:pt x="4" y="6"/>
                    <a:pt x="2" y="10"/>
                    <a:pt x="4" y="10"/>
                  </a:cubicBezTo>
                  <a:cubicBezTo>
                    <a:pt x="7" y="11"/>
                    <a:pt x="3" y="6"/>
                    <a:pt x="6" y="6"/>
                  </a:cubicBezTo>
                  <a:cubicBezTo>
                    <a:pt x="5" y="4"/>
                    <a:pt x="0" y="6"/>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2" name="Freeform 216"/>
            <p:cNvSpPr>
              <a:spLocks/>
            </p:cNvSpPr>
            <p:nvPr/>
          </p:nvSpPr>
          <p:spPr bwMode="auto">
            <a:xfrm>
              <a:off x="1955" y="2521"/>
              <a:ext cx="23" cy="26"/>
            </a:xfrm>
            <a:custGeom>
              <a:avLst/>
              <a:gdLst>
                <a:gd name="T0" fmla="*/ 1 w 10"/>
                <a:gd name="T1" fmla="*/ 7 h 11"/>
                <a:gd name="T2" fmla="*/ 1 w 10"/>
                <a:gd name="T3" fmla="*/ 0 h 11"/>
                <a:gd name="T4" fmla="*/ 4 w 10"/>
                <a:gd name="T5" fmla="*/ 0 h 11"/>
                <a:gd name="T6" fmla="*/ 4 w 10"/>
                <a:gd name="T7" fmla="*/ 1 h 11"/>
                <a:gd name="T8" fmla="*/ 9 w 10"/>
                <a:gd name="T9" fmla="*/ 6 h 11"/>
                <a:gd name="T10" fmla="*/ 7 w 10"/>
                <a:gd name="T11" fmla="*/ 10 h 11"/>
                <a:gd name="T12" fmla="*/ 4 w 10"/>
                <a:gd name="T13" fmla="*/ 6 h 11"/>
                <a:gd name="T14" fmla="*/ 3 w 10"/>
                <a:gd name="T15" fmla="*/ 8 h 11"/>
                <a:gd name="T16" fmla="*/ 1 w 10"/>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7"/>
                  </a:moveTo>
                  <a:cubicBezTo>
                    <a:pt x="4" y="6"/>
                    <a:pt x="0" y="3"/>
                    <a:pt x="1" y="0"/>
                  </a:cubicBezTo>
                  <a:cubicBezTo>
                    <a:pt x="3" y="1"/>
                    <a:pt x="3" y="0"/>
                    <a:pt x="4" y="0"/>
                  </a:cubicBezTo>
                  <a:cubicBezTo>
                    <a:pt x="4" y="0"/>
                    <a:pt x="4" y="1"/>
                    <a:pt x="4" y="1"/>
                  </a:cubicBezTo>
                  <a:cubicBezTo>
                    <a:pt x="3" y="6"/>
                    <a:pt x="8" y="4"/>
                    <a:pt x="9" y="6"/>
                  </a:cubicBezTo>
                  <a:cubicBezTo>
                    <a:pt x="6" y="6"/>
                    <a:pt x="10" y="11"/>
                    <a:pt x="7" y="10"/>
                  </a:cubicBezTo>
                  <a:cubicBezTo>
                    <a:pt x="5" y="10"/>
                    <a:pt x="7" y="6"/>
                    <a:pt x="4" y="6"/>
                  </a:cubicBezTo>
                  <a:cubicBezTo>
                    <a:pt x="4" y="7"/>
                    <a:pt x="4" y="8"/>
                    <a:pt x="3" y="8"/>
                  </a:cubicBezTo>
                  <a:cubicBezTo>
                    <a:pt x="2" y="8"/>
                    <a:pt x="2" y="8"/>
                    <a:pt x="1"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3" name="Freeform 217"/>
            <p:cNvSpPr>
              <a:spLocks/>
            </p:cNvSpPr>
            <p:nvPr/>
          </p:nvSpPr>
          <p:spPr bwMode="auto">
            <a:xfrm>
              <a:off x="3535" y="710"/>
              <a:ext cx="43" cy="14"/>
            </a:xfrm>
            <a:custGeom>
              <a:avLst/>
              <a:gdLst>
                <a:gd name="T0" fmla="*/ 18 w 18"/>
                <a:gd name="T1" fmla="*/ 3 h 6"/>
                <a:gd name="T2" fmla="*/ 0 w 18"/>
                <a:gd name="T3" fmla="*/ 6 h 6"/>
                <a:gd name="T4" fmla="*/ 2 w 18"/>
                <a:gd name="T5" fmla="*/ 0 h 6"/>
                <a:gd name="T6" fmla="*/ 18 w 18"/>
                <a:gd name="T7" fmla="*/ 3 h 6"/>
              </a:gdLst>
              <a:ahLst/>
              <a:cxnLst>
                <a:cxn ang="0">
                  <a:pos x="T0" y="T1"/>
                </a:cxn>
                <a:cxn ang="0">
                  <a:pos x="T2" y="T3"/>
                </a:cxn>
                <a:cxn ang="0">
                  <a:pos x="T4" y="T5"/>
                </a:cxn>
                <a:cxn ang="0">
                  <a:pos x="T6" y="T7"/>
                </a:cxn>
              </a:cxnLst>
              <a:rect l="0" t="0" r="r" b="b"/>
              <a:pathLst>
                <a:path w="18" h="6">
                  <a:moveTo>
                    <a:pt x="18" y="3"/>
                  </a:moveTo>
                  <a:cubicBezTo>
                    <a:pt x="14" y="6"/>
                    <a:pt x="6" y="5"/>
                    <a:pt x="0" y="6"/>
                  </a:cubicBezTo>
                  <a:cubicBezTo>
                    <a:pt x="0" y="4"/>
                    <a:pt x="0" y="2"/>
                    <a:pt x="2" y="0"/>
                  </a:cubicBezTo>
                  <a:cubicBezTo>
                    <a:pt x="6" y="2"/>
                    <a:pt x="13" y="2"/>
                    <a:pt x="18"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4" name="Freeform 218"/>
            <p:cNvSpPr>
              <a:spLocks/>
            </p:cNvSpPr>
            <p:nvPr/>
          </p:nvSpPr>
          <p:spPr bwMode="auto">
            <a:xfrm>
              <a:off x="1936" y="736"/>
              <a:ext cx="132" cy="33"/>
            </a:xfrm>
            <a:custGeom>
              <a:avLst/>
              <a:gdLst>
                <a:gd name="T0" fmla="*/ 25 w 56"/>
                <a:gd name="T1" fmla="*/ 3 h 14"/>
                <a:gd name="T2" fmla="*/ 22 w 56"/>
                <a:gd name="T3" fmla="*/ 4 h 14"/>
                <a:gd name="T4" fmla="*/ 56 w 56"/>
                <a:gd name="T5" fmla="*/ 7 h 14"/>
                <a:gd name="T6" fmla="*/ 8 w 56"/>
                <a:gd name="T7" fmla="*/ 10 h 14"/>
                <a:gd name="T8" fmla="*/ 11 w 56"/>
                <a:gd name="T9" fmla="*/ 5 h 14"/>
                <a:gd name="T10" fmla="*/ 3 w 56"/>
                <a:gd name="T11" fmla="*/ 0 h 14"/>
                <a:gd name="T12" fmla="*/ 25 w 56"/>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56" h="14">
                  <a:moveTo>
                    <a:pt x="25" y="3"/>
                  </a:moveTo>
                  <a:cubicBezTo>
                    <a:pt x="25" y="4"/>
                    <a:pt x="23" y="4"/>
                    <a:pt x="22" y="4"/>
                  </a:cubicBezTo>
                  <a:cubicBezTo>
                    <a:pt x="29" y="11"/>
                    <a:pt x="47" y="1"/>
                    <a:pt x="56" y="7"/>
                  </a:cubicBezTo>
                  <a:cubicBezTo>
                    <a:pt x="44" y="14"/>
                    <a:pt x="19" y="11"/>
                    <a:pt x="8" y="10"/>
                  </a:cubicBezTo>
                  <a:cubicBezTo>
                    <a:pt x="8" y="7"/>
                    <a:pt x="11" y="7"/>
                    <a:pt x="11" y="5"/>
                  </a:cubicBezTo>
                  <a:cubicBezTo>
                    <a:pt x="9" y="3"/>
                    <a:pt x="0" y="4"/>
                    <a:pt x="3" y="0"/>
                  </a:cubicBezTo>
                  <a:cubicBezTo>
                    <a:pt x="10" y="1"/>
                    <a:pt x="20" y="0"/>
                    <a:pt x="2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5" name="Freeform 219"/>
            <p:cNvSpPr>
              <a:spLocks/>
            </p:cNvSpPr>
            <p:nvPr/>
          </p:nvSpPr>
          <p:spPr bwMode="auto">
            <a:xfrm>
              <a:off x="1744" y="733"/>
              <a:ext cx="111" cy="31"/>
            </a:xfrm>
            <a:custGeom>
              <a:avLst/>
              <a:gdLst>
                <a:gd name="T0" fmla="*/ 15 w 47"/>
                <a:gd name="T1" fmla="*/ 3 h 13"/>
                <a:gd name="T2" fmla="*/ 26 w 47"/>
                <a:gd name="T3" fmla="*/ 8 h 13"/>
                <a:gd name="T4" fmla="*/ 42 w 47"/>
                <a:gd name="T5" fmla="*/ 1 h 13"/>
                <a:gd name="T6" fmla="*/ 40 w 47"/>
                <a:gd name="T7" fmla="*/ 5 h 13"/>
                <a:gd name="T8" fmla="*/ 47 w 47"/>
                <a:gd name="T9" fmla="*/ 6 h 13"/>
                <a:gd name="T10" fmla="*/ 8 w 47"/>
                <a:gd name="T11" fmla="*/ 12 h 13"/>
                <a:gd name="T12" fmla="*/ 3 w 47"/>
                <a:gd name="T13" fmla="*/ 10 h 13"/>
                <a:gd name="T14" fmla="*/ 6 w 47"/>
                <a:gd name="T15" fmla="*/ 9 h 13"/>
                <a:gd name="T16" fmla="*/ 11 w 47"/>
                <a:gd name="T17" fmla="*/ 8 h 13"/>
                <a:gd name="T18" fmla="*/ 9 w 47"/>
                <a:gd name="T19" fmla="*/ 5 h 13"/>
                <a:gd name="T20" fmla="*/ 15 w 47"/>
                <a:gd name="T21" fmla="*/ 5 h 13"/>
                <a:gd name="T22" fmla="*/ 15 w 47"/>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3">
                  <a:moveTo>
                    <a:pt x="15" y="3"/>
                  </a:moveTo>
                  <a:cubicBezTo>
                    <a:pt x="20" y="3"/>
                    <a:pt x="25" y="3"/>
                    <a:pt x="26" y="8"/>
                  </a:cubicBezTo>
                  <a:cubicBezTo>
                    <a:pt x="34" y="8"/>
                    <a:pt x="34" y="0"/>
                    <a:pt x="42" y="1"/>
                  </a:cubicBezTo>
                  <a:cubicBezTo>
                    <a:pt x="44" y="4"/>
                    <a:pt x="39" y="2"/>
                    <a:pt x="40" y="5"/>
                  </a:cubicBezTo>
                  <a:cubicBezTo>
                    <a:pt x="41" y="7"/>
                    <a:pt x="45" y="5"/>
                    <a:pt x="47" y="6"/>
                  </a:cubicBezTo>
                  <a:cubicBezTo>
                    <a:pt x="39" y="13"/>
                    <a:pt x="21" y="11"/>
                    <a:pt x="8" y="12"/>
                  </a:cubicBezTo>
                  <a:cubicBezTo>
                    <a:pt x="11" y="9"/>
                    <a:pt x="8" y="10"/>
                    <a:pt x="3" y="10"/>
                  </a:cubicBezTo>
                  <a:cubicBezTo>
                    <a:pt x="0" y="9"/>
                    <a:pt x="5" y="8"/>
                    <a:pt x="6" y="9"/>
                  </a:cubicBezTo>
                  <a:cubicBezTo>
                    <a:pt x="7" y="8"/>
                    <a:pt x="8" y="7"/>
                    <a:pt x="11" y="8"/>
                  </a:cubicBezTo>
                  <a:cubicBezTo>
                    <a:pt x="11" y="6"/>
                    <a:pt x="9" y="6"/>
                    <a:pt x="9" y="5"/>
                  </a:cubicBezTo>
                  <a:cubicBezTo>
                    <a:pt x="11" y="5"/>
                    <a:pt x="13" y="5"/>
                    <a:pt x="15" y="5"/>
                  </a:cubicBezTo>
                  <a:cubicBezTo>
                    <a:pt x="15" y="4"/>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6" name="Freeform 220"/>
            <p:cNvSpPr>
              <a:spLocks/>
            </p:cNvSpPr>
            <p:nvPr/>
          </p:nvSpPr>
          <p:spPr bwMode="auto">
            <a:xfrm>
              <a:off x="1888" y="738"/>
              <a:ext cx="41" cy="26"/>
            </a:xfrm>
            <a:custGeom>
              <a:avLst/>
              <a:gdLst>
                <a:gd name="T0" fmla="*/ 5 w 17"/>
                <a:gd name="T1" fmla="*/ 0 h 11"/>
                <a:gd name="T2" fmla="*/ 17 w 17"/>
                <a:gd name="T3" fmla="*/ 0 h 11"/>
                <a:gd name="T4" fmla="*/ 0 w 17"/>
                <a:gd name="T5" fmla="*/ 6 h 11"/>
                <a:gd name="T6" fmla="*/ 3 w 17"/>
                <a:gd name="T7" fmla="*/ 6 h 11"/>
                <a:gd name="T8" fmla="*/ 7 w 17"/>
                <a:gd name="T9" fmla="*/ 6 h 11"/>
                <a:gd name="T10" fmla="*/ 5 w 17"/>
                <a:gd name="T11" fmla="*/ 0 h 11"/>
              </a:gdLst>
              <a:ahLst/>
              <a:cxnLst>
                <a:cxn ang="0">
                  <a:pos x="T0" y="T1"/>
                </a:cxn>
                <a:cxn ang="0">
                  <a:pos x="T2" y="T3"/>
                </a:cxn>
                <a:cxn ang="0">
                  <a:pos x="T4" y="T5"/>
                </a:cxn>
                <a:cxn ang="0">
                  <a:pos x="T6" y="T7"/>
                </a:cxn>
                <a:cxn ang="0">
                  <a:pos x="T8" y="T9"/>
                </a:cxn>
                <a:cxn ang="0">
                  <a:pos x="T10" y="T11"/>
                </a:cxn>
              </a:cxnLst>
              <a:rect l="0" t="0" r="r" b="b"/>
              <a:pathLst>
                <a:path w="17" h="11">
                  <a:moveTo>
                    <a:pt x="5" y="0"/>
                  </a:moveTo>
                  <a:cubicBezTo>
                    <a:pt x="11" y="0"/>
                    <a:pt x="12" y="1"/>
                    <a:pt x="17" y="0"/>
                  </a:cubicBezTo>
                  <a:cubicBezTo>
                    <a:pt x="16" y="5"/>
                    <a:pt x="7" y="11"/>
                    <a:pt x="0" y="6"/>
                  </a:cubicBezTo>
                  <a:cubicBezTo>
                    <a:pt x="1" y="6"/>
                    <a:pt x="2" y="6"/>
                    <a:pt x="3" y="6"/>
                  </a:cubicBezTo>
                  <a:cubicBezTo>
                    <a:pt x="5" y="6"/>
                    <a:pt x="6" y="6"/>
                    <a:pt x="7" y="6"/>
                  </a:cubicBezTo>
                  <a:cubicBezTo>
                    <a:pt x="6" y="2"/>
                    <a:pt x="7" y="2"/>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7" name="Freeform 221"/>
            <p:cNvSpPr>
              <a:spLocks/>
            </p:cNvSpPr>
            <p:nvPr/>
          </p:nvSpPr>
          <p:spPr bwMode="auto">
            <a:xfrm>
              <a:off x="3957" y="747"/>
              <a:ext cx="59" cy="12"/>
            </a:xfrm>
            <a:custGeom>
              <a:avLst/>
              <a:gdLst>
                <a:gd name="T0" fmla="*/ 0 w 25"/>
                <a:gd name="T1" fmla="*/ 3 h 5"/>
                <a:gd name="T2" fmla="*/ 12 w 25"/>
                <a:gd name="T3" fmla="*/ 4 h 5"/>
                <a:gd name="T4" fmla="*/ 0 w 25"/>
                <a:gd name="T5" fmla="*/ 3 h 5"/>
              </a:gdLst>
              <a:ahLst/>
              <a:cxnLst>
                <a:cxn ang="0">
                  <a:pos x="T0" y="T1"/>
                </a:cxn>
                <a:cxn ang="0">
                  <a:pos x="T2" y="T3"/>
                </a:cxn>
                <a:cxn ang="0">
                  <a:pos x="T4" y="T5"/>
                </a:cxn>
              </a:cxnLst>
              <a:rect l="0" t="0" r="r" b="b"/>
              <a:pathLst>
                <a:path w="25" h="5">
                  <a:moveTo>
                    <a:pt x="0" y="3"/>
                  </a:moveTo>
                  <a:cubicBezTo>
                    <a:pt x="2" y="0"/>
                    <a:pt x="25" y="5"/>
                    <a:pt x="12" y="4"/>
                  </a:cubicBezTo>
                  <a:cubicBezTo>
                    <a:pt x="8" y="4"/>
                    <a:pt x="5" y="3"/>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8" name="Freeform 222"/>
            <p:cNvSpPr>
              <a:spLocks/>
            </p:cNvSpPr>
            <p:nvPr/>
          </p:nvSpPr>
          <p:spPr bwMode="auto">
            <a:xfrm>
              <a:off x="1836" y="766"/>
              <a:ext cx="57" cy="34"/>
            </a:xfrm>
            <a:custGeom>
              <a:avLst/>
              <a:gdLst>
                <a:gd name="T0" fmla="*/ 24 w 24"/>
                <a:gd name="T1" fmla="*/ 0 h 14"/>
                <a:gd name="T2" fmla="*/ 24 w 24"/>
                <a:gd name="T3" fmla="*/ 3 h 14"/>
                <a:gd name="T4" fmla="*/ 9 w 24"/>
                <a:gd name="T5" fmla="*/ 14 h 14"/>
                <a:gd name="T6" fmla="*/ 0 w 24"/>
                <a:gd name="T7" fmla="*/ 6 h 14"/>
                <a:gd name="T8" fmla="*/ 8 w 24"/>
                <a:gd name="T9" fmla="*/ 3 h 14"/>
                <a:gd name="T10" fmla="*/ 24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4" y="0"/>
                  </a:moveTo>
                  <a:cubicBezTo>
                    <a:pt x="23" y="2"/>
                    <a:pt x="24" y="2"/>
                    <a:pt x="24" y="3"/>
                  </a:cubicBezTo>
                  <a:cubicBezTo>
                    <a:pt x="23" y="11"/>
                    <a:pt x="15" y="11"/>
                    <a:pt x="9" y="14"/>
                  </a:cubicBezTo>
                  <a:cubicBezTo>
                    <a:pt x="6" y="12"/>
                    <a:pt x="2" y="10"/>
                    <a:pt x="0" y="6"/>
                  </a:cubicBezTo>
                  <a:cubicBezTo>
                    <a:pt x="5" y="7"/>
                    <a:pt x="13" y="6"/>
                    <a:pt x="8" y="3"/>
                  </a:cubicBezTo>
                  <a:cubicBezTo>
                    <a:pt x="14" y="0"/>
                    <a:pt x="18" y="2"/>
                    <a:pt x="2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9" name="Freeform 223"/>
            <p:cNvSpPr>
              <a:spLocks/>
            </p:cNvSpPr>
            <p:nvPr/>
          </p:nvSpPr>
          <p:spPr bwMode="auto">
            <a:xfrm>
              <a:off x="2033" y="766"/>
              <a:ext cx="33" cy="19"/>
            </a:xfrm>
            <a:custGeom>
              <a:avLst/>
              <a:gdLst>
                <a:gd name="T0" fmla="*/ 14 w 14"/>
                <a:gd name="T1" fmla="*/ 4 h 8"/>
                <a:gd name="T2" fmla="*/ 0 w 14"/>
                <a:gd name="T3" fmla="*/ 2 h 8"/>
                <a:gd name="T4" fmla="*/ 14 w 14"/>
                <a:gd name="T5" fmla="*/ 4 h 8"/>
              </a:gdLst>
              <a:ahLst/>
              <a:cxnLst>
                <a:cxn ang="0">
                  <a:pos x="T0" y="T1"/>
                </a:cxn>
                <a:cxn ang="0">
                  <a:pos x="T2" y="T3"/>
                </a:cxn>
                <a:cxn ang="0">
                  <a:pos x="T4" y="T5"/>
                </a:cxn>
              </a:cxnLst>
              <a:rect l="0" t="0" r="r" b="b"/>
              <a:pathLst>
                <a:path w="14" h="8">
                  <a:moveTo>
                    <a:pt x="14" y="4"/>
                  </a:moveTo>
                  <a:cubicBezTo>
                    <a:pt x="12" y="6"/>
                    <a:pt x="0" y="8"/>
                    <a:pt x="0" y="2"/>
                  </a:cubicBezTo>
                  <a:cubicBezTo>
                    <a:pt x="5" y="0"/>
                    <a:pt x="11" y="2"/>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0" name="Freeform 224"/>
            <p:cNvSpPr>
              <a:spLocks/>
            </p:cNvSpPr>
            <p:nvPr/>
          </p:nvSpPr>
          <p:spPr bwMode="auto">
            <a:xfrm>
              <a:off x="4314" y="795"/>
              <a:ext cx="31" cy="9"/>
            </a:xfrm>
            <a:custGeom>
              <a:avLst/>
              <a:gdLst>
                <a:gd name="T0" fmla="*/ 13 w 13"/>
                <a:gd name="T1" fmla="*/ 2 h 4"/>
                <a:gd name="T2" fmla="*/ 2 w 13"/>
                <a:gd name="T3" fmla="*/ 3 h 4"/>
                <a:gd name="T4" fmla="*/ 0 w 13"/>
                <a:gd name="T5" fmla="*/ 1 h 4"/>
                <a:gd name="T6" fmla="*/ 13 w 13"/>
                <a:gd name="T7" fmla="*/ 2 h 4"/>
              </a:gdLst>
              <a:ahLst/>
              <a:cxnLst>
                <a:cxn ang="0">
                  <a:pos x="T0" y="T1"/>
                </a:cxn>
                <a:cxn ang="0">
                  <a:pos x="T2" y="T3"/>
                </a:cxn>
                <a:cxn ang="0">
                  <a:pos x="T4" y="T5"/>
                </a:cxn>
                <a:cxn ang="0">
                  <a:pos x="T6" y="T7"/>
                </a:cxn>
              </a:cxnLst>
              <a:rect l="0" t="0" r="r" b="b"/>
              <a:pathLst>
                <a:path w="13" h="4">
                  <a:moveTo>
                    <a:pt x="13" y="2"/>
                  </a:moveTo>
                  <a:cubicBezTo>
                    <a:pt x="11" y="3"/>
                    <a:pt x="4" y="4"/>
                    <a:pt x="2" y="3"/>
                  </a:cubicBezTo>
                  <a:cubicBezTo>
                    <a:pt x="0" y="3"/>
                    <a:pt x="0" y="2"/>
                    <a:pt x="0" y="1"/>
                  </a:cubicBezTo>
                  <a:cubicBezTo>
                    <a:pt x="4" y="1"/>
                    <a:pt x="10" y="0"/>
                    <a:pt x="1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1" name="Freeform 225"/>
            <p:cNvSpPr>
              <a:spLocks/>
            </p:cNvSpPr>
            <p:nvPr/>
          </p:nvSpPr>
          <p:spPr bwMode="auto">
            <a:xfrm>
              <a:off x="2232" y="809"/>
              <a:ext cx="23" cy="19"/>
            </a:xfrm>
            <a:custGeom>
              <a:avLst/>
              <a:gdLst>
                <a:gd name="T0" fmla="*/ 10 w 10"/>
                <a:gd name="T1" fmla="*/ 4 h 8"/>
                <a:gd name="T2" fmla="*/ 1 w 10"/>
                <a:gd name="T3" fmla="*/ 4 h 8"/>
                <a:gd name="T4" fmla="*/ 1 w 10"/>
                <a:gd name="T5" fmla="*/ 1 h 8"/>
                <a:gd name="T6" fmla="*/ 10 w 10"/>
                <a:gd name="T7" fmla="*/ 4 h 8"/>
              </a:gdLst>
              <a:ahLst/>
              <a:cxnLst>
                <a:cxn ang="0">
                  <a:pos x="T0" y="T1"/>
                </a:cxn>
                <a:cxn ang="0">
                  <a:pos x="T2" y="T3"/>
                </a:cxn>
                <a:cxn ang="0">
                  <a:pos x="T4" y="T5"/>
                </a:cxn>
                <a:cxn ang="0">
                  <a:pos x="T6" y="T7"/>
                </a:cxn>
              </a:cxnLst>
              <a:rect l="0" t="0" r="r" b="b"/>
              <a:pathLst>
                <a:path w="10" h="8">
                  <a:moveTo>
                    <a:pt x="10" y="4"/>
                  </a:moveTo>
                  <a:cubicBezTo>
                    <a:pt x="6" y="5"/>
                    <a:pt x="3" y="8"/>
                    <a:pt x="1" y="4"/>
                  </a:cubicBezTo>
                  <a:cubicBezTo>
                    <a:pt x="0" y="3"/>
                    <a:pt x="2" y="2"/>
                    <a:pt x="1" y="1"/>
                  </a:cubicBezTo>
                  <a:cubicBezTo>
                    <a:pt x="6" y="0"/>
                    <a:pt x="10" y="0"/>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2" name="Freeform 226"/>
            <p:cNvSpPr>
              <a:spLocks/>
            </p:cNvSpPr>
            <p:nvPr/>
          </p:nvSpPr>
          <p:spPr bwMode="auto">
            <a:xfrm>
              <a:off x="2497" y="857"/>
              <a:ext cx="99" cy="42"/>
            </a:xfrm>
            <a:custGeom>
              <a:avLst/>
              <a:gdLst>
                <a:gd name="T0" fmla="*/ 2 w 42"/>
                <a:gd name="T1" fmla="*/ 2 h 18"/>
                <a:gd name="T2" fmla="*/ 7 w 42"/>
                <a:gd name="T3" fmla="*/ 3 h 18"/>
                <a:gd name="T4" fmla="*/ 5 w 42"/>
                <a:gd name="T5" fmla="*/ 0 h 18"/>
                <a:gd name="T6" fmla="*/ 10 w 42"/>
                <a:gd name="T7" fmla="*/ 6 h 18"/>
                <a:gd name="T8" fmla="*/ 14 w 42"/>
                <a:gd name="T9" fmla="*/ 2 h 18"/>
                <a:gd name="T10" fmla="*/ 36 w 42"/>
                <a:gd name="T11" fmla="*/ 0 h 18"/>
                <a:gd name="T12" fmla="*/ 41 w 42"/>
                <a:gd name="T13" fmla="*/ 5 h 18"/>
                <a:gd name="T14" fmla="*/ 36 w 42"/>
                <a:gd name="T15" fmla="*/ 11 h 18"/>
                <a:gd name="T16" fmla="*/ 3 w 42"/>
                <a:gd name="T17" fmla="*/ 14 h 18"/>
                <a:gd name="T18" fmla="*/ 7 w 42"/>
                <a:gd name="T19" fmla="*/ 12 h 18"/>
                <a:gd name="T20" fmla="*/ 0 w 42"/>
                <a:gd name="T21" fmla="*/ 9 h 18"/>
                <a:gd name="T22" fmla="*/ 7 w 42"/>
                <a:gd name="T23" fmla="*/ 6 h 18"/>
                <a:gd name="T24" fmla="*/ 3 w 42"/>
                <a:gd name="T25" fmla="*/ 5 h 18"/>
                <a:gd name="T26" fmla="*/ 1 w 42"/>
                <a:gd name="T27" fmla="*/ 4 h 18"/>
                <a:gd name="T28" fmla="*/ 2 w 42"/>
                <a:gd name="T2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8">
                  <a:moveTo>
                    <a:pt x="2" y="2"/>
                  </a:moveTo>
                  <a:cubicBezTo>
                    <a:pt x="4" y="1"/>
                    <a:pt x="4" y="3"/>
                    <a:pt x="7" y="3"/>
                  </a:cubicBezTo>
                  <a:cubicBezTo>
                    <a:pt x="6" y="2"/>
                    <a:pt x="4" y="2"/>
                    <a:pt x="5" y="0"/>
                  </a:cubicBezTo>
                  <a:cubicBezTo>
                    <a:pt x="8" y="0"/>
                    <a:pt x="11" y="2"/>
                    <a:pt x="10" y="6"/>
                  </a:cubicBezTo>
                  <a:cubicBezTo>
                    <a:pt x="12" y="5"/>
                    <a:pt x="15" y="5"/>
                    <a:pt x="14" y="2"/>
                  </a:cubicBezTo>
                  <a:cubicBezTo>
                    <a:pt x="22" y="4"/>
                    <a:pt x="27" y="0"/>
                    <a:pt x="36" y="0"/>
                  </a:cubicBezTo>
                  <a:cubicBezTo>
                    <a:pt x="37" y="4"/>
                    <a:pt x="35" y="5"/>
                    <a:pt x="41" y="5"/>
                  </a:cubicBezTo>
                  <a:cubicBezTo>
                    <a:pt x="42" y="9"/>
                    <a:pt x="36" y="7"/>
                    <a:pt x="36" y="11"/>
                  </a:cubicBezTo>
                  <a:cubicBezTo>
                    <a:pt x="24" y="13"/>
                    <a:pt x="17" y="18"/>
                    <a:pt x="3" y="14"/>
                  </a:cubicBezTo>
                  <a:cubicBezTo>
                    <a:pt x="2" y="11"/>
                    <a:pt x="5" y="12"/>
                    <a:pt x="7" y="12"/>
                  </a:cubicBezTo>
                  <a:cubicBezTo>
                    <a:pt x="6" y="10"/>
                    <a:pt x="4" y="9"/>
                    <a:pt x="0" y="9"/>
                  </a:cubicBezTo>
                  <a:cubicBezTo>
                    <a:pt x="1" y="7"/>
                    <a:pt x="6" y="8"/>
                    <a:pt x="7" y="6"/>
                  </a:cubicBezTo>
                  <a:cubicBezTo>
                    <a:pt x="6" y="4"/>
                    <a:pt x="4" y="5"/>
                    <a:pt x="3" y="5"/>
                  </a:cubicBezTo>
                  <a:cubicBezTo>
                    <a:pt x="3" y="4"/>
                    <a:pt x="2" y="3"/>
                    <a:pt x="1" y="4"/>
                  </a:cubicBezTo>
                  <a:cubicBezTo>
                    <a:pt x="1" y="3"/>
                    <a:pt x="2" y="2"/>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3" name="Freeform 227"/>
            <p:cNvSpPr>
              <a:spLocks/>
            </p:cNvSpPr>
            <p:nvPr/>
          </p:nvSpPr>
          <p:spPr bwMode="auto">
            <a:xfrm>
              <a:off x="1879" y="864"/>
              <a:ext cx="71" cy="33"/>
            </a:xfrm>
            <a:custGeom>
              <a:avLst/>
              <a:gdLst>
                <a:gd name="T0" fmla="*/ 16 w 30"/>
                <a:gd name="T1" fmla="*/ 0 h 14"/>
                <a:gd name="T2" fmla="*/ 25 w 30"/>
                <a:gd name="T3" fmla="*/ 5 h 14"/>
                <a:gd name="T4" fmla="*/ 30 w 30"/>
                <a:gd name="T5" fmla="*/ 12 h 14"/>
                <a:gd name="T6" fmla="*/ 6 w 30"/>
                <a:gd name="T7" fmla="*/ 14 h 14"/>
                <a:gd name="T8" fmla="*/ 0 w 30"/>
                <a:gd name="T9" fmla="*/ 12 h 14"/>
                <a:gd name="T10" fmla="*/ 16 w 30"/>
                <a:gd name="T11" fmla="*/ 0 h 14"/>
              </a:gdLst>
              <a:ahLst/>
              <a:cxnLst>
                <a:cxn ang="0">
                  <a:pos x="T0" y="T1"/>
                </a:cxn>
                <a:cxn ang="0">
                  <a:pos x="T2" y="T3"/>
                </a:cxn>
                <a:cxn ang="0">
                  <a:pos x="T4" y="T5"/>
                </a:cxn>
                <a:cxn ang="0">
                  <a:pos x="T6" y="T7"/>
                </a:cxn>
                <a:cxn ang="0">
                  <a:pos x="T8" y="T9"/>
                </a:cxn>
                <a:cxn ang="0">
                  <a:pos x="T10" y="T11"/>
                </a:cxn>
              </a:cxnLst>
              <a:rect l="0" t="0" r="r" b="b"/>
              <a:pathLst>
                <a:path w="30" h="14">
                  <a:moveTo>
                    <a:pt x="16" y="0"/>
                  </a:moveTo>
                  <a:cubicBezTo>
                    <a:pt x="14" y="6"/>
                    <a:pt x="23" y="2"/>
                    <a:pt x="25" y="5"/>
                  </a:cubicBezTo>
                  <a:cubicBezTo>
                    <a:pt x="21" y="12"/>
                    <a:pt x="28" y="8"/>
                    <a:pt x="30" y="12"/>
                  </a:cubicBezTo>
                  <a:cubicBezTo>
                    <a:pt x="19" y="11"/>
                    <a:pt x="15" y="10"/>
                    <a:pt x="6" y="14"/>
                  </a:cubicBezTo>
                  <a:cubicBezTo>
                    <a:pt x="4" y="13"/>
                    <a:pt x="5" y="11"/>
                    <a:pt x="0" y="12"/>
                  </a:cubicBezTo>
                  <a:cubicBezTo>
                    <a:pt x="5" y="8"/>
                    <a:pt x="9" y="2"/>
                    <a:pt x="1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4" name="Freeform 228"/>
            <p:cNvSpPr>
              <a:spLocks/>
            </p:cNvSpPr>
            <p:nvPr/>
          </p:nvSpPr>
          <p:spPr bwMode="auto">
            <a:xfrm>
              <a:off x="1898" y="897"/>
              <a:ext cx="26" cy="14"/>
            </a:xfrm>
            <a:custGeom>
              <a:avLst/>
              <a:gdLst>
                <a:gd name="T0" fmla="*/ 11 w 11"/>
                <a:gd name="T1" fmla="*/ 2 h 6"/>
                <a:gd name="T2" fmla="*/ 0 w 11"/>
                <a:gd name="T3" fmla="*/ 5 h 6"/>
                <a:gd name="T4" fmla="*/ 11 w 11"/>
                <a:gd name="T5" fmla="*/ 2 h 6"/>
              </a:gdLst>
              <a:ahLst/>
              <a:cxnLst>
                <a:cxn ang="0">
                  <a:pos x="T0" y="T1"/>
                </a:cxn>
                <a:cxn ang="0">
                  <a:pos x="T2" y="T3"/>
                </a:cxn>
                <a:cxn ang="0">
                  <a:pos x="T4" y="T5"/>
                </a:cxn>
              </a:cxnLst>
              <a:rect l="0" t="0" r="r" b="b"/>
              <a:pathLst>
                <a:path w="11" h="6">
                  <a:moveTo>
                    <a:pt x="11" y="2"/>
                  </a:moveTo>
                  <a:cubicBezTo>
                    <a:pt x="10" y="6"/>
                    <a:pt x="5" y="5"/>
                    <a:pt x="0" y="5"/>
                  </a:cubicBezTo>
                  <a:cubicBezTo>
                    <a:pt x="3" y="3"/>
                    <a:pt x="8" y="0"/>
                    <a:pt x="1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5" name="Freeform 229"/>
            <p:cNvSpPr>
              <a:spLocks/>
            </p:cNvSpPr>
            <p:nvPr/>
          </p:nvSpPr>
          <p:spPr bwMode="auto">
            <a:xfrm>
              <a:off x="1127" y="958"/>
              <a:ext cx="33" cy="24"/>
            </a:xfrm>
            <a:custGeom>
              <a:avLst/>
              <a:gdLst>
                <a:gd name="T0" fmla="*/ 14 w 14"/>
                <a:gd name="T1" fmla="*/ 6 h 10"/>
                <a:gd name="T2" fmla="*/ 0 w 14"/>
                <a:gd name="T3" fmla="*/ 10 h 10"/>
                <a:gd name="T4" fmla="*/ 14 w 14"/>
                <a:gd name="T5" fmla="*/ 6 h 10"/>
              </a:gdLst>
              <a:ahLst/>
              <a:cxnLst>
                <a:cxn ang="0">
                  <a:pos x="T0" y="T1"/>
                </a:cxn>
                <a:cxn ang="0">
                  <a:pos x="T2" y="T3"/>
                </a:cxn>
                <a:cxn ang="0">
                  <a:pos x="T4" y="T5"/>
                </a:cxn>
              </a:cxnLst>
              <a:rect l="0" t="0" r="r" b="b"/>
              <a:pathLst>
                <a:path w="14" h="10">
                  <a:moveTo>
                    <a:pt x="14" y="6"/>
                  </a:moveTo>
                  <a:cubicBezTo>
                    <a:pt x="8" y="6"/>
                    <a:pt x="6" y="10"/>
                    <a:pt x="0" y="10"/>
                  </a:cubicBezTo>
                  <a:cubicBezTo>
                    <a:pt x="0" y="4"/>
                    <a:pt x="13" y="0"/>
                    <a:pt x="14"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6" name="Freeform 230"/>
            <p:cNvSpPr>
              <a:spLocks/>
            </p:cNvSpPr>
            <p:nvPr/>
          </p:nvSpPr>
          <p:spPr bwMode="auto">
            <a:xfrm>
              <a:off x="1008" y="989"/>
              <a:ext cx="36" cy="15"/>
            </a:xfrm>
            <a:custGeom>
              <a:avLst/>
              <a:gdLst>
                <a:gd name="T0" fmla="*/ 15 w 15"/>
                <a:gd name="T1" fmla="*/ 0 h 6"/>
                <a:gd name="T2" fmla="*/ 0 w 15"/>
                <a:gd name="T3" fmla="*/ 6 h 6"/>
                <a:gd name="T4" fmla="*/ 15 w 15"/>
                <a:gd name="T5" fmla="*/ 0 h 6"/>
              </a:gdLst>
              <a:ahLst/>
              <a:cxnLst>
                <a:cxn ang="0">
                  <a:pos x="T0" y="T1"/>
                </a:cxn>
                <a:cxn ang="0">
                  <a:pos x="T2" y="T3"/>
                </a:cxn>
                <a:cxn ang="0">
                  <a:pos x="T4" y="T5"/>
                </a:cxn>
              </a:cxnLst>
              <a:rect l="0" t="0" r="r" b="b"/>
              <a:pathLst>
                <a:path w="15" h="6">
                  <a:moveTo>
                    <a:pt x="15" y="0"/>
                  </a:moveTo>
                  <a:cubicBezTo>
                    <a:pt x="13" y="5"/>
                    <a:pt x="6" y="5"/>
                    <a:pt x="0" y="6"/>
                  </a:cubicBezTo>
                  <a:cubicBezTo>
                    <a:pt x="5" y="4"/>
                    <a:pt x="10" y="2"/>
                    <a:pt x="1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7" name="Freeform 231"/>
            <p:cNvSpPr>
              <a:spLocks/>
            </p:cNvSpPr>
            <p:nvPr/>
          </p:nvSpPr>
          <p:spPr bwMode="auto">
            <a:xfrm>
              <a:off x="2598" y="999"/>
              <a:ext cx="57" cy="52"/>
            </a:xfrm>
            <a:custGeom>
              <a:avLst/>
              <a:gdLst>
                <a:gd name="T0" fmla="*/ 10 w 24"/>
                <a:gd name="T1" fmla="*/ 6 h 22"/>
                <a:gd name="T2" fmla="*/ 15 w 24"/>
                <a:gd name="T3" fmla="*/ 0 h 22"/>
                <a:gd name="T4" fmla="*/ 24 w 24"/>
                <a:gd name="T5" fmla="*/ 6 h 22"/>
                <a:gd name="T6" fmla="*/ 20 w 24"/>
                <a:gd name="T7" fmla="*/ 8 h 22"/>
                <a:gd name="T8" fmla="*/ 0 w 24"/>
                <a:gd name="T9" fmla="*/ 20 h 22"/>
                <a:gd name="T10" fmla="*/ 6 w 24"/>
                <a:gd name="T11" fmla="*/ 13 h 22"/>
                <a:gd name="T12" fmla="*/ 2 w 24"/>
                <a:gd name="T13" fmla="*/ 12 h 22"/>
                <a:gd name="T14" fmla="*/ 2 w 24"/>
                <a:gd name="T15" fmla="*/ 11 h 22"/>
                <a:gd name="T16" fmla="*/ 3 w 24"/>
                <a:gd name="T17" fmla="*/ 11 h 22"/>
                <a:gd name="T18" fmla="*/ 5 w 24"/>
                <a:gd name="T19" fmla="*/ 7 h 22"/>
                <a:gd name="T20" fmla="*/ 10 w 24"/>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2">
                  <a:moveTo>
                    <a:pt x="10" y="6"/>
                  </a:moveTo>
                  <a:cubicBezTo>
                    <a:pt x="10" y="3"/>
                    <a:pt x="13" y="3"/>
                    <a:pt x="15" y="0"/>
                  </a:cubicBezTo>
                  <a:cubicBezTo>
                    <a:pt x="19" y="1"/>
                    <a:pt x="24" y="2"/>
                    <a:pt x="24" y="6"/>
                  </a:cubicBezTo>
                  <a:cubicBezTo>
                    <a:pt x="23" y="7"/>
                    <a:pt x="22" y="7"/>
                    <a:pt x="20" y="8"/>
                  </a:cubicBezTo>
                  <a:cubicBezTo>
                    <a:pt x="23" y="21"/>
                    <a:pt x="8" y="22"/>
                    <a:pt x="0" y="20"/>
                  </a:cubicBezTo>
                  <a:cubicBezTo>
                    <a:pt x="2" y="17"/>
                    <a:pt x="4" y="15"/>
                    <a:pt x="6" y="13"/>
                  </a:cubicBezTo>
                  <a:cubicBezTo>
                    <a:pt x="6" y="11"/>
                    <a:pt x="3" y="12"/>
                    <a:pt x="2" y="12"/>
                  </a:cubicBezTo>
                  <a:cubicBezTo>
                    <a:pt x="2" y="11"/>
                    <a:pt x="2" y="11"/>
                    <a:pt x="2" y="11"/>
                  </a:cubicBezTo>
                  <a:cubicBezTo>
                    <a:pt x="2" y="11"/>
                    <a:pt x="3" y="11"/>
                    <a:pt x="3" y="11"/>
                  </a:cubicBezTo>
                  <a:cubicBezTo>
                    <a:pt x="4" y="10"/>
                    <a:pt x="3" y="7"/>
                    <a:pt x="5" y="7"/>
                  </a:cubicBezTo>
                  <a:cubicBezTo>
                    <a:pt x="6" y="6"/>
                    <a:pt x="10" y="8"/>
                    <a:pt x="1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8" name="Freeform 232"/>
            <p:cNvSpPr>
              <a:spLocks/>
            </p:cNvSpPr>
            <p:nvPr/>
          </p:nvSpPr>
          <p:spPr bwMode="auto">
            <a:xfrm>
              <a:off x="2975" y="1276"/>
              <a:ext cx="33" cy="12"/>
            </a:xfrm>
            <a:custGeom>
              <a:avLst/>
              <a:gdLst>
                <a:gd name="T0" fmla="*/ 14 w 14"/>
                <a:gd name="T1" fmla="*/ 1 h 5"/>
                <a:gd name="T2" fmla="*/ 1 w 14"/>
                <a:gd name="T3" fmla="*/ 1 h 5"/>
                <a:gd name="T4" fmla="*/ 14 w 14"/>
                <a:gd name="T5" fmla="*/ 1 h 5"/>
              </a:gdLst>
              <a:ahLst/>
              <a:cxnLst>
                <a:cxn ang="0">
                  <a:pos x="T0" y="T1"/>
                </a:cxn>
                <a:cxn ang="0">
                  <a:pos x="T2" y="T3"/>
                </a:cxn>
                <a:cxn ang="0">
                  <a:pos x="T4" y="T5"/>
                </a:cxn>
              </a:cxnLst>
              <a:rect l="0" t="0" r="r" b="b"/>
              <a:pathLst>
                <a:path w="14" h="5">
                  <a:moveTo>
                    <a:pt x="14" y="1"/>
                  </a:moveTo>
                  <a:cubicBezTo>
                    <a:pt x="10" y="5"/>
                    <a:pt x="6" y="1"/>
                    <a:pt x="1" y="1"/>
                  </a:cubicBezTo>
                  <a:cubicBezTo>
                    <a:pt x="0" y="0"/>
                    <a:pt x="12" y="0"/>
                    <a:pt x="1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9" name="Freeform 233"/>
            <p:cNvSpPr>
              <a:spLocks/>
            </p:cNvSpPr>
            <p:nvPr/>
          </p:nvSpPr>
          <p:spPr bwMode="auto">
            <a:xfrm>
              <a:off x="4264" y="1290"/>
              <a:ext cx="31" cy="27"/>
            </a:xfrm>
            <a:custGeom>
              <a:avLst/>
              <a:gdLst>
                <a:gd name="T0" fmla="*/ 3 w 13"/>
                <a:gd name="T1" fmla="*/ 2 h 11"/>
                <a:gd name="T2" fmla="*/ 10 w 13"/>
                <a:gd name="T3" fmla="*/ 1 h 11"/>
                <a:gd name="T4" fmla="*/ 10 w 13"/>
                <a:gd name="T5" fmla="*/ 2 h 11"/>
                <a:gd name="T6" fmla="*/ 11 w 13"/>
                <a:gd name="T7" fmla="*/ 6 h 11"/>
                <a:gd name="T8" fmla="*/ 7 w 13"/>
                <a:gd name="T9" fmla="*/ 10 h 11"/>
                <a:gd name="T10" fmla="*/ 1 w 13"/>
                <a:gd name="T11" fmla="*/ 7 h 11"/>
                <a:gd name="T12" fmla="*/ 3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3" y="2"/>
                  </a:moveTo>
                  <a:cubicBezTo>
                    <a:pt x="6" y="5"/>
                    <a:pt x="7" y="0"/>
                    <a:pt x="10" y="1"/>
                  </a:cubicBezTo>
                  <a:cubicBezTo>
                    <a:pt x="10" y="1"/>
                    <a:pt x="10" y="2"/>
                    <a:pt x="10" y="2"/>
                  </a:cubicBezTo>
                  <a:cubicBezTo>
                    <a:pt x="13" y="2"/>
                    <a:pt x="13" y="5"/>
                    <a:pt x="11" y="6"/>
                  </a:cubicBezTo>
                  <a:cubicBezTo>
                    <a:pt x="11" y="8"/>
                    <a:pt x="6" y="5"/>
                    <a:pt x="7" y="10"/>
                  </a:cubicBezTo>
                  <a:cubicBezTo>
                    <a:pt x="3" y="11"/>
                    <a:pt x="4" y="6"/>
                    <a:pt x="1" y="7"/>
                  </a:cubicBezTo>
                  <a:cubicBezTo>
                    <a:pt x="0" y="4"/>
                    <a:pt x="3" y="5"/>
                    <a:pt x="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0" name="Freeform 234"/>
            <p:cNvSpPr>
              <a:spLocks/>
            </p:cNvSpPr>
            <p:nvPr/>
          </p:nvSpPr>
          <p:spPr bwMode="auto">
            <a:xfrm>
              <a:off x="4155" y="1421"/>
              <a:ext cx="29" cy="47"/>
            </a:xfrm>
            <a:custGeom>
              <a:avLst/>
              <a:gdLst>
                <a:gd name="T0" fmla="*/ 9 w 12"/>
                <a:gd name="T1" fmla="*/ 0 h 20"/>
                <a:gd name="T2" fmla="*/ 8 w 12"/>
                <a:gd name="T3" fmla="*/ 20 h 20"/>
                <a:gd name="T4" fmla="*/ 9 w 12"/>
                <a:gd name="T5" fmla="*/ 0 h 20"/>
              </a:gdLst>
              <a:ahLst/>
              <a:cxnLst>
                <a:cxn ang="0">
                  <a:pos x="T0" y="T1"/>
                </a:cxn>
                <a:cxn ang="0">
                  <a:pos x="T2" y="T3"/>
                </a:cxn>
                <a:cxn ang="0">
                  <a:pos x="T4" y="T5"/>
                </a:cxn>
              </a:cxnLst>
              <a:rect l="0" t="0" r="r" b="b"/>
              <a:pathLst>
                <a:path w="12" h="20">
                  <a:moveTo>
                    <a:pt x="9" y="0"/>
                  </a:moveTo>
                  <a:cubicBezTo>
                    <a:pt x="12" y="6"/>
                    <a:pt x="8" y="13"/>
                    <a:pt x="8" y="20"/>
                  </a:cubicBezTo>
                  <a:cubicBezTo>
                    <a:pt x="2" y="17"/>
                    <a:pt x="0" y="1"/>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1" name="Freeform 235"/>
            <p:cNvSpPr>
              <a:spLocks/>
            </p:cNvSpPr>
            <p:nvPr/>
          </p:nvSpPr>
          <p:spPr bwMode="auto">
            <a:xfrm>
              <a:off x="1654" y="1423"/>
              <a:ext cx="128" cy="78"/>
            </a:xfrm>
            <a:custGeom>
              <a:avLst/>
              <a:gdLst>
                <a:gd name="T0" fmla="*/ 54 w 54"/>
                <a:gd name="T1" fmla="*/ 29 h 33"/>
                <a:gd name="T2" fmla="*/ 35 w 54"/>
                <a:gd name="T3" fmla="*/ 31 h 33"/>
                <a:gd name="T4" fmla="*/ 39 w 54"/>
                <a:gd name="T5" fmla="*/ 28 h 33"/>
                <a:gd name="T6" fmla="*/ 31 w 54"/>
                <a:gd name="T7" fmla="*/ 21 h 33"/>
                <a:gd name="T8" fmla="*/ 16 w 54"/>
                <a:gd name="T9" fmla="*/ 14 h 33"/>
                <a:gd name="T10" fmla="*/ 0 w 54"/>
                <a:gd name="T11" fmla="*/ 20 h 33"/>
                <a:gd name="T12" fmla="*/ 54 w 54"/>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54" h="33">
                  <a:moveTo>
                    <a:pt x="54" y="29"/>
                  </a:moveTo>
                  <a:cubicBezTo>
                    <a:pt x="51" y="33"/>
                    <a:pt x="42" y="31"/>
                    <a:pt x="35" y="31"/>
                  </a:cubicBezTo>
                  <a:cubicBezTo>
                    <a:pt x="36" y="29"/>
                    <a:pt x="38" y="29"/>
                    <a:pt x="39" y="28"/>
                  </a:cubicBezTo>
                  <a:cubicBezTo>
                    <a:pt x="35" y="27"/>
                    <a:pt x="31" y="26"/>
                    <a:pt x="31" y="21"/>
                  </a:cubicBezTo>
                  <a:cubicBezTo>
                    <a:pt x="25" y="20"/>
                    <a:pt x="15" y="19"/>
                    <a:pt x="16" y="14"/>
                  </a:cubicBezTo>
                  <a:cubicBezTo>
                    <a:pt x="9" y="14"/>
                    <a:pt x="7" y="20"/>
                    <a:pt x="0" y="20"/>
                  </a:cubicBezTo>
                  <a:cubicBezTo>
                    <a:pt x="15" y="0"/>
                    <a:pt x="41" y="21"/>
                    <a:pt x="54"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2" name="Freeform 236"/>
            <p:cNvSpPr>
              <a:spLocks/>
            </p:cNvSpPr>
            <p:nvPr/>
          </p:nvSpPr>
          <p:spPr bwMode="auto">
            <a:xfrm>
              <a:off x="1865" y="1511"/>
              <a:ext cx="21" cy="19"/>
            </a:xfrm>
            <a:custGeom>
              <a:avLst/>
              <a:gdLst>
                <a:gd name="T0" fmla="*/ 0 w 9"/>
                <a:gd name="T1" fmla="*/ 4 h 8"/>
                <a:gd name="T2" fmla="*/ 9 w 9"/>
                <a:gd name="T3" fmla="*/ 3 h 8"/>
                <a:gd name="T4" fmla="*/ 0 w 9"/>
                <a:gd name="T5" fmla="*/ 4 h 8"/>
              </a:gdLst>
              <a:ahLst/>
              <a:cxnLst>
                <a:cxn ang="0">
                  <a:pos x="T0" y="T1"/>
                </a:cxn>
                <a:cxn ang="0">
                  <a:pos x="T2" y="T3"/>
                </a:cxn>
                <a:cxn ang="0">
                  <a:pos x="T4" y="T5"/>
                </a:cxn>
              </a:cxnLst>
              <a:rect l="0" t="0" r="r" b="b"/>
              <a:pathLst>
                <a:path w="9" h="8">
                  <a:moveTo>
                    <a:pt x="0" y="4"/>
                  </a:moveTo>
                  <a:cubicBezTo>
                    <a:pt x="0" y="0"/>
                    <a:pt x="6" y="4"/>
                    <a:pt x="9" y="3"/>
                  </a:cubicBezTo>
                  <a:cubicBezTo>
                    <a:pt x="9" y="6"/>
                    <a:pt x="0" y="8"/>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3" name="Freeform 237"/>
            <p:cNvSpPr>
              <a:spLocks/>
            </p:cNvSpPr>
            <p:nvPr/>
          </p:nvSpPr>
          <p:spPr bwMode="auto">
            <a:xfrm>
              <a:off x="4174" y="1511"/>
              <a:ext cx="38" cy="95"/>
            </a:xfrm>
            <a:custGeom>
              <a:avLst/>
              <a:gdLst>
                <a:gd name="T0" fmla="*/ 11 w 16"/>
                <a:gd name="T1" fmla="*/ 30 h 40"/>
                <a:gd name="T2" fmla="*/ 11 w 16"/>
                <a:gd name="T3" fmla="*/ 40 h 40"/>
                <a:gd name="T4" fmla="*/ 7 w 16"/>
                <a:gd name="T5" fmla="*/ 26 h 40"/>
                <a:gd name="T6" fmla="*/ 0 w 16"/>
                <a:gd name="T7" fmla="*/ 16 h 40"/>
                <a:gd name="T8" fmla="*/ 3 w 16"/>
                <a:gd name="T9" fmla="*/ 17 h 40"/>
                <a:gd name="T10" fmla="*/ 3 w 16"/>
                <a:gd name="T11" fmla="*/ 1 h 40"/>
                <a:gd name="T12" fmla="*/ 11 w 16"/>
                <a:gd name="T13" fmla="*/ 3 h 40"/>
                <a:gd name="T14" fmla="*/ 9 w 16"/>
                <a:gd name="T15" fmla="*/ 19 h 40"/>
                <a:gd name="T16" fmla="*/ 12 w 16"/>
                <a:gd name="T17" fmla="*/ 28 h 40"/>
                <a:gd name="T18" fmla="*/ 11 w 16"/>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0">
                  <a:moveTo>
                    <a:pt x="11" y="30"/>
                  </a:moveTo>
                  <a:cubicBezTo>
                    <a:pt x="8" y="33"/>
                    <a:pt x="12" y="36"/>
                    <a:pt x="11" y="40"/>
                  </a:cubicBezTo>
                  <a:cubicBezTo>
                    <a:pt x="7" y="37"/>
                    <a:pt x="4" y="32"/>
                    <a:pt x="7" y="26"/>
                  </a:cubicBezTo>
                  <a:cubicBezTo>
                    <a:pt x="3" y="27"/>
                    <a:pt x="1" y="21"/>
                    <a:pt x="0" y="16"/>
                  </a:cubicBezTo>
                  <a:cubicBezTo>
                    <a:pt x="1" y="16"/>
                    <a:pt x="2" y="17"/>
                    <a:pt x="3" y="17"/>
                  </a:cubicBezTo>
                  <a:cubicBezTo>
                    <a:pt x="2" y="13"/>
                    <a:pt x="2" y="4"/>
                    <a:pt x="3" y="1"/>
                  </a:cubicBezTo>
                  <a:cubicBezTo>
                    <a:pt x="7" y="0"/>
                    <a:pt x="7" y="4"/>
                    <a:pt x="11" y="3"/>
                  </a:cubicBezTo>
                  <a:cubicBezTo>
                    <a:pt x="12" y="10"/>
                    <a:pt x="16" y="16"/>
                    <a:pt x="9" y="19"/>
                  </a:cubicBezTo>
                  <a:cubicBezTo>
                    <a:pt x="10" y="22"/>
                    <a:pt x="12" y="25"/>
                    <a:pt x="12" y="28"/>
                  </a:cubicBezTo>
                  <a:cubicBezTo>
                    <a:pt x="12" y="29"/>
                    <a:pt x="11" y="29"/>
                    <a:pt x="11"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4" name="Freeform 238"/>
            <p:cNvSpPr>
              <a:spLocks/>
            </p:cNvSpPr>
            <p:nvPr/>
          </p:nvSpPr>
          <p:spPr bwMode="auto">
            <a:xfrm>
              <a:off x="4236" y="1601"/>
              <a:ext cx="19" cy="19"/>
            </a:xfrm>
            <a:custGeom>
              <a:avLst/>
              <a:gdLst>
                <a:gd name="T0" fmla="*/ 6 w 8"/>
                <a:gd name="T1" fmla="*/ 0 h 8"/>
                <a:gd name="T2" fmla="*/ 8 w 8"/>
                <a:gd name="T3" fmla="*/ 8 h 8"/>
                <a:gd name="T4" fmla="*/ 0 w 8"/>
                <a:gd name="T5" fmla="*/ 0 h 8"/>
                <a:gd name="T6" fmla="*/ 6 w 8"/>
                <a:gd name="T7" fmla="*/ 0 h 8"/>
              </a:gdLst>
              <a:ahLst/>
              <a:cxnLst>
                <a:cxn ang="0">
                  <a:pos x="T0" y="T1"/>
                </a:cxn>
                <a:cxn ang="0">
                  <a:pos x="T2" y="T3"/>
                </a:cxn>
                <a:cxn ang="0">
                  <a:pos x="T4" y="T5"/>
                </a:cxn>
                <a:cxn ang="0">
                  <a:pos x="T6" y="T7"/>
                </a:cxn>
              </a:cxnLst>
              <a:rect l="0" t="0" r="r" b="b"/>
              <a:pathLst>
                <a:path w="8" h="8">
                  <a:moveTo>
                    <a:pt x="6" y="0"/>
                  </a:moveTo>
                  <a:cubicBezTo>
                    <a:pt x="6" y="3"/>
                    <a:pt x="8" y="4"/>
                    <a:pt x="8" y="8"/>
                  </a:cubicBezTo>
                  <a:cubicBezTo>
                    <a:pt x="3" y="8"/>
                    <a:pt x="2" y="3"/>
                    <a:pt x="0" y="0"/>
                  </a:cubicBezTo>
                  <a:cubicBezTo>
                    <a:pt x="2" y="0"/>
                    <a:pt x="4"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5" name="Freeform 239"/>
            <p:cNvSpPr>
              <a:spLocks/>
            </p:cNvSpPr>
            <p:nvPr/>
          </p:nvSpPr>
          <p:spPr bwMode="auto">
            <a:xfrm>
              <a:off x="3684" y="1641"/>
              <a:ext cx="31" cy="55"/>
            </a:xfrm>
            <a:custGeom>
              <a:avLst/>
              <a:gdLst>
                <a:gd name="T0" fmla="*/ 12 w 13"/>
                <a:gd name="T1" fmla="*/ 19 h 23"/>
                <a:gd name="T2" fmla="*/ 4 w 13"/>
                <a:gd name="T3" fmla="*/ 23 h 23"/>
                <a:gd name="T4" fmla="*/ 4 w 13"/>
                <a:gd name="T5" fmla="*/ 0 h 23"/>
                <a:gd name="T6" fmla="*/ 12 w 13"/>
                <a:gd name="T7" fmla="*/ 19 h 23"/>
              </a:gdLst>
              <a:ahLst/>
              <a:cxnLst>
                <a:cxn ang="0">
                  <a:pos x="T0" y="T1"/>
                </a:cxn>
                <a:cxn ang="0">
                  <a:pos x="T2" y="T3"/>
                </a:cxn>
                <a:cxn ang="0">
                  <a:pos x="T4" y="T5"/>
                </a:cxn>
                <a:cxn ang="0">
                  <a:pos x="T6" y="T7"/>
                </a:cxn>
              </a:cxnLst>
              <a:rect l="0" t="0" r="r" b="b"/>
              <a:pathLst>
                <a:path w="13" h="23">
                  <a:moveTo>
                    <a:pt x="12" y="19"/>
                  </a:moveTo>
                  <a:cubicBezTo>
                    <a:pt x="10" y="21"/>
                    <a:pt x="8" y="23"/>
                    <a:pt x="4" y="23"/>
                  </a:cubicBezTo>
                  <a:cubicBezTo>
                    <a:pt x="0" y="17"/>
                    <a:pt x="0" y="3"/>
                    <a:pt x="4" y="0"/>
                  </a:cubicBezTo>
                  <a:cubicBezTo>
                    <a:pt x="7" y="6"/>
                    <a:pt x="13" y="10"/>
                    <a:pt x="12"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6" name="Freeform 240"/>
            <p:cNvSpPr>
              <a:spLocks/>
            </p:cNvSpPr>
            <p:nvPr/>
          </p:nvSpPr>
          <p:spPr bwMode="auto">
            <a:xfrm>
              <a:off x="1543" y="1776"/>
              <a:ext cx="14" cy="22"/>
            </a:xfrm>
            <a:custGeom>
              <a:avLst/>
              <a:gdLst>
                <a:gd name="T0" fmla="*/ 6 w 6"/>
                <a:gd name="T1" fmla="*/ 2 h 9"/>
                <a:gd name="T2" fmla="*/ 2 w 6"/>
                <a:gd name="T3" fmla="*/ 8 h 9"/>
                <a:gd name="T4" fmla="*/ 1 w 6"/>
                <a:gd name="T5" fmla="*/ 1 h 9"/>
                <a:gd name="T6" fmla="*/ 6 w 6"/>
                <a:gd name="T7" fmla="*/ 2 h 9"/>
              </a:gdLst>
              <a:ahLst/>
              <a:cxnLst>
                <a:cxn ang="0">
                  <a:pos x="T0" y="T1"/>
                </a:cxn>
                <a:cxn ang="0">
                  <a:pos x="T2" y="T3"/>
                </a:cxn>
                <a:cxn ang="0">
                  <a:pos x="T4" y="T5"/>
                </a:cxn>
                <a:cxn ang="0">
                  <a:pos x="T6" y="T7"/>
                </a:cxn>
              </a:cxnLst>
              <a:rect l="0" t="0" r="r" b="b"/>
              <a:pathLst>
                <a:path w="6" h="9">
                  <a:moveTo>
                    <a:pt x="6" y="2"/>
                  </a:moveTo>
                  <a:cubicBezTo>
                    <a:pt x="3" y="3"/>
                    <a:pt x="6" y="9"/>
                    <a:pt x="2" y="8"/>
                  </a:cubicBezTo>
                  <a:cubicBezTo>
                    <a:pt x="2" y="5"/>
                    <a:pt x="0" y="4"/>
                    <a:pt x="1" y="1"/>
                  </a:cubicBezTo>
                  <a:cubicBezTo>
                    <a:pt x="4" y="0"/>
                    <a:pt x="3" y="3"/>
                    <a:pt x="6"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7" name="Freeform 241"/>
            <p:cNvSpPr>
              <a:spLocks/>
            </p:cNvSpPr>
            <p:nvPr/>
          </p:nvSpPr>
          <p:spPr bwMode="auto">
            <a:xfrm>
              <a:off x="4288" y="1812"/>
              <a:ext cx="42" cy="24"/>
            </a:xfrm>
            <a:custGeom>
              <a:avLst/>
              <a:gdLst>
                <a:gd name="T0" fmla="*/ 18 w 18"/>
                <a:gd name="T1" fmla="*/ 10 h 10"/>
                <a:gd name="T2" fmla="*/ 0 w 18"/>
                <a:gd name="T3" fmla="*/ 7 h 10"/>
                <a:gd name="T4" fmla="*/ 18 w 18"/>
                <a:gd name="T5" fmla="*/ 10 h 10"/>
              </a:gdLst>
              <a:ahLst/>
              <a:cxnLst>
                <a:cxn ang="0">
                  <a:pos x="T0" y="T1"/>
                </a:cxn>
                <a:cxn ang="0">
                  <a:pos x="T2" y="T3"/>
                </a:cxn>
                <a:cxn ang="0">
                  <a:pos x="T4" y="T5"/>
                </a:cxn>
              </a:cxnLst>
              <a:rect l="0" t="0" r="r" b="b"/>
              <a:pathLst>
                <a:path w="18" h="10">
                  <a:moveTo>
                    <a:pt x="18" y="10"/>
                  </a:moveTo>
                  <a:cubicBezTo>
                    <a:pt x="12" y="8"/>
                    <a:pt x="6" y="2"/>
                    <a:pt x="0" y="7"/>
                  </a:cubicBezTo>
                  <a:cubicBezTo>
                    <a:pt x="2" y="0"/>
                    <a:pt x="18" y="2"/>
                    <a:pt x="18"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8" name="Freeform 242"/>
            <p:cNvSpPr>
              <a:spLocks/>
            </p:cNvSpPr>
            <p:nvPr/>
          </p:nvSpPr>
          <p:spPr bwMode="auto">
            <a:xfrm>
              <a:off x="4546" y="1838"/>
              <a:ext cx="52" cy="40"/>
            </a:xfrm>
            <a:custGeom>
              <a:avLst/>
              <a:gdLst>
                <a:gd name="T0" fmla="*/ 22 w 22"/>
                <a:gd name="T1" fmla="*/ 0 h 17"/>
                <a:gd name="T2" fmla="*/ 0 w 22"/>
                <a:gd name="T3" fmla="*/ 8 h 17"/>
                <a:gd name="T4" fmla="*/ 14 w 22"/>
                <a:gd name="T5" fmla="*/ 7 h 17"/>
                <a:gd name="T6" fmla="*/ 17 w 22"/>
                <a:gd name="T7" fmla="*/ 0 h 17"/>
                <a:gd name="T8" fmla="*/ 22 w 22"/>
                <a:gd name="T9" fmla="*/ 0 h 17"/>
              </a:gdLst>
              <a:ahLst/>
              <a:cxnLst>
                <a:cxn ang="0">
                  <a:pos x="T0" y="T1"/>
                </a:cxn>
                <a:cxn ang="0">
                  <a:pos x="T2" y="T3"/>
                </a:cxn>
                <a:cxn ang="0">
                  <a:pos x="T4" y="T5"/>
                </a:cxn>
                <a:cxn ang="0">
                  <a:pos x="T6" y="T7"/>
                </a:cxn>
                <a:cxn ang="0">
                  <a:pos x="T8" y="T9"/>
                </a:cxn>
              </a:cxnLst>
              <a:rect l="0" t="0" r="r" b="b"/>
              <a:pathLst>
                <a:path w="22" h="17">
                  <a:moveTo>
                    <a:pt x="22" y="0"/>
                  </a:moveTo>
                  <a:cubicBezTo>
                    <a:pt x="21" y="9"/>
                    <a:pt x="6" y="17"/>
                    <a:pt x="0" y="8"/>
                  </a:cubicBezTo>
                  <a:cubicBezTo>
                    <a:pt x="8" y="9"/>
                    <a:pt x="9" y="4"/>
                    <a:pt x="14" y="7"/>
                  </a:cubicBezTo>
                  <a:cubicBezTo>
                    <a:pt x="17" y="6"/>
                    <a:pt x="18" y="4"/>
                    <a:pt x="17" y="0"/>
                  </a:cubicBezTo>
                  <a:cubicBezTo>
                    <a:pt x="19" y="0"/>
                    <a:pt x="20" y="0"/>
                    <a:pt x="2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9" name="Freeform 243"/>
            <p:cNvSpPr>
              <a:spLocks/>
            </p:cNvSpPr>
            <p:nvPr/>
          </p:nvSpPr>
          <p:spPr bwMode="auto">
            <a:xfrm>
              <a:off x="4006" y="1859"/>
              <a:ext cx="128" cy="53"/>
            </a:xfrm>
            <a:custGeom>
              <a:avLst/>
              <a:gdLst>
                <a:gd name="T0" fmla="*/ 53 w 54"/>
                <a:gd name="T1" fmla="*/ 15 h 22"/>
                <a:gd name="T2" fmla="*/ 54 w 54"/>
                <a:gd name="T3" fmla="*/ 15 h 22"/>
                <a:gd name="T4" fmla="*/ 47 w 54"/>
                <a:gd name="T5" fmla="*/ 18 h 22"/>
                <a:gd name="T6" fmla="*/ 0 w 54"/>
                <a:gd name="T7" fmla="*/ 7 h 22"/>
                <a:gd name="T8" fmla="*/ 4 w 54"/>
                <a:gd name="T9" fmla="*/ 1 h 22"/>
                <a:gd name="T10" fmla="*/ 18 w 54"/>
                <a:gd name="T11" fmla="*/ 7 h 22"/>
                <a:gd name="T12" fmla="*/ 29 w 54"/>
                <a:gd name="T13" fmla="*/ 5 h 22"/>
                <a:gd name="T14" fmla="*/ 45 w 54"/>
                <a:gd name="T15" fmla="*/ 8 h 22"/>
                <a:gd name="T16" fmla="*/ 40 w 54"/>
                <a:gd name="T17" fmla="*/ 10 h 22"/>
                <a:gd name="T18" fmla="*/ 44 w 54"/>
                <a:gd name="T19" fmla="*/ 13 h 22"/>
                <a:gd name="T20" fmla="*/ 48 w 54"/>
                <a:gd name="T21" fmla="*/ 15 h 22"/>
                <a:gd name="T22" fmla="*/ 53 w 54"/>
                <a:gd name="T2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2">
                  <a:moveTo>
                    <a:pt x="53" y="15"/>
                  </a:moveTo>
                  <a:cubicBezTo>
                    <a:pt x="53" y="15"/>
                    <a:pt x="54" y="15"/>
                    <a:pt x="54" y="15"/>
                  </a:cubicBezTo>
                  <a:cubicBezTo>
                    <a:pt x="53" y="22"/>
                    <a:pt x="49" y="14"/>
                    <a:pt x="47" y="18"/>
                  </a:cubicBezTo>
                  <a:cubicBezTo>
                    <a:pt x="32" y="14"/>
                    <a:pt x="13" y="14"/>
                    <a:pt x="0" y="7"/>
                  </a:cubicBezTo>
                  <a:cubicBezTo>
                    <a:pt x="2" y="6"/>
                    <a:pt x="3" y="4"/>
                    <a:pt x="4" y="1"/>
                  </a:cubicBezTo>
                  <a:cubicBezTo>
                    <a:pt x="8" y="4"/>
                    <a:pt x="16" y="0"/>
                    <a:pt x="18" y="7"/>
                  </a:cubicBezTo>
                  <a:cubicBezTo>
                    <a:pt x="23" y="6"/>
                    <a:pt x="27" y="10"/>
                    <a:pt x="29" y="5"/>
                  </a:cubicBezTo>
                  <a:cubicBezTo>
                    <a:pt x="34" y="6"/>
                    <a:pt x="38" y="9"/>
                    <a:pt x="45" y="8"/>
                  </a:cubicBezTo>
                  <a:cubicBezTo>
                    <a:pt x="45" y="9"/>
                    <a:pt x="42" y="10"/>
                    <a:pt x="40" y="10"/>
                  </a:cubicBezTo>
                  <a:cubicBezTo>
                    <a:pt x="39" y="13"/>
                    <a:pt x="42" y="13"/>
                    <a:pt x="44" y="13"/>
                  </a:cubicBezTo>
                  <a:cubicBezTo>
                    <a:pt x="48" y="12"/>
                    <a:pt x="47" y="14"/>
                    <a:pt x="48" y="15"/>
                  </a:cubicBezTo>
                  <a:cubicBezTo>
                    <a:pt x="50" y="15"/>
                    <a:pt x="51" y="15"/>
                    <a:pt x="53"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90" name="Freeform 244"/>
            <p:cNvSpPr>
              <a:spLocks/>
            </p:cNvSpPr>
            <p:nvPr/>
          </p:nvSpPr>
          <p:spPr bwMode="auto">
            <a:xfrm>
              <a:off x="4186" y="1883"/>
              <a:ext cx="40" cy="29"/>
            </a:xfrm>
            <a:custGeom>
              <a:avLst/>
              <a:gdLst>
                <a:gd name="T0" fmla="*/ 15 w 17"/>
                <a:gd name="T1" fmla="*/ 5 h 12"/>
                <a:gd name="T2" fmla="*/ 0 w 17"/>
                <a:gd name="T3" fmla="*/ 9 h 12"/>
                <a:gd name="T4" fmla="*/ 15 w 17"/>
                <a:gd name="T5" fmla="*/ 5 h 12"/>
              </a:gdLst>
              <a:ahLst/>
              <a:cxnLst>
                <a:cxn ang="0">
                  <a:pos x="T0" y="T1"/>
                </a:cxn>
                <a:cxn ang="0">
                  <a:pos x="T2" y="T3"/>
                </a:cxn>
                <a:cxn ang="0">
                  <a:pos x="T4" y="T5"/>
                </a:cxn>
              </a:cxnLst>
              <a:rect l="0" t="0" r="r" b="b"/>
              <a:pathLst>
                <a:path w="17" h="12">
                  <a:moveTo>
                    <a:pt x="15" y="5"/>
                  </a:moveTo>
                  <a:cubicBezTo>
                    <a:pt x="17" y="10"/>
                    <a:pt x="6" y="9"/>
                    <a:pt x="0" y="9"/>
                  </a:cubicBezTo>
                  <a:cubicBezTo>
                    <a:pt x="1" y="0"/>
                    <a:pt x="12" y="12"/>
                    <a:pt x="15"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91" name="Freeform 245"/>
            <p:cNvSpPr>
              <a:spLocks/>
            </p:cNvSpPr>
            <p:nvPr/>
          </p:nvSpPr>
          <p:spPr bwMode="auto">
            <a:xfrm>
              <a:off x="4229" y="1897"/>
              <a:ext cx="49" cy="29"/>
            </a:xfrm>
            <a:custGeom>
              <a:avLst/>
              <a:gdLst>
                <a:gd name="T0" fmla="*/ 21 w 21"/>
                <a:gd name="T1" fmla="*/ 0 h 12"/>
                <a:gd name="T2" fmla="*/ 0 w 21"/>
                <a:gd name="T3" fmla="*/ 12 h 12"/>
                <a:gd name="T4" fmla="*/ 21 w 21"/>
                <a:gd name="T5" fmla="*/ 0 h 12"/>
              </a:gdLst>
              <a:ahLst/>
              <a:cxnLst>
                <a:cxn ang="0">
                  <a:pos x="T0" y="T1"/>
                </a:cxn>
                <a:cxn ang="0">
                  <a:pos x="T2" y="T3"/>
                </a:cxn>
                <a:cxn ang="0">
                  <a:pos x="T4" y="T5"/>
                </a:cxn>
              </a:cxnLst>
              <a:rect l="0" t="0" r="r" b="b"/>
              <a:pathLst>
                <a:path w="21" h="12">
                  <a:moveTo>
                    <a:pt x="21" y="0"/>
                  </a:moveTo>
                  <a:cubicBezTo>
                    <a:pt x="14" y="4"/>
                    <a:pt x="9" y="9"/>
                    <a:pt x="0" y="12"/>
                  </a:cubicBezTo>
                  <a:cubicBezTo>
                    <a:pt x="3" y="4"/>
                    <a:pt x="11" y="1"/>
                    <a:pt x="2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92" name="Freeform 246"/>
            <p:cNvSpPr>
              <a:spLocks/>
            </p:cNvSpPr>
            <p:nvPr/>
          </p:nvSpPr>
          <p:spPr bwMode="auto">
            <a:xfrm>
              <a:off x="4879" y="2025"/>
              <a:ext cx="17" cy="17"/>
            </a:xfrm>
            <a:custGeom>
              <a:avLst/>
              <a:gdLst>
                <a:gd name="T0" fmla="*/ 7 w 7"/>
                <a:gd name="T1" fmla="*/ 0 h 7"/>
                <a:gd name="T2" fmla="*/ 6 w 7"/>
                <a:gd name="T3" fmla="*/ 6 h 7"/>
                <a:gd name="T4" fmla="*/ 0 w 7"/>
                <a:gd name="T5" fmla="*/ 5 h 7"/>
                <a:gd name="T6" fmla="*/ 7 w 7"/>
                <a:gd name="T7" fmla="*/ 0 h 7"/>
              </a:gdLst>
              <a:ahLst/>
              <a:cxnLst>
                <a:cxn ang="0">
                  <a:pos x="T0" y="T1"/>
                </a:cxn>
                <a:cxn ang="0">
                  <a:pos x="T2" y="T3"/>
                </a:cxn>
                <a:cxn ang="0">
                  <a:pos x="T4" y="T5"/>
                </a:cxn>
                <a:cxn ang="0">
                  <a:pos x="T6" y="T7"/>
                </a:cxn>
              </a:cxnLst>
              <a:rect l="0" t="0" r="r" b="b"/>
              <a:pathLst>
                <a:path w="7" h="7">
                  <a:moveTo>
                    <a:pt x="7" y="0"/>
                  </a:moveTo>
                  <a:cubicBezTo>
                    <a:pt x="7" y="3"/>
                    <a:pt x="7" y="5"/>
                    <a:pt x="6" y="6"/>
                  </a:cubicBezTo>
                  <a:cubicBezTo>
                    <a:pt x="3" y="7"/>
                    <a:pt x="2" y="5"/>
                    <a:pt x="0" y="5"/>
                  </a:cubicBezTo>
                  <a:cubicBezTo>
                    <a:pt x="1" y="2"/>
                    <a:pt x="2"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93" name="Freeform 247"/>
            <p:cNvSpPr>
              <a:spLocks/>
            </p:cNvSpPr>
            <p:nvPr/>
          </p:nvSpPr>
          <p:spPr bwMode="auto">
            <a:xfrm>
              <a:off x="4354" y="2353"/>
              <a:ext cx="50" cy="49"/>
            </a:xfrm>
            <a:custGeom>
              <a:avLst/>
              <a:gdLst>
                <a:gd name="T0" fmla="*/ 5 w 21"/>
                <a:gd name="T1" fmla="*/ 0 h 21"/>
                <a:gd name="T2" fmla="*/ 21 w 21"/>
                <a:gd name="T3" fmla="*/ 1 h 21"/>
                <a:gd name="T4" fmla="*/ 12 w 21"/>
                <a:gd name="T5" fmla="*/ 17 h 21"/>
                <a:gd name="T6" fmla="*/ 0 w 21"/>
                <a:gd name="T7" fmla="*/ 19 h 21"/>
                <a:gd name="T8" fmla="*/ 5 w 21"/>
                <a:gd name="T9" fmla="*/ 0 h 21"/>
              </a:gdLst>
              <a:ahLst/>
              <a:cxnLst>
                <a:cxn ang="0">
                  <a:pos x="T0" y="T1"/>
                </a:cxn>
                <a:cxn ang="0">
                  <a:pos x="T2" y="T3"/>
                </a:cxn>
                <a:cxn ang="0">
                  <a:pos x="T4" y="T5"/>
                </a:cxn>
                <a:cxn ang="0">
                  <a:pos x="T6" y="T7"/>
                </a:cxn>
                <a:cxn ang="0">
                  <a:pos x="T8" y="T9"/>
                </a:cxn>
              </a:cxnLst>
              <a:rect l="0" t="0" r="r" b="b"/>
              <a:pathLst>
                <a:path w="21" h="21">
                  <a:moveTo>
                    <a:pt x="5" y="0"/>
                  </a:moveTo>
                  <a:cubicBezTo>
                    <a:pt x="9" y="5"/>
                    <a:pt x="15" y="4"/>
                    <a:pt x="21" y="1"/>
                  </a:cubicBezTo>
                  <a:cubicBezTo>
                    <a:pt x="21" y="9"/>
                    <a:pt x="13" y="10"/>
                    <a:pt x="12" y="17"/>
                  </a:cubicBezTo>
                  <a:cubicBezTo>
                    <a:pt x="7" y="12"/>
                    <a:pt x="7" y="21"/>
                    <a:pt x="0" y="19"/>
                  </a:cubicBezTo>
                  <a:cubicBezTo>
                    <a:pt x="1" y="14"/>
                    <a:pt x="1" y="5"/>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94" name="Freeform 248"/>
            <p:cNvSpPr>
              <a:spLocks/>
            </p:cNvSpPr>
            <p:nvPr/>
          </p:nvSpPr>
          <p:spPr bwMode="auto">
            <a:xfrm>
              <a:off x="4562" y="2353"/>
              <a:ext cx="138" cy="102"/>
            </a:xfrm>
            <a:custGeom>
              <a:avLst/>
              <a:gdLst>
                <a:gd name="T0" fmla="*/ 53 w 58"/>
                <a:gd name="T1" fmla="*/ 0 h 43"/>
                <a:gd name="T2" fmla="*/ 52 w 58"/>
                <a:gd name="T3" fmla="*/ 4 h 43"/>
                <a:gd name="T4" fmla="*/ 58 w 58"/>
                <a:gd name="T5" fmla="*/ 3 h 43"/>
                <a:gd name="T6" fmla="*/ 41 w 58"/>
                <a:gd name="T7" fmla="*/ 21 h 43"/>
                <a:gd name="T8" fmla="*/ 0 w 58"/>
                <a:gd name="T9" fmla="*/ 34 h 43"/>
                <a:gd name="T10" fmla="*/ 53 w 58"/>
                <a:gd name="T11" fmla="*/ 0 h 43"/>
              </a:gdLst>
              <a:ahLst/>
              <a:cxnLst>
                <a:cxn ang="0">
                  <a:pos x="T0" y="T1"/>
                </a:cxn>
                <a:cxn ang="0">
                  <a:pos x="T2" y="T3"/>
                </a:cxn>
                <a:cxn ang="0">
                  <a:pos x="T4" y="T5"/>
                </a:cxn>
                <a:cxn ang="0">
                  <a:pos x="T6" y="T7"/>
                </a:cxn>
                <a:cxn ang="0">
                  <a:pos x="T8" y="T9"/>
                </a:cxn>
                <a:cxn ang="0">
                  <a:pos x="T10" y="T11"/>
                </a:cxn>
              </a:cxnLst>
              <a:rect l="0" t="0" r="r" b="b"/>
              <a:pathLst>
                <a:path w="58" h="43">
                  <a:moveTo>
                    <a:pt x="53" y="0"/>
                  </a:moveTo>
                  <a:cubicBezTo>
                    <a:pt x="53" y="2"/>
                    <a:pt x="52" y="2"/>
                    <a:pt x="52" y="4"/>
                  </a:cubicBezTo>
                  <a:cubicBezTo>
                    <a:pt x="53" y="7"/>
                    <a:pt x="55" y="2"/>
                    <a:pt x="58" y="3"/>
                  </a:cubicBezTo>
                  <a:cubicBezTo>
                    <a:pt x="56" y="12"/>
                    <a:pt x="41" y="12"/>
                    <a:pt x="41" y="21"/>
                  </a:cubicBezTo>
                  <a:cubicBezTo>
                    <a:pt x="23" y="21"/>
                    <a:pt x="18" y="43"/>
                    <a:pt x="0" y="34"/>
                  </a:cubicBezTo>
                  <a:cubicBezTo>
                    <a:pt x="15" y="20"/>
                    <a:pt x="37" y="13"/>
                    <a:pt x="5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95" name="Freeform 255"/>
            <p:cNvSpPr>
              <a:spLocks/>
            </p:cNvSpPr>
            <p:nvPr/>
          </p:nvSpPr>
          <p:spPr bwMode="auto">
            <a:xfrm>
              <a:off x="4070" y="2130"/>
              <a:ext cx="12" cy="23"/>
            </a:xfrm>
            <a:custGeom>
              <a:avLst/>
              <a:gdLst>
                <a:gd name="T0" fmla="*/ 4 w 5"/>
                <a:gd name="T1" fmla="*/ 0 h 10"/>
                <a:gd name="T2" fmla="*/ 2 w 5"/>
                <a:gd name="T3" fmla="*/ 5 h 10"/>
                <a:gd name="T4" fmla="*/ 1 w 5"/>
                <a:gd name="T5" fmla="*/ 10 h 10"/>
                <a:gd name="T6" fmla="*/ 0 w 5"/>
                <a:gd name="T7" fmla="*/ 7 h 10"/>
                <a:gd name="T8" fmla="*/ 4 w 5"/>
                <a:gd name="T9" fmla="*/ 0 h 10"/>
              </a:gdLst>
              <a:ahLst/>
              <a:cxnLst>
                <a:cxn ang="0">
                  <a:pos x="T0" y="T1"/>
                </a:cxn>
                <a:cxn ang="0">
                  <a:pos x="T2" y="T3"/>
                </a:cxn>
                <a:cxn ang="0">
                  <a:pos x="T4" y="T5"/>
                </a:cxn>
                <a:cxn ang="0">
                  <a:pos x="T6" y="T7"/>
                </a:cxn>
                <a:cxn ang="0">
                  <a:pos x="T8" y="T9"/>
                </a:cxn>
              </a:cxnLst>
              <a:rect l="0" t="0" r="r" b="b"/>
              <a:pathLst>
                <a:path w="5" h="10">
                  <a:moveTo>
                    <a:pt x="4" y="0"/>
                  </a:moveTo>
                  <a:cubicBezTo>
                    <a:pt x="4" y="4"/>
                    <a:pt x="5" y="9"/>
                    <a:pt x="2" y="5"/>
                  </a:cubicBezTo>
                  <a:cubicBezTo>
                    <a:pt x="2" y="7"/>
                    <a:pt x="3" y="10"/>
                    <a:pt x="1" y="10"/>
                  </a:cubicBezTo>
                  <a:cubicBezTo>
                    <a:pt x="1" y="9"/>
                    <a:pt x="1" y="8"/>
                    <a:pt x="0" y="7"/>
                  </a:cubicBezTo>
                  <a:cubicBezTo>
                    <a:pt x="2" y="5"/>
                    <a:pt x="3" y="3"/>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96" name="Freeform 256"/>
            <p:cNvSpPr>
              <a:spLocks/>
            </p:cNvSpPr>
            <p:nvPr/>
          </p:nvSpPr>
          <p:spPr bwMode="auto">
            <a:xfrm>
              <a:off x="4222" y="1765"/>
              <a:ext cx="23" cy="2"/>
            </a:xfrm>
            <a:custGeom>
              <a:avLst/>
              <a:gdLst>
                <a:gd name="T0" fmla="*/ 0 w 10"/>
                <a:gd name="T1" fmla="*/ 0 h 1"/>
                <a:gd name="T2" fmla="*/ 10 w 10"/>
                <a:gd name="T3" fmla="*/ 0 h 1"/>
                <a:gd name="T4" fmla="*/ 0 w 10"/>
                <a:gd name="T5" fmla="*/ 0 h 1"/>
              </a:gdLst>
              <a:ahLst/>
              <a:cxnLst>
                <a:cxn ang="0">
                  <a:pos x="T0" y="T1"/>
                </a:cxn>
                <a:cxn ang="0">
                  <a:pos x="T2" y="T3"/>
                </a:cxn>
                <a:cxn ang="0">
                  <a:pos x="T4" y="T5"/>
                </a:cxn>
              </a:cxnLst>
              <a:rect l="0" t="0" r="r" b="b"/>
              <a:pathLst>
                <a:path w="10" h="1">
                  <a:moveTo>
                    <a:pt x="0" y="0"/>
                  </a:moveTo>
                  <a:cubicBezTo>
                    <a:pt x="3" y="0"/>
                    <a:pt x="7" y="0"/>
                    <a:pt x="10" y="0"/>
                  </a:cubicBezTo>
                  <a:cubicBezTo>
                    <a:pt x="9" y="1"/>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latin typeface="Roboto Condensed Light" panose="02000000000000000000" pitchFamily="2" charset="0"/>
                <a:ea typeface="Roboto Condensed Light" panose="02000000000000000000" pitchFamily="2" charset="0"/>
              </a:endParaRPr>
            </a:p>
          </p:txBody>
        </p:sp>
      </p:grpSp>
      <p:grpSp>
        <p:nvGrpSpPr>
          <p:cNvPr id="475" name="Group 9"/>
          <p:cNvGrpSpPr>
            <a:grpSpLocks noChangeAspect="1"/>
          </p:cNvGrpSpPr>
          <p:nvPr userDrawn="1"/>
        </p:nvGrpSpPr>
        <p:grpSpPr bwMode="auto">
          <a:xfrm>
            <a:off x="4158552" y="1348127"/>
            <a:ext cx="435134" cy="1422096"/>
            <a:chOff x="2536" y="0"/>
            <a:chExt cx="690" cy="3242"/>
          </a:xfrm>
          <a:solidFill>
            <a:schemeClr val="accent1"/>
          </a:solidFill>
        </p:grpSpPr>
        <p:sp>
          <p:nvSpPr>
            <p:cNvPr id="476" name="Freeform 10"/>
            <p:cNvSpPr>
              <a:spLocks/>
            </p:cNvSpPr>
            <p:nvPr userDrawn="1"/>
          </p:nvSpPr>
          <p:spPr bwMode="auto">
            <a:xfrm>
              <a:off x="2536" y="0"/>
              <a:ext cx="346" cy="3242"/>
            </a:xfrm>
            <a:custGeom>
              <a:avLst/>
              <a:gdLst>
                <a:gd name="T0" fmla="*/ 346 w 346"/>
                <a:gd name="T1" fmla="*/ 0 h 3242"/>
                <a:gd name="T2" fmla="*/ 346 w 346"/>
                <a:gd name="T3" fmla="*/ 3242 h 3242"/>
                <a:gd name="T4" fmla="*/ 0 w 346"/>
                <a:gd name="T5" fmla="*/ 2551 h 3242"/>
                <a:gd name="T6" fmla="*/ 173 w 346"/>
                <a:gd name="T7" fmla="*/ 1275 h 3242"/>
                <a:gd name="T8" fmla="*/ 346 w 346"/>
                <a:gd name="T9" fmla="*/ 0 h 3242"/>
              </a:gdLst>
              <a:ahLst/>
              <a:cxnLst>
                <a:cxn ang="0">
                  <a:pos x="T0" y="T1"/>
                </a:cxn>
                <a:cxn ang="0">
                  <a:pos x="T2" y="T3"/>
                </a:cxn>
                <a:cxn ang="0">
                  <a:pos x="T4" y="T5"/>
                </a:cxn>
                <a:cxn ang="0">
                  <a:pos x="T6" y="T7"/>
                </a:cxn>
                <a:cxn ang="0">
                  <a:pos x="T8" y="T9"/>
                </a:cxn>
              </a:cxnLst>
              <a:rect l="0" t="0" r="r" b="b"/>
              <a:pathLst>
                <a:path w="346" h="3242">
                  <a:moveTo>
                    <a:pt x="346" y="0"/>
                  </a:moveTo>
                  <a:lnTo>
                    <a:pt x="346" y="3242"/>
                  </a:lnTo>
                  <a:lnTo>
                    <a:pt x="0" y="2551"/>
                  </a:lnTo>
                  <a:lnTo>
                    <a:pt x="173" y="1275"/>
                  </a:lnTo>
                  <a:lnTo>
                    <a:pt x="34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77" name="Freeform 11"/>
            <p:cNvSpPr>
              <a:spLocks/>
            </p:cNvSpPr>
            <p:nvPr userDrawn="1"/>
          </p:nvSpPr>
          <p:spPr bwMode="auto">
            <a:xfrm>
              <a:off x="2882" y="0"/>
              <a:ext cx="344" cy="3242"/>
            </a:xfrm>
            <a:custGeom>
              <a:avLst/>
              <a:gdLst>
                <a:gd name="T0" fmla="*/ 344 w 344"/>
                <a:gd name="T1" fmla="*/ 2551 h 3242"/>
                <a:gd name="T2" fmla="*/ 0 w 344"/>
                <a:gd name="T3" fmla="*/ 3242 h 3242"/>
                <a:gd name="T4" fmla="*/ 0 w 344"/>
                <a:gd name="T5" fmla="*/ 0 h 3242"/>
                <a:gd name="T6" fmla="*/ 171 w 344"/>
                <a:gd name="T7" fmla="*/ 1275 h 3242"/>
                <a:gd name="T8" fmla="*/ 344 w 344"/>
                <a:gd name="T9" fmla="*/ 2551 h 3242"/>
              </a:gdLst>
              <a:ahLst/>
              <a:cxnLst>
                <a:cxn ang="0">
                  <a:pos x="T0" y="T1"/>
                </a:cxn>
                <a:cxn ang="0">
                  <a:pos x="T2" y="T3"/>
                </a:cxn>
                <a:cxn ang="0">
                  <a:pos x="T4" y="T5"/>
                </a:cxn>
                <a:cxn ang="0">
                  <a:pos x="T6" y="T7"/>
                </a:cxn>
                <a:cxn ang="0">
                  <a:pos x="T8" y="T9"/>
                </a:cxn>
              </a:cxnLst>
              <a:rect l="0" t="0" r="r" b="b"/>
              <a:pathLst>
                <a:path w="344" h="3242">
                  <a:moveTo>
                    <a:pt x="344" y="2551"/>
                  </a:moveTo>
                  <a:lnTo>
                    <a:pt x="0" y="3242"/>
                  </a:lnTo>
                  <a:lnTo>
                    <a:pt x="0" y="0"/>
                  </a:lnTo>
                  <a:lnTo>
                    <a:pt x="171" y="1275"/>
                  </a:lnTo>
                  <a:lnTo>
                    <a:pt x="344" y="2551"/>
                  </a:ln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grpSp>
        <p:nvGrpSpPr>
          <p:cNvPr id="478" name="Group 9"/>
          <p:cNvGrpSpPr>
            <a:grpSpLocks noChangeAspect="1"/>
          </p:cNvGrpSpPr>
          <p:nvPr userDrawn="1"/>
        </p:nvGrpSpPr>
        <p:grpSpPr bwMode="auto">
          <a:xfrm>
            <a:off x="1007130" y="1469975"/>
            <a:ext cx="324855" cy="1061685"/>
            <a:chOff x="2536" y="0"/>
            <a:chExt cx="690" cy="3242"/>
          </a:xfrm>
          <a:solidFill>
            <a:schemeClr val="accent2"/>
          </a:solidFill>
        </p:grpSpPr>
        <p:sp>
          <p:nvSpPr>
            <p:cNvPr id="479" name="Freeform 10"/>
            <p:cNvSpPr>
              <a:spLocks/>
            </p:cNvSpPr>
            <p:nvPr userDrawn="1"/>
          </p:nvSpPr>
          <p:spPr bwMode="auto">
            <a:xfrm>
              <a:off x="2536" y="0"/>
              <a:ext cx="346" cy="3242"/>
            </a:xfrm>
            <a:custGeom>
              <a:avLst/>
              <a:gdLst>
                <a:gd name="T0" fmla="*/ 346 w 346"/>
                <a:gd name="T1" fmla="*/ 0 h 3242"/>
                <a:gd name="T2" fmla="*/ 346 w 346"/>
                <a:gd name="T3" fmla="*/ 3242 h 3242"/>
                <a:gd name="T4" fmla="*/ 0 w 346"/>
                <a:gd name="T5" fmla="*/ 2551 h 3242"/>
                <a:gd name="T6" fmla="*/ 173 w 346"/>
                <a:gd name="T7" fmla="*/ 1275 h 3242"/>
                <a:gd name="T8" fmla="*/ 346 w 346"/>
                <a:gd name="T9" fmla="*/ 0 h 3242"/>
              </a:gdLst>
              <a:ahLst/>
              <a:cxnLst>
                <a:cxn ang="0">
                  <a:pos x="T0" y="T1"/>
                </a:cxn>
                <a:cxn ang="0">
                  <a:pos x="T2" y="T3"/>
                </a:cxn>
                <a:cxn ang="0">
                  <a:pos x="T4" y="T5"/>
                </a:cxn>
                <a:cxn ang="0">
                  <a:pos x="T6" y="T7"/>
                </a:cxn>
                <a:cxn ang="0">
                  <a:pos x="T8" y="T9"/>
                </a:cxn>
              </a:cxnLst>
              <a:rect l="0" t="0" r="r" b="b"/>
              <a:pathLst>
                <a:path w="346" h="3242">
                  <a:moveTo>
                    <a:pt x="346" y="0"/>
                  </a:moveTo>
                  <a:lnTo>
                    <a:pt x="346" y="3242"/>
                  </a:lnTo>
                  <a:lnTo>
                    <a:pt x="0" y="2551"/>
                  </a:lnTo>
                  <a:lnTo>
                    <a:pt x="173" y="1275"/>
                  </a:lnTo>
                  <a:lnTo>
                    <a:pt x="34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80" name="Freeform 11"/>
            <p:cNvSpPr>
              <a:spLocks/>
            </p:cNvSpPr>
            <p:nvPr userDrawn="1"/>
          </p:nvSpPr>
          <p:spPr bwMode="auto">
            <a:xfrm>
              <a:off x="2882" y="0"/>
              <a:ext cx="344" cy="3242"/>
            </a:xfrm>
            <a:custGeom>
              <a:avLst/>
              <a:gdLst>
                <a:gd name="T0" fmla="*/ 344 w 344"/>
                <a:gd name="T1" fmla="*/ 2551 h 3242"/>
                <a:gd name="T2" fmla="*/ 0 w 344"/>
                <a:gd name="T3" fmla="*/ 3242 h 3242"/>
                <a:gd name="T4" fmla="*/ 0 w 344"/>
                <a:gd name="T5" fmla="*/ 0 h 3242"/>
                <a:gd name="T6" fmla="*/ 171 w 344"/>
                <a:gd name="T7" fmla="*/ 1275 h 3242"/>
                <a:gd name="T8" fmla="*/ 344 w 344"/>
                <a:gd name="T9" fmla="*/ 2551 h 3242"/>
              </a:gdLst>
              <a:ahLst/>
              <a:cxnLst>
                <a:cxn ang="0">
                  <a:pos x="T0" y="T1"/>
                </a:cxn>
                <a:cxn ang="0">
                  <a:pos x="T2" y="T3"/>
                </a:cxn>
                <a:cxn ang="0">
                  <a:pos x="T4" y="T5"/>
                </a:cxn>
                <a:cxn ang="0">
                  <a:pos x="T6" y="T7"/>
                </a:cxn>
                <a:cxn ang="0">
                  <a:pos x="T8" y="T9"/>
                </a:cxn>
              </a:cxnLst>
              <a:rect l="0" t="0" r="r" b="b"/>
              <a:pathLst>
                <a:path w="344" h="3242">
                  <a:moveTo>
                    <a:pt x="344" y="2551"/>
                  </a:moveTo>
                  <a:lnTo>
                    <a:pt x="0" y="3242"/>
                  </a:lnTo>
                  <a:lnTo>
                    <a:pt x="0" y="0"/>
                  </a:lnTo>
                  <a:lnTo>
                    <a:pt x="171" y="1275"/>
                  </a:lnTo>
                  <a:lnTo>
                    <a:pt x="344" y="2551"/>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grpSp>
        <p:nvGrpSpPr>
          <p:cNvPr id="481" name="Group 9"/>
          <p:cNvGrpSpPr>
            <a:grpSpLocks noChangeAspect="1"/>
          </p:cNvGrpSpPr>
          <p:nvPr userDrawn="1"/>
        </p:nvGrpSpPr>
        <p:grpSpPr bwMode="auto">
          <a:xfrm>
            <a:off x="3146918" y="1467322"/>
            <a:ext cx="274946" cy="898570"/>
            <a:chOff x="2536" y="0"/>
            <a:chExt cx="690" cy="3242"/>
          </a:xfrm>
          <a:solidFill>
            <a:schemeClr val="accent4">
              <a:lumMod val="75000"/>
            </a:schemeClr>
          </a:solidFill>
        </p:grpSpPr>
        <p:sp>
          <p:nvSpPr>
            <p:cNvPr id="482" name="Freeform 10"/>
            <p:cNvSpPr>
              <a:spLocks/>
            </p:cNvSpPr>
            <p:nvPr userDrawn="1"/>
          </p:nvSpPr>
          <p:spPr bwMode="auto">
            <a:xfrm>
              <a:off x="2536" y="0"/>
              <a:ext cx="346" cy="3242"/>
            </a:xfrm>
            <a:custGeom>
              <a:avLst/>
              <a:gdLst>
                <a:gd name="T0" fmla="*/ 346 w 346"/>
                <a:gd name="T1" fmla="*/ 0 h 3242"/>
                <a:gd name="T2" fmla="*/ 346 w 346"/>
                <a:gd name="T3" fmla="*/ 3242 h 3242"/>
                <a:gd name="T4" fmla="*/ 0 w 346"/>
                <a:gd name="T5" fmla="*/ 2551 h 3242"/>
                <a:gd name="T6" fmla="*/ 173 w 346"/>
                <a:gd name="T7" fmla="*/ 1275 h 3242"/>
                <a:gd name="T8" fmla="*/ 346 w 346"/>
                <a:gd name="T9" fmla="*/ 0 h 3242"/>
              </a:gdLst>
              <a:ahLst/>
              <a:cxnLst>
                <a:cxn ang="0">
                  <a:pos x="T0" y="T1"/>
                </a:cxn>
                <a:cxn ang="0">
                  <a:pos x="T2" y="T3"/>
                </a:cxn>
                <a:cxn ang="0">
                  <a:pos x="T4" y="T5"/>
                </a:cxn>
                <a:cxn ang="0">
                  <a:pos x="T6" y="T7"/>
                </a:cxn>
                <a:cxn ang="0">
                  <a:pos x="T8" y="T9"/>
                </a:cxn>
              </a:cxnLst>
              <a:rect l="0" t="0" r="r" b="b"/>
              <a:pathLst>
                <a:path w="346" h="3242">
                  <a:moveTo>
                    <a:pt x="346" y="0"/>
                  </a:moveTo>
                  <a:lnTo>
                    <a:pt x="346" y="3242"/>
                  </a:lnTo>
                  <a:lnTo>
                    <a:pt x="0" y="2551"/>
                  </a:lnTo>
                  <a:lnTo>
                    <a:pt x="173" y="1275"/>
                  </a:lnTo>
                  <a:lnTo>
                    <a:pt x="346"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83" name="Freeform 11"/>
            <p:cNvSpPr>
              <a:spLocks/>
            </p:cNvSpPr>
            <p:nvPr userDrawn="1"/>
          </p:nvSpPr>
          <p:spPr bwMode="auto">
            <a:xfrm>
              <a:off x="2882" y="0"/>
              <a:ext cx="344" cy="3242"/>
            </a:xfrm>
            <a:custGeom>
              <a:avLst/>
              <a:gdLst>
                <a:gd name="T0" fmla="*/ 344 w 344"/>
                <a:gd name="T1" fmla="*/ 2551 h 3242"/>
                <a:gd name="T2" fmla="*/ 0 w 344"/>
                <a:gd name="T3" fmla="*/ 3242 h 3242"/>
                <a:gd name="T4" fmla="*/ 0 w 344"/>
                <a:gd name="T5" fmla="*/ 0 h 3242"/>
                <a:gd name="T6" fmla="*/ 171 w 344"/>
                <a:gd name="T7" fmla="*/ 1275 h 3242"/>
                <a:gd name="T8" fmla="*/ 344 w 344"/>
                <a:gd name="T9" fmla="*/ 2551 h 3242"/>
              </a:gdLst>
              <a:ahLst/>
              <a:cxnLst>
                <a:cxn ang="0">
                  <a:pos x="T0" y="T1"/>
                </a:cxn>
                <a:cxn ang="0">
                  <a:pos x="T2" y="T3"/>
                </a:cxn>
                <a:cxn ang="0">
                  <a:pos x="T4" y="T5"/>
                </a:cxn>
                <a:cxn ang="0">
                  <a:pos x="T6" y="T7"/>
                </a:cxn>
                <a:cxn ang="0">
                  <a:pos x="T8" y="T9"/>
                </a:cxn>
              </a:cxnLst>
              <a:rect l="0" t="0" r="r" b="b"/>
              <a:pathLst>
                <a:path w="344" h="3242">
                  <a:moveTo>
                    <a:pt x="344" y="2551"/>
                  </a:moveTo>
                  <a:lnTo>
                    <a:pt x="0" y="3242"/>
                  </a:lnTo>
                  <a:lnTo>
                    <a:pt x="0" y="0"/>
                  </a:lnTo>
                  <a:lnTo>
                    <a:pt x="171" y="1275"/>
                  </a:lnTo>
                  <a:lnTo>
                    <a:pt x="344" y="25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484" name="Freeform 5"/>
          <p:cNvSpPr>
            <a:spLocks noEditPoints="1"/>
          </p:cNvSpPr>
          <p:nvPr userDrawn="1"/>
        </p:nvSpPr>
        <p:spPr bwMode="auto">
          <a:xfrm>
            <a:off x="2782484" y="1759848"/>
            <a:ext cx="256606" cy="348824"/>
          </a:xfrm>
          <a:custGeom>
            <a:avLst/>
            <a:gdLst>
              <a:gd name="T0" fmla="*/ 268 w 536"/>
              <a:gd name="T1" fmla="*/ 0 h 728"/>
              <a:gd name="T2" fmla="*/ 0 w 536"/>
              <a:gd name="T3" fmla="*/ 268 h 728"/>
              <a:gd name="T4" fmla="*/ 268 w 536"/>
              <a:gd name="T5" fmla="*/ 728 h 728"/>
              <a:gd name="T6" fmla="*/ 536 w 536"/>
              <a:gd name="T7" fmla="*/ 268 h 728"/>
              <a:gd name="T8" fmla="*/ 268 w 536"/>
              <a:gd name="T9" fmla="*/ 0 h 728"/>
              <a:gd name="T10" fmla="*/ 268 w 536"/>
              <a:gd name="T11" fmla="*/ 345 h 728"/>
              <a:gd name="T12" fmla="*/ 182 w 536"/>
              <a:gd name="T13" fmla="*/ 259 h 728"/>
              <a:gd name="T14" fmla="*/ 268 w 536"/>
              <a:gd name="T15" fmla="*/ 173 h 728"/>
              <a:gd name="T16" fmla="*/ 354 w 536"/>
              <a:gd name="T17" fmla="*/ 259 h 728"/>
              <a:gd name="T18" fmla="*/ 268 w 536"/>
              <a:gd name="T19" fmla="*/ 345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728">
                <a:moveTo>
                  <a:pt x="268" y="0"/>
                </a:moveTo>
                <a:cubicBezTo>
                  <a:pt x="120" y="0"/>
                  <a:pt x="0" y="120"/>
                  <a:pt x="0" y="268"/>
                </a:cubicBezTo>
                <a:cubicBezTo>
                  <a:pt x="0" y="416"/>
                  <a:pt x="268" y="728"/>
                  <a:pt x="268" y="728"/>
                </a:cubicBezTo>
                <a:cubicBezTo>
                  <a:pt x="268" y="728"/>
                  <a:pt x="536" y="416"/>
                  <a:pt x="536" y="268"/>
                </a:cubicBezTo>
                <a:cubicBezTo>
                  <a:pt x="536" y="120"/>
                  <a:pt x="416" y="0"/>
                  <a:pt x="268" y="0"/>
                </a:cubicBezTo>
                <a:close/>
                <a:moveTo>
                  <a:pt x="268" y="345"/>
                </a:moveTo>
                <a:cubicBezTo>
                  <a:pt x="221" y="345"/>
                  <a:pt x="182" y="306"/>
                  <a:pt x="182" y="259"/>
                </a:cubicBezTo>
                <a:cubicBezTo>
                  <a:pt x="182" y="211"/>
                  <a:pt x="221" y="173"/>
                  <a:pt x="268" y="173"/>
                </a:cubicBezTo>
                <a:cubicBezTo>
                  <a:pt x="316" y="173"/>
                  <a:pt x="354" y="211"/>
                  <a:pt x="354" y="259"/>
                </a:cubicBezTo>
                <a:cubicBezTo>
                  <a:pt x="354" y="306"/>
                  <a:pt x="316" y="345"/>
                  <a:pt x="268" y="34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85" name="Freeform 5"/>
          <p:cNvSpPr>
            <a:spLocks noEditPoints="1"/>
          </p:cNvSpPr>
          <p:nvPr userDrawn="1"/>
        </p:nvSpPr>
        <p:spPr bwMode="auto">
          <a:xfrm>
            <a:off x="1326973" y="2281440"/>
            <a:ext cx="256606" cy="348824"/>
          </a:xfrm>
          <a:custGeom>
            <a:avLst/>
            <a:gdLst>
              <a:gd name="T0" fmla="*/ 268 w 536"/>
              <a:gd name="T1" fmla="*/ 0 h 728"/>
              <a:gd name="T2" fmla="*/ 0 w 536"/>
              <a:gd name="T3" fmla="*/ 268 h 728"/>
              <a:gd name="T4" fmla="*/ 268 w 536"/>
              <a:gd name="T5" fmla="*/ 728 h 728"/>
              <a:gd name="T6" fmla="*/ 536 w 536"/>
              <a:gd name="T7" fmla="*/ 268 h 728"/>
              <a:gd name="T8" fmla="*/ 268 w 536"/>
              <a:gd name="T9" fmla="*/ 0 h 728"/>
              <a:gd name="T10" fmla="*/ 268 w 536"/>
              <a:gd name="T11" fmla="*/ 345 h 728"/>
              <a:gd name="T12" fmla="*/ 182 w 536"/>
              <a:gd name="T13" fmla="*/ 259 h 728"/>
              <a:gd name="T14" fmla="*/ 268 w 536"/>
              <a:gd name="T15" fmla="*/ 173 h 728"/>
              <a:gd name="T16" fmla="*/ 354 w 536"/>
              <a:gd name="T17" fmla="*/ 259 h 728"/>
              <a:gd name="T18" fmla="*/ 268 w 536"/>
              <a:gd name="T19" fmla="*/ 345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728">
                <a:moveTo>
                  <a:pt x="268" y="0"/>
                </a:moveTo>
                <a:cubicBezTo>
                  <a:pt x="120" y="0"/>
                  <a:pt x="0" y="120"/>
                  <a:pt x="0" y="268"/>
                </a:cubicBezTo>
                <a:cubicBezTo>
                  <a:pt x="0" y="416"/>
                  <a:pt x="268" y="728"/>
                  <a:pt x="268" y="728"/>
                </a:cubicBezTo>
                <a:cubicBezTo>
                  <a:pt x="268" y="728"/>
                  <a:pt x="536" y="416"/>
                  <a:pt x="536" y="268"/>
                </a:cubicBezTo>
                <a:cubicBezTo>
                  <a:pt x="536" y="120"/>
                  <a:pt x="416" y="0"/>
                  <a:pt x="268" y="0"/>
                </a:cubicBezTo>
                <a:close/>
                <a:moveTo>
                  <a:pt x="268" y="345"/>
                </a:moveTo>
                <a:cubicBezTo>
                  <a:pt x="221" y="345"/>
                  <a:pt x="182" y="306"/>
                  <a:pt x="182" y="259"/>
                </a:cubicBezTo>
                <a:cubicBezTo>
                  <a:pt x="182" y="211"/>
                  <a:pt x="221" y="173"/>
                  <a:pt x="268" y="173"/>
                </a:cubicBezTo>
                <a:cubicBezTo>
                  <a:pt x="316" y="173"/>
                  <a:pt x="354" y="211"/>
                  <a:pt x="354" y="259"/>
                </a:cubicBezTo>
                <a:cubicBezTo>
                  <a:pt x="354" y="306"/>
                  <a:pt x="316" y="345"/>
                  <a:pt x="268" y="34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86" name="Freeform 5"/>
          <p:cNvSpPr>
            <a:spLocks noEditPoints="1"/>
          </p:cNvSpPr>
          <p:nvPr userDrawn="1"/>
        </p:nvSpPr>
        <p:spPr bwMode="auto">
          <a:xfrm>
            <a:off x="4954452" y="2364026"/>
            <a:ext cx="256606" cy="348824"/>
          </a:xfrm>
          <a:custGeom>
            <a:avLst/>
            <a:gdLst>
              <a:gd name="T0" fmla="*/ 268 w 536"/>
              <a:gd name="T1" fmla="*/ 0 h 728"/>
              <a:gd name="T2" fmla="*/ 0 w 536"/>
              <a:gd name="T3" fmla="*/ 268 h 728"/>
              <a:gd name="T4" fmla="*/ 268 w 536"/>
              <a:gd name="T5" fmla="*/ 728 h 728"/>
              <a:gd name="T6" fmla="*/ 536 w 536"/>
              <a:gd name="T7" fmla="*/ 268 h 728"/>
              <a:gd name="T8" fmla="*/ 268 w 536"/>
              <a:gd name="T9" fmla="*/ 0 h 728"/>
              <a:gd name="T10" fmla="*/ 268 w 536"/>
              <a:gd name="T11" fmla="*/ 345 h 728"/>
              <a:gd name="T12" fmla="*/ 182 w 536"/>
              <a:gd name="T13" fmla="*/ 259 h 728"/>
              <a:gd name="T14" fmla="*/ 268 w 536"/>
              <a:gd name="T15" fmla="*/ 173 h 728"/>
              <a:gd name="T16" fmla="*/ 354 w 536"/>
              <a:gd name="T17" fmla="*/ 259 h 728"/>
              <a:gd name="T18" fmla="*/ 268 w 536"/>
              <a:gd name="T19" fmla="*/ 345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728">
                <a:moveTo>
                  <a:pt x="268" y="0"/>
                </a:moveTo>
                <a:cubicBezTo>
                  <a:pt x="120" y="0"/>
                  <a:pt x="0" y="120"/>
                  <a:pt x="0" y="268"/>
                </a:cubicBezTo>
                <a:cubicBezTo>
                  <a:pt x="0" y="416"/>
                  <a:pt x="268" y="728"/>
                  <a:pt x="268" y="728"/>
                </a:cubicBezTo>
                <a:cubicBezTo>
                  <a:pt x="268" y="728"/>
                  <a:pt x="536" y="416"/>
                  <a:pt x="536" y="268"/>
                </a:cubicBezTo>
                <a:cubicBezTo>
                  <a:pt x="536" y="120"/>
                  <a:pt x="416" y="0"/>
                  <a:pt x="268" y="0"/>
                </a:cubicBezTo>
                <a:close/>
                <a:moveTo>
                  <a:pt x="268" y="345"/>
                </a:moveTo>
                <a:cubicBezTo>
                  <a:pt x="221" y="345"/>
                  <a:pt x="182" y="306"/>
                  <a:pt x="182" y="259"/>
                </a:cubicBezTo>
                <a:cubicBezTo>
                  <a:pt x="182" y="211"/>
                  <a:pt x="221" y="173"/>
                  <a:pt x="268" y="173"/>
                </a:cubicBezTo>
                <a:cubicBezTo>
                  <a:pt x="316" y="173"/>
                  <a:pt x="354" y="211"/>
                  <a:pt x="354" y="259"/>
                </a:cubicBezTo>
                <a:cubicBezTo>
                  <a:pt x="354" y="306"/>
                  <a:pt x="316" y="345"/>
                  <a:pt x="268" y="34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87" name="Freeform 5"/>
          <p:cNvSpPr>
            <a:spLocks noEditPoints="1"/>
          </p:cNvSpPr>
          <p:nvPr userDrawn="1"/>
        </p:nvSpPr>
        <p:spPr bwMode="auto">
          <a:xfrm>
            <a:off x="5208912" y="2099641"/>
            <a:ext cx="256606" cy="348824"/>
          </a:xfrm>
          <a:custGeom>
            <a:avLst/>
            <a:gdLst>
              <a:gd name="T0" fmla="*/ 268 w 536"/>
              <a:gd name="T1" fmla="*/ 0 h 728"/>
              <a:gd name="T2" fmla="*/ 0 w 536"/>
              <a:gd name="T3" fmla="*/ 268 h 728"/>
              <a:gd name="T4" fmla="*/ 268 w 536"/>
              <a:gd name="T5" fmla="*/ 728 h 728"/>
              <a:gd name="T6" fmla="*/ 536 w 536"/>
              <a:gd name="T7" fmla="*/ 268 h 728"/>
              <a:gd name="T8" fmla="*/ 268 w 536"/>
              <a:gd name="T9" fmla="*/ 0 h 728"/>
              <a:gd name="T10" fmla="*/ 268 w 536"/>
              <a:gd name="T11" fmla="*/ 345 h 728"/>
              <a:gd name="T12" fmla="*/ 182 w 536"/>
              <a:gd name="T13" fmla="*/ 259 h 728"/>
              <a:gd name="T14" fmla="*/ 268 w 536"/>
              <a:gd name="T15" fmla="*/ 173 h 728"/>
              <a:gd name="T16" fmla="*/ 354 w 536"/>
              <a:gd name="T17" fmla="*/ 259 h 728"/>
              <a:gd name="T18" fmla="*/ 268 w 536"/>
              <a:gd name="T19" fmla="*/ 345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728">
                <a:moveTo>
                  <a:pt x="268" y="0"/>
                </a:moveTo>
                <a:cubicBezTo>
                  <a:pt x="120" y="0"/>
                  <a:pt x="0" y="120"/>
                  <a:pt x="0" y="268"/>
                </a:cubicBezTo>
                <a:cubicBezTo>
                  <a:pt x="0" y="416"/>
                  <a:pt x="268" y="728"/>
                  <a:pt x="268" y="728"/>
                </a:cubicBezTo>
                <a:cubicBezTo>
                  <a:pt x="268" y="728"/>
                  <a:pt x="536" y="416"/>
                  <a:pt x="536" y="268"/>
                </a:cubicBezTo>
                <a:cubicBezTo>
                  <a:pt x="536" y="120"/>
                  <a:pt x="416" y="0"/>
                  <a:pt x="268" y="0"/>
                </a:cubicBezTo>
                <a:close/>
                <a:moveTo>
                  <a:pt x="268" y="345"/>
                </a:moveTo>
                <a:cubicBezTo>
                  <a:pt x="221" y="345"/>
                  <a:pt x="182" y="306"/>
                  <a:pt x="182" y="259"/>
                </a:cubicBezTo>
                <a:cubicBezTo>
                  <a:pt x="182" y="211"/>
                  <a:pt x="221" y="173"/>
                  <a:pt x="268" y="173"/>
                </a:cubicBezTo>
                <a:cubicBezTo>
                  <a:pt x="316" y="173"/>
                  <a:pt x="354" y="211"/>
                  <a:pt x="354" y="259"/>
                </a:cubicBezTo>
                <a:cubicBezTo>
                  <a:pt x="354" y="306"/>
                  <a:pt x="316" y="345"/>
                  <a:pt x="268" y="34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88" name="Text Placeholder 59"/>
          <p:cNvSpPr>
            <a:spLocks noGrp="1"/>
          </p:cNvSpPr>
          <p:nvPr>
            <p:ph type="body" sz="quarter" idx="27" hasCustomPrompt="1"/>
          </p:nvPr>
        </p:nvSpPr>
        <p:spPr>
          <a:xfrm>
            <a:off x="6306737" y="2231290"/>
            <a:ext cx="2147150" cy="831766"/>
          </a:xfrm>
          <a:prstGeom prst="rect">
            <a:avLst/>
          </a:prstGeom>
        </p:spPr>
        <p:txBody>
          <a:bodyPr anchor="ctr">
            <a:noAutofit/>
          </a:bodyPr>
          <a:lstStyle>
            <a:lvl1pPr marL="0" indent="0" algn="ctr">
              <a:buNone/>
              <a:defRPr sz="2200" b="0">
                <a:solidFill>
                  <a:schemeClr val="bg1"/>
                </a:solidFill>
                <a:latin typeface="Roboto Condensed Light" panose="02000000000000000000" pitchFamily="2" charset="0"/>
                <a:ea typeface="Roboto Condensed Light" panose="02000000000000000000" pitchFamily="2" charset="0"/>
              </a:defRPr>
            </a:lvl1pPr>
          </a:lstStyle>
          <a:p>
            <a:pPr lvl="0"/>
            <a:r>
              <a:rPr lang="ar-SA" noProof="0" dirty="0"/>
              <a:t>إدراج النص المطلوب هنا.</a:t>
            </a:r>
          </a:p>
        </p:txBody>
      </p:sp>
      <p:sp>
        <p:nvSpPr>
          <p:cNvPr id="489" name="Text Placeholder 59"/>
          <p:cNvSpPr>
            <a:spLocks noGrp="1"/>
          </p:cNvSpPr>
          <p:nvPr>
            <p:ph type="body" sz="quarter" idx="28" hasCustomPrompt="1"/>
          </p:nvPr>
        </p:nvSpPr>
        <p:spPr>
          <a:xfrm>
            <a:off x="6306737" y="1610789"/>
            <a:ext cx="2147150" cy="548109"/>
          </a:xfrm>
          <a:prstGeom prst="rect">
            <a:avLst/>
          </a:prstGeom>
        </p:spPr>
        <p:txBody>
          <a:bodyPr anchor="ctr">
            <a:noAutofit/>
          </a:bodyPr>
          <a:lstStyle>
            <a:lvl1pPr marL="0" indent="0" algn="ctr">
              <a:buNone/>
              <a:defRPr sz="3800" b="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a:t>68%</a:t>
            </a:r>
          </a:p>
        </p:txBody>
      </p:sp>
      <p:sp>
        <p:nvSpPr>
          <p:cNvPr id="490" name="Text Placeholder 59"/>
          <p:cNvSpPr>
            <a:spLocks noGrp="1"/>
          </p:cNvSpPr>
          <p:nvPr>
            <p:ph type="body" sz="quarter" idx="29" hasCustomPrompt="1"/>
          </p:nvPr>
        </p:nvSpPr>
        <p:spPr>
          <a:xfrm>
            <a:off x="6306737" y="3237387"/>
            <a:ext cx="2147150" cy="831766"/>
          </a:xfrm>
          <a:prstGeom prst="rect">
            <a:avLst/>
          </a:prstGeom>
        </p:spPr>
        <p:txBody>
          <a:bodyPr anchor="t">
            <a:noAutofit/>
          </a:bodyPr>
          <a:lstStyle>
            <a:lvl1pPr marL="0" indent="0" algn="ctr">
              <a:buNone/>
              <a:defRPr sz="2200" b="0">
                <a:solidFill>
                  <a:schemeClr val="bg1"/>
                </a:solidFill>
                <a:latin typeface="Roboto Condensed Light" panose="02000000000000000000" pitchFamily="2" charset="0"/>
                <a:ea typeface="Roboto Condensed Light" panose="02000000000000000000" pitchFamily="2" charset="0"/>
              </a:defRPr>
            </a:lvl1pPr>
          </a:lstStyle>
          <a:p>
            <a:pPr lvl="0"/>
            <a:r>
              <a:rPr lang="ar-SA" dirty="0"/>
              <a:t>هذا نص نموذج.</a:t>
            </a:r>
          </a:p>
        </p:txBody>
      </p:sp>
    </p:spTree>
    <p:extLst>
      <p:ext uri="{BB962C8B-B14F-4D97-AF65-F5344CB8AC3E}">
        <p14:creationId xmlns:p14="http://schemas.microsoft.com/office/powerpoint/2010/main" xmlns="" val="303180297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500"/>
                                        <p:tgtEl>
                                          <p:spTgt spid="2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8">
                                            <p:txEl>
                                              <p:pRg st="0" end="0"/>
                                            </p:txEl>
                                          </p:spTgt>
                                        </p:tgtEl>
                                        <p:attrNameLst>
                                          <p:attrName>style.visibility</p:attrName>
                                        </p:attrNameLst>
                                      </p:cBhvr>
                                      <p:to>
                                        <p:strVal val="visible"/>
                                      </p:to>
                                    </p:set>
                                    <p:animEffect transition="in" filter="fade">
                                      <p:cBhvr>
                                        <p:cTn id="13" dur="500"/>
                                        <p:tgtEl>
                                          <p:spTgt spid="48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9">
                                            <p:txEl>
                                              <p:pRg st="0" end="0"/>
                                            </p:txEl>
                                          </p:spTgt>
                                        </p:tgtEl>
                                        <p:attrNameLst>
                                          <p:attrName>style.visibility</p:attrName>
                                        </p:attrNameLst>
                                      </p:cBhvr>
                                      <p:to>
                                        <p:strVal val="visible"/>
                                      </p:to>
                                    </p:set>
                                    <p:animEffect transition="in" filter="fade">
                                      <p:cBhvr>
                                        <p:cTn id="16" dur="500"/>
                                        <p:tgtEl>
                                          <p:spTgt spid="489">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0">
                                            <p:txEl>
                                              <p:pRg st="0" end="0"/>
                                            </p:txEl>
                                          </p:spTgt>
                                        </p:tgtEl>
                                        <p:attrNameLst>
                                          <p:attrName>style.visibility</p:attrName>
                                        </p:attrNameLst>
                                      </p:cBhvr>
                                      <p:to>
                                        <p:strVal val="visible"/>
                                      </p:to>
                                    </p:set>
                                    <p:animEffect transition="in" filter="fade">
                                      <p:cBhvr>
                                        <p:cTn id="19" dur="500"/>
                                        <p:tgtEl>
                                          <p:spTgt spid="4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P spid="250" grpId="0" animBg="1"/>
      <p:bldP spid="488" grpId="0" build="p">
        <p:tmplLst>
          <p:tmpl lvl="1">
            <p:tnLst>
              <p:par>
                <p:cTn presetID="10" presetClass="entr" presetSubtype="0" fill="hold" nodeType="withEffect">
                  <p:stCondLst>
                    <p:cond delay="0"/>
                  </p:stCondLst>
                  <p:childTnLst>
                    <p:set>
                      <p:cBhvr>
                        <p:cTn dur="1" fill="hold">
                          <p:stCondLst>
                            <p:cond delay="0"/>
                          </p:stCondLst>
                        </p:cTn>
                        <p:tgtEl>
                          <p:spTgt spid="488"/>
                        </p:tgtEl>
                        <p:attrNameLst>
                          <p:attrName>style.visibility</p:attrName>
                        </p:attrNameLst>
                      </p:cBhvr>
                      <p:to>
                        <p:strVal val="visible"/>
                      </p:to>
                    </p:set>
                    <p:animEffect transition="in" filter="fade">
                      <p:cBhvr>
                        <p:cTn dur="500"/>
                        <p:tgtEl>
                          <p:spTgt spid="488"/>
                        </p:tgtEl>
                      </p:cBhvr>
                    </p:animEffect>
                  </p:childTnLst>
                </p:cTn>
              </p:par>
            </p:tnLst>
          </p:tmpl>
        </p:tmplLst>
      </p:bldP>
      <p:bldP spid="489" grpId="0" build="p">
        <p:tmplLst>
          <p:tmpl lvl="1">
            <p:tnLst>
              <p:par>
                <p:cTn presetID="10" presetClass="entr" presetSubtype="0" fill="hold" nodeType="withEffect">
                  <p:stCondLst>
                    <p:cond delay="0"/>
                  </p:stCondLst>
                  <p:childTnLst>
                    <p:set>
                      <p:cBhvr>
                        <p:cTn dur="1" fill="hold">
                          <p:stCondLst>
                            <p:cond delay="0"/>
                          </p:stCondLst>
                        </p:cTn>
                        <p:tgtEl>
                          <p:spTgt spid="489"/>
                        </p:tgtEl>
                        <p:attrNameLst>
                          <p:attrName>style.visibility</p:attrName>
                        </p:attrNameLst>
                      </p:cBhvr>
                      <p:to>
                        <p:strVal val="visible"/>
                      </p:to>
                    </p:set>
                    <p:animEffect transition="in" filter="fade">
                      <p:cBhvr>
                        <p:cTn dur="500"/>
                        <p:tgtEl>
                          <p:spTgt spid="489"/>
                        </p:tgtEl>
                      </p:cBhvr>
                    </p:animEffect>
                  </p:childTnLst>
                </p:cTn>
              </p:par>
            </p:tnLst>
          </p:tmpl>
        </p:tmplLst>
      </p:bldP>
      <p:bldP spid="490" grpId="0" build="p">
        <p:tmplLst>
          <p:tmpl lvl="1">
            <p:tnLst>
              <p:par>
                <p:cTn presetID="10" presetClass="entr" presetSubtype="0" fill="hold" nodeType="withEffect">
                  <p:stCondLst>
                    <p:cond delay="0"/>
                  </p:stCondLst>
                  <p:childTnLst>
                    <p:set>
                      <p:cBhvr>
                        <p:cTn dur="1" fill="hold">
                          <p:stCondLst>
                            <p:cond delay="0"/>
                          </p:stCondLst>
                        </p:cTn>
                        <p:tgtEl>
                          <p:spTgt spid="490"/>
                        </p:tgtEl>
                        <p:attrNameLst>
                          <p:attrName>style.visibility</p:attrName>
                        </p:attrNameLst>
                      </p:cBhvr>
                      <p:to>
                        <p:strVal val="visible"/>
                      </p:to>
                    </p:set>
                    <p:animEffect transition="in" filter="fade">
                      <p:cBhvr>
                        <p:cTn dur="500"/>
                        <p:tgtEl>
                          <p:spTgt spid="49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شريحة 10">
    <p:spTree>
      <p:nvGrpSpPr>
        <p:cNvPr id="1" name=""/>
        <p:cNvGrpSpPr/>
        <p:nvPr/>
      </p:nvGrpSpPr>
      <p:grpSpPr>
        <a:xfrm>
          <a:off x="0" y="0"/>
          <a:ext cx="0" cy="0"/>
          <a:chOff x="0" y="0"/>
          <a:chExt cx="0" cy="0"/>
        </a:xfrm>
      </p:grpSpPr>
      <p:sp>
        <p:nvSpPr>
          <p:cNvPr id="401" name="Rectangle 76"/>
          <p:cNvSpPr>
            <a:spLocks noChangeArrowheads="1"/>
          </p:cNvSpPr>
          <p:nvPr userDrawn="1"/>
        </p:nvSpPr>
        <p:spPr bwMode="auto">
          <a:xfrm>
            <a:off x="0" y="-11171"/>
            <a:ext cx="9145588" cy="33162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a:grpSpLocks noChangeAspect="1"/>
          </p:cNvGrpSpPr>
          <p:nvPr userDrawn="1"/>
        </p:nvGrpSpPr>
        <p:grpSpPr bwMode="auto">
          <a:xfrm>
            <a:off x="-1585" y="701359"/>
            <a:ext cx="9140820" cy="2446338"/>
            <a:chOff x="2" y="1083"/>
            <a:chExt cx="5755" cy="1541"/>
          </a:xfrm>
        </p:grpSpPr>
        <p:sp>
          <p:nvSpPr>
            <p:cNvPr id="10" name="Line 8"/>
            <p:cNvSpPr>
              <a:spLocks noChangeShapeType="1"/>
            </p:cNvSpPr>
            <p:nvPr userDrawn="1"/>
          </p:nvSpPr>
          <p:spPr bwMode="auto">
            <a:xfrm flipH="1">
              <a:off x="3253" y="1745"/>
              <a:ext cx="627" cy="287"/>
            </a:xfrm>
            <a:prstGeom prst="line">
              <a:avLst/>
            </a:prstGeom>
            <a:noFill/>
            <a:ln w="17463" cap="flat">
              <a:solidFill>
                <a:schemeClr val="bg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p:cNvSpPr>
              <a:spLocks noChangeShapeType="1"/>
            </p:cNvSpPr>
            <p:nvPr userDrawn="1"/>
          </p:nvSpPr>
          <p:spPr bwMode="auto">
            <a:xfrm flipH="1">
              <a:off x="4627" y="1476"/>
              <a:ext cx="628" cy="340"/>
            </a:xfrm>
            <a:prstGeom prst="line">
              <a:avLst/>
            </a:prstGeom>
            <a:noFill/>
            <a:ln w="17463" cap="flat">
              <a:solidFill>
                <a:schemeClr val="bg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userDrawn="1"/>
          </p:nvSpPr>
          <p:spPr bwMode="auto">
            <a:xfrm flipH="1" flipV="1">
              <a:off x="1191" y="1882"/>
              <a:ext cx="629" cy="366"/>
            </a:xfrm>
            <a:prstGeom prst="line">
              <a:avLst/>
            </a:prstGeom>
            <a:noFill/>
            <a:ln w="17463" cap="flat">
              <a:solidFill>
                <a:schemeClr val="bg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p:cNvSpPr>
              <a:spLocks noChangeShapeType="1"/>
            </p:cNvSpPr>
            <p:nvPr userDrawn="1"/>
          </p:nvSpPr>
          <p:spPr bwMode="auto">
            <a:xfrm flipH="1">
              <a:off x="5310" y="1083"/>
              <a:ext cx="447" cy="356"/>
            </a:xfrm>
            <a:prstGeom prst="line">
              <a:avLst/>
            </a:prstGeom>
            <a:noFill/>
            <a:ln w="17463" cap="flat">
              <a:solidFill>
                <a:schemeClr val="bg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p:cNvSpPr>
              <a:spLocks noChangeShapeType="1"/>
            </p:cNvSpPr>
            <p:nvPr userDrawn="1"/>
          </p:nvSpPr>
          <p:spPr bwMode="auto">
            <a:xfrm flipH="1" flipV="1">
              <a:off x="2569" y="1944"/>
              <a:ext cx="621" cy="97"/>
            </a:xfrm>
            <a:prstGeom prst="line">
              <a:avLst/>
            </a:prstGeom>
            <a:noFill/>
            <a:ln w="17463" cap="flat">
              <a:solidFill>
                <a:schemeClr val="bg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userDrawn="1"/>
          </p:nvSpPr>
          <p:spPr bwMode="auto">
            <a:xfrm flipH="1" flipV="1">
              <a:off x="3943" y="1736"/>
              <a:ext cx="621" cy="91"/>
            </a:xfrm>
            <a:prstGeom prst="line">
              <a:avLst/>
            </a:prstGeom>
            <a:noFill/>
            <a:ln w="17463" cap="flat">
              <a:solidFill>
                <a:schemeClr val="bg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userDrawn="1"/>
          </p:nvSpPr>
          <p:spPr bwMode="auto">
            <a:xfrm flipH="1">
              <a:off x="1879" y="1954"/>
              <a:ext cx="626" cy="297"/>
            </a:xfrm>
            <a:prstGeom prst="line">
              <a:avLst/>
            </a:prstGeom>
            <a:noFill/>
            <a:ln w="17463" cap="flat">
              <a:solidFill>
                <a:schemeClr val="bg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p:cNvSpPr>
              <a:spLocks noChangeShapeType="1"/>
            </p:cNvSpPr>
            <p:nvPr userDrawn="1"/>
          </p:nvSpPr>
          <p:spPr bwMode="auto">
            <a:xfrm flipH="1">
              <a:off x="501" y="1886"/>
              <a:ext cx="634" cy="484"/>
            </a:xfrm>
            <a:prstGeom prst="line">
              <a:avLst/>
            </a:prstGeom>
            <a:noFill/>
            <a:ln w="17463" cap="flat">
              <a:solidFill>
                <a:schemeClr val="bg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p:cNvSpPr>
              <a:spLocks noChangeShapeType="1"/>
            </p:cNvSpPr>
            <p:nvPr userDrawn="1"/>
          </p:nvSpPr>
          <p:spPr bwMode="auto">
            <a:xfrm flipH="1">
              <a:off x="2" y="2406"/>
              <a:ext cx="443" cy="218"/>
            </a:xfrm>
            <a:prstGeom prst="line">
              <a:avLst/>
            </a:prstGeom>
            <a:noFill/>
            <a:ln w="17463" cap="flat">
              <a:solidFill>
                <a:schemeClr val="bg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Oval 17"/>
            <p:cNvSpPr>
              <a:spLocks noChangeArrowheads="1"/>
            </p:cNvSpPr>
            <p:nvPr userDrawn="1"/>
          </p:nvSpPr>
          <p:spPr bwMode="auto">
            <a:xfrm>
              <a:off x="441" y="2357"/>
              <a:ext cx="67" cy="67"/>
            </a:xfrm>
            <a:prstGeom prst="ellipse">
              <a:avLst/>
            </a:prstGeom>
            <a:noFill/>
            <a:ln w="17463" cap="flat">
              <a:solidFill>
                <a:schemeClr val="bg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Oval 18"/>
            <p:cNvSpPr>
              <a:spLocks noChangeArrowheads="1"/>
            </p:cNvSpPr>
            <p:nvPr userDrawn="1"/>
          </p:nvSpPr>
          <p:spPr bwMode="auto">
            <a:xfrm>
              <a:off x="1128" y="1832"/>
              <a:ext cx="67" cy="67"/>
            </a:xfrm>
            <a:prstGeom prst="ellipse">
              <a:avLst/>
            </a:prstGeom>
            <a:noFill/>
            <a:ln w="17463" cap="flat">
              <a:solidFill>
                <a:schemeClr val="bg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Oval 19"/>
            <p:cNvSpPr>
              <a:spLocks noChangeArrowheads="1"/>
            </p:cNvSpPr>
            <p:nvPr userDrawn="1"/>
          </p:nvSpPr>
          <p:spPr bwMode="auto">
            <a:xfrm>
              <a:off x="1815" y="2232"/>
              <a:ext cx="68" cy="67"/>
            </a:xfrm>
            <a:prstGeom prst="ellipse">
              <a:avLst/>
            </a:prstGeom>
            <a:noFill/>
            <a:ln w="17463" cap="flat">
              <a:solidFill>
                <a:schemeClr val="bg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Oval 20"/>
            <p:cNvSpPr>
              <a:spLocks noChangeArrowheads="1"/>
            </p:cNvSpPr>
            <p:nvPr userDrawn="1"/>
          </p:nvSpPr>
          <p:spPr bwMode="auto">
            <a:xfrm>
              <a:off x="2502" y="1906"/>
              <a:ext cx="67" cy="67"/>
            </a:xfrm>
            <a:prstGeom prst="ellipse">
              <a:avLst/>
            </a:prstGeom>
            <a:noFill/>
            <a:ln w="17463" cap="flat">
              <a:solidFill>
                <a:schemeClr val="bg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Oval 21"/>
            <p:cNvSpPr>
              <a:spLocks noChangeArrowheads="1"/>
            </p:cNvSpPr>
            <p:nvPr userDrawn="1"/>
          </p:nvSpPr>
          <p:spPr bwMode="auto">
            <a:xfrm>
              <a:off x="3190" y="2012"/>
              <a:ext cx="66" cy="67"/>
            </a:xfrm>
            <a:prstGeom prst="ellipse">
              <a:avLst/>
            </a:prstGeom>
            <a:noFill/>
            <a:ln w="17463" cap="flat">
              <a:solidFill>
                <a:schemeClr val="bg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22"/>
            <p:cNvSpPr>
              <a:spLocks noChangeArrowheads="1"/>
            </p:cNvSpPr>
            <p:nvPr userDrawn="1"/>
          </p:nvSpPr>
          <p:spPr bwMode="auto">
            <a:xfrm>
              <a:off x="5251" y="1426"/>
              <a:ext cx="66" cy="67"/>
            </a:xfrm>
            <a:prstGeom prst="ellipse">
              <a:avLst/>
            </a:prstGeom>
            <a:noFill/>
            <a:ln w="17463" cap="flat">
              <a:solidFill>
                <a:schemeClr val="bg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23"/>
            <p:cNvSpPr>
              <a:spLocks noChangeArrowheads="1"/>
            </p:cNvSpPr>
            <p:nvPr userDrawn="1"/>
          </p:nvSpPr>
          <p:spPr bwMode="auto">
            <a:xfrm>
              <a:off x="4563" y="1798"/>
              <a:ext cx="68" cy="68"/>
            </a:xfrm>
            <a:prstGeom prst="ellipse">
              <a:avLst/>
            </a:prstGeom>
            <a:noFill/>
            <a:ln w="17463" cap="flat">
              <a:solidFill>
                <a:schemeClr val="bg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24"/>
            <p:cNvSpPr>
              <a:spLocks noChangeArrowheads="1"/>
            </p:cNvSpPr>
            <p:nvPr userDrawn="1"/>
          </p:nvSpPr>
          <p:spPr bwMode="auto">
            <a:xfrm>
              <a:off x="3876" y="1697"/>
              <a:ext cx="68" cy="68"/>
            </a:xfrm>
            <a:prstGeom prst="ellipse">
              <a:avLst/>
            </a:prstGeom>
            <a:noFill/>
            <a:ln w="17463" cap="flat">
              <a:solidFill>
                <a:schemeClr val="bg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userDrawn="1">
            <p:ph type="title" hasCustomPrompt="1"/>
          </p:nvPr>
        </p:nvSpPr>
        <p:spPr>
          <a:xfrm>
            <a:off x="457200" y="824317"/>
            <a:ext cx="8229600" cy="770805"/>
          </a:xfrm>
          <a:prstGeom prst="rect">
            <a:avLst/>
          </a:prstGeom>
        </p:spPr>
        <p:txBody>
          <a:bodyPr/>
          <a:lstStyle>
            <a:lvl1pPr>
              <a:defRPr baseline="0">
                <a:solidFill>
                  <a:schemeClr val="bg1"/>
                </a:solidFill>
                <a:latin typeface="Roboto Condensed Light" panose="02000000000000000000" pitchFamily="2" charset="0"/>
                <a:ea typeface="Roboto Condensed Light" panose="02000000000000000000" pitchFamily="2" charset="0"/>
              </a:defRPr>
            </a:lvl1pPr>
          </a:lstStyle>
          <a:p>
            <a:r>
              <a:rPr lang="ar-SA" dirty="0"/>
              <a:t>انقـر لإضــافة العنـوان</a:t>
            </a:r>
            <a:endParaRPr lang="en-US" dirty="0"/>
          </a:p>
        </p:txBody>
      </p:sp>
      <p:sp>
        <p:nvSpPr>
          <p:cNvPr id="98" name="Text Placeholder 68"/>
          <p:cNvSpPr>
            <a:spLocks noGrp="1"/>
          </p:cNvSpPr>
          <p:nvPr>
            <p:ph type="body" sz="quarter" idx="25" hasCustomPrompt="1"/>
          </p:nvPr>
        </p:nvSpPr>
        <p:spPr>
          <a:xfrm>
            <a:off x="578037" y="3507854"/>
            <a:ext cx="7950612" cy="1152128"/>
          </a:xfrm>
          <a:prstGeom prst="rect">
            <a:avLst/>
          </a:prstGeom>
        </p:spPr>
        <p:txBody>
          <a:bodyPr anchor="ctr">
            <a:noAutofit/>
          </a:bodyPr>
          <a:lstStyle>
            <a:lvl1pPr marL="0" indent="0" algn="ct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a:t>
            </a:r>
          </a:p>
        </p:txBody>
      </p:sp>
    </p:spTree>
    <p:extLst>
      <p:ext uri="{BB962C8B-B14F-4D97-AF65-F5344CB8AC3E}">
        <p14:creationId xmlns:p14="http://schemas.microsoft.com/office/powerpoint/2010/main" xmlns="" val="57680638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8">
                                            <p:txEl>
                                              <p:pRg st="0" end="0"/>
                                            </p:txEl>
                                          </p:spTgt>
                                        </p:tgtEl>
                                        <p:attrNameLst>
                                          <p:attrName>style.visibility</p:attrName>
                                        </p:attrNameLst>
                                      </p:cBhvr>
                                      <p:to>
                                        <p:strVal val="visible"/>
                                      </p:to>
                                    </p:set>
                                    <p:animEffect transition="in" filter="fade">
                                      <p:cBhvr>
                                        <p:cTn id="14"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tmplLst>
          <p:tmpl lvl="1">
            <p:tnLst>
              <p:par>
                <p:cTn presetID="10" presetClass="entr" presetSubtype="0" fill="hold" nodeType="click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fade">
                      <p:cBhvr>
                        <p:cTn dur="500"/>
                        <p:tgtEl>
                          <p:spTgt spid="98"/>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شريحة 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grpSp>
        <p:nvGrpSpPr>
          <p:cNvPr id="248" name="Group 4"/>
          <p:cNvGrpSpPr>
            <a:grpSpLocks noChangeAspect="1"/>
          </p:cNvGrpSpPr>
          <p:nvPr userDrawn="1"/>
        </p:nvGrpSpPr>
        <p:grpSpPr bwMode="auto">
          <a:xfrm rot="10800000">
            <a:off x="2032602" y="1211641"/>
            <a:ext cx="5078798" cy="3448340"/>
            <a:chOff x="495" y="1"/>
            <a:chExt cx="4769" cy="3238"/>
          </a:xfrm>
        </p:grpSpPr>
        <p:sp>
          <p:nvSpPr>
            <p:cNvPr id="491" name="Freeform 5"/>
            <p:cNvSpPr>
              <a:spLocks/>
            </p:cNvSpPr>
            <p:nvPr userDrawn="1"/>
          </p:nvSpPr>
          <p:spPr bwMode="auto">
            <a:xfrm>
              <a:off x="495" y="1"/>
              <a:ext cx="4769" cy="3238"/>
            </a:xfrm>
            <a:custGeom>
              <a:avLst/>
              <a:gdLst>
                <a:gd name="T0" fmla="*/ 3446 w 3446"/>
                <a:gd name="T1" fmla="*/ 677 h 2338"/>
                <a:gd name="T2" fmla="*/ 2769 w 3446"/>
                <a:gd name="T3" fmla="*/ 1354 h 2338"/>
                <a:gd name="T4" fmla="*/ 2455 w 3446"/>
                <a:gd name="T5" fmla="*/ 1277 h 2338"/>
                <a:gd name="T6" fmla="*/ 2302 w 3446"/>
                <a:gd name="T7" fmla="*/ 1300 h 2338"/>
                <a:gd name="T8" fmla="*/ 2274 w 3446"/>
                <a:gd name="T9" fmla="*/ 1329 h 2338"/>
                <a:gd name="T10" fmla="*/ 2241 w 3446"/>
                <a:gd name="T11" fmla="*/ 1451 h 2338"/>
                <a:gd name="T12" fmla="*/ 2251 w 3446"/>
                <a:gd name="T13" fmla="*/ 1478 h 2338"/>
                <a:gd name="T14" fmla="*/ 2315 w 3446"/>
                <a:gd name="T15" fmla="*/ 1742 h 2338"/>
                <a:gd name="T16" fmla="*/ 2315 w 3446"/>
                <a:gd name="T17" fmla="*/ 1746 h 2338"/>
                <a:gd name="T18" fmla="*/ 2241 w 3446"/>
                <a:gd name="T19" fmla="*/ 2034 h 2338"/>
                <a:gd name="T20" fmla="*/ 2018 w 3446"/>
                <a:gd name="T21" fmla="*/ 2260 h 2338"/>
                <a:gd name="T22" fmla="*/ 1723 w 3446"/>
                <a:gd name="T23" fmla="*/ 2338 h 2338"/>
                <a:gd name="T24" fmla="*/ 1722 w 3446"/>
                <a:gd name="T25" fmla="*/ 2338 h 2338"/>
                <a:gd name="T26" fmla="*/ 1428 w 3446"/>
                <a:gd name="T27" fmla="*/ 2260 h 2338"/>
                <a:gd name="T28" fmla="*/ 1204 w 3446"/>
                <a:gd name="T29" fmla="*/ 2034 h 2338"/>
                <a:gd name="T30" fmla="*/ 1130 w 3446"/>
                <a:gd name="T31" fmla="*/ 1746 h 2338"/>
                <a:gd name="T32" fmla="*/ 1130 w 3446"/>
                <a:gd name="T33" fmla="*/ 1742 h 2338"/>
                <a:gd name="T34" fmla="*/ 1195 w 3446"/>
                <a:gd name="T35" fmla="*/ 1478 h 2338"/>
                <a:gd name="T36" fmla="*/ 1204 w 3446"/>
                <a:gd name="T37" fmla="*/ 1451 h 2338"/>
                <a:gd name="T38" fmla="*/ 1172 w 3446"/>
                <a:gd name="T39" fmla="*/ 1329 h 2338"/>
                <a:gd name="T40" fmla="*/ 1144 w 3446"/>
                <a:gd name="T41" fmla="*/ 1300 h 2338"/>
                <a:gd name="T42" fmla="*/ 991 w 3446"/>
                <a:gd name="T43" fmla="*/ 1277 h 2338"/>
                <a:gd name="T44" fmla="*/ 676 w 3446"/>
                <a:gd name="T45" fmla="*/ 1354 h 2338"/>
                <a:gd name="T46" fmla="*/ 523 w 3446"/>
                <a:gd name="T47" fmla="*/ 1336 h 2338"/>
                <a:gd name="T48" fmla="*/ 512 w 3446"/>
                <a:gd name="T49" fmla="*/ 1334 h 2338"/>
                <a:gd name="T50" fmla="*/ 506 w 3446"/>
                <a:gd name="T51" fmla="*/ 1332 h 2338"/>
                <a:gd name="T52" fmla="*/ 500 w 3446"/>
                <a:gd name="T53" fmla="*/ 1330 h 2338"/>
                <a:gd name="T54" fmla="*/ 499 w 3446"/>
                <a:gd name="T55" fmla="*/ 1330 h 2338"/>
                <a:gd name="T56" fmla="*/ 0 w 3446"/>
                <a:gd name="T57" fmla="*/ 677 h 2338"/>
                <a:gd name="T58" fmla="*/ 665 w 3446"/>
                <a:gd name="T59" fmla="*/ 0 h 2338"/>
                <a:gd name="T60" fmla="*/ 666 w 3446"/>
                <a:gd name="T61" fmla="*/ 0 h 2338"/>
                <a:gd name="T62" fmla="*/ 676 w 3446"/>
                <a:gd name="T63" fmla="*/ 0 h 2338"/>
                <a:gd name="T64" fmla="*/ 1353 w 3446"/>
                <a:gd name="T65" fmla="*/ 677 h 2338"/>
                <a:gd name="T66" fmla="*/ 1268 w 3446"/>
                <a:gd name="T67" fmla="*/ 1005 h 2338"/>
                <a:gd name="T68" fmla="*/ 1288 w 3446"/>
                <a:gd name="T69" fmla="*/ 1158 h 2338"/>
                <a:gd name="T70" fmla="*/ 1316 w 3446"/>
                <a:gd name="T71" fmla="*/ 1187 h 2338"/>
                <a:gd name="T72" fmla="*/ 1428 w 3446"/>
                <a:gd name="T73" fmla="*/ 1225 h 2338"/>
                <a:gd name="T74" fmla="*/ 1465 w 3446"/>
                <a:gd name="T75" fmla="*/ 1213 h 2338"/>
                <a:gd name="T76" fmla="*/ 1722 w 3446"/>
                <a:gd name="T77" fmla="*/ 1154 h 2338"/>
                <a:gd name="T78" fmla="*/ 1723 w 3446"/>
                <a:gd name="T79" fmla="*/ 1154 h 2338"/>
                <a:gd name="T80" fmla="*/ 1980 w 3446"/>
                <a:gd name="T81" fmla="*/ 1213 h 2338"/>
                <a:gd name="T82" fmla="*/ 2017 w 3446"/>
                <a:gd name="T83" fmla="*/ 1225 h 2338"/>
                <a:gd name="T84" fmla="*/ 2129 w 3446"/>
                <a:gd name="T85" fmla="*/ 1187 h 2338"/>
                <a:gd name="T86" fmla="*/ 2157 w 3446"/>
                <a:gd name="T87" fmla="*/ 1158 h 2338"/>
                <a:gd name="T88" fmla="*/ 2177 w 3446"/>
                <a:gd name="T89" fmla="*/ 1005 h 2338"/>
                <a:gd name="T90" fmla="*/ 2093 w 3446"/>
                <a:gd name="T91" fmla="*/ 677 h 2338"/>
                <a:gd name="T92" fmla="*/ 2769 w 3446"/>
                <a:gd name="T93" fmla="*/ 0 h 2338"/>
                <a:gd name="T94" fmla="*/ 3446 w 3446"/>
                <a:gd name="T95" fmla="*/ 677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46" h="2338">
                  <a:moveTo>
                    <a:pt x="3446" y="677"/>
                  </a:moveTo>
                  <a:cubicBezTo>
                    <a:pt x="3446" y="1051"/>
                    <a:pt x="3143" y="1354"/>
                    <a:pt x="2769" y="1354"/>
                  </a:cubicBezTo>
                  <a:cubicBezTo>
                    <a:pt x="2656" y="1354"/>
                    <a:pt x="2549" y="1326"/>
                    <a:pt x="2455" y="1277"/>
                  </a:cubicBezTo>
                  <a:cubicBezTo>
                    <a:pt x="2404" y="1250"/>
                    <a:pt x="2342" y="1259"/>
                    <a:pt x="2302" y="1300"/>
                  </a:cubicBezTo>
                  <a:cubicBezTo>
                    <a:pt x="2302" y="1300"/>
                    <a:pt x="2302" y="1300"/>
                    <a:pt x="2274" y="1329"/>
                  </a:cubicBezTo>
                  <a:cubicBezTo>
                    <a:pt x="2242" y="1362"/>
                    <a:pt x="2230" y="1408"/>
                    <a:pt x="2241" y="1451"/>
                  </a:cubicBezTo>
                  <a:cubicBezTo>
                    <a:pt x="2243" y="1460"/>
                    <a:pt x="2247" y="1469"/>
                    <a:pt x="2251" y="1478"/>
                  </a:cubicBezTo>
                  <a:cubicBezTo>
                    <a:pt x="2292" y="1557"/>
                    <a:pt x="2315" y="1647"/>
                    <a:pt x="2315" y="1742"/>
                  </a:cubicBezTo>
                  <a:cubicBezTo>
                    <a:pt x="2315" y="1744"/>
                    <a:pt x="2315" y="1745"/>
                    <a:pt x="2315" y="1746"/>
                  </a:cubicBezTo>
                  <a:cubicBezTo>
                    <a:pt x="2315" y="1851"/>
                    <a:pt x="2288" y="1949"/>
                    <a:pt x="2241" y="2034"/>
                  </a:cubicBezTo>
                  <a:cubicBezTo>
                    <a:pt x="2189" y="2128"/>
                    <a:pt x="2111" y="2207"/>
                    <a:pt x="2018" y="2260"/>
                  </a:cubicBezTo>
                  <a:cubicBezTo>
                    <a:pt x="1931" y="2310"/>
                    <a:pt x="1831" y="2338"/>
                    <a:pt x="1723" y="2338"/>
                  </a:cubicBezTo>
                  <a:cubicBezTo>
                    <a:pt x="1722" y="2338"/>
                    <a:pt x="1722" y="2338"/>
                    <a:pt x="1722" y="2338"/>
                  </a:cubicBezTo>
                  <a:cubicBezTo>
                    <a:pt x="1615" y="2338"/>
                    <a:pt x="1515" y="2310"/>
                    <a:pt x="1428" y="2260"/>
                  </a:cubicBezTo>
                  <a:cubicBezTo>
                    <a:pt x="1334" y="2207"/>
                    <a:pt x="1257" y="2128"/>
                    <a:pt x="1204" y="2034"/>
                  </a:cubicBezTo>
                  <a:cubicBezTo>
                    <a:pt x="1157" y="1949"/>
                    <a:pt x="1130" y="1851"/>
                    <a:pt x="1130" y="1746"/>
                  </a:cubicBezTo>
                  <a:cubicBezTo>
                    <a:pt x="1130" y="1745"/>
                    <a:pt x="1130" y="1744"/>
                    <a:pt x="1130" y="1742"/>
                  </a:cubicBezTo>
                  <a:cubicBezTo>
                    <a:pt x="1131" y="1647"/>
                    <a:pt x="1154" y="1557"/>
                    <a:pt x="1195" y="1478"/>
                  </a:cubicBezTo>
                  <a:cubicBezTo>
                    <a:pt x="1199" y="1469"/>
                    <a:pt x="1202" y="1460"/>
                    <a:pt x="1204" y="1451"/>
                  </a:cubicBezTo>
                  <a:cubicBezTo>
                    <a:pt x="1215" y="1408"/>
                    <a:pt x="1204" y="1362"/>
                    <a:pt x="1172" y="1329"/>
                  </a:cubicBezTo>
                  <a:cubicBezTo>
                    <a:pt x="1144" y="1300"/>
                    <a:pt x="1144" y="1300"/>
                    <a:pt x="1144" y="1300"/>
                  </a:cubicBezTo>
                  <a:cubicBezTo>
                    <a:pt x="1103" y="1259"/>
                    <a:pt x="1041" y="1250"/>
                    <a:pt x="991" y="1277"/>
                  </a:cubicBezTo>
                  <a:cubicBezTo>
                    <a:pt x="897" y="1326"/>
                    <a:pt x="789" y="1354"/>
                    <a:pt x="676" y="1354"/>
                  </a:cubicBezTo>
                  <a:cubicBezTo>
                    <a:pt x="624" y="1354"/>
                    <a:pt x="572" y="1348"/>
                    <a:pt x="523" y="1336"/>
                  </a:cubicBezTo>
                  <a:cubicBezTo>
                    <a:pt x="520" y="1336"/>
                    <a:pt x="516" y="1335"/>
                    <a:pt x="512" y="1334"/>
                  </a:cubicBezTo>
                  <a:cubicBezTo>
                    <a:pt x="510" y="1333"/>
                    <a:pt x="508" y="1333"/>
                    <a:pt x="506" y="1332"/>
                  </a:cubicBezTo>
                  <a:cubicBezTo>
                    <a:pt x="504" y="1332"/>
                    <a:pt x="502" y="1331"/>
                    <a:pt x="500" y="1330"/>
                  </a:cubicBezTo>
                  <a:cubicBezTo>
                    <a:pt x="500" y="1330"/>
                    <a:pt x="499" y="1330"/>
                    <a:pt x="499" y="1330"/>
                  </a:cubicBezTo>
                  <a:cubicBezTo>
                    <a:pt x="211" y="1252"/>
                    <a:pt x="0" y="989"/>
                    <a:pt x="0" y="677"/>
                  </a:cubicBezTo>
                  <a:cubicBezTo>
                    <a:pt x="0" y="308"/>
                    <a:pt x="296" y="6"/>
                    <a:pt x="665" y="0"/>
                  </a:cubicBezTo>
                  <a:cubicBezTo>
                    <a:pt x="666" y="0"/>
                    <a:pt x="666" y="0"/>
                    <a:pt x="666" y="0"/>
                  </a:cubicBezTo>
                  <a:cubicBezTo>
                    <a:pt x="670" y="0"/>
                    <a:pt x="673" y="0"/>
                    <a:pt x="676" y="0"/>
                  </a:cubicBezTo>
                  <a:cubicBezTo>
                    <a:pt x="1050" y="0"/>
                    <a:pt x="1353" y="304"/>
                    <a:pt x="1353" y="677"/>
                  </a:cubicBezTo>
                  <a:cubicBezTo>
                    <a:pt x="1353" y="796"/>
                    <a:pt x="1321" y="908"/>
                    <a:pt x="1268" y="1005"/>
                  </a:cubicBezTo>
                  <a:cubicBezTo>
                    <a:pt x="1240" y="1055"/>
                    <a:pt x="1249" y="1118"/>
                    <a:pt x="1288" y="1158"/>
                  </a:cubicBezTo>
                  <a:cubicBezTo>
                    <a:pt x="1316" y="1187"/>
                    <a:pt x="1316" y="1187"/>
                    <a:pt x="1316" y="1187"/>
                  </a:cubicBezTo>
                  <a:cubicBezTo>
                    <a:pt x="1346" y="1217"/>
                    <a:pt x="1388" y="1230"/>
                    <a:pt x="1428" y="1225"/>
                  </a:cubicBezTo>
                  <a:cubicBezTo>
                    <a:pt x="1441" y="1223"/>
                    <a:pt x="1453" y="1219"/>
                    <a:pt x="1465" y="1213"/>
                  </a:cubicBezTo>
                  <a:cubicBezTo>
                    <a:pt x="1543" y="1175"/>
                    <a:pt x="1630" y="1154"/>
                    <a:pt x="1722" y="1154"/>
                  </a:cubicBezTo>
                  <a:cubicBezTo>
                    <a:pt x="1723" y="1154"/>
                    <a:pt x="1723" y="1154"/>
                    <a:pt x="1723" y="1154"/>
                  </a:cubicBezTo>
                  <a:cubicBezTo>
                    <a:pt x="1816" y="1154"/>
                    <a:pt x="1903" y="1175"/>
                    <a:pt x="1980" y="1213"/>
                  </a:cubicBezTo>
                  <a:cubicBezTo>
                    <a:pt x="1992" y="1219"/>
                    <a:pt x="2005" y="1223"/>
                    <a:pt x="2017" y="1225"/>
                  </a:cubicBezTo>
                  <a:cubicBezTo>
                    <a:pt x="2058" y="1230"/>
                    <a:pt x="2100" y="1217"/>
                    <a:pt x="2129" y="1187"/>
                  </a:cubicBezTo>
                  <a:cubicBezTo>
                    <a:pt x="2129" y="1187"/>
                    <a:pt x="2129" y="1187"/>
                    <a:pt x="2157" y="1158"/>
                  </a:cubicBezTo>
                  <a:cubicBezTo>
                    <a:pt x="2197" y="1118"/>
                    <a:pt x="2205" y="1055"/>
                    <a:pt x="2177" y="1005"/>
                  </a:cubicBezTo>
                  <a:cubicBezTo>
                    <a:pt x="2124" y="908"/>
                    <a:pt x="2093" y="796"/>
                    <a:pt x="2093" y="677"/>
                  </a:cubicBezTo>
                  <a:cubicBezTo>
                    <a:pt x="2093" y="304"/>
                    <a:pt x="2396" y="0"/>
                    <a:pt x="2769" y="0"/>
                  </a:cubicBezTo>
                  <a:cubicBezTo>
                    <a:pt x="3143" y="0"/>
                    <a:pt x="3446" y="304"/>
                    <a:pt x="3446" y="677"/>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92" name="Oval 6"/>
            <p:cNvSpPr>
              <a:spLocks noChangeArrowheads="1"/>
            </p:cNvSpPr>
            <p:nvPr userDrawn="1"/>
          </p:nvSpPr>
          <p:spPr bwMode="auto">
            <a:xfrm>
              <a:off x="549" y="55"/>
              <a:ext cx="1766" cy="176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93" name="Oval 7"/>
            <p:cNvSpPr>
              <a:spLocks noChangeArrowheads="1"/>
            </p:cNvSpPr>
            <p:nvPr userDrawn="1"/>
          </p:nvSpPr>
          <p:spPr bwMode="auto">
            <a:xfrm>
              <a:off x="3447" y="55"/>
              <a:ext cx="1765" cy="176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94" name="Oval 8"/>
            <p:cNvSpPr>
              <a:spLocks noChangeArrowheads="1"/>
            </p:cNvSpPr>
            <p:nvPr userDrawn="1"/>
          </p:nvSpPr>
          <p:spPr bwMode="auto">
            <a:xfrm>
              <a:off x="2121" y="1667"/>
              <a:ext cx="1511" cy="1512"/>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495" name="Text Placeholder 248"/>
          <p:cNvSpPr>
            <a:spLocks noGrp="1"/>
          </p:cNvSpPr>
          <p:nvPr>
            <p:ph type="body" sz="quarter" idx="22" hasCustomPrompt="1"/>
          </p:nvPr>
        </p:nvSpPr>
        <p:spPr>
          <a:xfrm>
            <a:off x="2141397" y="2774166"/>
            <a:ext cx="1772822" cy="1774830"/>
          </a:xfrm>
          <a:prstGeom prst="rect">
            <a:avLst/>
          </a:prstGeo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انقــر هنــا لإضــافة النـص </a:t>
            </a:r>
          </a:p>
        </p:txBody>
      </p:sp>
      <p:sp>
        <p:nvSpPr>
          <p:cNvPr id="496" name="Text Placeholder 248"/>
          <p:cNvSpPr>
            <a:spLocks noGrp="1"/>
          </p:cNvSpPr>
          <p:nvPr>
            <p:ph type="body" sz="quarter" idx="24" hasCustomPrompt="1"/>
          </p:nvPr>
        </p:nvSpPr>
        <p:spPr>
          <a:xfrm>
            <a:off x="3815980" y="1321299"/>
            <a:ext cx="1517696" cy="1518700"/>
          </a:xfrm>
          <a:prstGeom prst="rect">
            <a:avLst/>
          </a:prstGeo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انقــر هنــا لإضــافة النـص </a:t>
            </a:r>
          </a:p>
        </p:txBody>
      </p:sp>
      <p:sp>
        <p:nvSpPr>
          <p:cNvPr id="497" name="Text Placeholder 248"/>
          <p:cNvSpPr>
            <a:spLocks noGrp="1"/>
          </p:cNvSpPr>
          <p:nvPr>
            <p:ph type="body" sz="quarter" idx="25" hasCustomPrompt="1"/>
          </p:nvPr>
        </p:nvSpPr>
        <p:spPr>
          <a:xfrm>
            <a:off x="5226618" y="2774166"/>
            <a:ext cx="1773826" cy="1774830"/>
          </a:xfrm>
          <a:prstGeom prst="rect">
            <a:avLst/>
          </a:prstGeo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انقــر هنــا لإضــافة النـص </a:t>
            </a:r>
          </a:p>
        </p:txBody>
      </p:sp>
    </p:spTree>
    <p:extLst>
      <p:ext uri="{BB962C8B-B14F-4D97-AF65-F5344CB8AC3E}">
        <p14:creationId xmlns:p14="http://schemas.microsoft.com/office/powerpoint/2010/main" xmlns="" val="3771040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6">
                                            <p:txEl>
                                              <p:pRg st="0" end="0"/>
                                            </p:txEl>
                                          </p:spTgt>
                                        </p:tgtEl>
                                        <p:attrNameLst>
                                          <p:attrName>style.visibility</p:attrName>
                                        </p:attrNameLst>
                                      </p:cBhvr>
                                      <p:to>
                                        <p:strVal val="visible"/>
                                      </p:to>
                                    </p:set>
                                    <p:animEffect transition="in" filter="fade">
                                      <p:cBhvr>
                                        <p:cTn id="7" dur="500"/>
                                        <p:tgtEl>
                                          <p:spTgt spid="49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5">
                                            <p:txEl>
                                              <p:pRg st="0" end="0"/>
                                            </p:txEl>
                                          </p:spTgt>
                                        </p:tgtEl>
                                        <p:attrNameLst>
                                          <p:attrName>style.visibility</p:attrName>
                                        </p:attrNameLst>
                                      </p:cBhvr>
                                      <p:to>
                                        <p:strVal val="visible"/>
                                      </p:to>
                                    </p:set>
                                    <p:animEffect transition="in" filter="fade">
                                      <p:cBhvr>
                                        <p:cTn id="10" dur="500"/>
                                        <p:tgtEl>
                                          <p:spTgt spid="49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7">
                                            <p:txEl>
                                              <p:pRg st="0" end="0"/>
                                            </p:txEl>
                                          </p:spTgt>
                                        </p:tgtEl>
                                        <p:attrNameLst>
                                          <p:attrName>style.visibility</p:attrName>
                                        </p:attrNameLst>
                                      </p:cBhvr>
                                      <p:to>
                                        <p:strVal val="visible"/>
                                      </p:to>
                                    </p:set>
                                    <p:animEffect transition="in" filter="fade">
                                      <p:cBhvr>
                                        <p:cTn id="13" dur="500"/>
                                        <p:tgtEl>
                                          <p:spTgt spid="4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 grpId="0" build="p">
        <p:tmplLst>
          <p:tmpl lvl="1">
            <p:tnLst>
              <p:par>
                <p:cTn presetID="10" presetClass="entr" presetSubtype="0" fill="hold" nodeType="withEffect">
                  <p:stCondLst>
                    <p:cond delay="0"/>
                  </p:stCondLst>
                  <p:childTnLst>
                    <p:set>
                      <p:cBhvr>
                        <p:cTn dur="1" fill="hold">
                          <p:stCondLst>
                            <p:cond delay="0"/>
                          </p:stCondLst>
                        </p:cTn>
                        <p:tgtEl>
                          <p:spTgt spid="495"/>
                        </p:tgtEl>
                        <p:attrNameLst>
                          <p:attrName>style.visibility</p:attrName>
                        </p:attrNameLst>
                      </p:cBhvr>
                      <p:to>
                        <p:strVal val="visible"/>
                      </p:to>
                    </p:set>
                    <p:animEffect transition="in" filter="fade">
                      <p:cBhvr>
                        <p:cTn dur="500"/>
                        <p:tgtEl>
                          <p:spTgt spid="495"/>
                        </p:tgtEl>
                      </p:cBhvr>
                    </p:animEffect>
                  </p:childTnLst>
                </p:cTn>
              </p:par>
            </p:tnLst>
          </p:tmpl>
        </p:tmplLst>
      </p:bldP>
      <p:bldP spid="496" grpId="0" build="p">
        <p:tmplLst>
          <p:tmpl lvl="1">
            <p:tnLst>
              <p:par>
                <p:cTn presetID="10" presetClass="entr" presetSubtype="0" fill="hold" nodeType="clickEffect">
                  <p:stCondLst>
                    <p:cond delay="0"/>
                  </p:stCondLst>
                  <p:childTnLst>
                    <p:set>
                      <p:cBhvr>
                        <p:cTn dur="1" fill="hold">
                          <p:stCondLst>
                            <p:cond delay="0"/>
                          </p:stCondLst>
                        </p:cTn>
                        <p:tgtEl>
                          <p:spTgt spid="496"/>
                        </p:tgtEl>
                        <p:attrNameLst>
                          <p:attrName>style.visibility</p:attrName>
                        </p:attrNameLst>
                      </p:cBhvr>
                      <p:to>
                        <p:strVal val="visible"/>
                      </p:to>
                    </p:set>
                    <p:animEffect transition="in" filter="fade">
                      <p:cBhvr>
                        <p:cTn dur="500"/>
                        <p:tgtEl>
                          <p:spTgt spid="496"/>
                        </p:tgtEl>
                      </p:cBhvr>
                    </p:animEffect>
                  </p:childTnLst>
                </p:cTn>
              </p:par>
            </p:tnLst>
          </p:tmpl>
        </p:tmplLst>
      </p:bldP>
      <p:bldP spid="497" grpId="0" build="p">
        <p:tmplLst>
          <p:tmpl lvl="1">
            <p:tnLst>
              <p:par>
                <p:cTn presetID="10" presetClass="entr" presetSubtype="0" fill="hold" nodeType="withEffect">
                  <p:stCondLst>
                    <p:cond delay="0"/>
                  </p:stCondLst>
                  <p:childTnLst>
                    <p:set>
                      <p:cBhvr>
                        <p:cTn dur="1" fill="hold">
                          <p:stCondLst>
                            <p:cond delay="0"/>
                          </p:stCondLst>
                        </p:cTn>
                        <p:tgtEl>
                          <p:spTgt spid="497"/>
                        </p:tgtEl>
                        <p:attrNameLst>
                          <p:attrName>style.visibility</p:attrName>
                        </p:attrNameLst>
                      </p:cBhvr>
                      <p:to>
                        <p:strVal val="visible"/>
                      </p:to>
                    </p:set>
                    <p:animEffect transition="in" filter="fade">
                      <p:cBhvr>
                        <p:cTn dur="500"/>
                        <p:tgtEl>
                          <p:spTgt spid="49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شريحة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grpSp>
        <p:nvGrpSpPr>
          <p:cNvPr id="14" name="Group 13"/>
          <p:cNvGrpSpPr/>
          <p:nvPr userDrawn="1"/>
        </p:nvGrpSpPr>
        <p:grpSpPr>
          <a:xfrm>
            <a:off x="1138518" y="1312412"/>
            <a:ext cx="6532098" cy="3472374"/>
            <a:chOff x="1475656" y="1491630"/>
            <a:chExt cx="5857821" cy="3113937"/>
          </a:xfrm>
        </p:grpSpPr>
        <p:sp>
          <p:nvSpPr>
            <p:cNvPr id="15" name="Freeform 5"/>
            <p:cNvSpPr>
              <a:spLocks/>
            </p:cNvSpPr>
            <p:nvPr userDrawn="1"/>
          </p:nvSpPr>
          <p:spPr bwMode="auto">
            <a:xfrm>
              <a:off x="1475656" y="1491630"/>
              <a:ext cx="5857821" cy="3113937"/>
            </a:xfrm>
            <a:custGeom>
              <a:avLst/>
              <a:gdLst>
                <a:gd name="T0" fmla="*/ 4401 w 5201"/>
                <a:gd name="T1" fmla="*/ 0 h 2764"/>
                <a:gd name="T2" fmla="*/ 3601 w 5201"/>
                <a:gd name="T3" fmla="*/ 800 h 2764"/>
                <a:gd name="T4" fmla="*/ 3701 w 5201"/>
                <a:gd name="T5" fmla="*/ 1188 h 2764"/>
                <a:gd name="T6" fmla="*/ 3677 w 5201"/>
                <a:gd name="T7" fmla="*/ 1369 h 2764"/>
                <a:gd name="T8" fmla="*/ 3644 w 5201"/>
                <a:gd name="T9" fmla="*/ 1403 h 2764"/>
                <a:gd name="T10" fmla="*/ 3468 w 5201"/>
                <a:gd name="T11" fmla="*/ 1434 h 2764"/>
                <a:gd name="T12" fmla="*/ 3164 w 5201"/>
                <a:gd name="T13" fmla="*/ 1364 h 2764"/>
                <a:gd name="T14" fmla="*/ 2802 w 5201"/>
                <a:gd name="T15" fmla="*/ 1465 h 2764"/>
                <a:gd name="T16" fmla="*/ 2625 w 5201"/>
                <a:gd name="T17" fmla="*/ 1451 h 2764"/>
                <a:gd name="T18" fmla="*/ 2582 w 5201"/>
                <a:gd name="T19" fmla="*/ 1415 h 2764"/>
                <a:gd name="T20" fmla="*/ 2537 w 5201"/>
                <a:gd name="T21" fmla="*/ 1245 h 2764"/>
                <a:gd name="T22" fmla="*/ 2577 w 5201"/>
                <a:gd name="T23" fmla="*/ 1019 h 2764"/>
                <a:gd name="T24" fmla="*/ 1927 w 5201"/>
                <a:gd name="T25" fmla="*/ 369 h 2764"/>
                <a:gd name="T26" fmla="*/ 1277 w 5201"/>
                <a:gd name="T27" fmla="*/ 1019 h 2764"/>
                <a:gd name="T28" fmla="*/ 1285 w 5201"/>
                <a:gd name="T29" fmla="*/ 1122 h 2764"/>
                <a:gd name="T30" fmla="*/ 1209 w 5201"/>
                <a:gd name="T31" fmla="*/ 1280 h 2764"/>
                <a:gd name="T32" fmla="*/ 1156 w 5201"/>
                <a:gd name="T33" fmla="*/ 1309 h 2764"/>
                <a:gd name="T34" fmla="*/ 984 w 5201"/>
                <a:gd name="T35" fmla="*/ 1292 h 2764"/>
                <a:gd name="T36" fmla="*/ 600 w 5201"/>
                <a:gd name="T37" fmla="*/ 1153 h 2764"/>
                <a:gd name="T38" fmla="*/ 0 w 5201"/>
                <a:gd name="T39" fmla="*/ 1753 h 2764"/>
                <a:gd name="T40" fmla="*/ 600 w 5201"/>
                <a:gd name="T41" fmla="*/ 2353 h 2764"/>
                <a:gd name="T42" fmla="*/ 1200 w 5201"/>
                <a:gd name="T43" fmla="*/ 1753 h 2764"/>
                <a:gd name="T44" fmla="*/ 1195 w 5201"/>
                <a:gd name="T45" fmla="*/ 1673 h 2764"/>
                <a:gd name="T46" fmla="*/ 1273 w 5201"/>
                <a:gd name="T47" fmla="*/ 1519 h 2764"/>
                <a:gd name="T48" fmla="*/ 1325 w 5201"/>
                <a:gd name="T49" fmla="*/ 1490 h 2764"/>
                <a:gd name="T50" fmla="*/ 1499 w 5201"/>
                <a:gd name="T51" fmla="*/ 1509 h 2764"/>
                <a:gd name="T52" fmla="*/ 1927 w 5201"/>
                <a:gd name="T53" fmla="*/ 1669 h 2764"/>
                <a:gd name="T54" fmla="*/ 2252 w 5201"/>
                <a:gd name="T55" fmla="*/ 1583 h 2764"/>
                <a:gd name="T56" fmla="*/ 2427 w 5201"/>
                <a:gd name="T57" fmla="*/ 1598 h 2764"/>
                <a:gd name="T58" fmla="*/ 2470 w 5201"/>
                <a:gd name="T59" fmla="*/ 1634 h 2764"/>
                <a:gd name="T60" fmla="*/ 2513 w 5201"/>
                <a:gd name="T61" fmla="*/ 1807 h 2764"/>
                <a:gd name="T62" fmla="*/ 2464 w 5201"/>
                <a:gd name="T63" fmla="*/ 2064 h 2764"/>
                <a:gd name="T64" fmla="*/ 3164 w 5201"/>
                <a:gd name="T65" fmla="*/ 2764 h 2764"/>
                <a:gd name="T66" fmla="*/ 3864 w 5201"/>
                <a:gd name="T67" fmla="*/ 2064 h 2764"/>
                <a:gd name="T68" fmla="*/ 3788 w 5201"/>
                <a:gd name="T69" fmla="*/ 1747 h 2764"/>
                <a:gd name="T70" fmla="*/ 3815 w 5201"/>
                <a:gd name="T71" fmla="*/ 1571 h 2764"/>
                <a:gd name="T72" fmla="*/ 3848 w 5201"/>
                <a:gd name="T73" fmla="*/ 1537 h 2764"/>
                <a:gd name="T74" fmla="*/ 4029 w 5201"/>
                <a:gd name="T75" fmla="*/ 1509 h 2764"/>
                <a:gd name="T76" fmla="*/ 4401 w 5201"/>
                <a:gd name="T77" fmla="*/ 1600 h 2764"/>
                <a:gd name="T78" fmla="*/ 5201 w 5201"/>
                <a:gd name="T79" fmla="*/ 800 h 2764"/>
                <a:gd name="T80" fmla="*/ 4401 w 5201"/>
                <a:gd name="T81"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1" h="2764">
                  <a:moveTo>
                    <a:pt x="4401" y="0"/>
                  </a:moveTo>
                  <a:cubicBezTo>
                    <a:pt x="3959" y="0"/>
                    <a:pt x="3601" y="359"/>
                    <a:pt x="3601" y="800"/>
                  </a:cubicBezTo>
                  <a:cubicBezTo>
                    <a:pt x="3601" y="941"/>
                    <a:pt x="3638" y="1073"/>
                    <a:pt x="3701" y="1188"/>
                  </a:cubicBezTo>
                  <a:cubicBezTo>
                    <a:pt x="3734" y="1247"/>
                    <a:pt x="3724" y="1321"/>
                    <a:pt x="3677" y="1369"/>
                  </a:cubicBezTo>
                  <a:cubicBezTo>
                    <a:pt x="3644" y="1403"/>
                    <a:pt x="3644" y="1403"/>
                    <a:pt x="3644" y="1403"/>
                  </a:cubicBezTo>
                  <a:cubicBezTo>
                    <a:pt x="3598" y="1450"/>
                    <a:pt x="3527" y="1462"/>
                    <a:pt x="3468" y="1434"/>
                  </a:cubicBezTo>
                  <a:cubicBezTo>
                    <a:pt x="3376" y="1389"/>
                    <a:pt x="3273" y="1364"/>
                    <a:pt x="3164" y="1364"/>
                  </a:cubicBezTo>
                  <a:cubicBezTo>
                    <a:pt x="3032" y="1364"/>
                    <a:pt x="2908" y="1401"/>
                    <a:pt x="2802" y="1465"/>
                  </a:cubicBezTo>
                  <a:cubicBezTo>
                    <a:pt x="2746" y="1499"/>
                    <a:pt x="2675" y="1493"/>
                    <a:pt x="2625" y="1451"/>
                  </a:cubicBezTo>
                  <a:cubicBezTo>
                    <a:pt x="2582" y="1415"/>
                    <a:pt x="2582" y="1415"/>
                    <a:pt x="2582" y="1415"/>
                  </a:cubicBezTo>
                  <a:cubicBezTo>
                    <a:pt x="2533" y="1374"/>
                    <a:pt x="2515" y="1306"/>
                    <a:pt x="2537" y="1245"/>
                  </a:cubicBezTo>
                  <a:cubicBezTo>
                    <a:pt x="2563" y="1175"/>
                    <a:pt x="2577" y="1099"/>
                    <a:pt x="2577" y="1019"/>
                  </a:cubicBezTo>
                  <a:cubicBezTo>
                    <a:pt x="2577" y="660"/>
                    <a:pt x="2286" y="369"/>
                    <a:pt x="1927" y="369"/>
                  </a:cubicBezTo>
                  <a:cubicBezTo>
                    <a:pt x="1568" y="369"/>
                    <a:pt x="1277" y="660"/>
                    <a:pt x="1277" y="1019"/>
                  </a:cubicBezTo>
                  <a:cubicBezTo>
                    <a:pt x="1277" y="1054"/>
                    <a:pt x="1280" y="1089"/>
                    <a:pt x="1285" y="1122"/>
                  </a:cubicBezTo>
                  <a:cubicBezTo>
                    <a:pt x="1296" y="1186"/>
                    <a:pt x="1265" y="1249"/>
                    <a:pt x="1209" y="1280"/>
                  </a:cubicBezTo>
                  <a:cubicBezTo>
                    <a:pt x="1156" y="1309"/>
                    <a:pt x="1156" y="1309"/>
                    <a:pt x="1156" y="1309"/>
                  </a:cubicBezTo>
                  <a:cubicBezTo>
                    <a:pt x="1101" y="1339"/>
                    <a:pt x="1033" y="1333"/>
                    <a:pt x="984" y="1292"/>
                  </a:cubicBezTo>
                  <a:cubicBezTo>
                    <a:pt x="880" y="1206"/>
                    <a:pt x="747" y="1153"/>
                    <a:pt x="600" y="1153"/>
                  </a:cubicBezTo>
                  <a:cubicBezTo>
                    <a:pt x="269" y="1153"/>
                    <a:pt x="0" y="1422"/>
                    <a:pt x="0" y="1753"/>
                  </a:cubicBezTo>
                  <a:cubicBezTo>
                    <a:pt x="0" y="2085"/>
                    <a:pt x="269" y="2353"/>
                    <a:pt x="600" y="2353"/>
                  </a:cubicBezTo>
                  <a:cubicBezTo>
                    <a:pt x="932" y="2353"/>
                    <a:pt x="1200" y="2085"/>
                    <a:pt x="1200" y="1753"/>
                  </a:cubicBezTo>
                  <a:cubicBezTo>
                    <a:pt x="1200" y="1726"/>
                    <a:pt x="1199" y="1699"/>
                    <a:pt x="1195" y="1673"/>
                  </a:cubicBezTo>
                  <a:cubicBezTo>
                    <a:pt x="1187" y="1610"/>
                    <a:pt x="1218" y="1549"/>
                    <a:pt x="1273" y="1519"/>
                  </a:cubicBezTo>
                  <a:cubicBezTo>
                    <a:pt x="1325" y="1490"/>
                    <a:pt x="1325" y="1490"/>
                    <a:pt x="1325" y="1490"/>
                  </a:cubicBezTo>
                  <a:cubicBezTo>
                    <a:pt x="1381" y="1459"/>
                    <a:pt x="1451" y="1466"/>
                    <a:pt x="1499" y="1509"/>
                  </a:cubicBezTo>
                  <a:cubicBezTo>
                    <a:pt x="1614" y="1609"/>
                    <a:pt x="1764" y="1669"/>
                    <a:pt x="1927" y="1669"/>
                  </a:cubicBezTo>
                  <a:cubicBezTo>
                    <a:pt x="2046" y="1669"/>
                    <a:pt x="2156" y="1638"/>
                    <a:pt x="2252" y="1583"/>
                  </a:cubicBezTo>
                  <a:cubicBezTo>
                    <a:pt x="2308" y="1551"/>
                    <a:pt x="2378" y="1557"/>
                    <a:pt x="2427" y="1598"/>
                  </a:cubicBezTo>
                  <a:cubicBezTo>
                    <a:pt x="2470" y="1634"/>
                    <a:pt x="2470" y="1634"/>
                    <a:pt x="2470" y="1634"/>
                  </a:cubicBezTo>
                  <a:cubicBezTo>
                    <a:pt x="2520" y="1677"/>
                    <a:pt x="2537" y="1746"/>
                    <a:pt x="2513" y="1807"/>
                  </a:cubicBezTo>
                  <a:cubicBezTo>
                    <a:pt x="2482" y="1887"/>
                    <a:pt x="2464" y="1974"/>
                    <a:pt x="2464" y="2064"/>
                  </a:cubicBezTo>
                  <a:cubicBezTo>
                    <a:pt x="2464" y="2451"/>
                    <a:pt x="2778" y="2764"/>
                    <a:pt x="3164" y="2764"/>
                  </a:cubicBezTo>
                  <a:cubicBezTo>
                    <a:pt x="3551" y="2764"/>
                    <a:pt x="3864" y="2451"/>
                    <a:pt x="3864" y="2064"/>
                  </a:cubicBezTo>
                  <a:cubicBezTo>
                    <a:pt x="3864" y="1950"/>
                    <a:pt x="3837" y="1842"/>
                    <a:pt x="3788" y="1747"/>
                  </a:cubicBezTo>
                  <a:cubicBezTo>
                    <a:pt x="3759" y="1689"/>
                    <a:pt x="3769" y="1618"/>
                    <a:pt x="3815" y="1571"/>
                  </a:cubicBezTo>
                  <a:cubicBezTo>
                    <a:pt x="3848" y="1537"/>
                    <a:pt x="3848" y="1537"/>
                    <a:pt x="3848" y="1537"/>
                  </a:cubicBezTo>
                  <a:cubicBezTo>
                    <a:pt x="3896" y="1488"/>
                    <a:pt x="3969" y="1477"/>
                    <a:pt x="4029" y="1509"/>
                  </a:cubicBezTo>
                  <a:cubicBezTo>
                    <a:pt x="4140" y="1567"/>
                    <a:pt x="4267" y="1600"/>
                    <a:pt x="4401" y="1600"/>
                  </a:cubicBezTo>
                  <a:cubicBezTo>
                    <a:pt x="4843" y="1600"/>
                    <a:pt x="5201" y="1242"/>
                    <a:pt x="5201" y="800"/>
                  </a:cubicBezTo>
                  <a:cubicBezTo>
                    <a:pt x="5201" y="359"/>
                    <a:pt x="4843" y="0"/>
                    <a:pt x="4401" y="0"/>
                  </a:cubicBez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sz="2200">
                <a:latin typeface="Roboto Condensed Light" panose="02000000000000000000" pitchFamily="2" charset="0"/>
                <a:ea typeface="Roboto Condensed Light" panose="02000000000000000000" pitchFamily="2" charset="0"/>
              </a:endParaRPr>
            </a:p>
          </p:txBody>
        </p:sp>
        <p:sp>
          <p:nvSpPr>
            <p:cNvPr id="16" name="Oval 15"/>
            <p:cNvSpPr/>
            <p:nvPr userDrawn="1"/>
          </p:nvSpPr>
          <p:spPr>
            <a:xfrm>
              <a:off x="1536286" y="2848404"/>
              <a:ext cx="1235514" cy="12355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Roboto Condensed Light" panose="02000000000000000000" pitchFamily="2" charset="0"/>
                <a:ea typeface="Roboto Condensed Light" panose="02000000000000000000" pitchFamily="2" charset="0"/>
              </a:endParaRPr>
            </a:p>
          </p:txBody>
        </p:sp>
        <p:sp>
          <p:nvSpPr>
            <p:cNvPr id="17" name="Oval 16"/>
            <p:cNvSpPr>
              <a:spLocks noChangeAspect="1"/>
            </p:cNvSpPr>
            <p:nvPr userDrawn="1"/>
          </p:nvSpPr>
          <p:spPr>
            <a:xfrm>
              <a:off x="2973600" y="1958351"/>
              <a:ext cx="1350000" cy="135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Roboto Condensed Light" panose="02000000000000000000" pitchFamily="2" charset="0"/>
                <a:ea typeface="Roboto Condensed Light" panose="02000000000000000000" pitchFamily="2" charset="0"/>
              </a:endParaRPr>
            </a:p>
          </p:txBody>
        </p:sp>
        <p:sp>
          <p:nvSpPr>
            <p:cNvPr id="18" name="Oval 17"/>
            <p:cNvSpPr>
              <a:spLocks noChangeAspect="1"/>
            </p:cNvSpPr>
            <p:nvPr userDrawn="1"/>
          </p:nvSpPr>
          <p:spPr>
            <a:xfrm>
              <a:off x="4302000" y="3078000"/>
              <a:ext cx="1476000" cy="147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Roboto Condensed Light" panose="02000000000000000000" pitchFamily="2" charset="0"/>
                <a:ea typeface="Roboto Condensed Light" panose="02000000000000000000" pitchFamily="2" charset="0"/>
              </a:endParaRPr>
            </a:p>
          </p:txBody>
        </p:sp>
        <p:sp>
          <p:nvSpPr>
            <p:cNvPr id="19" name="Oval 18"/>
            <p:cNvSpPr>
              <a:spLocks noChangeAspect="1"/>
            </p:cNvSpPr>
            <p:nvPr userDrawn="1"/>
          </p:nvSpPr>
          <p:spPr>
            <a:xfrm>
              <a:off x="5590800" y="1548000"/>
              <a:ext cx="1688400" cy="1688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Roboto Condensed Light" panose="02000000000000000000" pitchFamily="2" charset="0"/>
                <a:ea typeface="Roboto Condensed Light" panose="02000000000000000000" pitchFamily="2" charset="0"/>
              </a:endParaRPr>
            </a:p>
          </p:txBody>
        </p:sp>
      </p:grpSp>
      <p:sp>
        <p:nvSpPr>
          <p:cNvPr id="20" name="Text Placeholder 248"/>
          <p:cNvSpPr>
            <a:spLocks noGrp="1"/>
          </p:cNvSpPr>
          <p:nvPr>
            <p:ph type="body" sz="quarter" idx="22" hasCustomPrompt="1"/>
          </p:nvPr>
        </p:nvSpPr>
        <p:spPr>
          <a:xfrm>
            <a:off x="1248067" y="2825360"/>
            <a:ext cx="1293850" cy="1377731"/>
          </a:xfrm>
          <a:prstGeom prst="rect">
            <a:avLst/>
          </a:prstGeo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انقــر هنــا لإضــافة النـص </a:t>
            </a:r>
          </a:p>
        </p:txBody>
      </p:sp>
      <p:sp>
        <p:nvSpPr>
          <p:cNvPr id="21" name="Text Placeholder 248"/>
          <p:cNvSpPr>
            <a:spLocks noGrp="1"/>
          </p:cNvSpPr>
          <p:nvPr>
            <p:ph type="body" sz="quarter" idx="23" hasCustomPrompt="1"/>
          </p:nvPr>
        </p:nvSpPr>
        <p:spPr>
          <a:xfrm>
            <a:off x="2808886" y="1832856"/>
            <a:ext cx="1505395" cy="1505395"/>
          </a:xfrm>
          <a:prstGeom prst="rect">
            <a:avLst/>
          </a:prstGeo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a:t>انقــر هنــا لإضــافة النـص </a:t>
            </a:r>
            <a:endParaRPr lang="ar-SA" dirty="0"/>
          </a:p>
        </p:txBody>
      </p:sp>
      <p:sp>
        <p:nvSpPr>
          <p:cNvPr id="22" name="Text Placeholder 248"/>
          <p:cNvSpPr>
            <a:spLocks noGrp="1"/>
          </p:cNvSpPr>
          <p:nvPr>
            <p:ph type="body" sz="quarter" idx="24" hasCustomPrompt="1"/>
          </p:nvPr>
        </p:nvSpPr>
        <p:spPr>
          <a:xfrm>
            <a:off x="4302000" y="3077999"/>
            <a:ext cx="1634092" cy="1649283"/>
          </a:xfrm>
          <a:prstGeom prst="rect">
            <a:avLst/>
          </a:prstGeo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a:t>انقــر هنــا لإضــافة النـص </a:t>
            </a:r>
            <a:endParaRPr lang="ar-SA" dirty="0"/>
          </a:p>
        </p:txBody>
      </p:sp>
      <p:sp>
        <p:nvSpPr>
          <p:cNvPr id="23" name="Text Placeholder 248"/>
          <p:cNvSpPr>
            <a:spLocks noGrp="1"/>
          </p:cNvSpPr>
          <p:nvPr>
            <p:ph type="body" sz="quarter" idx="25" hasCustomPrompt="1"/>
          </p:nvPr>
        </p:nvSpPr>
        <p:spPr>
          <a:xfrm>
            <a:off x="5727344" y="1375271"/>
            <a:ext cx="1882746" cy="1882747"/>
          </a:xfrm>
          <a:prstGeom prst="rect">
            <a:avLst/>
          </a:prstGeo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bg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انقــر هنــا لإضــافة النـص </a:t>
            </a:r>
          </a:p>
        </p:txBody>
      </p:sp>
    </p:spTree>
    <p:extLst>
      <p:ext uri="{BB962C8B-B14F-4D97-AF65-F5344CB8AC3E}">
        <p14:creationId xmlns:p14="http://schemas.microsoft.com/office/powerpoint/2010/main" xmlns="" val="356331543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fade">
                                      <p:cBhvr>
                                        <p:cTn id="16"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10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1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شريحة 13">
    <p:spTree>
      <p:nvGrpSpPr>
        <p:cNvPr id="1" name=""/>
        <p:cNvGrpSpPr/>
        <p:nvPr/>
      </p:nvGrpSpPr>
      <p:grpSpPr>
        <a:xfrm>
          <a:off x="0" y="0"/>
          <a:ext cx="0" cy="0"/>
          <a:chOff x="0" y="0"/>
          <a:chExt cx="0" cy="0"/>
        </a:xfrm>
      </p:grpSpPr>
      <p:sp>
        <p:nvSpPr>
          <p:cNvPr id="23"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grpSp>
        <p:nvGrpSpPr>
          <p:cNvPr id="32" name="Group 4"/>
          <p:cNvGrpSpPr>
            <a:grpSpLocks noChangeAspect="1"/>
          </p:cNvGrpSpPr>
          <p:nvPr userDrawn="1"/>
        </p:nvGrpSpPr>
        <p:grpSpPr bwMode="auto">
          <a:xfrm>
            <a:off x="2548813" y="2015274"/>
            <a:ext cx="4043200" cy="1705826"/>
            <a:chOff x="1605" y="1355"/>
            <a:chExt cx="2548" cy="1075"/>
          </a:xfrm>
          <a:effectLst/>
        </p:grpSpPr>
        <p:sp>
          <p:nvSpPr>
            <p:cNvPr id="33" name="Freeform 5"/>
            <p:cNvSpPr>
              <a:spLocks/>
            </p:cNvSpPr>
            <p:nvPr/>
          </p:nvSpPr>
          <p:spPr bwMode="auto">
            <a:xfrm>
              <a:off x="1605" y="1555"/>
              <a:ext cx="1135" cy="875"/>
            </a:xfrm>
            <a:custGeom>
              <a:avLst/>
              <a:gdLst>
                <a:gd name="T0" fmla="*/ 78 w 1420"/>
                <a:gd name="T1" fmla="*/ 1093 h 1093"/>
                <a:gd name="T2" fmla="*/ 78 w 1420"/>
                <a:gd name="T3" fmla="*/ 1092 h 1093"/>
                <a:gd name="T4" fmla="*/ 9 w 1420"/>
                <a:gd name="T5" fmla="*/ 817 h 1093"/>
                <a:gd name="T6" fmla="*/ 150 w 1420"/>
                <a:gd name="T7" fmla="*/ 745 h 1093"/>
                <a:gd name="T8" fmla="*/ 236 w 1420"/>
                <a:gd name="T9" fmla="*/ 756 h 1093"/>
                <a:gd name="T10" fmla="*/ 407 w 1420"/>
                <a:gd name="T11" fmla="*/ 585 h 1093"/>
                <a:gd name="T12" fmla="*/ 236 w 1420"/>
                <a:gd name="T13" fmla="*/ 413 h 1093"/>
                <a:gd name="T14" fmla="*/ 150 w 1420"/>
                <a:gd name="T15" fmla="*/ 424 h 1093"/>
                <a:gd name="T16" fmla="*/ 27 w 1420"/>
                <a:gd name="T17" fmla="*/ 320 h 1093"/>
                <a:gd name="T18" fmla="*/ 78 w 1420"/>
                <a:gd name="T19" fmla="*/ 77 h 1093"/>
                <a:gd name="T20" fmla="*/ 78 w 1420"/>
                <a:gd name="T21" fmla="*/ 76 h 1093"/>
                <a:gd name="T22" fmla="*/ 351 w 1420"/>
                <a:gd name="T23" fmla="*/ 9 h 1093"/>
                <a:gd name="T24" fmla="*/ 423 w 1420"/>
                <a:gd name="T25" fmla="*/ 150 h 1093"/>
                <a:gd name="T26" fmla="*/ 412 w 1420"/>
                <a:gd name="T27" fmla="*/ 235 h 1093"/>
                <a:gd name="T28" fmla="*/ 583 w 1420"/>
                <a:gd name="T29" fmla="*/ 407 h 1093"/>
                <a:gd name="T30" fmla="*/ 755 w 1420"/>
                <a:gd name="T31" fmla="*/ 235 h 1093"/>
                <a:gd name="T32" fmla="*/ 744 w 1420"/>
                <a:gd name="T33" fmla="*/ 150 h 1093"/>
                <a:gd name="T34" fmla="*/ 848 w 1420"/>
                <a:gd name="T35" fmla="*/ 27 h 1093"/>
                <a:gd name="T36" fmla="*/ 1091 w 1420"/>
                <a:gd name="T37" fmla="*/ 77 h 1093"/>
                <a:gd name="T38" fmla="*/ 1040 w 1420"/>
                <a:gd name="T39" fmla="*/ 320 h 1093"/>
                <a:gd name="T40" fmla="*/ 1163 w 1420"/>
                <a:gd name="T41" fmla="*/ 424 h 1093"/>
                <a:gd name="T42" fmla="*/ 1249 w 1420"/>
                <a:gd name="T43" fmla="*/ 413 h 1093"/>
                <a:gd name="T44" fmla="*/ 1420 w 1420"/>
                <a:gd name="T45" fmla="*/ 585 h 1093"/>
                <a:gd name="T46" fmla="*/ 1249 w 1420"/>
                <a:gd name="T47" fmla="*/ 756 h 1093"/>
                <a:gd name="T48" fmla="*/ 1163 w 1420"/>
                <a:gd name="T49" fmla="*/ 745 h 1093"/>
                <a:gd name="T50" fmla="*/ 1023 w 1420"/>
                <a:gd name="T51" fmla="*/ 817 h 1093"/>
                <a:gd name="T52" fmla="*/ 1091 w 1420"/>
                <a:gd name="T53" fmla="*/ 1092 h 1093"/>
                <a:gd name="T54" fmla="*/ 78 w 1420"/>
                <a:gd name="T55" fmla="*/ 109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0" h="1093">
                  <a:moveTo>
                    <a:pt x="78" y="1093"/>
                  </a:moveTo>
                  <a:cubicBezTo>
                    <a:pt x="78" y="1092"/>
                    <a:pt x="78" y="1092"/>
                    <a:pt x="78" y="1092"/>
                  </a:cubicBezTo>
                  <a:cubicBezTo>
                    <a:pt x="26" y="949"/>
                    <a:pt x="19" y="889"/>
                    <a:pt x="9" y="817"/>
                  </a:cubicBezTo>
                  <a:cubicBezTo>
                    <a:pt x="0" y="744"/>
                    <a:pt x="64" y="712"/>
                    <a:pt x="150" y="745"/>
                  </a:cubicBezTo>
                  <a:cubicBezTo>
                    <a:pt x="150" y="745"/>
                    <a:pt x="179" y="756"/>
                    <a:pt x="236" y="756"/>
                  </a:cubicBezTo>
                  <a:cubicBezTo>
                    <a:pt x="331" y="756"/>
                    <a:pt x="407" y="679"/>
                    <a:pt x="407" y="585"/>
                  </a:cubicBezTo>
                  <a:cubicBezTo>
                    <a:pt x="407" y="490"/>
                    <a:pt x="331" y="413"/>
                    <a:pt x="236" y="413"/>
                  </a:cubicBezTo>
                  <a:cubicBezTo>
                    <a:pt x="179" y="413"/>
                    <a:pt x="150" y="424"/>
                    <a:pt x="150" y="424"/>
                  </a:cubicBezTo>
                  <a:cubicBezTo>
                    <a:pt x="64" y="457"/>
                    <a:pt x="8" y="410"/>
                    <a:pt x="27" y="320"/>
                  </a:cubicBezTo>
                  <a:cubicBezTo>
                    <a:pt x="78" y="77"/>
                    <a:pt x="78" y="77"/>
                    <a:pt x="78" y="77"/>
                  </a:cubicBezTo>
                  <a:cubicBezTo>
                    <a:pt x="78" y="76"/>
                    <a:pt x="78" y="76"/>
                    <a:pt x="78" y="76"/>
                  </a:cubicBezTo>
                  <a:cubicBezTo>
                    <a:pt x="220" y="25"/>
                    <a:pt x="279" y="18"/>
                    <a:pt x="351" y="9"/>
                  </a:cubicBezTo>
                  <a:cubicBezTo>
                    <a:pt x="424" y="0"/>
                    <a:pt x="456" y="63"/>
                    <a:pt x="423" y="150"/>
                  </a:cubicBezTo>
                  <a:cubicBezTo>
                    <a:pt x="423" y="150"/>
                    <a:pt x="412" y="178"/>
                    <a:pt x="412" y="235"/>
                  </a:cubicBezTo>
                  <a:cubicBezTo>
                    <a:pt x="412" y="330"/>
                    <a:pt x="489" y="407"/>
                    <a:pt x="583" y="407"/>
                  </a:cubicBezTo>
                  <a:cubicBezTo>
                    <a:pt x="678" y="407"/>
                    <a:pt x="755" y="330"/>
                    <a:pt x="755" y="235"/>
                  </a:cubicBezTo>
                  <a:cubicBezTo>
                    <a:pt x="755" y="178"/>
                    <a:pt x="744" y="150"/>
                    <a:pt x="744" y="150"/>
                  </a:cubicBezTo>
                  <a:cubicBezTo>
                    <a:pt x="711" y="63"/>
                    <a:pt x="758" y="8"/>
                    <a:pt x="848" y="27"/>
                  </a:cubicBezTo>
                  <a:cubicBezTo>
                    <a:pt x="1091" y="77"/>
                    <a:pt x="1091" y="77"/>
                    <a:pt x="1091" y="77"/>
                  </a:cubicBezTo>
                  <a:cubicBezTo>
                    <a:pt x="1040" y="320"/>
                    <a:pt x="1040" y="320"/>
                    <a:pt x="1040" y="320"/>
                  </a:cubicBezTo>
                  <a:cubicBezTo>
                    <a:pt x="1022" y="410"/>
                    <a:pt x="1077" y="457"/>
                    <a:pt x="1163" y="424"/>
                  </a:cubicBezTo>
                  <a:cubicBezTo>
                    <a:pt x="1163" y="424"/>
                    <a:pt x="1192" y="413"/>
                    <a:pt x="1249" y="413"/>
                  </a:cubicBezTo>
                  <a:cubicBezTo>
                    <a:pt x="1344" y="413"/>
                    <a:pt x="1420" y="490"/>
                    <a:pt x="1420" y="585"/>
                  </a:cubicBezTo>
                  <a:cubicBezTo>
                    <a:pt x="1420" y="679"/>
                    <a:pt x="1344" y="756"/>
                    <a:pt x="1249" y="756"/>
                  </a:cubicBezTo>
                  <a:cubicBezTo>
                    <a:pt x="1192" y="756"/>
                    <a:pt x="1163" y="745"/>
                    <a:pt x="1163" y="745"/>
                  </a:cubicBezTo>
                  <a:cubicBezTo>
                    <a:pt x="1077" y="712"/>
                    <a:pt x="1014" y="744"/>
                    <a:pt x="1023" y="817"/>
                  </a:cubicBezTo>
                  <a:cubicBezTo>
                    <a:pt x="1032" y="889"/>
                    <a:pt x="1039" y="949"/>
                    <a:pt x="1091" y="1092"/>
                  </a:cubicBezTo>
                  <a:lnTo>
                    <a:pt x="78" y="1093"/>
                  </a:lnTo>
                  <a:close/>
                </a:path>
              </a:pathLst>
            </a:custGeom>
            <a:solidFill>
              <a:schemeClr val="accent1"/>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7"/>
            <p:cNvSpPr>
              <a:spLocks/>
            </p:cNvSpPr>
            <p:nvPr/>
          </p:nvSpPr>
          <p:spPr bwMode="auto">
            <a:xfrm>
              <a:off x="3017" y="1555"/>
              <a:ext cx="1136" cy="875"/>
            </a:xfrm>
            <a:custGeom>
              <a:avLst/>
              <a:gdLst>
                <a:gd name="T0" fmla="*/ 1343 w 1420"/>
                <a:gd name="T1" fmla="*/ 1093 h 1093"/>
                <a:gd name="T2" fmla="*/ 1343 w 1420"/>
                <a:gd name="T3" fmla="*/ 1092 h 1093"/>
                <a:gd name="T4" fmla="*/ 1411 w 1420"/>
                <a:gd name="T5" fmla="*/ 817 h 1093"/>
                <a:gd name="T6" fmla="*/ 1270 w 1420"/>
                <a:gd name="T7" fmla="*/ 745 h 1093"/>
                <a:gd name="T8" fmla="*/ 1185 w 1420"/>
                <a:gd name="T9" fmla="*/ 756 h 1093"/>
                <a:gd name="T10" fmla="*/ 1013 w 1420"/>
                <a:gd name="T11" fmla="*/ 585 h 1093"/>
                <a:gd name="T12" fmla="*/ 1185 w 1420"/>
                <a:gd name="T13" fmla="*/ 413 h 1093"/>
                <a:gd name="T14" fmla="*/ 1270 w 1420"/>
                <a:gd name="T15" fmla="*/ 424 h 1093"/>
                <a:gd name="T16" fmla="*/ 1393 w 1420"/>
                <a:gd name="T17" fmla="*/ 320 h 1093"/>
                <a:gd name="T18" fmla="*/ 1343 w 1420"/>
                <a:gd name="T19" fmla="*/ 77 h 1093"/>
                <a:gd name="T20" fmla="*/ 1343 w 1420"/>
                <a:gd name="T21" fmla="*/ 76 h 1093"/>
                <a:gd name="T22" fmla="*/ 1069 w 1420"/>
                <a:gd name="T23" fmla="*/ 9 h 1093"/>
                <a:gd name="T24" fmla="*/ 998 w 1420"/>
                <a:gd name="T25" fmla="*/ 150 h 1093"/>
                <a:gd name="T26" fmla="*/ 1009 w 1420"/>
                <a:gd name="T27" fmla="*/ 235 h 1093"/>
                <a:gd name="T28" fmla="*/ 837 w 1420"/>
                <a:gd name="T29" fmla="*/ 407 h 1093"/>
                <a:gd name="T30" fmla="*/ 666 w 1420"/>
                <a:gd name="T31" fmla="*/ 235 h 1093"/>
                <a:gd name="T32" fmla="*/ 677 w 1420"/>
                <a:gd name="T33" fmla="*/ 150 h 1093"/>
                <a:gd name="T34" fmla="*/ 572 w 1420"/>
                <a:gd name="T35" fmla="*/ 27 h 1093"/>
                <a:gd name="T36" fmla="*/ 330 w 1420"/>
                <a:gd name="T37" fmla="*/ 77 h 1093"/>
                <a:gd name="T38" fmla="*/ 380 w 1420"/>
                <a:gd name="T39" fmla="*/ 320 h 1093"/>
                <a:gd name="T40" fmla="*/ 257 w 1420"/>
                <a:gd name="T41" fmla="*/ 424 h 1093"/>
                <a:gd name="T42" fmla="*/ 172 w 1420"/>
                <a:gd name="T43" fmla="*/ 413 h 1093"/>
                <a:gd name="T44" fmla="*/ 0 w 1420"/>
                <a:gd name="T45" fmla="*/ 585 h 1093"/>
                <a:gd name="T46" fmla="*/ 172 w 1420"/>
                <a:gd name="T47" fmla="*/ 756 h 1093"/>
                <a:gd name="T48" fmla="*/ 257 w 1420"/>
                <a:gd name="T49" fmla="*/ 745 h 1093"/>
                <a:gd name="T50" fmla="*/ 398 w 1420"/>
                <a:gd name="T51" fmla="*/ 817 h 1093"/>
                <a:gd name="T52" fmla="*/ 330 w 1420"/>
                <a:gd name="T53" fmla="*/ 1092 h 1093"/>
                <a:gd name="T54" fmla="*/ 1343 w 1420"/>
                <a:gd name="T55" fmla="*/ 109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0" h="1093">
                  <a:moveTo>
                    <a:pt x="1343" y="1093"/>
                  </a:moveTo>
                  <a:cubicBezTo>
                    <a:pt x="1343" y="1092"/>
                    <a:pt x="1343" y="1092"/>
                    <a:pt x="1343" y="1092"/>
                  </a:cubicBezTo>
                  <a:cubicBezTo>
                    <a:pt x="1395" y="949"/>
                    <a:pt x="1402" y="889"/>
                    <a:pt x="1411" y="817"/>
                  </a:cubicBezTo>
                  <a:cubicBezTo>
                    <a:pt x="1420" y="744"/>
                    <a:pt x="1357" y="712"/>
                    <a:pt x="1270" y="745"/>
                  </a:cubicBezTo>
                  <a:cubicBezTo>
                    <a:pt x="1270" y="745"/>
                    <a:pt x="1242" y="756"/>
                    <a:pt x="1185" y="756"/>
                  </a:cubicBezTo>
                  <a:cubicBezTo>
                    <a:pt x="1090" y="756"/>
                    <a:pt x="1013" y="679"/>
                    <a:pt x="1013" y="585"/>
                  </a:cubicBezTo>
                  <a:cubicBezTo>
                    <a:pt x="1013" y="490"/>
                    <a:pt x="1090" y="413"/>
                    <a:pt x="1185" y="413"/>
                  </a:cubicBezTo>
                  <a:cubicBezTo>
                    <a:pt x="1242" y="413"/>
                    <a:pt x="1270" y="424"/>
                    <a:pt x="1270" y="424"/>
                  </a:cubicBezTo>
                  <a:cubicBezTo>
                    <a:pt x="1357" y="457"/>
                    <a:pt x="1412" y="410"/>
                    <a:pt x="1393" y="320"/>
                  </a:cubicBezTo>
                  <a:cubicBezTo>
                    <a:pt x="1343" y="77"/>
                    <a:pt x="1343" y="77"/>
                    <a:pt x="1343" y="77"/>
                  </a:cubicBezTo>
                  <a:cubicBezTo>
                    <a:pt x="1343" y="76"/>
                    <a:pt x="1343" y="76"/>
                    <a:pt x="1343" y="76"/>
                  </a:cubicBezTo>
                  <a:cubicBezTo>
                    <a:pt x="1200" y="25"/>
                    <a:pt x="1141" y="18"/>
                    <a:pt x="1069" y="9"/>
                  </a:cubicBezTo>
                  <a:cubicBezTo>
                    <a:pt x="997" y="0"/>
                    <a:pt x="964" y="63"/>
                    <a:pt x="998" y="150"/>
                  </a:cubicBezTo>
                  <a:cubicBezTo>
                    <a:pt x="998" y="150"/>
                    <a:pt x="1009" y="178"/>
                    <a:pt x="1009" y="235"/>
                  </a:cubicBezTo>
                  <a:cubicBezTo>
                    <a:pt x="1009" y="330"/>
                    <a:pt x="932" y="407"/>
                    <a:pt x="837" y="407"/>
                  </a:cubicBezTo>
                  <a:cubicBezTo>
                    <a:pt x="743" y="407"/>
                    <a:pt x="666" y="330"/>
                    <a:pt x="666" y="235"/>
                  </a:cubicBezTo>
                  <a:cubicBezTo>
                    <a:pt x="666" y="178"/>
                    <a:pt x="677" y="150"/>
                    <a:pt x="677" y="150"/>
                  </a:cubicBezTo>
                  <a:cubicBezTo>
                    <a:pt x="710" y="63"/>
                    <a:pt x="663" y="8"/>
                    <a:pt x="572" y="27"/>
                  </a:cubicBezTo>
                  <a:cubicBezTo>
                    <a:pt x="330" y="77"/>
                    <a:pt x="330" y="77"/>
                    <a:pt x="330" y="77"/>
                  </a:cubicBezTo>
                  <a:cubicBezTo>
                    <a:pt x="380" y="320"/>
                    <a:pt x="380" y="320"/>
                    <a:pt x="380" y="320"/>
                  </a:cubicBezTo>
                  <a:cubicBezTo>
                    <a:pt x="399" y="410"/>
                    <a:pt x="344" y="457"/>
                    <a:pt x="257" y="424"/>
                  </a:cubicBezTo>
                  <a:cubicBezTo>
                    <a:pt x="257" y="424"/>
                    <a:pt x="229" y="413"/>
                    <a:pt x="172" y="413"/>
                  </a:cubicBezTo>
                  <a:cubicBezTo>
                    <a:pt x="77" y="413"/>
                    <a:pt x="0" y="490"/>
                    <a:pt x="0" y="585"/>
                  </a:cubicBezTo>
                  <a:cubicBezTo>
                    <a:pt x="0" y="679"/>
                    <a:pt x="77" y="756"/>
                    <a:pt x="172" y="756"/>
                  </a:cubicBezTo>
                  <a:cubicBezTo>
                    <a:pt x="229" y="756"/>
                    <a:pt x="257" y="745"/>
                    <a:pt x="257" y="745"/>
                  </a:cubicBezTo>
                  <a:cubicBezTo>
                    <a:pt x="344" y="712"/>
                    <a:pt x="407" y="744"/>
                    <a:pt x="398" y="817"/>
                  </a:cubicBezTo>
                  <a:cubicBezTo>
                    <a:pt x="389" y="889"/>
                    <a:pt x="381" y="949"/>
                    <a:pt x="330" y="1092"/>
                  </a:cubicBezTo>
                  <a:lnTo>
                    <a:pt x="1343" y="1093"/>
                  </a:lnTo>
                  <a:close/>
                </a:path>
              </a:pathLst>
            </a:custGeom>
            <a:solidFill>
              <a:schemeClr val="accent4"/>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p:cNvSpPr>
            <p:nvPr/>
          </p:nvSpPr>
          <p:spPr bwMode="auto">
            <a:xfrm>
              <a:off x="2411" y="1355"/>
              <a:ext cx="936" cy="1075"/>
            </a:xfrm>
            <a:custGeom>
              <a:avLst/>
              <a:gdLst>
                <a:gd name="T0" fmla="*/ 1161 w 1170"/>
                <a:gd name="T1" fmla="*/ 1069 h 1343"/>
                <a:gd name="T2" fmla="*/ 1094 w 1170"/>
                <a:gd name="T3" fmla="*/ 1343 h 1343"/>
                <a:gd name="T4" fmla="*/ 1093 w 1170"/>
                <a:gd name="T5" fmla="*/ 1342 h 1343"/>
                <a:gd name="T6" fmla="*/ 78 w 1170"/>
                <a:gd name="T7" fmla="*/ 1342 h 1343"/>
                <a:gd name="T8" fmla="*/ 77 w 1170"/>
                <a:gd name="T9" fmla="*/ 1343 h 1343"/>
                <a:gd name="T10" fmla="*/ 9 w 1170"/>
                <a:gd name="T11" fmla="*/ 1069 h 1343"/>
                <a:gd name="T12" fmla="*/ 150 w 1170"/>
                <a:gd name="T13" fmla="*/ 997 h 1343"/>
                <a:gd name="T14" fmla="*/ 236 w 1170"/>
                <a:gd name="T15" fmla="*/ 1008 h 1343"/>
                <a:gd name="T16" fmla="*/ 407 w 1170"/>
                <a:gd name="T17" fmla="*/ 837 h 1343"/>
                <a:gd name="T18" fmla="*/ 236 w 1170"/>
                <a:gd name="T19" fmla="*/ 665 h 1343"/>
                <a:gd name="T20" fmla="*/ 150 w 1170"/>
                <a:gd name="T21" fmla="*/ 676 h 1343"/>
                <a:gd name="T22" fmla="*/ 27 w 1170"/>
                <a:gd name="T23" fmla="*/ 572 h 1343"/>
                <a:gd name="T24" fmla="*/ 78 w 1170"/>
                <a:gd name="T25" fmla="*/ 329 h 1343"/>
                <a:gd name="T26" fmla="*/ 320 w 1170"/>
                <a:gd name="T27" fmla="*/ 380 h 1343"/>
                <a:gd name="T28" fmla="*/ 425 w 1170"/>
                <a:gd name="T29" fmla="*/ 257 h 1343"/>
                <a:gd name="T30" fmla="*/ 414 w 1170"/>
                <a:gd name="T31" fmla="*/ 171 h 1343"/>
                <a:gd name="T32" fmla="*/ 585 w 1170"/>
                <a:gd name="T33" fmla="*/ 0 h 1343"/>
                <a:gd name="T34" fmla="*/ 757 w 1170"/>
                <a:gd name="T35" fmla="*/ 171 h 1343"/>
                <a:gd name="T36" fmla="*/ 746 w 1170"/>
                <a:gd name="T37" fmla="*/ 257 h 1343"/>
                <a:gd name="T38" fmla="*/ 850 w 1170"/>
                <a:gd name="T39" fmla="*/ 380 h 1343"/>
                <a:gd name="T40" fmla="*/ 1093 w 1170"/>
                <a:gd name="T41" fmla="*/ 329 h 1343"/>
                <a:gd name="T42" fmla="*/ 1143 w 1170"/>
                <a:gd name="T43" fmla="*/ 572 h 1343"/>
                <a:gd name="T44" fmla="*/ 1020 w 1170"/>
                <a:gd name="T45" fmla="*/ 676 h 1343"/>
                <a:gd name="T46" fmla="*/ 935 w 1170"/>
                <a:gd name="T47" fmla="*/ 665 h 1343"/>
                <a:gd name="T48" fmla="*/ 763 w 1170"/>
                <a:gd name="T49" fmla="*/ 837 h 1343"/>
                <a:gd name="T50" fmla="*/ 935 w 1170"/>
                <a:gd name="T51" fmla="*/ 1008 h 1343"/>
                <a:gd name="T52" fmla="*/ 1020 w 1170"/>
                <a:gd name="T53" fmla="*/ 997 h 1343"/>
                <a:gd name="T54" fmla="*/ 1161 w 1170"/>
                <a:gd name="T55" fmla="*/ 1069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0" h="1343">
                  <a:moveTo>
                    <a:pt x="1161" y="1069"/>
                  </a:moveTo>
                  <a:cubicBezTo>
                    <a:pt x="1152" y="1141"/>
                    <a:pt x="1145" y="1200"/>
                    <a:pt x="1094" y="1343"/>
                  </a:cubicBezTo>
                  <a:cubicBezTo>
                    <a:pt x="1093" y="1342"/>
                    <a:pt x="1093" y="1342"/>
                    <a:pt x="1093" y="1342"/>
                  </a:cubicBezTo>
                  <a:cubicBezTo>
                    <a:pt x="78" y="1342"/>
                    <a:pt x="78" y="1342"/>
                    <a:pt x="78" y="1342"/>
                  </a:cubicBezTo>
                  <a:cubicBezTo>
                    <a:pt x="77" y="1343"/>
                    <a:pt x="77" y="1343"/>
                    <a:pt x="77" y="1343"/>
                  </a:cubicBezTo>
                  <a:cubicBezTo>
                    <a:pt x="26" y="1200"/>
                    <a:pt x="18" y="1141"/>
                    <a:pt x="9" y="1069"/>
                  </a:cubicBezTo>
                  <a:cubicBezTo>
                    <a:pt x="0" y="996"/>
                    <a:pt x="64" y="964"/>
                    <a:pt x="150" y="997"/>
                  </a:cubicBezTo>
                  <a:cubicBezTo>
                    <a:pt x="150" y="997"/>
                    <a:pt x="178" y="1008"/>
                    <a:pt x="236" y="1008"/>
                  </a:cubicBezTo>
                  <a:cubicBezTo>
                    <a:pt x="330" y="1008"/>
                    <a:pt x="407" y="932"/>
                    <a:pt x="407" y="837"/>
                  </a:cubicBezTo>
                  <a:cubicBezTo>
                    <a:pt x="407" y="742"/>
                    <a:pt x="330" y="665"/>
                    <a:pt x="236" y="665"/>
                  </a:cubicBezTo>
                  <a:cubicBezTo>
                    <a:pt x="178" y="665"/>
                    <a:pt x="150" y="676"/>
                    <a:pt x="150" y="676"/>
                  </a:cubicBezTo>
                  <a:cubicBezTo>
                    <a:pt x="64" y="710"/>
                    <a:pt x="8" y="663"/>
                    <a:pt x="27" y="572"/>
                  </a:cubicBezTo>
                  <a:cubicBezTo>
                    <a:pt x="78" y="329"/>
                    <a:pt x="78" y="329"/>
                    <a:pt x="78" y="329"/>
                  </a:cubicBezTo>
                  <a:cubicBezTo>
                    <a:pt x="320" y="380"/>
                    <a:pt x="320" y="380"/>
                    <a:pt x="320" y="380"/>
                  </a:cubicBezTo>
                  <a:cubicBezTo>
                    <a:pt x="411" y="399"/>
                    <a:pt x="458" y="343"/>
                    <a:pt x="425" y="257"/>
                  </a:cubicBezTo>
                  <a:cubicBezTo>
                    <a:pt x="425" y="257"/>
                    <a:pt x="414" y="229"/>
                    <a:pt x="414" y="171"/>
                  </a:cubicBezTo>
                  <a:cubicBezTo>
                    <a:pt x="414" y="77"/>
                    <a:pt x="491" y="0"/>
                    <a:pt x="585" y="0"/>
                  </a:cubicBezTo>
                  <a:cubicBezTo>
                    <a:pt x="680" y="0"/>
                    <a:pt x="757" y="77"/>
                    <a:pt x="757" y="171"/>
                  </a:cubicBezTo>
                  <a:cubicBezTo>
                    <a:pt x="757" y="229"/>
                    <a:pt x="746" y="257"/>
                    <a:pt x="746" y="257"/>
                  </a:cubicBezTo>
                  <a:cubicBezTo>
                    <a:pt x="713" y="343"/>
                    <a:pt x="760" y="399"/>
                    <a:pt x="850" y="380"/>
                  </a:cubicBezTo>
                  <a:cubicBezTo>
                    <a:pt x="1093" y="329"/>
                    <a:pt x="1093" y="329"/>
                    <a:pt x="1093" y="329"/>
                  </a:cubicBezTo>
                  <a:cubicBezTo>
                    <a:pt x="1143" y="572"/>
                    <a:pt x="1143" y="572"/>
                    <a:pt x="1143" y="572"/>
                  </a:cubicBezTo>
                  <a:cubicBezTo>
                    <a:pt x="1162" y="663"/>
                    <a:pt x="1107" y="710"/>
                    <a:pt x="1020" y="676"/>
                  </a:cubicBezTo>
                  <a:cubicBezTo>
                    <a:pt x="1020" y="676"/>
                    <a:pt x="992" y="665"/>
                    <a:pt x="935" y="665"/>
                  </a:cubicBezTo>
                  <a:cubicBezTo>
                    <a:pt x="840" y="665"/>
                    <a:pt x="763" y="742"/>
                    <a:pt x="763" y="837"/>
                  </a:cubicBezTo>
                  <a:cubicBezTo>
                    <a:pt x="763" y="932"/>
                    <a:pt x="840" y="1008"/>
                    <a:pt x="935" y="1008"/>
                  </a:cubicBezTo>
                  <a:cubicBezTo>
                    <a:pt x="992" y="1008"/>
                    <a:pt x="1020" y="997"/>
                    <a:pt x="1020" y="997"/>
                  </a:cubicBezTo>
                  <a:cubicBezTo>
                    <a:pt x="1107" y="964"/>
                    <a:pt x="1170" y="996"/>
                    <a:pt x="1161" y="1069"/>
                  </a:cubicBezTo>
                  <a:close/>
                </a:path>
              </a:pathLst>
            </a:custGeom>
            <a:solidFill>
              <a:schemeClr val="accent2"/>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Text Placeholder 59"/>
          <p:cNvSpPr>
            <a:spLocks noGrp="1"/>
          </p:cNvSpPr>
          <p:nvPr>
            <p:ph type="body" sz="quarter" idx="29" hasCustomPrompt="1"/>
          </p:nvPr>
        </p:nvSpPr>
        <p:spPr>
          <a:xfrm>
            <a:off x="971600" y="3867894"/>
            <a:ext cx="2978614" cy="831766"/>
          </a:xfrm>
          <a:prstGeom prst="rect">
            <a:avLst/>
          </a:prstGeom>
        </p:spPr>
        <p:txBody>
          <a:bodyPr anchor="ctr">
            <a:noAutofit/>
          </a:bodyPr>
          <a:lstStyle>
            <a:lvl1pPr marL="0" indent="0" algn="ctr">
              <a:buNone/>
              <a:defRPr sz="22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sp>
        <p:nvSpPr>
          <p:cNvPr id="41" name="Text Placeholder 59"/>
          <p:cNvSpPr>
            <a:spLocks noGrp="1"/>
          </p:cNvSpPr>
          <p:nvPr>
            <p:ph type="body" sz="quarter" idx="31" hasCustomPrompt="1"/>
          </p:nvPr>
        </p:nvSpPr>
        <p:spPr>
          <a:xfrm>
            <a:off x="2670174" y="1275606"/>
            <a:ext cx="3800476" cy="831766"/>
          </a:xfrm>
          <a:prstGeom prst="rect">
            <a:avLst/>
          </a:prstGeom>
        </p:spPr>
        <p:txBody>
          <a:bodyPr anchor="ctr">
            <a:noAutofit/>
          </a:bodyPr>
          <a:lstStyle>
            <a:lvl1pPr marL="0" indent="0" algn="ctr">
              <a:buNone/>
              <a:defRPr sz="22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sp>
        <p:nvSpPr>
          <p:cNvPr id="42" name="Text Placeholder 59"/>
          <p:cNvSpPr>
            <a:spLocks noGrp="1"/>
          </p:cNvSpPr>
          <p:nvPr>
            <p:ph type="body" sz="quarter" idx="32" hasCustomPrompt="1"/>
          </p:nvPr>
        </p:nvSpPr>
        <p:spPr>
          <a:xfrm>
            <a:off x="5210718" y="3867894"/>
            <a:ext cx="3033690" cy="831766"/>
          </a:xfrm>
          <a:prstGeom prst="rect">
            <a:avLst/>
          </a:prstGeom>
        </p:spPr>
        <p:txBody>
          <a:bodyPr anchor="ctr">
            <a:noAutofit/>
          </a:bodyPr>
          <a:lstStyle>
            <a:lvl1pPr marL="0" indent="0" algn="ctr">
              <a:buNone/>
              <a:defRPr sz="22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spTree>
    <p:extLst>
      <p:ext uri="{BB962C8B-B14F-4D97-AF65-F5344CB8AC3E}">
        <p14:creationId xmlns:p14="http://schemas.microsoft.com/office/powerpoint/2010/main" xmlns="" val="1228434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fade">
                                      <p:cBhvr>
                                        <p:cTn id="12" dur="500"/>
                                        <p:tgtEl>
                                          <p:spTgt spid="41">
                                            <p:txEl>
                                              <p:pRg st="0" end="0"/>
                                            </p:txEl>
                                          </p:spTgt>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fade">
                                      <p:cBhvr>
                                        <p:cTn id="15" dur="500"/>
                                        <p:tgtEl>
                                          <p:spTgt spid="42">
                                            <p:txEl>
                                              <p:pRg st="0" end="0"/>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9">
                                            <p:txEl>
                                              <p:pRg st="0" end="0"/>
                                            </p:txEl>
                                          </p:spTgt>
                                        </p:tgtEl>
                                        <p:attrNameLst>
                                          <p:attrName>style.visibility</p:attrName>
                                        </p:attrNameLst>
                                      </p:cBhvr>
                                      <p:to>
                                        <p:strVal val="visible"/>
                                      </p:to>
                                    </p:set>
                                    <p:animEffect transition="in" filter="fade">
                                      <p:cBhvr>
                                        <p:cTn id="18"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tmplLst>
          <p:tmpl lvl="1">
            <p:tnLst>
              <p:par>
                <p:cTn presetID="10" presetClass="entr" presetSubtype="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click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شريحة 1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grpSp>
        <p:nvGrpSpPr>
          <p:cNvPr id="7" name="Group 4"/>
          <p:cNvGrpSpPr>
            <a:grpSpLocks noChangeAspect="1"/>
          </p:cNvGrpSpPr>
          <p:nvPr userDrawn="1"/>
        </p:nvGrpSpPr>
        <p:grpSpPr bwMode="auto">
          <a:xfrm>
            <a:off x="1300162" y="2224262"/>
            <a:ext cx="6542088" cy="1389952"/>
            <a:chOff x="-1" y="1008"/>
            <a:chExt cx="5761" cy="1224"/>
          </a:xfrm>
        </p:grpSpPr>
        <p:sp>
          <p:nvSpPr>
            <p:cNvPr id="9" name="Freeform 5"/>
            <p:cNvSpPr>
              <a:spLocks/>
            </p:cNvSpPr>
            <p:nvPr userDrawn="1"/>
          </p:nvSpPr>
          <p:spPr bwMode="auto">
            <a:xfrm>
              <a:off x="-1" y="1620"/>
              <a:ext cx="1222" cy="612"/>
            </a:xfrm>
            <a:custGeom>
              <a:avLst/>
              <a:gdLst>
                <a:gd name="T0" fmla="*/ 1134 w 1134"/>
                <a:gd name="T1" fmla="*/ 0 h 567"/>
                <a:gd name="T2" fmla="*/ 1094 w 1134"/>
                <a:gd name="T3" fmla="*/ 209 h 567"/>
                <a:gd name="T4" fmla="*/ 567 w 1134"/>
                <a:gd name="T5" fmla="*/ 567 h 567"/>
                <a:gd name="T6" fmla="*/ 0 w 1134"/>
                <a:gd name="T7" fmla="*/ 0 h 567"/>
                <a:gd name="T8" fmla="*/ 80 w 1134"/>
                <a:gd name="T9" fmla="*/ 0 h 567"/>
                <a:gd name="T10" fmla="*/ 567 w 1134"/>
                <a:gd name="T11" fmla="*/ 487 h 567"/>
                <a:gd name="T12" fmla="*/ 1054 w 1134"/>
                <a:gd name="T13" fmla="*/ 0 h 567"/>
                <a:gd name="T14" fmla="*/ 1134 w 1134"/>
                <a:gd name="T15" fmla="*/ 0 h 5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567">
                  <a:moveTo>
                    <a:pt x="1134" y="0"/>
                  </a:moveTo>
                  <a:cubicBezTo>
                    <a:pt x="1134" y="74"/>
                    <a:pt x="1119" y="144"/>
                    <a:pt x="1094" y="209"/>
                  </a:cubicBezTo>
                  <a:cubicBezTo>
                    <a:pt x="1010" y="418"/>
                    <a:pt x="806" y="567"/>
                    <a:pt x="567" y="567"/>
                  </a:cubicBezTo>
                  <a:cubicBezTo>
                    <a:pt x="254" y="567"/>
                    <a:pt x="0" y="312"/>
                    <a:pt x="0" y="0"/>
                  </a:cubicBezTo>
                  <a:cubicBezTo>
                    <a:pt x="80" y="0"/>
                    <a:pt x="80" y="0"/>
                    <a:pt x="80" y="0"/>
                  </a:cubicBezTo>
                  <a:cubicBezTo>
                    <a:pt x="80" y="268"/>
                    <a:pt x="299" y="487"/>
                    <a:pt x="567" y="487"/>
                  </a:cubicBezTo>
                  <a:cubicBezTo>
                    <a:pt x="835" y="487"/>
                    <a:pt x="1054" y="268"/>
                    <a:pt x="1054" y="0"/>
                  </a:cubicBezTo>
                  <a:lnTo>
                    <a:pt x="11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1135" y="1008"/>
              <a:ext cx="1220" cy="612"/>
            </a:xfrm>
            <a:custGeom>
              <a:avLst/>
              <a:gdLst>
                <a:gd name="T0" fmla="*/ 1133 w 1133"/>
                <a:gd name="T1" fmla="*/ 567 h 567"/>
                <a:gd name="T2" fmla="*/ 1053 w 1133"/>
                <a:gd name="T3" fmla="*/ 567 h 567"/>
                <a:gd name="T4" fmla="*/ 566 w 1133"/>
                <a:gd name="T5" fmla="*/ 80 h 567"/>
                <a:gd name="T6" fmla="*/ 80 w 1133"/>
                <a:gd name="T7" fmla="*/ 567 h 567"/>
                <a:gd name="T8" fmla="*/ 0 w 1133"/>
                <a:gd name="T9" fmla="*/ 567 h 567"/>
                <a:gd name="T10" fmla="*/ 40 w 1133"/>
                <a:gd name="T11" fmla="*/ 358 h 567"/>
                <a:gd name="T12" fmla="*/ 566 w 1133"/>
                <a:gd name="T13" fmla="*/ 0 h 567"/>
                <a:gd name="T14" fmla="*/ 1093 w 1133"/>
                <a:gd name="T15" fmla="*/ 358 h 567"/>
                <a:gd name="T16" fmla="*/ 1133 w 1133"/>
                <a:gd name="T17"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3" h="567">
                  <a:moveTo>
                    <a:pt x="1133" y="567"/>
                  </a:moveTo>
                  <a:cubicBezTo>
                    <a:pt x="1053" y="567"/>
                    <a:pt x="1053" y="567"/>
                    <a:pt x="1053" y="567"/>
                  </a:cubicBezTo>
                  <a:cubicBezTo>
                    <a:pt x="1053" y="299"/>
                    <a:pt x="835" y="80"/>
                    <a:pt x="566" y="80"/>
                  </a:cubicBezTo>
                  <a:cubicBezTo>
                    <a:pt x="298" y="80"/>
                    <a:pt x="80" y="299"/>
                    <a:pt x="80" y="567"/>
                  </a:cubicBezTo>
                  <a:cubicBezTo>
                    <a:pt x="0" y="567"/>
                    <a:pt x="0" y="567"/>
                    <a:pt x="0" y="567"/>
                  </a:cubicBezTo>
                  <a:cubicBezTo>
                    <a:pt x="0" y="493"/>
                    <a:pt x="14" y="423"/>
                    <a:pt x="40" y="358"/>
                  </a:cubicBezTo>
                  <a:cubicBezTo>
                    <a:pt x="123" y="149"/>
                    <a:pt x="328" y="0"/>
                    <a:pt x="566" y="0"/>
                  </a:cubicBezTo>
                  <a:cubicBezTo>
                    <a:pt x="805" y="0"/>
                    <a:pt x="1010" y="149"/>
                    <a:pt x="1093" y="358"/>
                  </a:cubicBezTo>
                  <a:cubicBezTo>
                    <a:pt x="1119" y="423"/>
                    <a:pt x="1133" y="493"/>
                    <a:pt x="1133" y="567"/>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auto">
            <a:xfrm>
              <a:off x="2269" y="1620"/>
              <a:ext cx="1221" cy="612"/>
            </a:xfrm>
            <a:custGeom>
              <a:avLst/>
              <a:gdLst>
                <a:gd name="T0" fmla="*/ 1133 w 1133"/>
                <a:gd name="T1" fmla="*/ 0 h 567"/>
                <a:gd name="T2" fmla="*/ 1093 w 1133"/>
                <a:gd name="T3" fmla="*/ 209 h 567"/>
                <a:gd name="T4" fmla="*/ 567 w 1133"/>
                <a:gd name="T5" fmla="*/ 567 h 567"/>
                <a:gd name="T6" fmla="*/ 40 w 1133"/>
                <a:gd name="T7" fmla="*/ 209 h 567"/>
                <a:gd name="T8" fmla="*/ 0 w 1133"/>
                <a:gd name="T9" fmla="*/ 0 h 567"/>
                <a:gd name="T10" fmla="*/ 80 w 1133"/>
                <a:gd name="T11" fmla="*/ 0 h 567"/>
                <a:gd name="T12" fmla="*/ 567 w 1133"/>
                <a:gd name="T13" fmla="*/ 487 h 567"/>
                <a:gd name="T14" fmla="*/ 1053 w 1133"/>
                <a:gd name="T15" fmla="*/ 0 h 567"/>
                <a:gd name="T16" fmla="*/ 1133 w 1133"/>
                <a:gd name="T17"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3" h="567">
                  <a:moveTo>
                    <a:pt x="1133" y="0"/>
                  </a:moveTo>
                  <a:cubicBezTo>
                    <a:pt x="1133" y="74"/>
                    <a:pt x="1119" y="144"/>
                    <a:pt x="1093" y="209"/>
                  </a:cubicBezTo>
                  <a:cubicBezTo>
                    <a:pt x="1010" y="418"/>
                    <a:pt x="805" y="567"/>
                    <a:pt x="567" y="567"/>
                  </a:cubicBezTo>
                  <a:cubicBezTo>
                    <a:pt x="328" y="567"/>
                    <a:pt x="123" y="418"/>
                    <a:pt x="40" y="209"/>
                  </a:cubicBezTo>
                  <a:cubicBezTo>
                    <a:pt x="14" y="144"/>
                    <a:pt x="0" y="74"/>
                    <a:pt x="0" y="0"/>
                  </a:cubicBezTo>
                  <a:cubicBezTo>
                    <a:pt x="80" y="0"/>
                    <a:pt x="80" y="0"/>
                    <a:pt x="80" y="0"/>
                  </a:cubicBezTo>
                  <a:cubicBezTo>
                    <a:pt x="80" y="268"/>
                    <a:pt x="298" y="487"/>
                    <a:pt x="567" y="487"/>
                  </a:cubicBezTo>
                  <a:cubicBezTo>
                    <a:pt x="835" y="487"/>
                    <a:pt x="1053" y="268"/>
                    <a:pt x="1053" y="0"/>
                  </a:cubicBezTo>
                  <a:lnTo>
                    <a:pt x="1133"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4539" y="1620"/>
              <a:ext cx="1221" cy="612"/>
            </a:xfrm>
            <a:custGeom>
              <a:avLst/>
              <a:gdLst>
                <a:gd name="T0" fmla="*/ 1133 w 1133"/>
                <a:gd name="T1" fmla="*/ 0 h 567"/>
                <a:gd name="T2" fmla="*/ 566 w 1133"/>
                <a:gd name="T3" fmla="*/ 567 h 567"/>
                <a:gd name="T4" fmla="*/ 40 w 1133"/>
                <a:gd name="T5" fmla="*/ 209 h 567"/>
                <a:gd name="T6" fmla="*/ 0 w 1133"/>
                <a:gd name="T7" fmla="*/ 0 h 567"/>
                <a:gd name="T8" fmla="*/ 80 w 1133"/>
                <a:gd name="T9" fmla="*/ 0 h 567"/>
                <a:gd name="T10" fmla="*/ 566 w 1133"/>
                <a:gd name="T11" fmla="*/ 487 h 567"/>
                <a:gd name="T12" fmla="*/ 1053 w 1133"/>
                <a:gd name="T13" fmla="*/ 0 h 567"/>
                <a:gd name="T14" fmla="*/ 1133 w 1133"/>
                <a:gd name="T15" fmla="*/ 0 h 5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567">
                  <a:moveTo>
                    <a:pt x="1133" y="0"/>
                  </a:moveTo>
                  <a:cubicBezTo>
                    <a:pt x="1133" y="312"/>
                    <a:pt x="879" y="567"/>
                    <a:pt x="566" y="567"/>
                  </a:cubicBezTo>
                  <a:cubicBezTo>
                    <a:pt x="328" y="567"/>
                    <a:pt x="123" y="418"/>
                    <a:pt x="40" y="209"/>
                  </a:cubicBezTo>
                  <a:cubicBezTo>
                    <a:pt x="14" y="144"/>
                    <a:pt x="0" y="74"/>
                    <a:pt x="0" y="0"/>
                  </a:cubicBezTo>
                  <a:cubicBezTo>
                    <a:pt x="80" y="0"/>
                    <a:pt x="80" y="0"/>
                    <a:pt x="80" y="0"/>
                  </a:cubicBezTo>
                  <a:cubicBezTo>
                    <a:pt x="80" y="268"/>
                    <a:pt x="298" y="487"/>
                    <a:pt x="566" y="487"/>
                  </a:cubicBezTo>
                  <a:cubicBezTo>
                    <a:pt x="835" y="487"/>
                    <a:pt x="1053" y="268"/>
                    <a:pt x="1053" y="0"/>
                  </a:cubicBezTo>
                  <a:lnTo>
                    <a:pt x="1133"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3404" y="1008"/>
              <a:ext cx="1221" cy="612"/>
            </a:xfrm>
            <a:custGeom>
              <a:avLst/>
              <a:gdLst>
                <a:gd name="T0" fmla="*/ 1134 w 1134"/>
                <a:gd name="T1" fmla="*/ 567 h 567"/>
                <a:gd name="T2" fmla="*/ 1054 w 1134"/>
                <a:gd name="T3" fmla="*/ 567 h 567"/>
                <a:gd name="T4" fmla="*/ 567 w 1134"/>
                <a:gd name="T5" fmla="*/ 80 h 567"/>
                <a:gd name="T6" fmla="*/ 80 w 1134"/>
                <a:gd name="T7" fmla="*/ 567 h 567"/>
                <a:gd name="T8" fmla="*/ 0 w 1134"/>
                <a:gd name="T9" fmla="*/ 567 h 567"/>
                <a:gd name="T10" fmla="*/ 40 w 1134"/>
                <a:gd name="T11" fmla="*/ 358 h 567"/>
                <a:gd name="T12" fmla="*/ 567 w 1134"/>
                <a:gd name="T13" fmla="*/ 0 h 567"/>
                <a:gd name="T14" fmla="*/ 1094 w 1134"/>
                <a:gd name="T15" fmla="*/ 358 h 567"/>
                <a:gd name="T16" fmla="*/ 1134 w 1134"/>
                <a:gd name="T17"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4" h="567">
                  <a:moveTo>
                    <a:pt x="1134" y="567"/>
                  </a:moveTo>
                  <a:cubicBezTo>
                    <a:pt x="1054" y="567"/>
                    <a:pt x="1054" y="567"/>
                    <a:pt x="1054" y="567"/>
                  </a:cubicBezTo>
                  <a:cubicBezTo>
                    <a:pt x="1054" y="299"/>
                    <a:pt x="835" y="80"/>
                    <a:pt x="567" y="80"/>
                  </a:cubicBezTo>
                  <a:cubicBezTo>
                    <a:pt x="299" y="80"/>
                    <a:pt x="80" y="299"/>
                    <a:pt x="80" y="567"/>
                  </a:cubicBezTo>
                  <a:cubicBezTo>
                    <a:pt x="0" y="567"/>
                    <a:pt x="0" y="567"/>
                    <a:pt x="0" y="567"/>
                  </a:cubicBezTo>
                  <a:cubicBezTo>
                    <a:pt x="0" y="493"/>
                    <a:pt x="14" y="423"/>
                    <a:pt x="40" y="358"/>
                  </a:cubicBezTo>
                  <a:cubicBezTo>
                    <a:pt x="124" y="149"/>
                    <a:pt x="328" y="0"/>
                    <a:pt x="567" y="0"/>
                  </a:cubicBezTo>
                  <a:cubicBezTo>
                    <a:pt x="806" y="0"/>
                    <a:pt x="1010" y="149"/>
                    <a:pt x="1094" y="358"/>
                  </a:cubicBezTo>
                  <a:cubicBezTo>
                    <a:pt x="1119" y="423"/>
                    <a:pt x="1134" y="493"/>
                    <a:pt x="1134" y="567"/>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userDrawn="1"/>
        </p:nvGrpSpPr>
        <p:grpSpPr>
          <a:xfrm>
            <a:off x="1524603" y="2454791"/>
            <a:ext cx="928894" cy="928894"/>
            <a:chOff x="7658100" y="3086100"/>
            <a:chExt cx="1028700" cy="1028700"/>
          </a:xfrm>
        </p:grpSpPr>
        <p:sp>
          <p:nvSpPr>
            <p:cNvPr id="54" name="Freeform 40"/>
            <p:cNvSpPr>
              <a:spLocks/>
            </p:cNvSpPr>
            <p:nvPr/>
          </p:nvSpPr>
          <p:spPr bwMode="auto">
            <a:xfrm>
              <a:off x="7658100" y="308610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800 w 1600"/>
                <a:gd name="T9" fmla="*/ 0 h 1600"/>
                <a:gd name="T10" fmla="*/ 800 w 1600"/>
                <a:gd name="T11" fmla="*/ 0 h 1600"/>
                <a:gd name="T12" fmla="*/ 1600 w 1600"/>
                <a:gd name="T13" fmla="*/ 800 h 1600"/>
              </a:gdLst>
              <a:ahLst/>
              <a:cxnLst>
                <a:cxn ang="0">
                  <a:pos x="T0" y="T1"/>
                </a:cxn>
                <a:cxn ang="0">
                  <a:pos x="T2" y="T3"/>
                </a:cxn>
                <a:cxn ang="0">
                  <a:pos x="T4" y="T5"/>
                </a:cxn>
                <a:cxn ang="0">
                  <a:pos x="T6" y="T7"/>
                </a:cxn>
                <a:cxn ang="0">
                  <a:pos x="T8" y="T9"/>
                </a:cxn>
                <a:cxn ang="0">
                  <a:pos x="T10" y="T11"/>
                </a:cxn>
                <a:cxn ang="0">
                  <a:pos x="T12" y="T13"/>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360"/>
                    <a:pt x="360" y="0"/>
                    <a:pt x="800" y="0"/>
                  </a:cubicBezTo>
                  <a:cubicBezTo>
                    <a:pt x="800" y="0"/>
                    <a:pt x="800" y="0"/>
                    <a:pt x="800" y="0"/>
                  </a:cubicBezTo>
                  <a:cubicBezTo>
                    <a:pt x="1240" y="0"/>
                    <a:pt x="1600" y="360"/>
                    <a:pt x="1600" y="80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59"/>
            <p:cNvSpPr>
              <a:spLocks noEditPoints="1"/>
            </p:cNvSpPr>
            <p:nvPr/>
          </p:nvSpPr>
          <p:spPr bwMode="auto">
            <a:xfrm>
              <a:off x="8054975" y="3335338"/>
              <a:ext cx="236538" cy="114300"/>
            </a:xfrm>
            <a:custGeom>
              <a:avLst/>
              <a:gdLst>
                <a:gd name="T0" fmla="*/ 366 w 366"/>
                <a:gd name="T1" fmla="*/ 176 h 176"/>
                <a:gd name="T2" fmla="*/ 293 w 366"/>
                <a:gd name="T3" fmla="*/ 176 h 176"/>
                <a:gd name="T4" fmla="*/ 292 w 366"/>
                <a:gd name="T5" fmla="*/ 169 h 176"/>
                <a:gd name="T6" fmla="*/ 183 w 366"/>
                <a:gd name="T7" fmla="*/ 73 h 176"/>
                <a:gd name="T8" fmla="*/ 73 w 366"/>
                <a:gd name="T9" fmla="*/ 169 h 176"/>
                <a:gd name="T10" fmla="*/ 73 w 366"/>
                <a:gd name="T11" fmla="*/ 176 h 176"/>
                <a:gd name="T12" fmla="*/ 0 w 366"/>
                <a:gd name="T13" fmla="*/ 176 h 176"/>
                <a:gd name="T14" fmla="*/ 1 w 366"/>
                <a:gd name="T15" fmla="*/ 167 h 176"/>
                <a:gd name="T16" fmla="*/ 183 w 366"/>
                <a:gd name="T17" fmla="*/ 0 h 176"/>
                <a:gd name="T18" fmla="*/ 365 w 366"/>
                <a:gd name="T19" fmla="*/ 167 h 176"/>
                <a:gd name="T20" fmla="*/ 366 w 366"/>
                <a:gd name="T21" fmla="*/ 176 h 176"/>
                <a:gd name="T22" fmla="*/ 307 w 366"/>
                <a:gd name="T23" fmla="*/ 160 h 176"/>
                <a:gd name="T24" fmla="*/ 348 w 366"/>
                <a:gd name="T25" fmla="*/ 160 h 176"/>
                <a:gd name="T26" fmla="*/ 183 w 366"/>
                <a:gd name="T27" fmla="*/ 16 h 176"/>
                <a:gd name="T28" fmla="*/ 18 w 366"/>
                <a:gd name="T29" fmla="*/ 160 h 176"/>
                <a:gd name="T30" fmla="*/ 59 w 366"/>
                <a:gd name="T31" fmla="*/ 160 h 176"/>
                <a:gd name="T32" fmla="*/ 183 w 366"/>
                <a:gd name="T33" fmla="*/ 57 h 176"/>
                <a:gd name="T34" fmla="*/ 307 w 366"/>
                <a:gd name="T35"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76">
                  <a:moveTo>
                    <a:pt x="366" y="176"/>
                  </a:moveTo>
                  <a:cubicBezTo>
                    <a:pt x="293" y="176"/>
                    <a:pt x="293" y="176"/>
                    <a:pt x="293" y="176"/>
                  </a:cubicBezTo>
                  <a:cubicBezTo>
                    <a:pt x="292" y="169"/>
                    <a:pt x="292" y="169"/>
                    <a:pt x="292" y="169"/>
                  </a:cubicBezTo>
                  <a:cubicBezTo>
                    <a:pt x="285" y="114"/>
                    <a:pt x="238" y="73"/>
                    <a:pt x="183" y="73"/>
                  </a:cubicBezTo>
                  <a:cubicBezTo>
                    <a:pt x="127" y="73"/>
                    <a:pt x="80" y="114"/>
                    <a:pt x="73" y="169"/>
                  </a:cubicBezTo>
                  <a:cubicBezTo>
                    <a:pt x="73" y="176"/>
                    <a:pt x="73" y="176"/>
                    <a:pt x="73" y="176"/>
                  </a:cubicBezTo>
                  <a:cubicBezTo>
                    <a:pt x="0" y="176"/>
                    <a:pt x="0" y="176"/>
                    <a:pt x="0" y="176"/>
                  </a:cubicBezTo>
                  <a:cubicBezTo>
                    <a:pt x="1" y="167"/>
                    <a:pt x="1" y="167"/>
                    <a:pt x="1" y="167"/>
                  </a:cubicBezTo>
                  <a:cubicBezTo>
                    <a:pt x="9" y="74"/>
                    <a:pt x="89" y="0"/>
                    <a:pt x="183" y="0"/>
                  </a:cubicBezTo>
                  <a:cubicBezTo>
                    <a:pt x="277" y="0"/>
                    <a:pt x="357" y="74"/>
                    <a:pt x="365" y="167"/>
                  </a:cubicBezTo>
                  <a:lnTo>
                    <a:pt x="366" y="176"/>
                  </a:lnTo>
                  <a:close/>
                  <a:moveTo>
                    <a:pt x="307" y="160"/>
                  </a:moveTo>
                  <a:cubicBezTo>
                    <a:pt x="348" y="160"/>
                    <a:pt x="348" y="160"/>
                    <a:pt x="348" y="160"/>
                  </a:cubicBezTo>
                  <a:cubicBezTo>
                    <a:pt x="337" y="79"/>
                    <a:pt x="266" y="16"/>
                    <a:pt x="183" y="16"/>
                  </a:cubicBezTo>
                  <a:cubicBezTo>
                    <a:pt x="100" y="16"/>
                    <a:pt x="29" y="79"/>
                    <a:pt x="18" y="160"/>
                  </a:cubicBezTo>
                  <a:cubicBezTo>
                    <a:pt x="59" y="160"/>
                    <a:pt x="59" y="160"/>
                    <a:pt x="59" y="160"/>
                  </a:cubicBezTo>
                  <a:cubicBezTo>
                    <a:pt x="70" y="101"/>
                    <a:pt x="122" y="57"/>
                    <a:pt x="183" y="57"/>
                  </a:cubicBezTo>
                  <a:cubicBezTo>
                    <a:pt x="244" y="57"/>
                    <a:pt x="296" y="101"/>
                    <a:pt x="307" y="1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noEditPoints="1"/>
            </p:cNvSpPr>
            <p:nvPr/>
          </p:nvSpPr>
          <p:spPr bwMode="auto">
            <a:xfrm>
              <a:off x="7869238" y="3438525"/>
              <a:ext cx="608013" cy="114300"/>
            </a:xfrm>
            <a:custGeom>
              <a:avLst/>
              <a:gdLst>
                <a:gd name="T0" fmla="*/ 946 w 946"/>
                <a:gd name="T1" fmla="*/ 177 h 177"/>
                <a:gd name="T2" fmla="*/ 713 w 946"/>
                <a:gd name="T3" fmla="*/ 177 h 177"/>
                <a:gd name="T4" fmla="*/ 713 w 946"/>
                <a:gd name="T5" fmla="*/ 153 h 177"/>
                <a:gd name="T6" fmla="*/ 702 w 946"/>
                <a:gd name="T7" fmla="*/ 143 h 177"/>
                <a:gd name="T8" fmla="*/ 666 w 946"/>
                <a:gd name="T9" fmla="*/ 143 h 177"/>
                <a:gd name="T10" fmla="*/ 655 w 946"/>
                <a:gd name="T11" fmla="*/ 153 h 177"/>
                <a:gd name="T12" fmla="*/ 655 w 946"/>
                <a:gd name="T13" fmla="*/ 177 h 177"/>
                <a:gd name="T14" fmla="*/ 291 w 946"/>
                <a:gd name="T15" fmla="*/ 177 h 177"/>
                <a:gd name="T16" fmla="*/ 291 w 946"/>
                <a:gd name="T17" fmla="*/ 153 h 177"/>
                <a:gd name="T18" fmla="*/ 280 w 946"/>
                <a:gd name="T19" fmla="*/ 143 h 177"/>
                <a:gd name="T20" fmla="*/ 244 w 946"/>
                <a:gd name="T21" fmla="*/ 143 h 177"/>
                <a:gd name="T22" fmla="*/ 233 w 946"/>
                <a:gd name="T23" fmla="*/ 153 h 177"/>
                <a:gd name="T24" fmla="*/ 233 w 946"/>
                <a:gd name="T25" fmla="*/ 177 h 177"/>
                <a:gd name="T26" fmla="*/ 0 w 946"/>
                <a:gd name="T27" fmla="*/ 177 h 177"/>
                <a:gd name="T28" fmla="*/ 0 w 946"/>
                <a:gd name="T29" fmla="*/ 131 h 177"/>
                <a:gd name="T30" fmla="*/ 131 w 946"/>
                <a:gd name="T31" fmla="*/ 0 h 177"/>
                <a:gd name="T32" fmla="*/ 815 w 946"/>
                <a:gd name="T33" fmla="*/ 0 h 177"/>
                <a:gd name="T34" fmla="*/ 946 w 946"/>
                <a:gd name="T35" fmla="*/ 131 h 177"/>
                <a:gd name="T36" fmla="*/ 946 w 946"/>
                <a:gd name="T37" fmla="*/ 177 h 177"/>
                <a:gd name="T38" fmla="*/ 729 w 946"/>
                <a:gd name="T39" fmla="*/ 161 h 177"/>
                <a:gd name="T40" fmla="*/ 930 w 946"/>
                <a:gd name="T41" fmla="*/ 161 h 177"/>
                <a:gd name="T42" fmla="*/ 930 w 946"/>
                <a:gd name="T43" fmla="*/ 131 h 177"/>
                <a:gd name="T44" fmla="*/ 815 w 946"/>
                <a:gd name="T45" fmla="*/ 16 h 177"/>
                <a:gd name="T46" fmla="*/ 131 w 946"/>
                <a:gd name="T47" fmla="*/ 16 h 177"/>
                <a:gd name="T48" fmla="*/ 16 w 946"/>
                <a:gd name="T49" fmla="*/ 131 h 177"/>
                <a:gd name="T50" fmla="*/ 16 w 946"/>
                <a:gd name="T51" fmla="*/ 161 h 177"/>
                <a:gd name="T52" fmla="*/ 217 w 946"/>
                <a:gd name="T53" fmla="*/ 161 h 177"/>
                <a:gd name="T54" fmla="*/ 217 w 946"/>
                <a:gd name="T55" fmla="*/ 153 h 177"/>
                <a:gd name="T56" fmla="*/ 244 w 946"/>
                <a:gd name="T57" fmla="*/ 127 h 177"/>
                <a:gd name="T58" fmla="*/ 280 w 946"/>
                <a:gd name="T59" fmla="*/ 127 h 177"/>
                <a:gd name="T60" fmla="*/ 307 w 946"/>
                <a:gd name="T61" fmla="*/ 153 h 177"/>
                <a:gd name="T62" fmla="*/ 307 w 946"/>
                <a:gd name="T63" fmla="*/ 161 h 177"/>
                <a:gd name="T64" fmla="*/ 639 w 946"/>
                <a:gd name="T65" fmla="*/ 161 h 177"/>
                <a:gd name="T66" fmla="*/ 639 w 946"/>
                <a:gd name="T67" fmla="*/ 153 h 177"/>
                <a:gd name="T68" fmla="*/ 666 w 946"/>
                <a:gd name="T69" fmla="*/ 127 h 177"/>
                <a:gd name="T70" fmla="*/ 702 w 946"/>
                <a:gd name="T71" fmla="*/ 127 h 177"/>
                <a:gd name="T72" fmla="*/ 729 w 946"/>
                <a:gd name="T73" fmla="*/ 153 h 177"/>
                <a:gd name="T74" fmla="*/ 729 w 946"/>
                <a:gd name="T75" fmla="*/ 16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177">
                  <a:moveTo>
                    <a:pt x="946" y="177"/>
                  </a:moveTo>
                  <a:cubicBezTo>
                    <a:pt x="713" y="177"/>
                    <a:pt x="713" y="177"/>
                    <a:pt x="713" y="177"/>
                  </a:cubicBezTo>
                  <a:cubicBezTo>
                    <a:pt x="713" y="153"/>
                    <a:pt x="713" y="153"/>
                    <a:pt x="713" y="153"/>
                  </a:cubicBezTo>
                  <a:cubicBezTo>
                    <a:pt x="713" y="147"/>
                    <a:pt x="708" y="143"/>
                    <a:pt x="702" y="143"/>
                  </a:cubicBezTo>
                  <a:cubicBezTo>
                    <a:pt x="666" y="143"/>
                    <a:pt x="666" y="143"/>
                    <a:pt x="666" y="143"/>
                  </a:cubicBezTo>
                  <a:cubicBezTo>
                    <a:pt x="660" y="143"/>
                    <a:pt x="655" y="147"/>
                    <a:pt x="655" y="153"/>
                  </a:cubicBezTo>
                  <a:cubicBezTo>
                    <a:pt x="655" y="177"/>
                    <a:pt x="655" y="177"/>
                    <a:pt x="655" y="177"/>
                  </a:cubicBezTo>
                  <a:cubicBezTo>
                    <a:pt x="291" y="177"/>
                    <a:pt x="291" y="177"/>
                    <a:pt x="291" y="177"/>
                  </a:cubicBezTo>
                  <a:cubicBezTo>
                    <a:pt x="291" y="153"/>
                    <a:pt x="291" y="153"/>
                    <a:pt x="291" y="153"/>
                  </a:cubicBezTo>
                  <a:cubicBezTo>
                    <a:pt x="291" y="147"/>
                    <a:pt x="286" y="143"/>
                    <a:pt x="280" y="143"/>
                  </a:cubicBezTo>
                  <a:cubicBezTo>
                    <a:pt x="244" y="143"/>
                    <a:pt x="244" y="143"/>
                    <a:pt x="244" y="143"/>
                  </a:cubicBezTo>
                  <a:cubicBezTo>
                    <a:pt x="238" y="143"/>
                    <a:pt x="233" y="147"/>
                    <a:pt x="233" y="153"/>
                  </a:cubicBezTo>
                  <a:cubicBezTo>
                    <a:pt x="233" y="177"/>
                    <a:pt x="233" y="177"/>
                    <a:pt x="233" y="177"/>
                  </a:cubicBezTo>
                  <a:cubicBezTo>
                    <a:pt x="0" y="177"/>
                    <a:pt x="0" y="177"/>
                    <a:pt x="0" y="177"/>
                  </a:cubicBezTo>
                  <a:cubicBezTo>
                    <a:pt x="0" y="131"/>
                    <a:pt x="0" y="131"/>
                    <a:pt x="0" y="131"/>
                  </a:cubicBezTo>
                  <a:cubicBezTo>
                    <a:pt x="0" y="59"/>
                    <a:pt x="58" y="0"/>
                    <a:pt x="131" y="0"/>
                  </a:cubicBezTo>
                  <a:cubicBezTo>
                    <a:pt x="815" y="0"/>
                    <a:pt x="815" y="0"/>
                    <a:pt x="815" y="0"/>
                  </a:cubicBezTo>
                  <a:cubicBezTo>
                    <a:pt x="887" y="0"/>
                    <a:pt x="946" y="59"/>
                    <a:pt x="946" y="131"/>
                  </a:cubicBezTo>
                  <a:lnTo>
                    <a:pt x="946" y="177"/>
                  </a:lnTo>
                  <a:close/>
                  <a:moveTo>
                    <a:pt x="729" y="161"/>
                  </a:moveTo>
                  <a:cubicBezTo>
                    <a:pt x="930" y="161"/>
                    <a:pt x="930" y="161"/>
                    <a:pt x="930" y="161"/>
                  </a:cubicBezTo>
                  <a:cubicBezTo>
                    <a:pt x="930" y="131"/>
                    <a:pt x="930" y="131"/>
                    <a:pt x="930" y="131"/>
                  </a:cubicBezTo>
                  <a:cubicBezTo>
                    <a:pt x="930" y="68"/>
                    <a:pt x="878" y="16"/>
                    <a:pt x="815" y="16"/>
                  </a:cubicBezTo>
                  <a:cubicBezTo>
                    <a:pt x="131" y="16"/>
                    <a:pt x="131" y="16"/>
                    <a:pt x="131" y="16"/>
                  </a:cubicBezTo>
                  <a:cubicBezTo>
                    <a:pt x="67" y="16"/>
                    <a:pt x="16" y="68"/>
                    <a:pt x="16" y="131"/>
                  </a:cubicBezTo>
                  <a:cubicBezTo>
                    <a:pt x="16" y="161"/>
                    <a:pt x="16" y="161"/>
                    <a:pt x="16" y="161"/>
                  </a:cubicBezTo>
                  <a:cubicBezTo>
                    <a:pt x="217" y="161"/>
                    <a:pt x="217" y="161"/>
                    <a:pt x="217" y="161"/>
                  </a:cubicBezTo>
                  <a:cubicBezTo>
                    <a:pt x="217" y="153"/>
                    <a:pt x="217" y="153"/>
                    <a:pt x="217" y="153"/>
                  </a:cubicBezTo>
                  <a:cubicBezTo>
                    <a:pt x="217" y="139"/>
                    <a:pt x="229" y="127"/>
                    <a:pt x="244" y="127"/>
                  </a:cubicBezTo>
                  <a:cubicBezTo>
                    <a:pt x="280" y="127"/>
                    <a:pt x="280" y="127"/>
                    <a:pt x="280" y="127"/>
                  </a:cubicBezTo>
                  <a:cubicBezTo>
                    <a:pt x="295" y="127"/>
                    <a:pt x="307" y="139"/>
                    <a:pt x="307" y="153"/>
                  </a:cubicBezTo>
                  <a:cubicBezTo>
                    <a:pt x="307" y="161"/>
                    <a:pt x="307" y="161"/>
                    <a:pt x="307" y="161"/>
                  </a:cubicBezTo>
                  <a:cubicBezTo>
                    <a:pt x="639" y="161"/>
                    <a:pt x="639" y="161"/>
                    <a:pt x="639" y="161"/>
                  </a:cubicBezTo>
                  <a:cubicBezTo>
                    <a:pt x="639" y="153"/>
                    <a:pt x="639" y="153"/>
                    <a:pt x="639" y="153"/>
                  </a:cubicBezTo>
                  <a:cubicBezTo>
                    <a:pt x="639" y="139"/>
                    <a:pt x="651" y="127"/>
                    <a:pt x="666" y="127"/>
                  </a:cubicBezTo>
                  <a:cubicBezTo>
                    <a:pt x="702" y="127"/>
                    <a:pt x="702" y="127"/>
                    <a:pt x="702" y="127"/>
                  </a:cubicBezTo>
                  <a:cubicBezTo>
                    <a:pt x="717" y="127"/>
                    <a:pt x="729" y="139"/>
                    <a:pt x="729" y="153"/>
                  </a:cubicBezTo>
                  <a:lnTo>
                    <a:pt x="729" y="1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noEditPoints="1"/>
            </p:cNvSpPr>
            <p:nvPr/>
          </p:nvSpPr>
          <p:spPr bwMode="auto">
            <a:xfrm>
              <a:off x="7869238" y="3576638"/>
              <a:ext cx="608013" cy="276225"/>
            </a:xfrm>
            <a:custGeom>
              <a:avLst/>
              <a:gdLst>
                <a:gd name="T0" fmla="*/ 815 w 946"/>
                <a:gd name="T1" fmla="*/ 430 h 430"/>
                <a:gd name="T2" fmla="*/ 131 w 946"/>
                <a:gd name="T3" fmla="*/ 430 h 430"/>
                <a:gd name="T4" fmla="*/ 0 w 946"/>
                <a:gd name="T5" fmla="*/ 298 h 430"/>
                <a:gd name="T6" fmla="*/ 0 w 946"/>
                <a:gd name="T7" fmla="*/ 0 h 430"/>
                <a:gd name="T8" fmla="*/ 233 w 946"/>
                <a:gd name="T9" fmla="*/ 0 h 430"/>
                <a:gd name="T10" fmla="*/ 233 w 946"/>
                <a:gd name="T11" fmla="*/ 34 h 430"/>
                <a:gd name="T12" fmla="*/ 244 w 946"/>
                <a:gd name="T13" fmla="*/ 45 h 430"/>
                <a:gd name="T14" fmla="*/ 280 w 946"/>
                <a:gd name="T15" fmla="*/ 45 h 430"/>
                <a:gd name="T16" fmla="*/ 291 w 946"/>
                <a:gd name="T17" fmla="*/ 34 h 430"/>
                <a:gd name="T18" fmla="*/ 291 w 946"/>
                <a:gd name="T19" fmla="*/ 0 h 430"/>
                <a:gd name="T20" fmla="*/ 655 w 946"/>
                <a:gd name="T21" fmla="*/ 0 h 430"/>
                <a:gd name="T22" fmla="*/ 655 w 946"/>
                <a:gd name="T23" fmla="*/ 34 h 430"/>
                <a:gd name="T24" fmla="*/ 666 w 946"/>
                <a:gd name="T25" fmla="*/ 45 h 430"/>
                <a:gd name="T26" fmla="*/ 702 w 946"/>
                <a:gd name="T27" fmla="*/ 45 h 430"/>
                <a:gd name="T28" fmla="*/ 713 w 946"/>
                <a:gd name="T29" fmla="*/ 34 h 430"/>
                <a:gd name="T30" fmla="*/ 713 w 946"/>
                <a:gd name="T31" fmla="*/ 0 h 430"/>
                <a:gd name="T32" fmla="*/ 946 w 946"/>
                <a:gd name="T33" fmla="*/ 0 h 430"/>
                <a:gd name="T34" fmla="*/ 946 w 946"/>
                <a:gd name="T35" fmla="*/ 298 h 430"/>
                <a:gd name="T36" fmla="*/ 815 w 946"/>
                <a:gd name="T37" fmla="*/ 430 h 430"/>
                <a:gd name="T38" fmla="*/ 16 w 946"/>
                <a:gd name="T39" fmla="*/ 16 h 430"/>
                <a:gd name="T40" fmla="*/ 16 w 946"/>
                <a:gd name="T41" fmla="*/ 298 h 430"/>
                <a:gd name="T42" fmla="*/ 131 w 946"/>
                <a:gd name="T43" fmla="*/ 414 h 430"/>
                <a:gd name="T44" fmla="*/ 815 w 946"/>
                <a:gd name="T45" fmla="*/ 414 h 430"/>
                <a:gd name="T46" fmla="*/ 930 w 946"/>
                <a:gd name="T47" fmla="*/ 298 h 430"/>
                <a:gd name="T48" fmla="*/ 930 w 946"/>
                <a:gd name="T49" fmla="*/ 16 h 430"/>
                <a:gd name="T50" fmla="*/ 729 w 946"/>
                <a:gd name="T51" fmla="*/ 16 h 430"/>
                <a:gd name="T52" fmla="*/ 729 w 946"/>
                <a:gd name="T53" fmla="*/ 34 h 430"/>
                <a:gd name="T54" fmla="*/ 702 w 946"/>
                <a:gd name="T55" fmla="*/ 61 h 430"/>
                <a:gd name="T56" fmla="*/ 666 w 946"/>
                <a:gd name="T57" fmla="*/ 61 h 430"/>
                <a:gd name="T58" fmla="*/ 639 w 946"/>
                <a:gd name="T59" fmla="*/ 34 h 430"/>
                <a:gd name="T60" fmla="*/ 639 w 946"/>
                <a:gd name="T61" fmla="*/ 16 h 430"/>
                <a:gd name="T62" fmla="*/ 307 w 946"/>
                <a:gd name="T63" fmla="*/ 16 h 430"/>
                <a:gd name="T64" fmla="*/ 307 w 946"/>
                <a:gd name="T65" fmla="*/ 34 h 430"/>
                <a:gd name="T66" fmla="*/ 280 w 946"/>
                <a:gd name="T67" fmla="*/ 61 h 430"/>
                <a:gd name="T68" fmla="*/ 244 w 946"/>
                <a:gd name="T69" fmla="*/ 61 h 430"/>
                <a:gd name="T70" fmla="*/ 217 w 946"/>
                <a:gd name="T71" fmla="*/ 34 h 430"/>
                <a:gd name="T72" fmla="*/ 217 w 946"/>
                <a:gd name="T73" fmla="*/ 16 h 430"/>
                <a:gd name="T74" fmla="*/ 16 w 946"/>
                <a:gd name="T75"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430">
                  <a:moveTo>
                    <a:pt x="815" y="430"/>
                  </a:moveTo>
                  <a:cubicBezTo>
                    <a:pt x="131" y="430"/>
                    <a:pt x="131" y="430"/>
                    <a:pt x="131" y="430"/>
                  </a:cubicBezTo>
                  <a:cubicBezTo>
                    <a:pt x="58" y="430"/>
                    <a:pt x="0" y="371"/>
                    <a:pt x="0" y="298"/>
                  </a:cubicBezTo>
                  <a:cubicBezTo>
                    <a:pt x="0" y="0"/>
                    <a:pt x="0" y="0"/>
                    <a:pt x="0" y="0"/>
                  </a:cubicBezTo>
                  <a:cubicBezTo>
                    <a:pt x="233" y="0"/>
                    <a:pt x="233" y="0"/>
                    <a:pt x="233" y="0"/>
                  </a:cubicBezTo>
                  <a:cubicBezTo>
                    <a:pt x="233" y="34"/>
                    <a:pt x="233" y="34"/>
                    <a:pt x="233" y="34"/>
                  </a:cubicBezTo>
                  <a:cubicBezTo>
                    <a:pt x="233" y="40"/>
                    <a:pt x="238" y="45"/>
                    <a:pt x="244" y="45"/>
                  </a:cubicBezTo>
                  <a:cubicBezTo>
                    <a:pt x="280" y="45"/>
                    <a:pt x="280" y="45"/>
                    <a:pt x="280" y="45"/>
                  </a:cubicBezTo>
                  <a:cubicBezTo>
                    <a:pt x="286" y="45"/>
                    <a:pt x="291" y="40"/>
                    <a:pt x="291" y="34"/>
                  </a:cubicBezTo>
                  <a:cubicBezTo>
                    <a:pt x="291" y="0"/>
                    <a:pt x="291" y="0"/>
                    <a:pt x="291" y="0"/>
                  </a:cubicBezTo>
                  <a:cubicBezTo>
                    <a:pt x="655" y="0"/>
                    <a:pt x="655" y="0"/>
                    <a:pt x="655" y="0"/>
                  </a:cubicBezTo>
                  <a:cubicBezTo>
                    <a:pt x="655" y="34"/>
                    <a:pt x="655" y="34"/>
                    <a:pt x="655" y="34"/>
                  </a:cubicBezTo>
                  <a:cubicBezTo>
                    <a:pt x="655" y="40"/>
                    <a:pt x="660" y="45"/>
                    <a:pt x="666" y="45"/>
                  </a:cubicBezTo>
                  <a:cubicBezTo>
                    <a:pt x="702" y="45"/>
                    <a:pt x="702" y="45"/>
                    <a:pt x="702" y="45"/>
                  </a:cubicBezTo>
                  <a:cubicBezTo>
                    <a:pt x="708" y="45"/>
                    <a:pt x="713" y="40"/>
                    <a:pt x="713" y="34"/>
                  </a:cubicBezTo>
                  <a:cubicBezTo>
                    <a:pt x="713" y="0"/>
                    <a:pt x="713" y="0"/>
                    <a:pt x="713" y="0"/>
                  </a:cubicBezTo>
                  <a:cubicBezTo>
                    <a:pt x="946" y="0"/>
                    <a:pt x="946" y="0"/>
                    <a:pt x="946" y="0"/>
                  </a:cubicBezTo>
                  <a:cubicBezTo>
                    <a:pt x="946" y="298"/>
                    <a:pt x="946" y="298"/>
                    <a:pt x="946" y="298"/>
                  </a:cubicBezTo>
                  <a:cubicBezTo>
                    <a:pt x="946" y="371"/>
                    <a:pt x="887" y="430"/>
                    <a:pt x="815" y="430"/>
                  </a:cubicBezTo>
                  <a:close/>
                  <a:moveTo>
                    <a:pt x="16" y="16"/>
                  </a:moveTo>
                  <a:cubicBezTo>
                    <a:pt x="16" y="298"/>
                    <a:pt x="16" y="298"/>
                    <a:pt x="16" y="298"/>
                  </a:cubicBezTo>
                  <a:cubicBezTo>
                    <a:pt x="16" y="362"/>
                    <a:pt x="67" y="414"/>
                    <a:pt x="131" y="414"/>
                  </a:cubicBezTo>
                  <a:cubicBezTo>
                    <a:pt x="815" y="414"/>
                    <a:pt x="815" y="414"/>
                    <a:pt x="815" y="414"/>
                  </a:cubicBezTo>
                  <a:cubicBezTo>
                    <a:pt x="878" y="414"/>
                    <a:pt x="930" y="362"/>
                    <a:pt x="930" y="298"/>
                  </a:cubicBezTo>
                  <a:cubicBezTo>
                    <a:pt x="930" y="16"/>
                    <a:pt x="930" y="16"/>
                    <a:pt x="930" y="16"/>
                  </a:cubicBezTo>
                  <a:cubicBezTo>
                    <a:pt x="729" y="16"/>
                    <a:pt x="729" y="16"/>
                    <a:pt x="729" y="16"/>
                  </a:cubicBezTo>
                  <a:cubicBezTo>
                    <a:pt x="729" y="34"/>
                    <a:pt x="729" y="34"/>
                    <a:pt x="729" y="34"/>
                  </a:cubicBezTo>
                  <a:cubicBezTo>
                    <a:pt x="729" y="49"/>
                    <a:pt x="717" y="61"/>
                    <a:pt x="702" y="61"/>
                  </a:cubicBezTo>
                  <a:cubicBezTo>
                    <a:pt x="666" y="61"/>
                    <a:pt x="666" y="61"/>
                    <a:pt x="666" y="61"/>
                  </a:cubicBezTo>
                  <a:cubicBezTo>
                    <a:pt x="651" y="61"/>
                    <a:pt x="639" y="49"/>
                    <a:pt x="639" y="34"/>
                  </a:cubicBezTo>
                  <a:cubicBezTo>
                    <a:pt x="639" y="16"/>
                    <a:pt x="639" y="16"/>
                    <a:pt x="639" y="16"/>
                  </a:cubicBezTo>
                  <a:cubicBezTo>
                    <a:pt x="307" y="16"/>
                    <a:pt x="307" y="16"/>
                    <a:pt x="307" y="16"/>
                  </a:cubicBezTo>
                  <a:cubicBezTo>
                    <a:pt x="307" y="34"/>
                    <a:pt x="307" y="34"/>
                    <a:pt x="307" y="34"/>
                  </a:cubicBezTo>
                  <a:cubicBezTo>
                    <a:pt x="307" y="49"/>
                    <a:pt x="295" y="61"/>
                    <a:pt x="280" y="61"/>
                  </a:cubicBezTo>
                  <a:cubicBezTo>
                    <a:pt x="244" y="61"/>
                    <a:pt x="244" y="61"/>
                    <a:pt x="244" y="61"/>
                  </a:cubicBezTo>
                  <a:cubicBezTo>
                    <a:pt x="229" y="61"/>
                    <a:pt x="217" y="49"/>
                    <a:pt x="217" y="34"/>
                  </a:cubicBezTo>
                  <a:cubicBezTo>
                    <a:pt x="217" y="16"/>
                    <a:pt x="217" y="16"/>
                    <a:pt x="217" y="16"/>
                  </a:cubicBezTo>
                  <a:lnTo>
                    <a:pt x="16"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0" name="Group 89"/>
          <p:cNvGrpSpPr/>
          <p:nvPr userDrawn="1"/>
        </p:nvGrpSpPr>
        <p:grpSpPr>
          <a:xfrm>
            <a:off x="2818441" y="2424688"/>
            <a:ext cx="928894" cy="928894"/>
            <a:chOff x="1485900" y="2057400"/>
            <a:chExt cx="1028700" cy="1028700"/>
          </a:xfrm>
        </p:grpSpPr>
        <p:sp>
          <p:nvSpPr>
            <p:cNvPr id="91" name="Freeform 9"/>
            <p:cNvSpPr>
              <a:spLocks/>
            </p:cNvSpPr>
            <p:nvPr/>
          </p:nvSpPr>
          <p:spPr bwMode="auto">
            <a:xfrm>
              <a:off x="1485900" y="2057400"/>
              <a:ext cx="1028700" cy="1028700"/>
            </a:xfrm>
            <a:custGeom>
              <a:avLst/>
              <a:gdLst>
                <a:gd name="T0" fmla="*/ 1600 w 1600"/>
                <a:gd name="T1" fmla="*/ 800 h 1600"/>
                <a:gd name="T2" fmla="*/ 800 w 1600"/>
                <a:gd name="T3" fmla="*/ 1600 h 1600"/>
                <a:gd name="T4" fmla="*/ 0 w 1600"/>
                <a:gd name="T5" fmla="*/ 800 h 1600"/>
                <a:gd name="T6" fmla="*/ 0 w 1600"/>
                <a:gd name="T7" fmla="*/ 800 h 1600"/>
                <a:gd name="T8" fmla="*/ 800 w 1600"/>
                <a:gd name="T9" fmla="*/ 0 h 1600"/>
                <a:gd name="T10" fmla="*/ 1600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600" y="800"/>
                  </a:moveTo>
                  <a:cubicBezTo>
                    <a:pt x="1600" y="1240"/>
                    <a:pt x="1240" y="1600"/>
                    <a:pt x="800" y="1600"/>
                  </a:cubicBezTo>
                  <a:cubicBezTo>
                    <a:pt x="360" y="1600"/>
                    <a:pt x="0" y="1240"/>
                    <a:pt x="0" y="800"/>
                  </a:cubicBezTo>
                  <a:cubicBezTo>
                    <a:pt x="0" y="800"/>
                    <a:pt x="0" y="800"/>
                    <a:pt x="0" y="800"/>
                  </a:cubicBezTo>
                  <a:cubicBezTo>
                    <a:pt x="0" y="360"/>
                    <a:pt x="360" y="0"/>
                    <a:pt x="800" y="0"/>
                  </a:cubicBezTo>
                  <a:cubicBezTo>
                    <a:pt x="1240" y="0"/>
                    <a:pt x="1600" y="360"/>
                    <a:pt x="1600" y="80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67"/>
            <p:cNvSpPr>
              <a:spLocks noEditPoints="1"/>
            </p:cNvSpPr>
            <p:nvPr/>
          </p:nvSpPr>
          <p:spPr bwMode="auto">
            <a:xfrm>
              <a:off x="1820863" y="2263775"/>
              <a:ext cx="369888" cy="487363"/>
            </a:xfrm>
            <a:custGeom>
              <a:avLst/>
              <a:gdLst>
                <a:gd name="T0" fmla="*/ 383 w 574"/>
                <a:gd name="T1" fmla="*/ 757 h 757"/>
                <a:gd name="T2" fmla="*/ 191 w 574"/>
                <a:gd name="T3" fmla="*/ 757 h 757"/>
                <a:gd name="T4" fmla="*/ 167 w 574"/>
                <a:gd name="T5" fmla="*/ 734 h 757"/>
                <a:gd name="T6" fmla="*/ 167 w 574"/>
                <a:gd name="T7" fmla="*/ 678 h 757"/>
                <a:gd name="T8" fmla="*/ 84 w 574"/>
                <a:gd name="T9" fmla="*/ 499 h 757"/>
                <a:gd name="T10" fmla="*/ 55 w 574"/>
                <a:gd name="T11" fmla="*/ 456 h 757"/>
                <a:gd name="T12" fmla="*/ 29 w 574"/>
                <a:gd name="T13" fmla="*/ 412 h 757"/>
                <a:gd name="T14" fmla="*/ 27 w 574"/>
                <a:gd name="T15" fmla="*/ 408 h 757"/>
                <a:gd name="T16" fmla="*/ 0 w 574"/>
                <a:gd name="T17" fmla="*/ 287 h 757"/>
                <a:gd name="T18" fmla="*/ 287 w 574"/>
                <a:gd name="T19" fmla="*/ 0 h 757"/>
                <a:gd name="T20" fmla="*/ 574 w 574"/>
                <a:gd name="T21" fmla="*/ 287 h 757"/>
                <a:gd name="T22" fmla="*/ 547 w 574"/>
                <a:gd name="T23" fmla="*/ 408 h 757"/>
                <a:gd name="T24" fmla="*/ 545 w 574"/>
                <a:gd name="T25" fmla="*/ 412 h 757"/>
                <a:gd name="T26" fmla="*/ 519 w 574"/>
                <a:gd name="T27" fmla="*/ 456 h 757"/>
                <a:gd name="T28" fmla="*/ 490 w 574"/>
                <a:gd name="T29" fmla="*/ 499 h 757"/>
                <a:gd name="T30" fmla="*/ 407 w 574"/>
                <a:gd name="T31" fmla="*/ 678 h 757"/>
                <a:gd name="T32" fmla="*/ 407 w 574"/>
                <a:gd name="T33" fmla="*/ 734 h 757"/>
                <a:gd name="T34" fmla="*/ 383 w 574"/>
                <a:gd name="T35" fmla="*/ 757 h 757"/>
                <a:gd name="T36" fmla="*/ 287 w 574"/>
                <a:gd name="T37" fmla="*/ 16 h 757"/>
                <a:gd name="T38" fmla="*/ 16 w 574"/>
                <a:gd name="T39" fmla="*/ 287 h 757"/>
                <a:gd name="T40" fmla="*/ 41 w 574"/>
                <a:gd name="T41" fmla="*/ 401 h 757"/>
                <a:gd name="T42" fmla="*/ 43 w 574"/>
                <a:gd name="T43" fmla="*/ 404 h 757"/>
                <a:gd name="T44" fmla="*/ 43 w 574"/>
                <a:gd name="T45" fmla="*/ 405 h 757"/>
                <a:gd name="T46" fmla="*/ 68 w 574"/>
                <a:gd name="T47" fmla="*/ 447 h 757"/>
                <a:gd name="T48" fmla="*/ 69 w 574"/>
                <a:gd name="T49" fmla="*/ 447 h 757"/>
                <a:gd name="T50" fmla="*/ 97 w 574"/>
                <a:gd name="T51" fmla="*/ 490 h 757"/>
                <a:gd name="T52" fmla="*/ 183 w 574"/>
                <a:gd name="T53" fmla="*/ 678 h 757"/>
                <a:gd name="T54" fmla="*/ 183 w 574"/>
                <a:gd name="T55" fmla="*/ 734 h 757"/>
                <a:gd name="T56" fmla="*/ 191 w 574"/>
                <a:gd name="T57" fmla="*/ 741 h 757"/>
                <a:gd name="T58" fmla="*/ 383 w 574"/>
                <a:gd name="T59" fmla="*/ 741 h 757"/>
                <a:gd name="T60" fmla="*/ 391 w 574"/>
                <a:gd name="T61" fmla="*/ 734 h 757"/>
                <a:gd name="T62" fmla="*/ 391 w 574"/>
                <a:gd name="T63" fmla="*/ 678 h 757"/>
                <a:gd name="T64" fmla="*/ 477 w 574"/>
                <a:gd name="T65" fmla="*/ 490 h 757"/>
                <a:gd name="T66" fmla="*/ 505 w 574"/>
                <a:gd name="T67" fmla="*/ 447 h 757"/>
                <a:gd name="T68" fmla="*/ 506 w 574"/>
                <a:gd name="T69" fmla="*/ 447 h 757"/>
                <a:gd name="T70" fmla="*/ 531 w 574"/>
                <a:gd name="T71" fmla="*/ 405 h 757"/>
                <a:gd name="T72" fmla="*/ 531 w 574"/>
                <a:gd name="T73" fmla="*/ 404 h 757"/>
                <a:gd name="T74" fmla="*/ 532 w 574"/>
                <a:gd name="T75" fmla="*/ 402 h 757"/>
                <a:gd name="T76" fmla="*/ 558 w 574"/>
                <a:gd name="T77" fmla="*/ 287 h 757"/>
                <a:gd name="T78" fmla="*/ 287 w 574"/>
                <a:gd name="T79" fmla="*/ 1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757">
                  <a:moveTo>
                    <a:pt x="383" y="757"/>
                  </a:moveTo>
                  <a:cubicBezTo>
                    <a:pt x="191" y="757"/>
                    <a:pt x="191" y="757"/>
                    <a:pt x="191" y="757"/>
                  </a:cubicBezTo>
                  <a:cubicBezTo>
                    <a:pt x="178" y="757"/>
                    <a:pt x="167" y="746"/>
                    <a:pt x="167" y="734"/>
                  </a:cubicBezTo>
                  <a:cubicBezTo>
                    <a:pt x="167" y="678"/>
                    <a:pt x="167" y="678"/>
                    <a:pt x="167" y="678"/>
                  </a:cubicBezTo>
                  <a:cubicBezTo>
                    <a:pt x="167" y="625"/>
                    <a:pt x="125" y="561"/>
                    <a:pt x="84" y="499"/>
                  </a:cubicBezTo>
                  <a:cubicBezTo>
                    <a:pt x="74" y="485"/>
                    <a:pt x="64" y="470"/>
                    <a:pt x="55" y="456"/>
                  </a:cubicBezTo>
                  <a:cubicBezTo>
                    <a:pt x="45" y="442"/>
                    <a:pt x="36" y="428"/>
                    <a:pt x="29" y="412"/>
                  </a:cubicBezTo>
                  <a:cubicBezTo>
                    <a:pt x="28" y="410"/>
                    <a:pt x="27" y="408"/>
                    <a:pt x="27" y="408"/>
                  </a:cubicBezTo>
                  <a:cubicBezTo>
                    <a:pt x="9" y="370"/>
                    <a:pt x="0" y="329"/>
                    <a:pt x="0" y="287"/>
                  </a:cubicBezTo>
                  <a:cubicBezTo>
                    <a:pt x="0" y="129"/>
                    <a:pt x="129" y="0"/>
                    <a:pt x="287" y="0"/>
                  </a:cubicBezTo>
                  <a:cubicBezTo>
                    <a:pt x="445" y="0"/>
                    <a:pt x="574" y="129"/>
                    <a:pt x="574" y="287"/>
                  </a:cubicBezTo>
                  <a:cubicBezTo>
                    <a:pt x="574" y="329"/>
                    <a:pt x="565" y="370"/>
                    <a:pt x="547" y="408"/>
                  </a:cubicBezTo>
                  <a:cubicBezTo>
                    <a:pt x="547" y="408"/>
                    <a:pt x="546" y="411"/>
                    <a:pt x="545" y="412"/>
                  </a:cubicBezTo>
                  <a:cubicBezTo>
                    <a:pt x="538" y="428"/>
                    <a:pt x="529" y="442"/>
                    <a:pt x="519" y="456"/>
                  </a:cubicBezTo>
                  <a:cubicBezTo>
                    <a:pt x="510" y="470"/>
                    <a:pt x="500" y="485"/>
                    <a:pt x="490" y="499"/>
                  </a:cubicBezTo>
                  <a:cubicBezTo>
                    <a:pt x="449" y="561"/>
                    <a:pt x="407" y="625"/>
                    <a:pt x="407" y="678"/>
                  </a:cubicBezTo>
                  <a:cubicBezTo>
                    <a:pt x="407" y="734"/>
                    <a:pt x="407" y="734"/>
                    <a:pt x="407" y="734"/>
                  </a:cubicBezTo>
                  <a:cubicBezTo>
                    <a:pt x="407" y="746"/>
                    <a:pt x="396" y="757"/>
                    <a:pt x="383" y="757"/>
                  </a:cubicBezTo>
                  <a:close/>
                  <a:moveTo>
                    <a:pt x="287" y="16"/>
                  </a:moveTo>
                  <a:cubicBezTo>
                    <a:pt x="138" y="16"/>
                    <a:pt x="16" y="138"/>
                    <a:pt x="16" y="287"/>
                  </a:cubicBezTo>
                  <a:cubicBezTo>
                    <a:pt x="16" y="327"/>
                    <a:pt x="25" y="365"/>
                    <a:pt x="41" y="401"/>
                  </a:cubicBezTo>
                  <a:cubicBezTo>
                    <a:pt x="42" y="402"/>
                    <a:pt x="42" y="403"/>
                    <a:pt x="43" y="404"/>
                  </a:cubicBezTo>
                  <a:cubicBezTo>
                    <a:pt x="43" y="405"/>
                    <a:pt x="43" y="405"/>
                    <a:pt x="43" y="405"/>
                  </a:cubicBezTo>
                  <a:cubicBezTo>
                    <a:pt x="50" y="420"/>
                    <a:pt x="59" y="434"/>
                    <a:pt x="68" y="447"/>
                  </a:cubicBezTo>
                  <a:cubicBezTo>
                    <a:pt x="69" y="447"/>
                    <a:pt x="69" y="447"/>
                    <a:pt x="69" y="447"/>
                  </a:cubicBezTo>
                  <a:cubicBezTo>
                    <a:pt x="78" y="462"/>
                    <a:pt x="87" y="476"/>
                    <a:pt x="97" y="490"/>
                  </a:cubicBezTo>
                  <a:cubicBezTo>
                    <a:pt x="141" y="557"/>
                    <a:pt x="183" y="621"/>
                    <a:pt x="183" y="678"/>
                  </a:cubicBezTo>
                  <a:cubicBezTo>
                    <a:pt x="183" y="734"/>
                    <a:pt x="183" y="734"/>
                    <a:pt x="183" y="734"/>
                  </a:cubicBezTo>
                  <a:cubicBezTo>
                    <a:pt x="183" y="738"/>
                    <a:pt x="187" y="741"/>
                    <a:pt x="191" y="741"/>
                  </a:cubicBezTo>
                  <a:cubicBezTo>
                    <a:pt x="383" y="741"/>
                    <a:pt x="383" y="741"/>
                    <a:pt x="383" y="741"/>
                  </a:cubicBezTo>
                  <a:cubicBezTo>
                    <a:pt x="387" y="741"/>
                    <a:pt x="391" y="738"/>
                    <a:pt x="391" y="734"/>
                  </a:cubicBezTo>
                  <a:cubicBezTo>
                    <a:pt x="391" y="678"/>
                    <a:pt x="391" y="678"/>
                    <a:pt x="391" y="678"/>
                  </a:cubicBezTo>
                  <a:cubicBezTo>
                    <a:pt x="391" y="621"/>
                    <a:pt x="433" y="557"/>
                    <a:pt x="477" y="490"/>
                  </a:cubicBezTo>
                  <a:cubicBezTo>
                    <a:pt x="486" y="476"/>
                    <a:pt x="496" y="462"/>
                    <a:pt x="505" y="447"/>
                  </a:cubicBezTo>
                  <a:cubicBezTo>
                    <a:pt x="506" y="447"/>
                    <a:pt x="506" y="447"/>
                    <a:pt x="506" y="447"/>
                  </a:cubicBezTo>
                  <a:cubicBezTo>
                    <a:pt x="515" y="434"/>
                    <a:pt x="524" y="420"/>
                    <a:pt x="531" y="405"/>
                  </a:cubicBezTo>
                  <a:cubicBezTo>
                    <a:pt x="531" y="404"/>
                    <a:pt x="531" y="404"/>
                    <a:pt x="531" y="404"/>
                  </a:cubicBezTo>
                  <a:cubicBezTo>
                    <a:pt x="532" y="403"/>
                    <a:pt x="532" y="402"/>
                    <a:pt x="532" y="402"/>
                  </a:cubicBezTo>
                  <a:cubicBezTo>
                    <a:pt x="549" y="365"/>
                    <a:pt x="558" y="327"/>
                    <a:pt x="558" y="287"/>
                  </a:cubicBezTo>
                  <a:cubicBezTo>
                    <a:pt x="558" y="138"/>
                    <a:pt x="436" y="16"/>
                    <a:pt x="287"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68"/>
            <p:cNvSpPr>
              <a:spLocks noEditPoints="1"/>
            </p:cNvSpPr>
            <p:nvPr/>
          </p:nvSpPr>
          <p:spPr bwMode="auto">
            <a:xfrm>
              <a:off x="1928813" y="2768600"/>
              <a:ext cx="153988" cy="31750"/>
            </a:xfrm>
            <a:custGeom>
              <a:avLst/>
              <a:gdLst>
                <a:gd name="T0" fmla="*/ 221 w 240"/>
                <a:gd name="T1" fmla="*/ 50 h 50"/>
                <a:gd name="T2" fmla="*/ 19 w 240"/>
                <a:gd name="T3" fmla="*/ 50 h 50"/>
                <a:gd name="T4" fmla="*/ 0 w 240"/>
                <a:gd name="T5" fmla="*/ 31 h 50"/>
                <a:gd name="T6" fmla="*/ 0 w 240"/>
                <a:gd name="T7" fmla="*/ 19 h 50"/>
                <a:gd name="T8" fmla="*/ 19 w 240"/>
                <a:gd name="T9" fmla="*/ 0 h 50"/>
                <a:gd name="T10" fmla="*/ 221 w 240"/>
                <a:gd name="T11" fmla="*/ 0 h 50"/>
                <a:gd name="T12" fmla="*/ 240 w 240"/>
                <a:gd name="T13" fmla="*/ 19 h 50"/>
                <a:gd name="T14" fmla="*/ 240 w 240"/>
                <a:gd name="T15" fmla="*/ 31 h 50"/>
                <a:gd name="T16" fmla="*/ 221 w 240"/>
                <a:gd name="T17" fmla="*/ 50 h 50"/>
                <a:gd name="T18" fmla="*/ 19 w 240"/>
                <a:gd name="T19" fmla="*/ 16 h 50"/>
                <a:gd name="T20" fmla="*/ 16 w 240"/>
                <a:gd name="T21" fmla="*/ 19 h 50"/>
                <a:gd name="T22" fmla="*/ 16 w 240"/>
                <a:gd name="T23" fmla="*/ 31 h 50"/>
                <a:gd name="T24" fmla="*/ 19 w 240"/>
                <a:gd name="T25" fmla="*/ 34 h 50"/>
                <a:gd name="T26" fmla="*/ 221 w 240"/>
                <a:gd name="T27" fmla="*/ 34 h 50"/>
                <a:gd name="T28" fmla="*/ 224 w 240"/>
                <a:gd name="T29" fmla="*/ 31 h 50"/>
                <a:gd name="T30" fmla="*/ 224 w 240"/>
                <a:gd name="T31" fmla="*/ 19 h 50"/>
                <a:gd name="T32" fmla="*/ 221 w 240"/>
                <a:gd name="T33" fmla="*/ 16 h 50"/>
                <a:gd name="T34" fmla="*/ 19 w 240"/>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0">
                  <a:moveTo>
                    <a:pt x="221" y="50"/>
                  </a:moveTo>
                  <a:cubicBezTo>
                    <a:pt x="19" y="50"/>
                    <a:pt x="19" y="50"/>
                    <a:pt x="19" y="50"/>
                  </a:cubicBezTo>
                  <a:cubicBezTo>
                    <a:pt x="9" y="50"/>
                    <a:pt x="0" y="42"/>
                    <a:pt x="0" y="31"/>
                  </a:cubicBezTo>
                  <a:cubicBezTo>
                    <a:pt x="0" y="19"/>
                    <a:pt x="0" y="19"/>
                    <a:pt x="0" y="19"/>
                  </a:cubicBezTo>
                  <a:cubicBezTo>
                    <a:pt x="0" y="8"/>
                    <a:pt x="9" y="0"/>
                    <a:pt x="19" y="0"/>
                  </a:cubicBezTo>
                  <a:cubicBezTo>
                    <a:pt x="221" y="0"/>
                    <a:pt x="221" y="0"/>
                    <a:pt x="221" y="0"/>
                  </a:cubicBezTo>
                  <a:cubicBezTo>
                    <a:pt x="231" y="0"/>
                    <a:pt x="240" y="8"/>
                    <a:pt x="240" y="19"/>
                  </a:cubicBezTo>
                  <a:cubicBezTo>
                    <a:pt x="240" y="31"/>
                    <a:pt x="240" y="31"/>
                    <a:pt x="240" y="31"/>
                  </a:cubicBezTo>
                  <a:cubicBezTo>
                    <a:pt x="240" y="42"/>
                    <a:pt x="231" y="50"/>
                    <a:pt x="221" y="50"/>
                  </a:cubicBezTo>
                  <a:close/>
                  <a:moveTo>
                    <a:pt x="19" y="16"/>
                  </a:moveTo>
                  <a:cubicBezTo>
                    <a:pt x="18" y="16"/>
                    <a:pt x="16" y="17"/>
                    <a:pt x="16" y="19"/>
                  </a:cubicBezTo>
                  <a:cubicBezTo>
                    <a:pt x="16" y="31"/>
                    <a:pt x="16" y="31"/>
                    <a:pt x="16" y="31"/>
                  </a:cubicBezTo>
                  <a:cubicBezTo>
                    <a:pt x="16" y="33"/>
                    <a:pt x="18" y="34"/>
                    <a:pt x="19" y="34"/>
                  </a:cubicBezTo>
                  <a:cubicBezTo>
                    <a:pt x="221" y="34"/>
                    <a:pt x="221" y="34"/>
                    <a:pt x="221" y="34"/>
                  </a:cubicBezTo>
                  <a:cubicBezTo>
                    <a:pt x="222" y="34"/>
                    <a:pt x="224" y="33"/>
                    <a:pt x="224" y="31"/>
                  </a:cubicBezTo>
                  <a:cubicBezTo>
                    <a:pt x="224" y="19"/>
                    <a:pt x="224" y="19"/>
                    <a:pt x="224" y="19"/>
                  </a:cubicBezTo>
                  <a:cubicBezTo>
                    <a:pt x="224" y="17"/>
                    <a:pt x="222" y="16"/>
                    <a:pt x="221" y="16"/>
                  </a:cubicBezTo>
                  <a:lnTo>
                    <a:pt x="19"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69"/>
            <p:cNvSpPr>
              <a:spLocks noEditPoints="1"/>
            </p:cNvSpPr>
            <p:nvPr/>
          </p:nvSpPr>
          <p:spPr bwMode="auto">
            <a:xfrm>
              <a:off x="1944688" y="2811463"/>
              <a:ext cx="122238" cy="31750"/>
            </a:xfrm>
            <a:custGeom>
              <a:avLst/>
              <a:gdLst>
                <a:gd name="T0" fmla="*/ 173 w 192"/>
                <a:gd name="T1" fmla="*/ 50 h 50"/>
                <a:gd name="T2" fmla="*/ 19 w 192"/>
                <a:gd name="T3" fmla="*/ 50 h 50"/>
                <a:gd name="T4" fmla="*/ 0 w 192"/>
                <a:gd name="T5" fmla="*/ 31 h 50"/>
                <a:gd name="T6" fmla="*/ 0 w 192"/>
                <a:gd name="T7" fmla="*/ 18 h 50"/>
                <a:gd name="T8" fmla="*/ 19 w 192"/>
                <a:gd name="T9" fmla="*/ 0 h 50"/>
                <a:gd name="T10" fmla="*/ 173 w 192"/>
                <a:gd name="T11" fmla="*/ 0 h 50"/>
                <a:gd name="T12" fmla="*/ 192 w 192"/>
                <a:gd name="T13" fmla="*/ 18 h 50"/>
                <a:gd name="T14" fmla="*/ 192 w 192"/>
                <a:gd name="T15" fmla="*/ 31 h 50"/>
                <a:gd name="T16" fmla="*/ 173 w 192"/>
                <a:gd name="T17" fmla="*/ 50 h 50"/>
                <a:gd name="T18" fmla="*/ 19 w 192"/>
                <a:gd name="T19" fmla="*/ 16 h 50"/>
                <a:gd name="T20" fmla="*/ 16 w 192"/>
                <a:gd name="T21" fmla="*/ 18 h 50"/>
                <a:gd name="T22" fmla="*/ 16 w 192"/>
                <a:gd name="T23" fmla="*/ 31 h 50"/>
                <a:gd name="T24" fmla="*/ 19 w 192"/>
                <a:gd name="T25" fmla="*/ 34 h 50"/>
                <a:gd name="T26" fmla="*/ 173 w 192"/>
                <a:gd name="T27" fmla="*/ 34 h 50"/>
                <a:gd name="T28" fmla="*/ 176 w 192"/>
                <a:gd name="T29" fmla="*/ 31 h 50"/>
                <a:gd name="T30" fmla="*/ 176 w 192"/>
                <a:gd name="T31" fmla="*/ 18 h 50"/>
                <a:gd name="T32" fmla="*/ 173 w 192"/>
                <a:gd name="T33" fmla="*/ 16 h 50"/>
                <a:gd name="T34" fmla="*/ 19 w 192"/>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50">
                  <a:moveTo>
                    <a:pt x="173" y="50"/>
                  </a:moveTo>
                  <a:cubicBezTo>
                    <a:pt x="19" y="50"/>
                    <a:pt x="19" y="50"/>
                    <a:pt x="19" y="50"/>
                  </a:cubicBezTo>
                  <a:cubicBezTo>
                    <a:pt x="9" y="50"/>
                    <a:pt x="0" y="42"/>
                    <a:pt x="0" y="31"/>
                  </a:cubicBezTo>
                  <a:cubicBezTo>
                    <a:pt x="0" y="18"/>
                    <a:pt x="0" y="18"/>
                    <a:pt x="0" y="18"/>
                  </a:cubicBezTo>
                  <a:cubicBezTo>
                    <a:pt x="0" y="8"/>
                    <a:pt x="9" y="0"/>
                    <a:pt x="19" y="0"/>
                  </a:cubicBezTo>
                  <a:cubicBezTo>
                    <a:pt x="173" y="0"/>
                    <a:pt x="173" y="0"/>
                    <a:pt x="173" y="0"/>
                  </a:cubicBezTo>
                  <a:cubicBezTo>
                    <a:pt x="183" y="0"/>
                    <a:pt x="192" y="8"/>
                    <a:pt x="192" y="18"/>
                  </a:cubicBezTo>
                  <a:cubicBezTo>
                    <a:pt x="192" y="31"/>
                    <a:pt x="192" y="31"/>
                    <a:pt x="192" y="31"/>
                  </a:cubicBezTo>
                  <a:cubicBezTo>
                    <a:pt x="192" y="42"/>
                    <a:pt x="183" y="50"/>
                    <a:pt x="173" y="50"/>
                  </a:cubicBezTo>
                  <a:close/>
                  <a:moveTo>
                    <a:pt x="19" y="16"/>
                  </a:moveTo>
                  <a:cubicBezTo>
                    <a:pt x="18" y="16"/>
                    <a:pt x="16" y="17"/>
                    <a:pt x="16" y="18"/>
                  </a:cubicBezTo>
                  <a:cubicBezTo>
                    <a:pt x="16" y="31"/>
                    <a:pt x="16" y="31"/>
                    <a:pt x="16" y="31"/>
                  </a:cubicBezTo>
                  <a:cubicBezTo>
                    <a:pt x="16" y="33"/>
                    <a:pt x="18" y="34"/>
                    <a:pt x="19" y="34"/>
                  </a:cubicBezTo>
                  <a:cubicBezTo>
                    <a:pt x="173" y="34"/>
                    <a:pt x="173" y="34"/>
                    <a:pt x="173" y="34"/>
                  </a:cubicBezTo>
                  <a:cubicBezTo>
                    <a:pt x="174" y="34"/>
                    <a:pt x="176" y="33"/>
                    <a:pt x="176" y="31"/>
                  </a:cubicBezTo>
                  <a:cubicBezTo>
                    <a:pt x="176" y="18"/>
                    <a:pt x="176" y="18"/>
                    <a:pt x="176" y="18"/>
                  </a:cubicBezTo>
                  <a:cubicBezTo>
                    <a:pt x="176" y="17"/>
                    <a:pt x="174" y="16"/>
                    <a:pt x="173" y="16"/>
                  </a:cubicBezTo>
                  <a:lnTo>
                    <a:pt x="19"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70"/>
            <p:cNvSpPr>
              <a:spLocks noEditPoints="1"/>
            </p:cNvSpPr>
            <p:nvPr/>
          </p:nvSpPr>
          <p:spPr bwMode="auto">
            <a:xfrm>
              <a:off x="1958975" y="2854325"/>
              <a:ext cx="93663" cy="33338"/>
            </a:xfrm>
            <a:custGeom>
              <a:avLst/>
              <a:gdLst>
                <a:gd name="T0" fmla="*/ 125 w 144"/>
                <a:gd name="T1" fmla="*/ 51 h 51"/>
                <a:gd name="T2" fmla="*/ 19 w 144"/>
                <a:gd name="T3" fmla="*/ 51 h 51"/>
                <a:gd name="T4" fmla="*/ 0 w 144"/>
                <a:gd name="T5" fmla="*/ 32 h 51"/>
                <a:gd name="T6" fmla="*/ 0 w 144"/>
                <a:gd name="T7" fmla="*/ 19 h 51"/>
                <a:gd name="T8" fmla="*/ 19 w 144"/>
                <a:gd name="T9" fmla="*/ 0 h 51"/>
                <a:gd name="T10" fmla="*/ 125 w 144"/>
                <a:gd name="T11" fmla="*/ 0 h 51"/>
                <a:gd name="T12" fmla="*/ 144 w 144"/>
                <a:gd name="T13" fmla="*/ 19 h 51"/>
                <a:gd name="T14" fmla="*/ 144 w 144"/>
                <a:gd name="T15" fmla="*/ 32 h 51"/>
                <a:gd name="T16" fmla="*/ 125 w 144"/>
                <a:gd name="T17" fmla="*/ 51 h 51"/>
                <a:gd name="T18" fmla="*/ 19 w 144"/>
                <a:gd name="T19" fmla="*/ 16 h 51"/>
                <a:gd name="T20" fmla="*/ 16 w 144"/>
                <a:gd name="T21" fmla="*/ 19 h 51"/>
                <a:gd name="T22" fmla="*/ 16 w 144"/>
                <a:gd name="T23" fmla="*/ 32 h 51"/>
                <a:gd name="T24" fmla="*/ 19 w 144"/>
                <a:gd name="T25" fmla="*/ 35 h 51"/>
                <a:gd name="T26" fmla="*/ 125 w 144"/>
                <a:gd name="T27" fmla="*/ 35 h 51"/>
                <a:gd name="T28" fmla="*/ 128 w 144"/>
                <a:gd name="T29" fmla="*/ 32 h 51"/>
                <a:gd name="T30" fmla="*/ 128 w 144"/>
                <a:gd name="T31" fmla="*/ 19 h 51"/>
                <a:gd name="T32" fmla="*/ 125 w 144"/>
                <a:gd name="T33" fmla="*/ 16 h 51"/>
                <a:gd name="T34" fmla="*/ 19 w 144"/>
                <a:gd name="T3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51">
                  <a:moveTo>
                    <a:pt x="125" y="51"/>
                  </a:moveTo>
                  <a:cubicBezTo>
                    <a:pt x="19" y="51"/>
                    <a:pt x="19" y="51"/>
                    <a:pt x="19" y="51"/>
                  </a:cubicBezTo>
                  <a:cubicBezTo>
                    <a:pt x="9" y="51"/>
                    <a:pt x="0" y="42"/>
                    <a:pt x="0" y="32"/>
                  </a:cubicBezTo>
                  <a:cubicBezTo>
                    <a:pt x="0" y="19"/>
                    <a:pt x="0" y="19"/>
                    <a:pt x="0" y="19"/>
                  </a:cubicBezTo>
                  <a:cubicBezTo>
                    <a:pt x="0" y="9"/>
                    <a:pt x="9" y="0"/>
                    <a:pt x="19" y="0"/>
                  </a:cubicBezTo>
                  <a:cubicBezTo>
                    <a:pt x="125" y="0"/>
                    <a:pt x="125" y="0"/>
                    <a:pt x="125" y="0"/>
                  </a:cubicBezTo>
                  <a:cubicBezTo>
                    <a:pt x="135" y="0"/>
                    <a:pt x="144" y="9"/>
                    <a:pt x="144" y="19"/>
                  </a:cubicBezTo>
                  <a:cubicBezTo>
                    <a:pt x="144" y="32"/>
                    <a:pt x="144" y="32"/>
                    <a:pt x="144" y="32"/>
                  </a:cubicBezTo>
                  <a:cubicBezTo>
                    <a:pt x="144" y="42"/>
                    <a:pt x="135" y="51"/>
                    <a:pt x="125" y="51"/>
                  </a:cubicBezTo>
                  <a:close/>
                  <a:moveTo>
                    <a:pt x="19" y="16"/>
                  </a:moveTo>
                  <a:cubicBezTo>
                    <a:pt x="18" y="16"/>
                    <a:pt x="16" y="18"/>
                    <a:pt x="16" y="19"/>
                  </a:cubicBezTo>
                  <a:cubicBezTo>
                    <a:pt x="16" y="32"/>
                    <a:pt x="16" y="32"/>
                    <a:pt x="16" y="32"/>
                  </a:cubicBezTo>
                  <a:cubicBezTo>
                    <a:pt x="16" y="34"/>
                    <a:pt x="18" y="35"/>
                    <a:pt x="19" y="35"/>
                  </a:cubicBezTo>
                  <a:cubicBezTo>
                    <a:pt x="125" y="35"/>
                    <a:pt x="125" y="35"/>
                    <a:pt x="125" y="35"/>
                  </a:cubicBezTo>
                  <a:cubicBezTo>
                    <a:pt x="126" y="35"/>
                    <a:pt x="128" y="34"/>
                    <a:pt x="128" y="32"/>
                  </a:cubicBezTo>
                  <a:cubicBezTo>
                    <a:pt x="128" y="19"/>
                    <a:pt x="128" y="19"/>
                    <a:pt x="128" y="19"/>
                  </a:cubicBezTo>
                  <a:cubicBezTo>
                    <a:pt x="128" y="18"/>
                    <a:pt x="126" y="16"/>
                    <a:pt x="125" y="16"/>
                  </a:cubicBezTo>
                  <a:lnTo>
                    <a:pt x="19"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71"/>
            <p:cNvSpPr>
              <a:spLocks/>
            </p:cNvSpPr>
            <p:nvPr/>
          </p:nvSpPr>
          <p:spPr bwMode="auto">
            <a:xfrm>
              <a:off x="1866900" y="2316163"/>
              <a:ext cx="112713" cy="150813"/>
            </a:xfrm>
            <a:custGeom>
              <a:avLst/>
              <a:gdLst>
                <a:gd name="T0" fmla="*/ 8 w 177"/>
                <a:gd name="T1" fmla="*/ 234 h 234"/>
                <a:gd name="T2" fmla="*/ 0 w 177"/>
                <a:gd name="T3" fmla="*/ 226 h 234"/>
                <a:gd name="T4" fmla="*/ 169 w 177"/>
                <a:gd name="T5" fmla="*/ 0 h 234"/>
                <a:gd name="T6" fmla="*/ 177 w 177"/>
                <a:gd name="T7" fmla="*/ 8 h 234"/>
                <a:gd name="T8" fmla="*/ 169 w 177"/>
                <a:gd name="T9" fmla="*/ 16 h 234"/>
                <a:gd name="T10" fmla="*/ 16 w 177"/>
                <a:gd name="T11" fmla="*/ 226 h 234"/>
                <a:gd name="T12" fmla="*/ 8 w 177"/>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7" h="234">
                  <a:moveTo>
                    <a:pt x="8" y="234"/>
                  </a:moveTo>
                  <a:cubicBezTo>
                    <a:pt x="4" y="234"/>
                    <a:pt x="0" y="230"/>
                    <a:pt x="0" y="226"/>
                  </a:cubicBezTo>
                  <a:cubicBezTo>
                    <a:pt x="0" y="79"/>
                    <a:pt x="120" y="0"/>
                    <a:pt x="169" y="0"/>
                  </a:cubicBezTo>
                  <a:cubicBezTo>
                    <a:pt x="173" y="0"/>
                    <a:pt x="177" y="3"/>
                    <a:pt x="177" y="8"/>
                  </a:cubicBezTo>
                  <a:cubicBezTo>
                    <a:pt x="177" y="12"/>
                    <a:pt x="173" y="16"/>
                    <a:pt x="169" y="16"/>
                  </a:cubicBezTo>
                  <a:cubicBezTo>
                    <a:pt x="130" y="16"/>
                    <a:pt x="16" y="88"/>
                    <a:pt x="16" y="226"/>
                  </a:cubicBezTo>
                  <a:cubicBezTo>
                    <a:pt x="16" y="230"/>
                    <a:pt x="12" y="234"/>
                    <a:pt x="8" y="23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96"/>
          <p:cNvGrpSpPr/>
          <p:nvPr userDrawn="1"/>
        </p:nvGrpSpPr>
        <p:grpSpPr>
          <a:xfrm>
            <a:off x="5395645" y="2424688"/>
            <a:ext cx="928894" cy="928894"/>
            <a:chOff x="6629400" y="0"/>
            <a:chExt cx="1028700" cy="1028700"/>
          </a:xfrm>
        </p:grpSpPr>
        <p:sp>
          <p:nvSpPr>
            <p:cNvPr id="98" name="Freeform 37"/>
            <p:cNvSpPr>
              <a:spLocks/>
            </p:cNvSpPr>
            <p:nvPr/>
          </p:nvSpPr>
          <p:spPr bwMode="auto">
            <a:xfrm>
              <a:off x="6629400" y="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0 w 1600"/>
                <a:gd name="T9" fmla="*/ 800 h 1600"/>
                <a:gd name="T10" fmla="*/ 800 w 1600"/>
                <a:gd name="T11" fmla="*/ 0 h 1600"/>
                <a:gd name="T12" fmla="*/ 800 w 1600"/>
                <a:gd name="T13" fmla="*/ 0 h 1600"/>
                <a:gd name="T14" fmla="*/ 1600 w 1600"/>
                <a:gd name="T15" fmla="*/ 8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800"/>
                    <a:pt x="0" y="800"/>
                    <a:pt x="0" y="800"/>
                  </a:cubicBezTo>
                  <a:cubicBezTo>
                    <a:pt x="0" y="360"/>
                    <a:pt x="360" y="0"/>
                    <a:pt x="800" y="0"/>
                  </a:cubicBezTo>
                  <a:cubicBezTo>
                    <a:pt x="800" y="0"/>
                    <a:pt x="800" y="0"/>
                    <a:pt x="800" y="0"/>
                  </a:cubicBezTo>
                  <a:cubicBezTo>
                    <a:pt x="1240" y="0"/>
                    <a:pt x="1600" y="360"/>
                    <a:pt x="1600" y="80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2"/>
            <p:cNvSpPr>
              <a:spLocks noEditPoints="1"/>
            </p:cNvSpPr>
            <p:nvPr/>
          </p:nvSpPr>
          <p:spPr bwMode="auto">
            <a:xfrm>
              <a:off x="6799263" y="241300"/>
              <a:ext cx="503238" cy="481013"/>
            </a:xfrm>
            <a:custGeom>
              <a:avLst/>
              <a:gdLst>
                <a:gd name="T0" fmla="*/ 255 w 781"/>
                <a:gd name="T1" fmla="*/ 746 h 748"/>
                <a:gd name="T2" fmla="*/ 132 w 781"/>
                <a:gd name="T3" fmla="*/ 670 h 748"/>
                <a:gd name="T4" fmla="*/ 101 w 781"/>
                <a:gd name="T5" fmla="*/ 493 h 748"/>
                <a:gd name="T6" fmla="*/ 0 w 781"/>
                <a:gd name="T7" fmla="*/ 443 h 748"/>
                <a:gd name="T8" fmla="*/ 5 w 781"/>
                <a:gd name="T9" fmla="*/ 298 h 748"/>
                <a:gd name="T10" fmla="*/ 143 w 781"/>
                <a:gd name="T11" fmla="*/ 183 h 748"/>
                <a:gd name="T12" fmla="*/ 136 w 781"/>
                <a:gd name="T13" fmla="*/ 70 h 748"/>
                <a:gd name="T14" fmla="*/ 264 w 781"/>
                <a:gd name="T15" fmla="*/ 2 h 748"/>
                <a:gd name="T16" fmla="*/ 432 w 781"/>
                <a:gd name="T17" fmla="*/ 64 h 748"/>
                <a:gd name="T18" fmla="*/ 526 w 781"/>
                <a:gd name="T19" fmla="*/ 1 h 748"/>
                <a:gd name="T20" fmla="*/ 649 w 781"/>
                <a:gd name="T21" fmla="*/ 78 h 748"/>
                <a:gd name="T22" fmla="*/ 680 w 781"/>
                <a:gd name="T23" fmla="*/ 255 h 748"/>
                <a:gd name="T24" fmla="*/ 781 w 781"/>
                <a:gd name="T25" fmla="*/ 305 h 748"/>
                <a:gd name="T26" fmla="*/ 776 w 781"/>
                <a:gd name="T27" fmla="*/ 450 h 748"/>
                <a:gd name="T28" fmla="*/ 638 w 781"/>
                <a:gd name="T29" fmla="*/ 565 h 748"/>
                <a:gd name="T30" fmla="*/ 646 w 781"/>
                <a:gd name="T31" fmla="*/ 677 h 748"/>
                <a:gd name="T32" fmla="*/ 518 w 781"/>
                <a:gd name="T33" fmla="*/ 746 h 748"/>
                <a:gd name="T34" fmla="*/ 349 w 781"/>
                <a:gd name="T35" fmla="*/ 684 h 748"/>
                <a:gd name="T36" fmla="*/ 259 w 781"/>
                <a:gd name="T37" fmla="*/ 748 h 748"/>
                <a:gd name="T38" fmla="*/ 259 w 781"/>
                <a:gd name="T39" fmla="*/ 730 h 748"/>
                <a:gd name="T40" fmla="*/ 346 w 781"/>
                <a:gd name="T41" fmla="*/ 668 h 748"/>
                <a:gd name="T42" fmla="*/ 435 w 781"/>
                <a:gd name="T43" fmla="*/ 668 h 748"/>
                <a:gd name="T44" fmla="*/ 523 w 781"/>
                <a:gd name="T45" fmla="*/ 730 h 748"/>
                <a:gd name="T46" fmla="*/ 622 w 781"/>
                <a:gd name="T47" fmla="*/ 564 h 748"/>
                <a:gd name="T48" fmla="*/ 668 w 781"/>
                <a:gd name="T49" fmla="*/ 482 h 748"/>
                <a:gd name="T50" fmla="*/ 765 w 781"/>
                <a:gd name="T51" fmla="*/ 437 h 748"/>
                <a:gd name="T52" fmla="*/ 671 w 781"/>
                <a:gd name="T53" fmla="*/ 268 h 748"/>
                <a:gd name="T54" fmla="*/ 623 w 781"/>
                <a:gd name="T55" fmla="*/ 188 h 748"/>
                <a:gd name="T56" fmla="*/ 633 w 781"/>
                <a:gd name="T57" fmla="*/ 81 h 748"/>
                <a:gd name="T58" fmla="*/ 440 w 781"/>
                <a:gd name="T59" fmla="*/ 78 h 748"/>
                <a:gd name="T60" fmla="*/ 346 w 781"/>
                <a:gd name="T61" fmla="*/ 80 h 748"/>
                <a:gd name="T62" fmla="*/ 341 w 781"/>
                <a:gd name="T63" fmla="*/ 78 h 748"/>
                <a:gd name="T64" fmla="*/ 148 w 781"/>
                <a:gd name="T65" fmla="*/ 82 h 748"/>
                <a:gd name="T66" fmla="*/ 158 w 781"/>
                <a:gd name="T67" fmla="*/ 189 h 748"/>
                <a:gd name="T68" fmla="*/ 110 w 781"/>
                <a:gd name="T69" fmla="*/ 269 h 748"/>
                <a:gd name="T70" fmla="*/ 16 w 781"/>
                <a:gd name="T71" fmla="*/ 438 h 748"/>
                <a:gd name="T72" fmla="*/ 114 w 781"/>
                <a:gd name="T73" fmla="*/ 482 h 748"/>
                <a:gd name="T74" fmla="*/ 160 w 781"/>
                <a:gd name="T75" fmla="*/ 564 h 748"/>
                <a:gd name="T76" fmla="*/ 391 w 781"/>
                <a:gd name="T77" fmla="*/ 547 h 748"/>
                <a:gd name="T78" fmla="*/ 217 w 781"/>
                <a:gd name="T79" fmla="*/ 374 h 748"/>
                <a:gd name="T80" fmla="*/ 391 w 781"/>
                <a:gd name="T81" fmla="*/ 201 h 748"/>
                <a:gd name="T82" fmla="*/ 391 w 781"/>
                <a:gd name="T83" fmla="*/ 547 h 748"/>
                <a:gd name="T84" fmla="*/ 279 w 781"/>
                <a:gd name="T85" fmla="*/ 263 h 748"/>
                <a:gd name="T86" fmla="*/ 279 w 781"/>
                <a:gd name="T87" fmla="*/ 485 h 748"/>
                <a:gd name="T88" fmla="*/ 548 w 781"/>
                <a:gd name="T89" fmla="*/ 37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1" h="748">
                  <a:moveTo>
                    <a:pt x="259" y="748"/>
                  </a:moveTo>
                  <a:cubicBezTo>
                    <a:pt x="258" y="748"/>
                    <a:pt x="257" y="747"/>
                    <a:pt x="255" y="746"/>
                  </a:cubicBezTo>
                  <a:cubicBezTo>
                    <a:pt x="136" y="678"/>
                    <a:pt x="136" y="678"/>
                    <a:pt x="136" y="678"/>
                  </a:cubicBezTo>
                  <a:cubicBezTo>
                    <a:pt x="133" y="676"/>
                    <a:pt x="132" y="673"/>
                    <a:pt x="132" y="670"/>
                  </a:cubicBezTo>
                  <a:cubicBezTo>
                    <a:pt x="143" y="565"/>
                    <a:pt x="143" y="565"/>
                    <a:pt x="143" y="565"/>
                  </a:cubicBezTo>
                  <a:cubicBezTo>
                    <a:pt x="101" y="493"/>
                    <a:pt x="101" y="493"/>
                    <a:pt x="101" y="493"/>
                  </a:cubicBezTo>
                  <a:cubicBezTo>
                    <a:pt x="5" y="450"/>
                    <a:pt x="5" y="450"/>
                    <a:pt x="5" y="450"/>
                  </a:cubicBezTo>
                  <a:cubicBezTo>
                    <a:pt x="2" y="449"/>
                    <a:pt x="0" y="446"/>
                    <a:pt x="0" y="443"/>
                  </a:cubicBezTo>
                  <a:cubicBezTo>
                    <a:pt x="0" y="305"/>
                    <a:pt x="0" y="305"/>
                    <a:pt x="0" y="305"/>
                  </a:cubicBezTo>
                  <a:cubicBezTo>
                    <a:pt x="0" y="302"/>
                    <a:pt x="2" y="299"/>
                    <a:pt x="5" y="298"/>
                  </a:cubicBezTo>
                  <a:cubicBezTo>
                    <a:pt x="101" y="255"/>
                    <a:pt x="101" y="255"/>
                    <a:pt x="101" y="255"/>
                  </a:cubicBezTo>
                  <a:cubicBezTo>
                    <a:pt x="143" y="183"/>
                    <a:pt x="143" y="183"/>
                    <a:pt x="143" y="183"/>
                  </a:cubicBezTo>
                  <a:cubicBezTo>
                    <a:pt x="132" y="78"/>
                    <a:pt x="132" y="78"/>
                    <a:pt x="132" y="78"/>
                  </a:cubicBezTo>
                  <a:cubicBezTo>
                    <a:pt x="131" y="75"/>
                    <a:pt x="133" y="72"/>
                    <a:pt x="136" y="70"/>
                  </a:cubicBezTo>
                  <a:cubicBezTo>
                    <a:pt x="255" y="1"/>
                    <a:pt x="255" y="1"/>
                    <a:pt x="255" y="1"/>
                  </a:cubicBezTo>
                  <a:cubicBezTo>
                    <a:pt x="258" y="0"/>
                    <a:pt x="261" y="0"/>
                    <a:pt x="264" y="2"/>
                  </a:cubicBezTo>
                  <a:cubicBezTo>
                    <a:pt x="349" y="64"/>
                    <a:pt x="349" y="64"/>
                    <a:pt x="349" y="64"/>
                  </a:cubicBezTo>
                  <a:cubicBezTo>
                    <a:pt x="432" y="64"/>
                    <a:pt x="432" y="64"/>
                    <a:pt x="432" y="64"/>
                  </a:cubicBezTo>
                  <a:cubicBezTo>
                    <a:pt x="517" y="2"/>
                    <a:pt x="517" y="2"/>
                    <a:pt x="517" y="2"/>
                  </a:cubicBezTo>
                  <a:cubicBezTo>
                    <a:pt x="520" y="0"/>
                    <a:pt x="523" y="0"/>
                    <a:pt x="526" y="1"/>
                  </a:cubicBezTo>
                  <a:cubicBezTo>
                    <a:pt x="645" y="70"/>
                    <a:pt x="645" y="70"/>
                    <a:pt x="645" y="70"/>
                  </a:cubicBezTo>
                  <a:cubicBezTo>
                    <a:pt x="648" y="72"/>
                    <a:pt x="650" y="75"/>
                    <a:pt x="649" y="78"/>
                  </a:cubicBezTo>
                  <a:cubicBezTo>
                    <a:pt x="638" y="182"/>
                    <a:pt x="638" y="182"/>
                    <a:pt x="638" y="182"/>
                  </a:cubicBezTo>
                  <a:cubicBezTo>
                    <a:pt x="680" y="255"/>
                    <a:pt x="680" y="255"/>
                    <a:pt x="680" y="255"/>
                  </a:cubicBezTo>
                  <a:cubicBezTo>
                    <a:pt x="776" y="297"/>
                    <a:pt x="776" y="297"/>
                    <a:pt x="776" y="297"/>
                  </a:cubicBezTo>
                  <a:cubicBezTo>
                    <a:pt x="779" y="299"/>
                    <a:pt x="781" y="301"/>
                    <a:pt x="781" y="305"/>
                  </a:cubicBezTo>
                  <a:cubicBezTo>
                    <a:pt x="781" y="442"/>
                    <a:pt x="781" y="442"/>
                    <a:pt x="781" y="442"/>
                  </a:cubicBezTo>
                  <a:cubicBezTo>
                    <a:pt x="781" y="446"/>
                    <a:pt x="779" y="448"/>
                    <a:pt x="776" y="450"/>
                  </a:cubicBezTo>
                  <a:cubicBezTo>
                    <a:pt x="680" y="492"/>
                    <a:pt x="680" y="492"/>
                    <a:pt x="680" y="492"/>
                  </a:cubicBezTo>
                  <a:cubicBezTo>
                    <a:pt x="638" y="565"/>
                    <a:pt x="638" y="565"/>
                    <a:pt x="638" y="565"/>
                  </a:cubicBezTo>
                  <a:cubicBezTo>
                    <a:pt x="650" y="669"/>
                    <a:pt x="650" y="669"/>
                    <a:pt x="650" y="669"/>
                  </a:cubicBezTo>
                  <a:cubicBezTo>
                    <a:pt x="650" y="673"/>
                    <a:pt x="649" y="676"/>
                    <a:pt x="646" y="677"/>
                  </a:cubicBezTo>
                  <a:cubicBezTo>
                    <a:pt x="526" y="746"/>
                    <a:pt x="526" y="746"/>
                    <a:pt x="526" y="746"/>
                  </a:cubicBezTo>
                  <a:cubicBezTo>
                    <a:pt x="524" y="748"/>
                    <a:pt x="520" y="748"/>
                    <a:pt x="518" y="746"/>
                  </a:cubicBezTo>
                  <a:cubicBezTo>
                    <a:pt x="433" y="684"/>
                    <a:pt x="433" y="684"/>
                    <a:pt x="433" y="684"/>
                  </a:cubicBezTo>
                  <a:cubicBezTo>
                    <a:pt x="349" y="684"/>
                    <a:pt x="349" y="684"/>
                    <a:pt x="349" y="684"/>
                  </a:cubicBezTo>
                  <a:cubicBezTo>
                    <a:pt x="264" y="746"/>
                    <a:pt x="264" y="746"/>
                    <a:pt x="264" y="746"/>
                  </a:cubicBezTo>
                  <a:cubicBezTo>
                    <a:pt x="263" y="747"/>
                    <a:pt x="261" y="748"/>
                    <a:pt x="259" y="748"/>
                  </a:cubicBezTo>
                  <a:close/>
                  <a:moveTo>
                    <a:pt x="149" y="666"/>
                  </a:moveTo>
                  <a:cubicBezTo>
                    <a:pt x="259" y="730"/>
                    <a:pt x="259" y="730"/>
                    <a:pt x="259" y="730"/>
                  </a:cubicBezTo>
                  <a:cubicBezTo>
                    <a:pt x="342" y="669"/>
                    <a:pt x="342" y="669"/>
                    <a:pt x="342" y="669"/>
                  </a:cubicBezTo>
                  <a:cubicBezTo>
                    <a:pt x="343" y="668"/>
                    <a:pt x="345" y="668"/>
                    <a:pt x="346" y="668"/>
                  </a:cubicBezTo>
                  <a:cubicBezTo>
                    <a:pt x="435" y="668"/>
                    <a:pt x="435" y="668"/>
                    <a:pt x="435" y="668"/>
                  </a:cubicBezTo>
                  <a:cubicBezTo>
                    <a:pt x="435" y="668"/>
                    <a:pt x="435" y="668"/>
                    <a:pt x="435" y="668"/>
                  </a:cubicBezTo>
                  <a:cubicBezTo>
                    <a:pt x="437" y="668"/>
                    <a:pt x="439" y="668"/>
                    <a:pt x="440" y="669"/>
                  </a:cubicBezTo>
                  <a:cubicBezTo>
                    <a:pt x="523" y="730"/>
                    <a:pt x="523" y="730"/>
                    <a:pt x="523" y="730"/>
                  </a:cubicBezTo>
                  <a:cubicBezTo>
                    <a:pt x="633" y="666"/>
                    <a:pt x="633" y="666"/>
                    <a:pt x="633" y="666"/>
                  </a:cubicBezTo>
                  <a:cubicBezTo>
                    <a:pt x="622" y="564"/>
                    <a:pt x="622" y="564"/>
                    <a:pt x="622" y="564"/>
                  </a:cubicBezTo>
                  <a:cubicBezTo>
                    <a:pt x="622" y="562"/>
                    <a:pt x="622" y="561"/>
                    <a:pt x="623" y="559"/>
                  </a:cubicBezTo>
                  <a:cubicBezTo>
                    <a:pt x="668" y="482"/>
                    <a:pt x="668" y="482"/>
                    <a:pt x="668" y="482"/>
                  </a:cubicBezTo>
                  <a:cubicBezTo>
                    <a:pt x="668" y="481"/>
                    <a:pt x="670" y="479"/>
                    <a:pt x="671" y="479"/>
                  </a:cubicBezTo>
                  <a:cubicBezTo>
                    <a:pt x="765" y="437"/>
                    <a:pt x="765" y="437"/>
                    <a:pt x="765" y="437"/>
                  </a:cubicBezTo>
                  <a:cubicBezTo>
                    <a:pt x="765" y="310"/>
                    <a:pt x="765" y="310"/>
                    <a:pt x="765" y="310"/>
                  </a:cubicBezTo>
                  <a:cubicBezTo>
                    <a:pt x="671" y="268"/>
                    <a:pt x="671" y="268"/>
                    <a:pt x="671" y="268"/>
                  </a:cubicBezTo>
                  <a:cubicBezTo>
                    <a:pt x="669" y="268"/>
                    <a:pt x="668" y="267"/>
                    <a:pt x="667" y="265"/>
                  </a:cubicBezTo>
                  <a:cubicBezTo>
                    <a:pt x="623" y="188"/>
                    <a:pt x="623" y="188"/>
                    <a:pt x="623" y="188"/>
                  </a:cubicBezTo>
                  <a:cubicBezTo>
                    <a:pt x="622" y="187"/>
                    <a:pt x="622" y="185"/>
                    <a:pt x="622" y="183"/>
                  </a:cubicBezTo>
                  <a:cubicBezTo>
                    <a:pt x="633" y="81"/>
                    <a:pt x="633" y="81"/>
                    <a:pt x="633" y="81"/>
                  </a:cubicBezTo>
                  <a:cubicBezTo>
                    <a:pt x="522" y="18"/>
                    <a:pt x="522" y="18"/>
                    <a:pt x="522" y="18"/>
                  </a:cubicBezTo>
                  <a:cubicBezTo>
                    <a:pt x="440" y="78"/>
                    <a:pt x="440" y="78"/>
                    <a:pt x="440" y="78"/>
                  </a:cubicBezTo>
                  <a:cubicBezTo>
                    <a:pt x="438" y="79"/>
                    <a:pt x="437" y="80"/>
                    <a:pt x="435" y="80"/>
                  </a:cubicBezTo>
                  <a:cubicBezTo>
                    <a:pt x="346" y="80"/>
                    <a:pt x="346" y="80"/>
                    <a:pt x="346" y="80"/>
                  </a:cubicBezTo>
                  <a:cubicBezTo>
                    <a:pt x="346" y="80"/>
                    <a:pt x="346" y="80"/>
                    <a:pt x="346" y="80"/>
                  </a:cubicBezTo>
                  <a:cubicBezTo>
                    <a:pt x="344" y="80"/>
                    <a:pt x="343" y="79"/>
                    <a:pt x="341" y="78"/>
                  </a:cubicBezTo>
                  <a:cubicBezTo>
                    <a:pt x="258" y="18"/>
                    <a:pt x="258" y="18"/>
                    <a:pt x="258" y="18"/>
                  </a:cubicBezTo>
                  <a:cubicBezTo>
                    <a:pt x="148" y="82"/>
                    <a:pt x="148" y="82"/>
                    <a:pt x="148" y="82"/>
                  </a:cubicBezTo>
                  <a:cubicBezTo>
                    <a:pt x="159" y="184"/>
                    <a:pt x="159" y="184"/>
                    <a:pt x="159" y="184"/>
                  </a:cubicBezTo>
                  <a:cubicBezTo>
                    <a:pt x="159" y="185"/>
                    <a:pt x="159" y="187"/>
                    <a:pt x="158" y="189"/>
                  </a:cubicBezTo>
                  <a:cubicBezTo>
                    <a:pt x="114" y="266"/>
                    <a:pt x="114" y="266"/>
                    <a:pt x="114" y="266"/>
                  </a:cubicBezTo>
                  <a:cubicBezTo>
                    <a:pt x="113" y="267"/>
                    <a:pt x="112" y="268"/>
                    <a:pt x="110" y="269"/>
                  </a:cubicBezTo>
                  <a:cubicBezTo>
                    <a:pt x="16" y="310"/>
                    <a:pt x="16" y="310"/>
                    <a:pt x="16" y="310"/>
                  </a:cubicBezTo>
                  <a:cubicBezTo>
                    <a:pt x="16" y="438"/>
                    <a:pt x="16" y="438"/>
                    <a:pt x="16" y="438"/>
                  </a:cubicBezTo>
                  <a:cubicBezTo>
                    <a:pt x="110" y="479"/>
                    <a:pt x="110" y="479"/>
                    <a:pt x="110" y="479"/>
                  </a:cubicBezTo>
                  <a:cubicBezTo>
                    <a:pt x="112" y="480"/>
                    <a:pt x="113" y="481"/>
                    <a:pt x="114" y="482"/>
                  </a:cubicBezTo>
                  <a:cubicBezTo>
                    <a:pt x="158" y="559"/>
                    <a:pt x="158" y="559"/>
                    <a:pt x="158" y="559"/>
                  </a:cubicBezTo>
                  <a:cubicBezTo>
                    <a:pt x="159" y="561"/>
                    <a:pt x="160" y="563"/>
                    <a:pt x="160" y="564"/>
                  </a:cubicBezTo>
                  <a:lnTo>
                    <a:pt x="149" y="666"/>
                  </a:lnTo>
                  <a:close/>
                  <a:moveTo>
                    <a:pt x="391" y="547"/>
                  </a:moveTo>
                  <a:cubicBezTo>
                    <a:pt x="344" y="547"/>
                    <a:pt x="301" y="529"/>
                    <a:pt x="268" y="496"/>
                  </a:cubicBezTo>
                  <a:cubicBezTo>
                    <a:pt x="235" y="464"/>
                    <a:pt x="217" y="420"/>
                    <a:pt x="217" y="374"/>
                  </a:cubicBezTo>
                  <a:cubicBezTo>
                    <a:pt x="217" y="328"/>
                    <a:pt x="235" y="284"/>
                    <a:pt x="268" y="251"/>
                  </a:cubicBezTo>
                  <a:cubicBezTo>
                    <a:pt x="301" y="219"/>
                    <a:pt x="344" y="201"/>
                    <a:pt x="391" y="201"/>
                  </a:cubicBezTo>
                  <a:cubicBezTo>
                    <a:pt x="486" y="201"/>
                    <a:pt x="564" y="278"/>
                    <a:pt x="564" y="374"/>
                  </a:cubicBezTo>
                  <a:cubicBezTo>
                    <a:pt x="564" y="469"/>
                    <a:pt x="486" y="547"/>
                    <a:pt x="391" y="547"/>
                  </a:cubicBezTo>
                  <a:close/>
                  <a:moveTo>
                    <a:pt x="391" y="217"/>
                  </a:moveTo>
                  <a:cubicBezTo>
                    <a:pt x="349" y="217"/>
                    <a:pt x="309" y="233"/>
                    <a:pt x="279" y="263"/>
                  </a:cubicBezTo>
                  <a:cubicBezTo>
                    <a:pt x="250" y="292"/>
                    <a:pt x="233" y="332"/>
                    <a:pt x="233" y="374"/>
                  </a:cubicBezTo>
                  <a:cubicBezTo>
                    <a:pt x="233" y="416"/>
                    <a:pt x="250" y="455"/>
                    <a:pt x="279" y="485"/>
                  </a:cubicBezTo>
                  <a:cubicBezTo>
                    <a:pt x="309" y="515"/>
                    <a:pt x="349" y="531"/>
                    <a:pt x="391" y="531"/>
                  </a:cubicBezTo>
                  <a:cubicBezTo>
                    <a:pt x="477" y="531"/>
                    <a:pt x="548" y="461"/>
                    <a:pt x="548" y="374"/>
                  </a:cubicBezTo>
                  <a:cubicBezTo>
                    <a:pt x="548" y="287"/>
                    <a:pt x="477" y="217"/>
                    <a:pt x="391" y="2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3"/>
            <p:cNvSpPr>
              <a:spLocks noEditPoints="1"/>
            </p:cNvSpPr>
            <p:nvPr/>
          </p:nvSpPr>
          <p:spPr bwMode="auto">
            <a:xfrm>
              <a:off x="7227888" y="531813"/>
              <a:ext cx="239713" cy="249238"/>
            </a:xfrm>
            <a:custGeom>
              <a:avLst/>
              <a:gdLst>
                <a:gd name="T0" fmla="*/ 149 w 373"/>
                <a:gd name="T1" fmla="*/ 382 h 387"/>
                <a:gd name="T2" fmla="*/ 95 w 373"/>
                <a:gd name="T3" fmla="*/ 319 h 387"/>
                <a:gd name="T4" fmla="*/ 38 w 373"/>
                <a:gd name="T5" fmla="*/ 321 h 387"/>
                <a:gd name="T6" fmla="*/ 4 w 373"/>
                <a:gd name="T7" fmla="*/ 255 h 387"/>
                <a:gd name="T8" fmla="*/ 32 w 373"/>
                <a:gd name="T9" fmla="*/ 177 h 387"/>
                <a:gd name="T10" fmla="*/ 2 w 373"/>
                <a:gd name="T11" fmla="*/ 128 h 387"/>
                <a:gd name="T12" fmla="*/ 42 w 373"/>
                <a:gd name="T13" fmla="*/ 66 h 387"/>
                <a:gd name="T14" fmla="*/ 124 w 373"/>
                <a:gd name="T15" fmla="*/ 51 h 387"/>
                <a:gd name="T16" fmla="*/ 150 w 373"/>
                <a:gd name="T17" fmla="*/ 1 h 387"/>
                <a:gd name="T18" fmla="*/ 224 w 373"/>
                <a:gd name="T19" fmla="*/ 4 h 387"/>
                <a:gd name="T20" fmla="*/ 278 w 373"/>
                <a:gd name="T21" fmla="*/ 68 h 387"/>
                <a:gd name="T22" fmla="*/ 335 w 373"/>
                <a:gd name="T23" fmla="*/ 65 h 387"/>
                <a:gd name="T24" fmla="*/ 369 w 373"/>
                <a:gd name="T25" fmla="*/ 131 h 387"/>
                <a:gd name="T26" fmla="*/ 341 w 373"/>
                <a:gd name="T27" fmla="*/ 210 h 387"/>
                <a:gd name="T28" fmla="*/ 371 w 373"/>
                <a:gd name="T29" fmla="*/ 258 h 387"/>
                <a:gd name="T30" fmla="*/ 331 w 373"/>
                <a:gd name="T31" fmla="*/ 320 h 387"/>
                <a:gd name="T32" fmla="*/ 249 w 373"/>
                <a:gd name="T33" fmla="*/ 335 h 387"/>
                <a:gd name="T34" fmla="*/ 223 w 373"/>
                <a:gd name="T35" fmla="*/ 386 h 387"/>
                <a:gd name="T36" fmla="*/ 156 w 373"/>
                <a:gd name="T37" fmla="*/ 387 h 387"/>
                <a:gd name="T38" fmla="*/ 101 w 373"/>
                <a:gd name="T39" fmla="*/ 303 h 387"/>
                <a:gd name="T40" fmla="*/ 142 w 373"/>
                <a:gd name="T41" fmla="*/ 328 h 387"/>
                <a:gd name="T42" fmla="*/ 217 w 373"/>
                <a:gd name="T43" fmla="*/ 370 h 387"/>
                <a:gd name="T44" fmla="*/ 239 w 373"/>
                <a:gd name="T45" fmla="*/ 323 h 387"/>
                <a:gd name="T46" fmla="*/ 281 w 373"/>
                <a:gd name="T47" fmla="*/ 299 h 387"/>
                <a:gd name="T48" fmla="*/ 355 w 373"/>
                <a:gd name="T49" fmla="*/ 255 h 387"/>
                <a:gd name="T50" fmla="*/ 325 w 373"/>
                <a:gd name="T51" fmla="*/ 213 h 387"/>
                <a:gd name="T52" fmla="*/ 326 w 373"/>
                <a:gd name="T53" fmla="*/ 165 h 387"/>
                <a:gd name="T54" fmla="*/ 324 w 373"/>
                <a:gd name="T55" fmla="*/ 78 h 387"/>
                <a:gd name="T56" fmla="*/ 272 w 373"/>
                <a:gd name="T57" fmla="*/ 83 h 387"/>
                <a:gd name="T58" fmla="*/ 231 w 373"/>
                <a:gd name="T59" fmla="*/ 58 h 387"/>
                <a:gd name="T60" fmla="*/ 156 w 373"/>
                <a:gd name="T61" fmla="*/ 17 h 387"/>
                <a:gd name="T62" fmla="*/ 134 w 373"/>
                <a:gd name="T63" fmla="*/ 64 h 387"/>
                <a:gd name="T64" fmla="*/ 92 w 373"/>
                <a:gd name="T65" fmla="*/ 87 h 387"/>
                <a:gd name="T66" fmla="*/ 18 w 373"/>
                <a:gd name="T67" fmla="*/ 132 h 387"/>
                <a:gd name="T68" fmla="*/ 48 w 373"/>
                <a:gd name="T69" fmla="*/ 174 h 387"/>
                <a:gd name="T70" fmla="*/ 47 w 373"/>
                <a:gd name="T71" fmla="*/ 222 h 387"/>
                <a:gd name="T72" fmla="*/ 49 w 373"/>
                <a:gd name="T73" fmla="*/ 308 h 387"/>
                <a:gd name="T74" fmla="*/ 97 w 373"/>
                <a:gd name="T75" fmla="*/ 302 h 387"/>
                <a:gd name="T76" fmla="*/ 144 w 373"/>
                <a:gd name="T77" fmla="*/ 270 h 387"/>
                <a:gd name="T78" fmla="*/ 187 w 373"/>
                <a:gd name="T79" fmla="*/ 105 h 387"/>
                <a:gd name="T80" fmla="*/ 271 w 373"/>
                <a:gd name="T81" fmla="*/ 169 h 387"/>
                <a:gd name="T82" fmla="*/ 186 w 373"/>
                <a:gd name="T83" fmla="*/ 281 h 387"/>
                <a:gd name="T84" fmla="*/ 124 w 373"/>
                <a:gd name="T85" fmla="*/ 158 h 387"/>
                <a:gd name="T86" fmla="*/ 186 w 373"/>
                <a:gd name="T87" fmla="*/ 265 h 387"/>
                <a:gd name="T88" fmla="*/ 256 w 373"/>
                <a:gd name="T89" fmla="*/ 174 h 387"/>
                <a:gd name="T90" fmla="*/ 187 w 373"/>
                <a:gd name="T91" fmla="*/ 12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 h="387">
                  <a:moveTo>
                    <a:pt x="156" y="387"/>
                  </a:moveTo>
                  <a:cubicBezTo>
                    <a:pt x="153" y="387"/>
                    <a:pt x="150" y="385"/>
                    <a:pt x="149" y="382"/>
                  </a:cubicBezTo>
                  <a:cubicBezTo>
                    <a:pt x="128" y="337"/>
                    <a:pt x="128" y="337"/>
                    <a:pt x="128" y="337"/>
                  </a:cubicBezTo>
                  <a:cubicBezTo>
                    <a:pt x="95" y="319"/>
                    <a:pt x="95" y="319"/>
                    <a:pt x="95" y="319"/>
                  </a:cubicBezTo>
                  <a:cubicBezTo>
                    <a:pt x="46" y="325"/>
                    <a:pt x="46" y="325"/>
                    <a:pt x="46" y="325"/>
                  </a:cubicBezTo>
                  <a:cubicBezTo>
                    <a:pt x="43" y="325"/>
                    <a:pt x="40" y="324"/>
                    <a:pt x="38" y="321"/>
                  </a:cubicBezTo>
                  <a:cubicBezTo>
                    <a:pt x="4" y="264"/>
                    <a:pt x="4" y="264"/>
                    <a:pt x="4" y="264"/>
                  </a:cubicBezTo>
                  <a:cubicBezTo>
                    <a:pt x="2" y="261"/>
                    <a:pt x="2" y="258"/>
                    <a:pt x="4" y="255"/>
                  </a:cubicBezTo>
                  <a:cubicBezTo>
                    <a:pt x="33" y="215"/>
                    <a:pt x="33" y="215"/>
                    <a:pt x="33" y="215"/>
                  </a:cubicBezTo>
                  <a:cubicBezTo>
                    <a:pt x="32" y="177"/>
                    <a:pt x="32" y="177"/>
                    <a:pt x="32" y="177"/>
                  </a:cubicBezTo>
                  <a:cubicBezTo>
                    <a:pt x="2" y="137"/>
                    <a:pt x="2" y="137"/>
                    <a:pt x="2" y="137"/>
                  </a:cubicBezTo>
                  <a:cubicBezTo>
                    <a:pt x="0" y="135"/>
                    <a:pt x="0" y="131"/>
                    <a:pt x="2" y="128"/>
                  </a:cubicBezTo>
                  <a:cubicBezTo>
                    <a:pt x="34" y="70"/>
                    <a:pt x="34" y="70"/>
                    <a:pt x="34" y="70"/>
                  </a:cubicBezTo>
                  <a:cubicBezTo>
                    <a:pt x="36" y="67"/>
                    <a:pt x="39" y="66"/>
                    <a:pt x="42" y="66"/>
                  </a:cubicBezTo>
                  <a:cubicBezTo>
                    <a:pt x="91" y="71"/>
                    <a:pt x="91" y="71"/>
                    <a:pt x="91" y="71"/>
                  </a:cubicBezTo>
                  <a:cubicBezTo>
                    <a:pt x="124" y="51"/>
                    <a:pt x="124" y="51"/>
                    <a:pt x="124" y="51"/>
                  </a:cubicBezTo>
                  <a:cubicBezTo>
                    <a:pt x="143" y="6"/>
                    <a:pt x="143" y="6"/>
                    <a:pt x="143" y="6"/>
                  </a:cubicBezTo>
                  <a:cubicBezTo>
                    <a:pt x="144" y="3"/>
                    <a:pt x="147" y="1"/>
                    <a:pt x="150" y="1"/>
                  </a:cubicBezTo>
                  <a:cubicBezTo>
                    <a:pt x="217" y="0"/>
                    <a:pt x="217" y="0"/>
                    <a:pt x="217" y="0"/>
                  </a:cubicBezTo>
                  <a:cubicBezTo>
                    <a:pt x="220" y="0"/>
                    <a:pt x="223" y="1"/>
                    <a:pt x="224" y="4"/>
                  </a:cubicBezTo>
                  <a:cubicBezTo>
                    <a:pt x="245" y="49"/>
                    <a:pt x="245" y="49"/>
                    <a:pt x="245" y="49"/>
                  </a:cubicBezTo>
                  <a:cubicBezTo>
                    <a:pt x="278" y="68"/>
                    <a:pt x="278" y="68"/>
                    <a:pt x="278" y="68"/>
                  </a:cubicBezTo>
                  <a:cubicBezTo>
                    <a:pt x="327" y="62"/>
                    <a:pt x="327" y="62"/>
                    <a:pt x="327" y="62"/>
                  </a:cubicBezTo>
                  <a:cubicBezTo>
                    <a:pt x="330" y="61"/>
                    <a:pt x="333" y="63"/>
                    <a:pt x="335" y="65"/>
                  </a:cubicBezTo>
                  <a:cubicBezTo>
                    <a:pt x="369" y="123"/>
                    <a:pt x="369" y="123"/>
                    <a:pt x="369" y="123"/>
                  </a:cubicBezTo>
                  <a:cubicBezTo>
                    <a:pt x="371" y="125"/>
                    <a:pt x="371" y="129"/>
                    <a:pt x="369" y="131"/>
                  </a:cubicBezTo>
                  <a:cubicBezTo>
                    <a:pt x="340" y="172"/>
                    <a:pt x="340" y="172"/>
                    <a:pt x="340" y="172"/>
                  </a:cubicBezTo>
                  <a:cubicBezTo>
                    <a:pt x="341" y="210"/>
                    <a:pt x="341" y="210"/>
                    <a:pt x="341" y="210"/>
                  </a:cubicBezTo>
                  <a:cubicBezTo>
                    <a:pt x="371" y="249"/>
                    <a:pt x="371" y="249"/>
                    <a:pt x="371" y="249"/>
                  </a:cubicBezTo>
                  <a:cubicBezTo>
                    <a:pt x="373" y="252"/>
                    <a:pt x="373" y="255"/>
                    <a:pt x="371" y="258"/>
                  </a:cubicBezTo>
                  <a:cubicBezTo>
                    <a:pt x="339" y="316"/>
                    <a:pt x="339" y="316"/>
                    <a:pt x="339" y="316"/>
                  </a:cubicBezTo>
                  <a:cubicBezTo>
                    <a:pt x="337" y="319"/>
                    <a:pt x="334" y="321"/>
                    <a:pt x="331" y="320"/>
                  </a:cubicBezTo>
                  <a:cubicBezTo>
                    <a:pt x="282" y="316"/>
                    <a:pt x="282" y="316"/>
                    <a:pt x="282" y="316"/>
                  </a:cubicBezTo>
                  <a:cubicBezTo>
                    <a:pt x="249" y="335"/>
                    <a:pt x="249" y="335"/>
                    <a:pt x="249" y="335"/>
                  </a:cubicBezTo>
                  <a:cubicBezTo>
                    <a:pt x="230" y="381"/>
                    <a:pt x="230" y="381"/>
                    <a:pt x="230" y="381"/>
                  </a:cubicBezTo>
                  <a:cubicBezTo>
                    <a:pt x="229" y="384"/>
                    <a:pt x="226" y="386"/>
                    <a:pt x="223" y="386"/>
                  </a:cubicBezTo>
                  <a:cubicBezTo>
                    <a:pt x="156" y="387"/>
                    <a:pt x="156" y="387"/>
                    <a:pt x="156" y="387"/>
                  </a:cubicBezTo>
                  <a:cubicBezTo>
                    <a:pt x="156" y="387"/>
                    <a:pt x="156" y="387"/>
                    <a:pt x="156" y="387"/>
                  </a:cubicBezTo>
                  <a:close/>
                  <a:moveTo>
                    <a:pt x="97" y="302"/>
                  </a:moveTo>
                  <a:cubicBezTo>
                    <a:pt x="98" y="302"/>
                    <a:pt x="99" y="303"/>
                    <a:pt x="101" y="303"/>
                  </a:cubicBezTo>
                  <a:cubicBezTo>
                    <a:pt x="138" y="324"/>
                    <a:pt x="138" y="324"/>
                    <a:pt x="138" y="324"/>
                  </a:cubicBezTo>
                  <a:cubicBezTo>
                    <a:pt x="140" y="325"/>
                    <a:pt x="141" y="326"/>
                    <a:pt x="142" y="328"/>
                  </a:cubicBezTo>
                  <a:cubicBezTo>
                    <a:pt x="161" y="371"/>
                    <a:pt x="161" y="371"/>
                    <a:pt x="161" y="371"/>
                  </a:cubicBezTo>
                  <a:cubicBezTo>
                    <a:pt x="217" y="370"/>
                    <a:pt x="217" y="370"/>
                    <a:pt x="217" y="370"/>
                  </a:cubicBezTo>
                  <a:cubicBezTo>
                    <a:pt x="236" y="326"/>
                    <a:pt x="236" y="326"/>
                    <a:pt x="236" y="326"/>
                  </a:cubicBezTo>
                  <a:cubicBezTo>
                    <a:pt x="236" y="325"/>
                    <a:pt x="237" y="324"/>
                    <a:pt x="239" y="323"/>
                  </a:cubicBezTo>
                  <a:cubicBezTo>
                    <a:pt x="276" y="301"/>
                    <a:pt x="276" y="301"/>
                    <a:pt x="276" y="301"/>
                  </a:cubicBezTo>
                  <a:cubicBezTo>
                    <a:pt x="277" y="300"/>
                    <a:pt x="279" y="299"/>
                    <a:pt x="281" y="299"/>
                  </a:cubicBezTo>
                  <a:cubicBezTo>
                    <a:pt x="327" y="304"/>
                    <a:pt x="327" y="304"/>
                    <a:pt x="327" y="304"/>
                  </a:cubicBezTo>
                  <a:cubicBezTo>
                    <a:pt x="355" y="255"/>
                    <a:pt x="355" y="255"/>
                    <a:pt x="355" y="255"/>
                  </a:cubicBezTo>
                  <a:cubicBezTo>
                    <a:pt x="326" y="217"/>
                    <a:pt x="326" y="217"/>
                    <a:pt x="326" y="217"/>
                  </a:cubicBezTo>
                  <a:cubicBezTo>
                    <a:pt x="325" y="216"/>
                    <a:pt x="325" y="214"/>
                    <a:pt x="325" y="213"/>
                  </a:cubicBezTo>
                  <a:cubicBezTo>
                    <a:pt x="324" y="169"/>
                    <a:pt x="324" y="169"/>
                    <a:pt x="324" y="169"/>
                  </a:cubicBezTo>
                  <a:cubicBezTo>
                    <a:pt x="324" y="168"/>
                    <a:pt x="325" y="166"/>
                    <a:pt x="326" y="165"/>
                  </a:cubicBezTo>
                  <a:cubicBezTo>
                    <a:pt x="353" y="126"/>
                    <a:pt x="353" y="126"/>
                    <a:pt x="353" y="126"/>
                  </a:cubicBezTo>
                  <a:cubicBezTo>
                    <a:pt x="324" y="78"/>
                    <a:pt x="324" y="78"/>
                    <a:pt x="324" y="78"/>
                  </a:cubicBezTo>
                  <a:cubicBezTo>
                    <a:pt x="277" y="84"/>
                    <a:pt x="277" y="84"/>
                    <a:pt x="277" y="84"/>
                  </a:cubicBezTo>
                  <a:cubicBezTo>
                    <a:pt x="276" y="84"/>
                    <a:pt x="274" y="84"/>
                    <a:pt x="272" y="83"/>
                  </a:cubicBezTo>
                  <a:cubicBezTo>
                    <a:pt x="235" y="62"/>
                    <a:pt x="235" y="62"/>
                    <a:pt x="235" y="62"/>
                  </a:cubicBezTo>
                  <a:cubicBezTo>
                    <a:pt x="233" y="61"/>
                    <a:pt x="232" y="60"/>
                    <a:pt x="231" y="58"/>
                  </a:cubicBezTo>
                  <a:cubicBezTo>
                    <a:pt x="212" y="16"/>
                    <a:pt x="212" y="16"/>
                    <a:pt x="212" y="16"/>
                  </a:cubicBezTo>
                  <a:cubicBezTo>
                    <a:pt x="156" y="17"/>
                    <a:pt x="156" y="17"/>
                    <a:pt x="156" y="17"/>
                  </a:cubicBezTo>
                  <a:cubicBezTo>
                    <a:pt x="137" y="60"/>
                    <a:pt x="137" y="60"/>
                    <a:pt x="137" y="60"/>
                  </a:cubicBezTo>
                  <a:cubicBezTo>
                    <a:pt x="137" y="61"/>
                    <a:pt x="136" y="63"/>
                    <a:pt x="134" y="64"/>
                  </a:cubicBezTo>
                  <a:cubicBezTo>
                    <a:pt x="97" y="86"/>
                    <a:pt x="97" y="86"/>
                    <a:pt x="97" y="86"/>
                  </a:cubicBezTo>
                  <a:cubicBezTo>
                    <a:pt x="96" y="87"/>
                    <a:pt x="94" y="87"/>
                    <a:pt x="92" y="87"/>
                  </a:cubicBezTo>
                  <a:cubicBezTo>
                    <a:pt x="46" y="83"/>
                    <a:pt x="46" y="83"/>
                    <a:pt x="46" y="83"/>
                  </a:cubicBezTo>
                  <a:cubicBezTo>
                    <a:pt x="18" y="132"/>
                    <a:pt x="18" y="132"/>
                    <a:pt x="18" y="132"/>
                  </a:cubicBezTo>
                  <a:cubicBezTo>
                    <a:pt x="47" y="169"/>
                    <a:pt x="47" y="169"/>
                    <a:pt x="47" y="169"/>
                  </a:cubicBezTo>
                  <a:cubicBezTo>
                    <a:pt x="48" y="171"/>
                    <a:pt x="48" y="172"/>
                    <a:pt x="48" y="174"/>
                  </a:cubicBezTo>
                  <a:cubicBezTo>
                    <a:pt x="49" y="217"/>
                    <a:pt x="49" y="217"/>
                    <a:pt x="49" y="217"/>
                  </a:cubicBezTo>
                  <a:cubicBezTo>
                    <a:pt x="49" y="219"/>
                    <a:pt x="48" y="220"/>
                    <a:pt x="47" y="222"/>
                  </a:cubicBezTo>
                  <a:cubicBezTo>
                    <a:pt x="20" y="260"/>
                    <a:pt x="20" y="260"/>
                    <a:pt x="20" y="260"/>
                  </a:cubicBezTo>
                  <a:cubicBezTo>
                    <a:pt x="49" y="308"/>
                    <a:pt x="49" y="308"/>
                    <a:pt x="49" y="308"/>
                  </a:cubicBezTo>
                  <a:cubicBezTo>
                    <a:pt x="96" y="302"/>
                    <a:pt x="96" y="302"/>
                    <a:pt x="96" y="302"/>
                  </a:cubicBezTo>
                  <a:cubicBezTo>
                    <a:pt x="96" y="302"/>
                    <a:pt x="96" y="302"/>
                    <a:pt x="97" y="302"/>
                  </a:cubicBezTo>
                  <a:close/>
                  <a:moveTo>
                    <a:pt x="186" y="281"/>
                  </a:moveTo>
                  <a:cubicBezTo>
                    <a:pt x="172" y="281"/>
                    <a:pt x="157" y="277"/>
                    <a:pt x="144" y="270"/>
                  </a:cubicBezTo>
                  <a:cubicBezTo>
                    <a:pt x="101" y="246"/>
                    <a:pt x="86" y="193"/>
                    <a:pt x="110" y="150"/>
                  </a:cubicBezTo>
                  <a:cubicBezTo>
                    <a:pt x="125" y="123"/>
                    <a:pt x="155" y="105"/>
                    <a:pt x="187" y="105"/>
                  </a:cubicBezTo>
                  <a:cubicBezTo>
                    <a:pt x="201" y="105"/>
                    <a:pt x="216" y="109"/>
                    <a:pt x="229" y="116"/>
                  </a:cubicBezTo>
                  <a:cubicBezTo>
                    <a:pt x="250" y="128"/>
                    <a:pt x="265" y="147"/>
                    <a:pt x="271" y="169"/>
                  </a:cubicBezTo>
                  <a:cubicBezTo>
                    <a:pt x="278" y="192"/>
                    <a:pt x="275" y="215"/>
                    <a:pt x="263" y="236"/>
                  </a:cubicBezTo>
                  <a:cubicBezTo>
                    <a:pt x="248" y="264"/>
                    <a:pt x="218" y="281"/>
                    <a:pt x="186" y="281"/>
                  </a:cubicBezTo>
                  <a:close/>
                  <a:moveTo>
                    <a:pt x="187" y="121"/>
                  </a:moveTo>
                  <a:cubicBezTo>
                    <a:pt x="160" y="121"/>
                    <a:pt x="136" y="135"/>
                    <a:pt x="124" y="158"/>
                  </a:cubicBezTo>
                  <a:cubicBezTo>
                    <a:pt x="104" y="193"/>
                    <a:pt x="117" y="237"/>
                    <a:pt x="151" y="256"/>
                  </a:cubicBezTo>
                  <a:cubicBezTo>
                    <a:pt x="162" y="262"/>
                    <a:pt x="174" y="265"/>
                    <a:pt x="186" y="265"/>
                  </a:cubicBezTo>
                  <a:cubicBezTo>
                    <a:pt x="213" y="265"/>
                    <a:pt x="237" y="251"/>
                    <a:pt x="249" y="228"/>
                  </a:cubicBezTo>
                  <a:cubicBezTo>
                    <a:pt x="259" y="211"/>
                    <a:pt x="261" y="192"/>
                    <a:pt x="256" y="174"/>
                  </a:cubicBezTo>
                  <a:cubicBezTo>
                    <a:pt x="250" y="155"/>
                    <a:pt x="238" y="140"/>
                    <a:pt x="222" y="130"/>
                  </a:cubicBezTo>
                  <a:cubicBezTo>
                    <a:pt x="211" y="124"/>
                    <a:pt x="199" y="121"/>
                    <a:pt x="187" y="1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100"/>
          <p:cNvGrpSpPr/>
          <p:nvPr userDrawn="1"/>
        </p:nvGrpSpPr>
        <p:grpSpPr>
          <a:xfrm>
            <a:off x="6685312" y="2425470"/>
            <a:ext cx="927330" cy="927330"/>
            <a:chOff x="4572000" y="2057400"/>
            <a:chExt cx="1028700" cy="1028700"/>
          </a:xfrm>
        </p:grpSpPr>
        <p:sp>
          <p:nvSpPr>
            <p:cNvPr id="102" name="Freeform 17"/>
            <p:cNvSpPr>
              <a:spLocks/>
            </p:cNvSpPr>
            <p:nvPr/>
          </p:nvSpPr>
          <p:spPr bwMode="auto">
            <a:xfrm>
              <a:off x="4572000" y="205740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800 w 1600"/>
                <a:gd name="T9" fmla="*/ 0 h 1600"/>
                <a:gd name="T10" fmla="*/ 800 w 1600"/>
                <a:gd name="T11" fmla="*/ 0 h 1600"/>
                <a:gd name="T12" fmla="*/ 1600 w 1600"/>
                <a:gd name="T13" fmla="*/ 800 h 1600"/>
              </a:gdLst>
              <a:ahLst/>
              <a:cxnLst>
                <a:cxn ang="0">
                  <a:pos x="T0" y="T1"/>
                </a:cxn>
                <a:cxn ang="0">
                  <a:pos x="T2" y="T3"/>
                </a:cxn>
                <a:cxn ang="0">
                  <a:pos x="T4" y="T5"/>
                </a:cxn>
                <a:cxn ang="0">
                  <a:pos x="T6" y="T7"/>
                </a:cxn>
                <a:cxn ang="0">
                  <a:pos x="T8" y="T9"/>
                </a:cxn>
                <a:cxn ang="0">
                  <a:pos x="T10" y="T11"/>
                </a:cxn>
                <a:cxn ang="0">
                  <a:pos x="T12" y="T13"/>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360"/>
                    <a:pt x="360" y="0"/>
                    <a:pt x="800" y="0"/>
                  </a:cubicBezTo>
                  <a:cubicBezTo>
                    <a:pt x="800" y="0"/>
                    <a:pt x="800" y="0"/>
                    <a:pt x="800" y="0"/>
                  </a:cubicBezTo>
                  <a:cubicBezTo>
                    <a:pt x="1240" y="0"/>
                    <a:pt x="1600" y="360"/>
                    <a:pt x="1600" y="80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40"/>
            <p:cNvSpPr>
              <a:spLocks noEditPoints="1"/>
            </p:cNvSpPr>
            <p:nvPr/>
          </p:nvSpPr>
          <p:spPr bwMode="auto">
            <a:xfrm>
              <a:off x="4897438" y="2233613"/>
              <a:ext cx="379413" cy="669925"/>
            </a:xfrm>
            <a:custGeom>
              <a:avLst/>
              <a:gdLst>
                <a:gd name="T0" fmla="*/ 470 w 590"/>
                <a:gd name="T1" fmla="*/ 1042 h 1042"/>
                <a:gd name="T2" fmla="*/ 437 w 590"/>
                <a:gd name="T3" fmla="*/ 824 h 1042"/>
                <a:gd name="T4" fmla="*/ 318 w 590"/>
                <a:gd name="T5" fmla="*/ 881 h 1042"/>
                <a:gd name="T6" fmla="*/ 319 w 590"/>
                <a:gd name="T7" fmla="*/ 711 h 1042"/>
                <a:gd name="T8" fmla="*/ 308 w 590"/>
                <a:gd name="T9" fmla="*/ 699 h 1042"/>
                <a:gd name="T10" fmla="*/ 270 w 590"/>
                <a:gd name="T11" fmla="*/ 702 h 1042"/>
                <a:gd name="T12" fmla="*/ 278 w 590"/>
                <a:gd name="T13" fmla="*/ 882 h 1042"/>
                <a:gd name="T14" fmla="*/ 180 w 590"/>
                <a:gd name="T15" fmla="*/ 853 h 1042"/>
                <a:gd name="T16" fmla="*/ 121 w 590"/>
                <a:gd name="T17" fmla="*/ 1035 h 1042"/>
                <a:gd name="T18" fmla="*/ 91 w 590"/>
                <a:gd name="T19" fmla="*/ 1042 h 1042"/>
                <a:gd name="T20" fmla="*/ 16 w 590"/>
                <a:gd name="T21" fmla="*/ 847 h 1042"/>
                <a:gd name="T22" fmla="*/ 113 w 590"/>
                <a:gd name="T23" fmla="*/ 678 h 1042"/>
                <a:gd name="T24" fmla="*/ 295 w 590"/>
                <a:gd name="T25" fmla="*/ 0 h 1042"/>
                <a:gd name="T26" fmla="*/ 476 w 590"/>
                <a:gd name="T27" fmla="*/ 678 h 1042"/>
                <a:gd name="T28" fmla="*/ 574 w 590"/>
                <a:gd name="T29" fmla="*/ 847 h 1042"/>
                <a:gd name="T30" fmla="*/ 498 w 590"/>
                <a:gd name="T31" fmla="*/ 1042 h 1042"/>
                <a:gd name="T32" fmla="*/ 487 w 590"/>
                <a:gd name="T33" fmla="*/ 1026 h 1042"/>
                <a:gd name="T34" fmla="*/ 552 w 590"/>
                <a:gd name="T35" fmla="*/ 738 h 1042"/>
                <a:gd name="T36" fmla="*/ 457 w 590"/>
                <a:gd name="T37" fmla="*/ 693 h 1042"/>
                <a:gd name="T38" fmla="*/ 295 w 590"/>
                <a:gd name="T39" fmla="*/ 23 h 1042"/>
                <a:gd name="T40" fmla="*/ 133 w 590"/>
                <a:gd name="T41" fmla="*/ 693 h 1042"/>
                <a:gd name="T42" fmla="*/ 38 w 590"/>
                <a:gd name="T43" fmla="*/ 738 h 1042"/>
                <a:gd name="T44" fmla="*/ 102 w 590"/>
                <a:gd name="T45" fmla="*/ 1026 h 1042"/>
                <a:gd name="T46" fmla="*/ 143 w 590"/>
                <a:gd name="T47" fmla="*/ 796 h 1042"/>
                <a:gd name="T48" fmla="*/ 158 w 590"/>
                <a:gd name="T49" fmla="*/ 797 h 1042"/>
                <a:gd name="T50" fmla="*/ 260 w 590"/>
                <a:gd name="T51" fmla="*/ 864 h 1042"/>
                <a:gd name="T52" fmla="*/ 258 w 590"/>
                <a:gd name="T53" fmla="*/ 691 h 1042"/>
                <a:gd name="T54" fmla="*/ 308 w 590"/>
                <a:gd name="T55" fmla="*/ 683 h 1042"/>
                <a:gd name="T56" fmla="*/ 335 w 590"/>
                <a:gd name="T57" fmla="*/ 712 h 1042"/>
                <a:gd name="T58" fmla="*/ 401 w 590"/>
                <a:gd name="T59" fmla="*/ 839 h 1042"/>
                <a:gd name="T60" fmla="*/ 438 w 590"/>
                <a:gd name="T61" fmla="*/ 772 h 1042"/>
                <a:gd name="T62" fmla="*/ 484 w 590"/>
                <a:gd name="T63" fmla="*/ 1026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0" h="1042">
                  <a:moveTo>
                    <a:pt x="498" y="1042"/>
                  </a:moveTo>
                  <a:cubicBezTo>
                    <a:pt x="470" y="1042"/>
                    <a:pt x="470" y="1042"/>
                    <a:pt x="470" y="1042"/>
                  </a:cubicBezTo>
                  <a:cubicBezTo>
                    <a:pt x="469" y="1035"/>
                    <a:pt x="469" y="1035"/>
                    <a:pt x="469" y="1035"/>
                  </a:cubicBezTo>
                  <a:cubicBezTo>
                    <a:pt x="468" y="1033"/>
                    <a:pt x="450" y="888"/>
                    <a:pt x="437" y="824"/>
                  </a:cubicBezTo>
                  <a:cubicBezTo>
                    <a:pt x="430" y="836"/>
                    <a:pt x="420" y="846"/>
                    <a:pt x="409" y="853"/>
                  </a:cubicBezTo>
                  <a:cubicBezTo>
                    <a:pt x="381" y="869"/>
                    <a:pt x="351" y="878"/>
                    <a:pt x="318" y="881"/>
                  </a:cubicBezTo>
                  <a:cubicBezTo>
                    <a:pt x="309" y="882"/>
                    <a:pt x="309" y="882"/>
                    <a:pt x="309" y="882"/>
                  </a:cubicBezTo>
                  <a:cubicBezTo>
                    <a:pt x="319" y="711"/>
                    <a:pt x="319" y="711"/>
                    <a:pt x="319" y="711"/>
                  </a:cubicBezTo>
                  <a:cubicBezTo>
                    <a:pt x="319" y="708"/>
                    <a:pt x="318" y="704"/>
                    <a:pt x="316" y="702"/>
                  </a:cubicBezTo>
                  <a:cubicBezTo>
                    <a:pt x="314" y="700"/>
                    <a:pt x="311" y="699"/>
                    <a:pt x="308" y="699"/>
                  </a:cubicBezTo>
                  <a:cubicBezTo>
                    <a:pt x="278" y="699"/>
                    <a:pt x="278" y="699"/>
                    <a:pt x="278" y="699"/>
                  </a:cubicBezTo>
                  <a:cubicBezTo>
                    <a:pt x="275" y="699"/>
                    <a:pt x="272" y="700"/>
                    <a:pt x="270" y="702"/>
                  </a:cubicBezTo>
                  <a:cubicBezTo>
                    <a:pt x="268" y="704"/>
                    <a:pt x="267" y="708"/>
                    <a:pt x="267" y="711"/>
                  </a:cubicBezTo>
                  <a:cubicBezTo>
                    <a:pt x="278" y="882"/>
                    <a:pt x="278" y="882"/>
                    <a:pt x="278" y="882"/>
                  </a:cubicBezTo>
                  <a:cubicBezTo>
                    <a:pt x="268" y="881"/>
                    <a:pt x="268" y="881"/>
                    <a:pt x="268" y="881"/>
                  </a:cubicBezTo>
                  <a:cubicBezTo>
                    <a:pt x="237" y="878"/>
                    <a:pt x="207" y="868"/>
                    <a:pt x="180" y="853"/>
                  </a:cubicBezTo>
                  <a:cubicBezTo>
                    <a:pt x="169" y="846"/>
                    <a:pt x="160" y="836"/>
                    <a:pt x="153" y="824"/>
                  </a:cubicBezTo>
                  <a:cubicBezTo>
                    <a:pt x="139" y="888"/>
                    <a:pt x="121" y="1033"/>
                    <a:pt x="121" y="1035"/>
                  </a:cubicBezTo>
                  <a:cubicBezTo>
                    <a:pt x="120" y="1042"/>
                    <a:pt x="120" y="1042"/>
                    <a:pt x="120" y="1042"/>
                  </a:cubicBezTo>
                  <a:cubicBezTo>
                    <a:pt x="91" y="1042"/>
                    <a:pt x="91" y="1042"/>
                    <a:pt x="91" y="1042"/>
                  </a:cubicBezTo>
                  <a:cubicBezTo>
                    <a:pt x="89" y="1037"/>
                    <a:pt x="89" y="1037"/>
                    <a:pt x="89" y="1037"/>
                  </a:cubicBezTo>
                  <a:cubicBezTo>
                    <a:pt x="89" y="1036"/>
                    <a:pt x="33" y="897"/>
                    <a:pt x="16" y="847"/>
                  </a:cubicBezTo>
                  <a:cubicBezTo>
                    <a:pt x="0" y="799"/>
                    <a:pt x="3" y="760"/>
                    <a:pt x="25" y="729"/>
                  </a:cubicBezTo>
                  <a:cubicBezTo>
                    <a:pt x="50" y="693"/>
                    <a:pt x="92" y="681"/>
                    <a:pt x="113" y="678"/>
                  </a:cubicBezTo>
                  <a:cubicBezTo>
                    <a:pt x="79" y="525"/>
                    <a:pt x="59" y="238"/>
                    <a:pt x="289" y="6"/>
                  </a:cubicBezTo>
                  <a:cubicBezTo>
                    <a:pt x="295" y="0"/>
                    <a:pt x="295" y="0"/>
                    <a:pt x="295" y="0"/>
                  </a:cubicBezTo>
                  <a:cubicBezTo>
                    <a:pt x="301" y="6"/>
                    <a:pt x="301" y="6"/>
                    <a:pt x="301" y="6"/>
                  </a:cubicBezTo>
                  <a:cubicBezTo>
                    <a:pt x="531" y="238"/>
                    <a:pt x="510" y="525"/>
                    <a:pt x="476" y="678"/>
                  </a:cubicBezTo>
                  <a:cubicBezTo>
                    <a:pt x="497" y="681"/>
                    <a:pt x="540" y="693"/>
                    <a:pt x="565" y="729"/>
                  </a:cubicBezTo>
                  <a:cubicBezTo>
                    <a:pt x="587" y="760"/>
                    <a:pt x="590" y="799"/>
                    <a:pt x="574" y="847"/>
                  </a:cubicBezTo>
                  <a:cubicBezTo>
                    <a:pt x="557" y="897"/>
                    <a:pt x="501" y="1036"/>
                    <a:pt x="500" y="1037"/>
                  </a:cubicBezTo>
                  <a:lnTo>
                    <a:pt x="498" y="1042"/>
                  </a:lnTo>
                  <a:close/>
                  <a:moveTo>
                    <a:pt x="484" y="1026"/>
                  </a:moveTo>
                  <a:cubicBezTo>
                    <a:pt x="487" y="1026"/>
                    <a:pt x="487" y="1026"/>
                    <a:pt x="487" y="1026"/>
                  </a:cubicBezTo>
                  <a:cubicBezTo>
                    <a:pt x="498" y="1001"/>
                    <a:pt x="544" y="886"/>
                    <a:pt x="559" y="841"/>
                  </a:cubicBezTo>
                  <a:cubicBezTo>
                    <a:pt x="573" y="799"/>
                    <a:pt x="571" y="765"/>
                    <a:pt x="552" y="738"/>
                  </a:cubicBezTo>
                  <a:cubicBezTo>
                    <a:pt x="527" y="704"/>
                    <a:pt x="480" y="693"/>
                    <a:pt x="467" y="693"/>
                  </a:cubicBezTo>
                  <a:cubicBezTo>
                    <a:pt x="457" y="693"/>
                    <a:pt x="457" y="693"/>
                    <a:pt x="457" y="693"/>
                  </a:cubicBezTo>
                  <a:cubicBezTo>
                    <a:pt x="460" y="678"/>
                    <a:pt x="460" y="678"/>
                    <a:pt x="460" y="678"/>
                  </a:cubicBezTo>
                  <a:cubicBezTo>
                    <a:pt x="493" y="530"/>
                    <a:pt x="516" y="250"/>
                    <a:pt x="295" y="23"/>
                  </a:cubicBezTo>
                  <a:cubicBezTo>
                    <a:pt x="74" y="250"/>
                    <a:pt x="96" y="530"/>
                    <a:pt x="130" y="678"/>
                  </a:cubicBezTo>
                  <a:cubicBezTo>
                    <a:pt x="133" y="693"/>
                    <a:pt x="133" y="693"/>
                    <a:pt x="133" y="693"/>
                  </a:cubicBezTo>
                  <a:cubicBezTo>
                    <a:pt x="123" y="693"/>
                    <a:pt x="123" y="693"/>
                    <a:pt x="123" y="693"/>
                  </a:cubicBezTo>
                  <a:cubicBezTo>
                    <a:pt x="109" y="693"/>
                    <a:pt x="62" y="704"/>
                    <a:pt x="38" y="738"/>
                  </a:cubicBezTo>
                  <a:cubicBezTo>
                    <a:pt x="19" y="765"/>
                    <a:pt x="16" y="799"/>
                    <a:pt x="31" y="841"/>
                  </a:cubicBezTo>
                  <a:cubicBezTo>
                    <a:pt x="46" y="886"/>
                    <a:pt x="92" y="1001"/>
                    <a:pt x="102" y="1026"/>
                  </a:cubicBezTo>
                  <a:cubicBezTo>
                    <a:pt x="106" y="1026"/>
                    <a:pt x="106" y="1026"/>
                    <a:pt x="106" y="1026"/>
                  </a:cubicBezTo>
                  <a:cubicBezTo>
                    <a:pt x="110" y="991"/>
                    <a:pt x="131" y="834"/>
                    <a:pt x="143" y="796"/>
                  </a:cubicBezTo>
                  <a:cubicBezTo>
                    <a:pt x="151" y="772"/>
                    <a:pt x="151" y="772"/>
                    <a:pt x="151" y="772"/>
                  </a:cubicBezTo>
                  <a:cubicBezTo>
                    <a:pt x="158" y="797"/>
                    <a:pt x="158" y="797"/>
                    <a:pt x="158" y="797"/>
                  </a:cubicBezTo>
                  <a:cubicBezTo>
                    <a:pt x="164" y="816"/>
                    <a:pt x="175" y="831"/>
                    <a:pt x="188" y="839"/>
                  </a:cubicBezTo>
                  <a:cubicBezTo>
                    <a:pt x="211" y="852"/>
                    <a:pt x="235" y="860"/>
                    <a:pt x="260" y="864"/>
                  </a:cubicBezTo>
                  <a:cubicBezTo>
                    <a:pt x="251" y="712"/>
                    <a:pt x="251" y="712"/>
                    <a:pt x="251" y="712"/>
                  </a:cubicBezTo>
                  <a:cubicBezTo>
                    <a:pt x="250" y="704"/>
                    <a:pt x="253" y="697"/>
                    <a:pt x="258" y="691"/>
                  </a:cubicBezTo>
                  <a:cubicBezTo>
                    <a:pt x="263" y="686"/>
                    <a:pt x="271" y="683"/>
                    <a:pt x="278" y="683"/>
                  </a:cubicBezTo>
                  <a:cubicBezTo>
                    <a:pt x="308" y="683"/>
                    <a:pt x="308" y="683"/>
                    <a:pt x="308" y="683"/>
                  </a:cubicBezTo>
                  <a:cubicBezTo>
                    <a:pt x="315" y="683"/>
                    <a:pt x="323" y="686"/>
                    <a:pt x="328" y="691"/>
                  </a:cubicBezTo>
                  <a:cubicBezTo>
                    <a:pt x="333" y="697"/>
                    <a:pt x="336" y="704"/>
                    <a:pt x="335" y="712"/>
                  </a:cubicBezTo>
                  <a:cubicBezTo>
                    <a:pt x="326" y="864"/>
                    <a:pt x="326" y="864"/>
                    <a:pt x="326" y="864"/>
                  </a:cubicBezTo>
                  <a:cubicBezTo>
                    <a:pt x="353" y="861"/>
                    <a:pt x="378" y="852"/>
                    <a:pt x="401" y="839"/>
                  </a:cubicBezTo>
                  <a:cubicBezTo>
                    <a:pt x="415" y="831"/>
                    <a:pt x="426" y="816"/>
                    <a:pt x="431" y="797"/>
                  </a:cubicBezTo>
                  <a:cubicBezTo>
                    <a:pt x="438" y="772"/>
                    <a:pt x="438" y="772"/>
                    <a:pt x="438" y="772"/>
                  </a:cubicBezTo>
                  <a:cubicBezTo>
                    <a:pt x="446" y="796"/>
                    <a:pt x="446" y="796"/>
                    <a:pt x="446" y="796"/>
                  </a:cubicBezTo>
                  <a:cubicBezTo>
                    <a:pt x="459" y="834"/>
                    <a:pt x="479" y="991"/>
                    <a:pt x="484" y="102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41"/>
            <p:cNvSpPr>
              <a:spLocks noEditPoints="1"/>
            </p:cNvSpPr>
            <p:nvPr/>
          </p:nvSpPr>
          <p:spPr bwMode="auto">
            <a:xfrm>
              <a:off x="5018088" y="2417763"/>
              <a:ext cx="138113" cy="136525"/>
            </a:xfrm>
            <a:custGeom>
              <a:avLst/>
              <a:gdLst>
                <a:gd name="T0" fmla="*/ 107 w 214"/>
                <a:gd name="T1" fmla="*/ 214 h 214"/>
                <a:gd name="T2" fmla="*/ 0 w 214"/>
                <a:gd name="T3" fmla="*/ 107 h 214"/>
                <a:gd name="T4" fmla="*/ 107 w 214"/>
                <a:gd name="T5" fmla="*/ 0 h 214"/>
                <a:gd name="T6" fmla="*/ 214 w 214"/>
                <a:gd name="T7" fmla="*/ 107 h 214"/>
                <a:gd name="T8" fmla="*/ 107 w 214"/>
                <a:gd name="T9" fmla="*/ 214 h 214"/>
                <a:gd name="T10" fmla="*/ 107 w 214"/>
                <a:gd name="T11" fmla="*/ 16 h 214"/>
                <a:gd name="T12" fmla="*/ 16 w 214"/>
                <a:gd name="T13" fmla="*/ 107 h 214"/>
                <a:gd name="T14" fmla="*/ 107 w 214"/>
                <a:gd name="T15" fmla="*/ 198 h 214"/>
                <a:gd name="T16" fmla="*/ 198 w 214"/>
                <a:gd name="T17" fmla="*/ 107 h 214"/>
                <a:gd name="T18" fmla="*/ 107 w 214"/>
                <a:gd name="T19" fmla="*/ 1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4">
                  <a:moveTo>
                    <a:pt x="107" y="214"/>
                  </a:moveTo>
                  <a:cubicBezTo>
                    <a:pt x="48" y="214"/>
                    <a:pt x="0" y="166"/>
                    <a:pt x="0" y="107"/>
                  </a:cubicBezTo>
                  <a:cubicBezTo>
                    <a:pt x="0" y="48"/>
                    <a:pt x="48" y="0"/>
                    <a:pt x="107" y="0"/>
                  </a:cubicBezTo>
                  <a:cubicBezTo>
                    <a:pt x="166" y="0"/>
                    <a:pt x="214" y="48"/>
                    <a:pt x="214" y="107"/>
                  </a:cubicBezTo>
                  <a:cubicBezTo>
                    <a:pt x="214" y="166"/>
                    <a:pt x="166" y="214"/>
                    <a:pt x="107" y="214"/>
                  </a:cubicBezTo>
                  <a:close/>
                  <a:moveTo>
                    <a:pt x="107" y="16"/>
                  </a:moveTo>
                  <a:cubicBezTo>
                    <a:pt x="57" y="16"/>
                    <a:pt x="16" y="57"/>
                    <a:pt x="16" y="107"/>
                  </a:cubicBezTo>
                  <a:cubicBezTo>
                    <a:pt x="16" y="157"/>
                    <a:pt x="57" y="198"/>
                    <a:pt x="107" y="198"/>
                  </a:cubicBezTo>
                  <a:cubicBezTo>
                    <a:pt x="157" y="198"/>
                    <a:pt x="198" y="157"/>
                    <a:pt x="198" y="107"/>
                  </a:cubicBezTo>
                  <a:cubicBezTo>
                    <a:pt x="198" y="57"/>
                    <a:pt x="157" y="16"/>
                    <a:pt x="107"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42"/>
            <p:cNvSpPr>
              <a:spLocks/>
            </p:cNvSpPr>
            <p:nvPr/>
          </p:nvSpPr>
          <p:spPr bwMode="auto">
            <a:xfrm>
              <a:off x="5057775" y="2690813"/>
              <a:ext cx="53975" cy="225425"/>
            </a:xfrm>
            <a:custGeom>
              <a:avLst/>
              <a:gdLst>
                <a:gd name="T0" fmla="*/ 46 w 84"/>
                <a:gd name="T1" fmla="*/ 351 h 351"/>
                <a:gd name="T2" fmla="*/ 38 w 84"/>
                <a:gd name="T3" fmla="*/ 351 h 351"/>
                <a:gd name="T4" fmla="*/ 21 w 84"/>
                <a:gd name="T5" fmla="*/ 334 h 351"/>
                <a:gd name="T6" fmla="*/ 0 w 84"/>
                <a:gd name="T7" fmla="*/ 1 h 351"/>
                <a:gd name="T8" fmla="*/ 16 w 84"/>
                <a:gd name="T9" fmla="*/ 0 h 351"/>
                <a:gd name="T10" fmla="*/ 37 w 84"/>
                <a:gd name="T11" fmla="*/ 333 h 351"/>
                <a:gd name="T12" fmla="*/ 38 w 84"/>
                <a:gd name="T13" fmla="*/ 335 h 351"/>
                <a:gd name="T14" fmla="*/ 46 w 84"/>
                <a:gd name="T15" fmla="*/ 335 h 351"/>
                <a:gd name="T16" fmla="*/ 47 w 84"/>
                <a:gd name="T17" fmla="*/ 333 h 351"/>
                <a:gd name="T18" fmla="*/ 68 w 84"/>
                <a:gd name="T19" fmla="*/ 1 h 351"/>
                <a:gd name="T20" fmla="*/ 84 w 84"/>
                <a:gd name="T21" fmla="*/ 2 h 351"/>
                <a:gd name="T22" fmla="*/ 63 w 84"/>
                <a:gd name="T23" fmla="*/ 334 h 351"/>
                <a:gd name="T24" fmla="*/ 46 w 84"/>
                <a:gd name="T25"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351">
                  <a:moveTo>
                    <a:pt x="46" y="351"/>
                  </a:moveTo>
                  <a:cubicBezTo>
                    <a:pt x="38" y="351"/>
                    <a:pt x="38" y="351"/>
                    <a:pt x="38" y="351"/>
                  </a:cubicBezTo>
                  <a:cubicBezTo>
                    <a:pt x="29" y="351"/>
                    <a:pt x="21" y="343"/>
                    <a:pt x="21" y="334"/>
                  </a:cubicBezTo>
                  <a:cubicBezTo>
                    <a:pt x="0" y="1"/>
                    <a:pt x="0" y="1"/>
                    <a:pt x="0" y="1"/>
                  </a:cubicBezTo>
                  <a:cubicBezTo>
                    <a:pt x="16" y="0"/>
                    <a:pt x="16" y="0"/>
                    <a:pt x="16" y="0"/>
                  </a:cubicBezTo>
                  <a:cubicBezTo>
                    <a:pt x="37" y="333"/>
                    <a:pt x="37" y="333"/>
                    <a:pt x="37" y="333"/>
                  </a:cubicBezTo>
                  <a:cubicBezTo>
                    <a:pt x="37" y="334"/>
                    <a:pt x="38" y="335"/>
                    <a:pt x="38" y="335"/>
                  </a:cubicBezTo>
                  <a:cubicBezTo>
                    <a:pt x="46" y="335"/>
                    <a:pt x="46" y="335"/>
                    <a:pt x="46" y="335"/>
                  </a:cubicBezTo>
                  <a:cubicBezTo>
                    <a:pt x="47" y="335"/>
                    <a:pt x="47" y="334"/>
                    <a:pt x="47" y="333"/>
                  </a:cubicBezTo>
                  <a:cubicBezTo>
                    <a:pt x="68" y="1"/>
                    <a:pt x="68" y="1"/>
                    <a:pt x="68" y="1"/>
                  </a:cubicBezTo>
                  <a:cubicBezTo>
                    <a:pt x="84" y="2"/>
                    <a:pt x="84" y="2"/>
                    <a:pt x="84" y="2"/>
                  </a:cubicBezTo>
                  <a:cubicBezTo>
                    <a:pt x="63" y="334"/>
                    <a:pt x="63" y="334"/>
                    <a:pt x="63" y="334"/>
                  </a:cubicBezTo>
                  <a:cubicBezTo>
                    <a:pt x="63" y="343"/>
                    <a:pt x="55" y="351"/>
                    <a:pt x="46" y="35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43"/>
            <p:cNvSpPr>
              <a:spLocks noChangeArrowheads="1"/>
            </p:cNvSpPr>
            <p:nvPr/>
          </p:nvSpPr>
          <p:spPr bwMode="auto">
            <a:xfrm>
              <a:off x="5075238" y="2673350"/>
              <a:ext cx="19050" cy="9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06"/>
          <p:cNvGrpSpPr/>
          <p:nvPr userDrawn="1"/>
        </p:nvGrpSpPr>
        <p:grpSpPr>
          <a:xfrm>
            <a:off x="4107541" y="2425470"/>
            <a:ext cx="927330" cy="927330"/>
            <a:chOff x="457200" y="0"/>
            <a:chExt cx="1028700" cy="1028700"/>
          </a:xfrm>
        </p:grpSpPr>
        <p:sp>
          <p:nvSpPr>
            <p:cNvPr id="108" name="Oval 7"/>
            <p:cNvSpPr>
              <a:spLocks noChangeArrowheads="1"/>
            </p:cNvSpPr>
            <p:nvPr/>
          </p:nvSpPr>
          <p:spPr bwMode="auto">
            <a:xfrm>
              <a:off x="457200" y="0"/>
              <a:ext cx="1028700" cy="1028700"/>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5"/>
            <p:cNvSpPr>
              <a:spLocks noEditPoints="1"/>
            </p:cNvSpPr>
            <p:nvPr/>
          </p:nvSpPr>
          <p:spPr bwMode="auto">
            <a:xfrm>
              <a:off x="754063" y="179388"/>
              <a:ext cx="268288" cy="663575"/>
            </a:xfrm>
            <a:custGeom>
              <a:avLst/>
              <a:gdLst>
                <a:gd name="T0" fmla="*/ 227 w 417"/>
                <a:gd name="T1" fmla="*/ 1033 h 1033"/>
                <a:gd name="T2" fmla="*/ 190 w 417"/>
                <a:gd name="T3" fmla="*/ 1033 h 1033"/>
                <a:gd name="T4" fmla="*/ 123 w 417"/>
                <a:gd name="T5" fmla="*/ 966 h 1033"/>
                <a:gd name="T6" fmla="*/ 138 w 417"/>
                <a:gd name="T7" fmla="*/ 332 h 1033"/>
                <a:gd name="T8" fmla="*/ 0 w 417"/>
                <a:gd name="T9" fmla="*/ 154 h 1033"/>
                <a:gd name="T10" fmla="*/ 102 w 417"/>
                <a:gd name="T11" fmla="*/ 3 h 1033"/>
                <a:gd name="T12" fmla="*/ 105 w 417"/>
                <a:gd name="T13" fmla="*/ 0 h 1033"/>
                <a:gd name="T14" fmla="*/ 130 w 417"/>
                <a:gd name="T15" fmla="*/ 0 h 1033"/>
                <a:gd name="T16" fmla="*/ 130 w 417"/>
                <a:gd name="T17" fmla="*/ 123 h 1033"/>
                <a:gd name="T18" fmla="*/ 169 w 417"/>
                <a:gd name="T19" fmla="*/ 183 h 1033"/>
                <a:gd name="T20" fmla="*/ 248 w 417"/>
                <a:gd name="T21" fmla="*/ 183 h 1033"/>
                <a:gd name="T22" fmla="*/ 288 w 417"/>
                <a:gd name="T23" fmla="*/ 123 h 1033"/>
                <a:gd name="T24" fmla="*/ 288 w 417"/>
                <a:gd name="T25" fmla="*/ 0 h 1033"/>
                <a:gd name="T26" fmla="*/ 312 w 417"/>
                <a:gd name="T27" fmla="*/ 0 h 1033"/>
                <a:gd name="T28" fmla="*/ 315 w 417"/>
                <a:gd name="T29" fmla="*/ 3 h 1033"/>
                <a:gd name="T30" fmla="*/ 417 w 417"/>
                <a:gd name="T31" fmla="*/ 154 h 1033"/>
                <a:gd name="T32" fmla="*/ 279 w 417"/>
                <a:gd name="T33" fmla="*/ 332 h 1033"/>
                <a:gd name="T34" fmla="*/ 294 w 417"/>
                <a:gd name="T35" fmla="*/ 966 h 1033"/>
                <a:gd name="T36" fmla="*/ 227 w 417"/>
                <a:gd name="T37" fmla="*/ 1033 h 1033"/>
                <a:gd name="T38" fmla="*/ 149 w 417"/>
                <a:gd name="T39" fmla="*/ 320 h 1033"/>
                <a:gd name="T40" fmla="*/ 149 w 417"/>
                <a:gd name="T41" fmla="*/ 320 h 1033"/>
                <a:gd name="T42" fmla="*/ 152 w 417"/>
                <a:gd name="T43" fmla="*/ 322 h 1033"/>
                <a:gd name="T44" fmla="*/ 153 w 417"/>
                <a:gd name="T45" fmla="*/ 429 h 1033"/>
                <a:gd name="T46" fmla="*/ 148 w 417"/>
                <a:gd name="T47" fmla="*/ 648 h 1033"/>
                <a:gd name="T48" fmla="*/ 139 w 417"/>
                <a:gd name="T49" fmla="*/ 966 h 1033"/>
                <a:gd name="T50" fmla="*/ 190 w 417"/>
                <a:gd name="T51" fmla="*/ 1017 h 1033"/>
                <a:gd name="T52" fmla="*/ 227 w 417"/>
                <a:gd name="T53" fmla="*/ 1017 h 1033"/>
                <a:gd name="T54" fmla="*/ 278 w 417"/>
                <a:gd name="T55" fmla="*/ 966 h 1033"/>
                <a:gd name="T56" fmla="*/ 270 w 417"/>
                <a:gd name="T57" fmla="*/ 648 h 1033"/>
                <a:gd name="T58" fmla="*/ 264 w 417"/>
                <a:gd name="T59" fmla="*/ 429 h 1033"/>
                <a:gd name="T60" fmla="*/ 266 w 417"/>
                <a:gd name="T61" fmla="*/ 322 h 1033"/>
                <a:gd name="T62" fmla="*/ 268 w 417"/>
                <a:gd name="T63" fmla="*/ 320 h 1033"/>
                <a:gd name="T64" fmla="*/ 401 w 417"/>
                <a:gd name="T65" fmla="*/ 154 h 1033"/>
                <a:gd name="T66" fmla="*/ 305 w 417"/>
                <a:gd name="T67" fmla="*/ 16 h 1033"/>
                <a:gd name="T68" fmla="*/ 304 w 417"/>
                <a:gd name="T69" fmla="*/ 16 h 1033"/>
                <a:gd name="T70" fmla="*/ 304 w 417"/>
                <a:gd name="T71" fmla="*/ 128 h 1033"/>
                <a:gd name="T72" fmla="*/ 256 w 417"/>
                <a:gd name="T73" fmla="*/ 199 h 1033"/>
                <a:gd name="T74" fmla="*/ 161 w 417"/>
                <a:gd name="T75" fmla="*/ 199 h 1033"/>
                <a:gd name="T76" fmla="*/ 114 w 417"/>
                <a:gd name="T77" fmla="*/ 128 h 1033"/>
                <a:gd name="T78" fmla="*/ 114 w 417"/>
                <a:gd name="T79" fmla="*/ 16 h 1033"/>
                <a:gd name="T80" fmla="*/ 112 w 417"/>
                <a:gd name="T81" fmla="*/ 16 h 1033"/>
                <a:gd name="T82" fmla="*/ 16 w 417"/>
                <a:gd name="T83" fmla="*/ 154 h 1033"/>
                <a:gd name="T84" fmla="*/ 149 w 417"/>
                <a:gd name="T85" fmla="*/ 320 h 1033"/>
                <a:gd name="T86" fmla="*/ 209 w 417"/>
                <a:gd name="T87" fmla="*/ 995 h 1033"/>
                <a:gd name="T88" fmla="*/ 179 w 417"/>
                <a:gd name="T89" fmla="*/ 966 h 1033"/>
                <a:gd name="T90" fmla="*/ 209 w 417"/>
                <a:gd name="T91" fmla="*/ 937 h 1033"/>
                <a:gd name="T92" fmla="*/ 238 w 417"/>
                <a:gd name="T93" fmla="*/ 966 h 1033"/>
                <a:gd name="T94" fmla="*/ 209 w 417"/>
                <a:gd name="T95" fmla="*/ 995 h 1033"/>
                <a:gd name="T96" fmla="*/ 209 w 417"/>
                <a:gd name="T97" fmla="*/ 953 h 1033"/>
                <a:gd name="T98" fmla="*/ 195 w 417"/>
                <a:gd name="T99" fmla="*/ 966 h 1033"/>
                <a:gd name="T100" fmla="*/ 209 w 417"/>
                <a:gd name="T101" fmla="*/ 979 h 1033"/>
                <a:gd name="T102" fmla="*/ 222 w 417"/>
                <a:gd name="T103" fmla="*/ 966 h 1033"/>
                <a:gd name="T104" fmla="*/ 209 w 417"/>
                <a:gd name="T105" fmla="*/ 95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33">
                  <a:moveTo>
                    <a:pt x="227" y="1033"/>
                  </a:moveTo>
                  <a:cubicBezTo>
                    <a:pt x="190" y="1033"/>
                    <a:pt x="190" y="1033"/>
                    <a:pt x="190" y="1033"/>
                  </a:cubicBezTo>
                  <a:cubicBezTo>
                    <a:pt x="153" y="1033"/>
                    <a:pt x="123" y="1003"/>
                    <a:pt x="123" y="966"/>
                  </a:cubicBezTo>
                  <a:cubicBezTo>
                    <a:pt x="128" y="799"/>
                    <a:pt x="139" y="369"/>
                    <a:pt x="138" y="332"/>
                  </a:cubicBezTo>
                  <a:cubicBezTo>
                    <a:pt x="111" y="304"/>
                    <a:pt x="0" y="191"/>
                    <a:pt x="0" y="154"/>
                  </a:cubicBezTo>
                  <a:cubicBezTo>
                    <a:pt x="0" y="115"/>
                    <a:pt x="92" y="14"/>
                    <a:pt x="102" y="3"/>
                  </a:cubicBezTo>
                  <a:cubicBezTo>
                    <a:pt x="105" y="0"/>
                    <a:pt x="105" y="0"/>
                    <a:pt x="105" y="0"/>
                  </a:cubicBezTo>
                  <a:cubicBezTo>
                    <a:pt x="130" y="0"/>
                    <a:pt x="130" y="0"/>
                    <a:pt x="130" y="0"/>
                  </a:cubicBezTo>
                  <a:cubicBezTo>
                    <a:pt x="130" y="123"/>
                    <a:pt x="130" y="123"/>
                    <a:pt x="130" y="123"/>
                  </a:cubicBezTo>
                  <a:cubicBezTo>
                    <a:pt x="169" y="183"/>
                    <a:pt x="169" y="183"/>
                    <a:pt x="169" y="183"/>
                  </a:cubicBezTo>
                  <a:cubicBezTo>
                    <a:pt x="248" y="183"/>
                    <a:pt x="248" y="183"/>
                    <a:pt x="248" y="183"/>
                  </a:cubicBezTo>
                  <a:cubicBezTo>
                    <a:pt x="288" y="123"/>
                    <a:pt x="288" y="123"/>
                    <a:pt x="288" y="123"/>
                  </a:cubicBezTo>
                  <a:cubicBezTo>
                    <a:pt x="288" y="0"/>
                    <a:pt x="288" y="0"/>
                    <a:pt x="288" y="0"/>
                  </a:cubicBezTo>
                  <a:cubicBezTo>
                    <a:pt x="312" y="0"/>
                    <a:pt x="312" y="0"/>
                    <a:pt x="312" y="0"/>
                  </a:cubicBezTo>
                  <a:cubicBezTo>
                    <a:pt x="315" y="3"/>
                    <a:pt x="315" y="3"/>
                    <a:pt x="315" y="3"/>
                  </a:cubicBezTo>
                  <a:cubicBezTo>
                    <a:pt x="325" y="14"/>
                    <a:pt x="417" y="115"/>
                    <a:pt x="417" y="154"/>
                  </a:cubicBezTo>
                  <a:cubicBezTo>
                    <a:pt x="417" y="191"/>
                    <a:pt x="307" y="304"/>
                    <a:pt x="279" y="332"/>
                  </a:cubicBezTo>
                  <a:cubicBezTo>
                    <a:pt x="278" y="369"/>
                    <a:pt x="289" y="799"/>
                    <a:pt x="294" y="966"/>
                  </a:cubicBezTo>
                  <a:cubicBezTo>
                    <a:pt x="294" y="1003"/>
                    <a:pt x="264" y="1033"/>
                    <a:pt x="227" y="1033"/>
                  </a:cubicBezTo>
                  <a:close/>
                  <a:moveTo>
                    <a:pt x="149" y="320"/>
                  </a:moveTo>
                  <a:cubicBezTo>
                    <a:pt x="149" y="320"/>
                    <a:pt x="149" y="320"/>
                    <a:pt x="149" y="320"/>
                  </a:cubicBezTo>
                  <a:cubicBezTo>
                    <a:pt x="152" y="322"/>
                    <a:pt x="152" y="322"/>
                    <a:pt x="152" y="322"/>
                  </a:cubicBezTo>
                  <a:cubicBezTo>
                    <a:pt x="155" y="326"/>
                    <a:pt x="155" y="326"/>
                    <a:pt x="153" y="429"/>
                  </a:cubicBezTo>
                  <a:cubicBezTo>
                    <a:pt x="152" y="482"/>
                    <a:pt x="150" y="556"/>
                    <a:pt x="148" y="648"/>
                  </a:cubicBezTo>
                  <a:cubicBezTo>
                    <a:pt x="144" y="806"/>
                    <a:pt x="139" y="965"/>
                    <a:pt x="139" y="966"/>
                  </a:cubicBezTo>
                  <a:cubicBezTo>
                    <a:pt x="139" y="994"/>
                    <a:pt x="162" y="1017"/>
                    <a:pt x="190" y="1017"/>
                  </a:cubicBezTo>
                  <a:cubicBezTo>
                    <a:pt x="227" y="1017"/>
                    <a:pt x="227" y="1017"/>
                    <a:pt x="227" y="1017"/>
                  </a:cubicBezTo>
                  <a:cubicBezTo>
                    <a:pt x="255" y="1017"/>
                    <a:pt x="278" y="994"/>
                    <a:pt x="278" y="966"/>
                  </a:cubicBezTo>
                  <a:cubicBezTo>
                    <a:pt x="278" y="965"/>
                    <a:pt x="273" y="806"/>
                    <a:pt x="270" y="648"/>
                  </a:cubicBezTo>
                  <a:cubicBezTo>
                    <a:pt x="267" y="556"/>
                    <a:pt x="265" y="482"/>
                    <a:pt x="264" y="429"/>
                  </a:cubicBezTo>
                  <a:cubicBezTo>
                    <a:pt x="262" y="326"/>
                    <a:pt x="262" y="326"/>
                    <a:pt x="266" y="322"/>
                  </a:cubicBezTo>
                  <a:cubicBezTo>
                    <a:pt x="268" y="320"/>
                    <a:pt x="268" y="320"/>
                    <a:pt x="268" y="320"/>
                  </a:cubicBezTo>
                  <a:cubicBezTo>
                    <a:pt x="321" y="267"/>
                    <a:pt x="401" y="178"/>
                    <a:pt x="401" y="154"/>
                  </a:cubicBezTo>
                  <a:cubicBezTo>
                    <a:pt x="401" y="130"/>
                    <a:pt x="344" y="58"/>
                    <a:pt x="305" y="16"/>
                  </a:cubicBezTo>
                  <a:cubicBezTo>
                    <a:pt x="304" y="16"/>
                    <a:pt x="304" y="16"/>
                    <a:pt x="304" y="16"/>
                  </a:cubicBezTo>
                  <a:cubicBezTo>
                    <a:pt x="304" y="128"/>
                    <a:pt x="304" y="128"/>
                    <a:pt x="304" y="128"/>
                  </a:cubicBezTo>
                  <a:cubicBezTo>
                    <a:pt x="256" y="199"/>
                    <a:pt x="256" y="199"/>
                    <a:pt x="256" y="199"/>
                  </a:cubicBezTo>
                  <a:cubicBezTo>
                    <a:pt x="161" y="199"/>
                    <a:pt x="161" y="199"/>
                    <a:pt x="161" y="199"/>
                  </a:cubicBezTo>
                  <a:cubicBezTo>
                    <a:pt x="114" y="128"/>
                    <a:pt x="114" y="128"/>
                    <a:pt x="114" y="128"/>
                  </a:cubicBezTo>
                  <a:cubicBezTo>
                    <a:pt x="114" y="16"/>
                    <a:pt x="114" y="16"/>
                    <a:pt x="114" y="16"/>
                  </a:cubicBezTo>
                  <a:cubicBezTo>
                    <a:pt x="112" y="16"/>
                    <a:pt x="112" y="16"/>
                    <a:pt x="112" y="16"/>
                  </a:cubicBezTo>
                  <a:cubicBezTo>
                    <a:pt x="74" y="58"/>
                    <a:pt x="16" y="130"/>
                    <a:pt x="16" y="154"/>
                  </a:cubicBezTo>
                  <a:cubicBezTo>
                    <a:pt x="16" y="178"/>
                    <a:pt x="97" y="267"/>
                    <a:pt x="149" y="320"/>
                  </a:cubicBezTo>
                  <a:close/>
                  <a:moveTo>
                    <a:pt x="209" y="995"/>
                  </a:moveTo>
                  <a:cubicBezTo>
                    <a:pt x="193" y="995"/>
                    <a:pt x="179" y="982"/>
                    <a:pt x="179" y="966"/>
                  </a:cubicBezTo>
                  <a:cubicBezTo>
                    <a:pt x="179" y="950"/>
                    <a:pt x="193" y="937"/>
                    <a:pt x="209" y="937"/>
                  </a:cubicBezTo>
                  <a:cubicBezTo>
                    <a:pt x="225" y="937"/>
                    <a:pt x="238" y="950"/>
                    <a:pt x="238" y="966"/>
                  </a:cubicBezTo>
                  <a:cubicBezTo>
                    <a:pt x="238" y="982"/>
                    <a:pt x="225" y="995"/>
                    <a:pt x="209" y="995"/>
                  </a:cubicBezTo>
                  <a:close/>
                  <a:moveTo>
                    <a:pt x="209" y="953"/>
                  </a:moveTo>
                  <a:cubicBezTo>
                    <a:pt x="201" y="953"/>
                    <a:pt x="195" y="959"/>
                    <a:pt x="195" y="966"/>
                  </a:cubicBezTo>
                  <a:cubicBezTo>
                    <a:pt x="195" y="973"/>
                    <a:pt x="201" y="979"/>
                    <a:pt x="209" y="979"/>
                  </a:cubicBezTo>
                  <a:cubicBezTo>
                    <a:pt x="216" y="979"/>
                    <a:pt x="222" y="973"/>
                    <a:pt x="222" y="966"/>
                  </a:cubicBezTo>
                  <a:cubicBezTo>
                    <a:pt x="222" y="959"/>
                    <a:pt x="216" y="953"/>
                    <a:pt x="209" y="9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66"/>
            <p:cNvSpPr>
              <a:spLocks noEditPoints="1"/>
            </p:cNvSpPr>
            <p:nvPr/>
          </p:nvSpPr>
          <p:spPr bwMode="auto">
            <a:xfrm>
              <a:off x="1055688" y="209550"/>
              <a:ext cx="120650" cy="633413"/>
            </a:xfrm>
            <a:custGeom>
              <a:avLst/>
              <a:gdLst>
                <a:gd name="T0" fmla="*/ 120 w 187"/>
                <a:gd name="T1" fmla="*/ 987 h 987"/>
                <a:gd name="T2" fmla="*/ 66 w 187"/>
                <a:gd name="T3" fmla="*/ 987 h 987"/>
                <a:gd name="T4" fmla="*/ 0 w 187"/>
                <a:gd name="T5" fmla="*/ 920 h 987"/>
                <a:gd name="T6" fmla="*/ 0 w 187"/>
                <a:gd name="T7" fmla="*/ 920 h 987"/>
                <a:gd name="T8" fmla="*/ 15 w 187"/>
                <a:gd name="T9" fmla="*/ 630 h 987"/>
                <a:gd name="T10" fmla="*/ 53 w 187"/>
                <a:gd name="T11" fmla="*/ 570 h 987"/>
                <a:gd name="T12" fmla="*/ 64 w 187"/>
                <a:gd name="T13" fmla="*/ 172 h 987"/>
                <a:gd name="T14" fmla="*/ 47 w 187"/>
                <a:gd name="T15" fmla="*/ 172 h 987"/>
                <a:gd name="T16" fmla="*/ 71 w 187"/>
                <a:gd name="T17" fmla="*/ 0 h 987"/>
                <a:gd name="T18" fmla="*/ 116 w 187"/>
                <a:gd name="T19" fmla="*/ 0 h 987"/>
                <a:gd name="T20" fmla="*/ 140 w 187"/>
                <a:gd name="T21" fmla="*/ 172 h 987"/>
                <a:gd name="T22" fmla="*/ 122 w 187"/>
                <a:gd name="T23" fmla="*/ 172 h 987"/>
                <a:gd name="T24" fmla="*/ 134 w 187"/>
                <a:gd name="T25" fmla="*/ 570 h 987"/>
                <a:gd name="T26" fmla="*/ 171 w 187"/>
                <a:gd name="T27" fmla="*/ 630 h 987"/>
                <a:gd name="T28" fmla="*/ 187 w 187"/>
                <a:gd name="T29" fmla="*/ 920 h 987"/>
                <a:gd name="T30" fmla="*/ 120 w 187"/>
                <a:gd name="T31" fmla="*/ 987 h 987"/>
                <a:gd name="T32" fmla="*/ 16 w 187"/>
                <a:gd name="T33" fmla="*/ 920 h 987"/>
                <a:gd name="T34" fmla="*/ 66 w 187"/>
                <a:gd name="T35" fmla="*/ 971 h 987"/>
                <a:gd name="T36" fmla="*/ 120 w 187"/>
                <a:gd name="T37" fmla="*/ 971 h 987"/>
                <a:gd name="T38" fmla="*/ 171 w 187"/>
                <a:gd name="T39" fmla="*/ 920 h 987"/>
                <a:gd name="T40" fmla="*/ 155 w 187"/>
                <a:gd name="T41" fmla="*/ 630 h 987"/>
                <a:gd name="T42" fmla="*/ 123 w 187"/>
                <a:gd name="T43" fmla="*/ 583 h 987"/>
                <a:gd name="T44" fmla="*/ 118 w 187"/>
                <a:gd name="T45" fmla="*/ 581 h 987"/>
                <a:gd name="T46" fmla="*/ 105 w 187"/>
                <a:gd name="T47" fmla="*/ 156 h 987"/>
                <a:gd name="T48" fmla="*/ 121 w 187"/>
                <a:gd name="T49" fmla="*/ 156 h 987"/>
                <a:gd name="T50" fmla="*/ 102 w 187"/>
                <a:gd name="T51" fmla="*/ 16 h 987"/>
                <a:gd name="T52" fmla="*/ 85 w 187"/>
                <a:gd name="T53" fmla="*/ 16 h 987"/>
                <a:gd name="T54" fmla="*/ 65 w 187"/>
                <a:gd name="T55" fmla="*/ 156 h 987"/>
                <a:gd name="T56" fmla="*/ 81 w 187"/>
                <a:gd name="T57" fmla="*/ 156 h 987"/>
                <a:gd name="T58" fmla="*/ 68 w 187"/>
                <a:gd name="T59" fmla="*/ 581 h 987"/>
                <a:gd name="T60" fmla="*/ 63 w 187"/>
                <a:gd name="T61" fmla="*/ 583 h 987"/>
                <a:gd name="T62" fmla="*/ 31 w 187"/>
                <a:gd name="T63" fmla="*/ 630 h 987"/>
                <a:gd name="T64" fmla="*/ 31 w 187"/>
                <a:gd name="T65" fmla="*/ 630 h 987"/>
                <a:gd name="T66" fmla="*/ 16 w 187"/>
                <a:gd name="T67" fmla="*/ 92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987">
                  <a:moveTo>
                    <a:pt x="120" y="987"/>
                  </a:moveTo>
                  <a:cubicBezTo>
                    <a:pt x="66" y="987"/>
                    <a:pt x="66" y="987"/>
                    <a:pt x="66" y="987"/>
                  </a:cubicBezTo>
                  <a:cubicBezTo>
                    <a:pt x="30" y="987"/>
                    <a:pt x="0" y="957"/>
                    <a:pt x="0" y="920"/>
                  </a:cubicBezTo>
                  <a:cubicBezTo>
                    <a:pt x="0" y="920"/>
                    <a:pt x="0" y="920"/>
                    <a:pt x="0" y="920"/>
                  </a:cubicBezTo>
                  <a:cubicBezTo>
                    <a:pt x="15" y="630"/>
                    <a:pt x="15" y="630"/>
                    <a:pt x="15" y="630"/>
                  </a:cubicBezTo>
                  <a:cubicBezTo>
                    <a:pt x="15" y="604"/>
                    <a:pt x="30" y="581"/>
                    <a:pt x="53" y="570"/>
                  </a:cubicBezTo>
                  <a:cubicBezTo>
                    <a:pt x="64" y="172"/>
                    <a:pt x="64" y="172"/>
                    <a:pt x="64" y="172"/>
                  </a:cubicBezTo>
                  <a:cubicBezTo>
                    <a:pt x="47" y="172"/>
                    <a:pt x="47" y="172"/>
                    <a:pt x="47" y="172"/>
                  </a:cubicBezTo>
                  <a:cubicBezTo>
                    <a:pt x="71" y="0"/>
                    <a:pt x="71" y="0"/>
                    <a:pt x="71" y="0"/>
                  </a:cubicBezTo>
                  <a:cubicBezTo>
                    <a:pt x="116" y="0"/>
                    <a:pt x="116" y="0"/>
                    <a:pt x="116" y="0"/>
                  </a:cubicBezTo>
                  <a:cubicBezTo>
                    <a:pt x="140" y="172"/>
                    <a:pt x="140" y="172"/>
                    <a:pt x="140" y="172"/>
                  </a:cubicBezTo>
                  <a:cubicBezTo>
                    <a:pt x="122" y="172"/>
                    <a:pt x="122" y="172"/>
                    <a:pt x="122" y="172"/>
                  </a:cubicBezTo>
                  <a:cubicBezTo>
                    <a:pt x="134" y="570"/>
                    <a:pt x="134" y="570"/>
                    <a:pt x="134" y="570"/>
                  </a:cubicBezTo>
                  <a:cubicBezTo>
                    <a:pt x="157" y="581"/>
                    <a:pt x="171" y="604"/>
                    <a:pt x="171" y="630"/>
                  </a:cubicBezTo>
                  <a:cubicBezTo>
                    <a:pt x="187" y="920"/>
                    <a:pt x="187" y="920"/>
                    <a:pt x="187" y="920"/>
                  </a:cubicBezTo>
                  <a:cubicBezTo>
                    <a:pt x="187" y="957"/>
                    <a:pt x="157" y="987"/>
                    <a:pt x="120" y="987"/>
                  </a:cubicBezTo>
                  <a:close/>
                  <a:moveTo>
                    <a:pt x="16" y="920"/>
                  </a:moveTo>
                  <a:cubicBezTo>
                    <a:pt x="16" y="948"/>
                    <a:pt x="38" y="971"/>
                    <a:pt x="66" y="971"/>
                  </a:cubicBezTo>
                  <a:cubicBezTo>
                    <a:pt x="120" y="971"/>
                    <a:pt x="120" y="971"/>
                    <a:pt x="120" y="971"/>
                  </a:cubicBezTo>
                  <a:cubicBezTo>
                    <a:pt x="148" y="971"/>
                    <a:pt x="171" y="948"/>
                    <a:pt x="171" y="920"/>
                  </a:cubicBezTo>
                  <a:cubicBezTo>
                    <a:pt x="155" y="630"/>
                    <a:pt x="155" y="630"/>
                    <a:pt x="155" y="630"/>
                  </a:cubicBezTo>
                  <a:cubicBezTo>
                    <a:pt x="155" y="609"/>
                    <a:pt x="143" y="590"/>
                    <a:pt x="123" y="583"/>
                  </a:cubicBezTo>
                  <a:cubicBezTo>
                    <a:pt x="118" y="581"/>
                    <a:pt x="118" y="581"/>
                    <a:pt x="118" y="581"/>
                  </a:cubicBezTo>
                  <a:cubicBezTo>
                    <a:pt x="105" y="156"/>
                    <a:pt x="105" y="156"/>
                    <a:pt x="105" y="156"/>
                  </a:cubicBezTo>
                  <a:cubicBezTo>
                    <a:pt x="121" y="156"/>
                    <a:pt x="121" y="156"/>
                    <a:pt x="121" y="156"/>
                  </a:cubicBezTo>
                  <a:cubicBezTo>
                    <a:pt x="102" y="16"/>
                    <a:pt x="102" y="16"/>
                    <a:pt x="102" y="16"/>
                  </a:cubicBezTo>
                  <a:cubicBezTo>
                    <a:pt x="85" y="16"/>
                    <a:pt x="85" y="16"/>
                    <a:pt x="85" y="16"/>
                  </a:cubicBezTo>
                  <a:cubicBezTo>
                    <a:pt x="65" y="156"/>
                    <a:pt x="65" y="156"/>
                    <a:pt x="65" y="156"/>
                  </a:cubicBezTo>
                  <a:cubicBezTo>
                    <a:pt x="81" y="156"/>
                    <a:pt x="81" y="156"/>
                    <a:pt x="81" y="156"/>
                  </a:cubicBezTo>
                  <a:cubicBezTo>
                    <a:pt x="68" y="581"/>
                    <a:pt x="68" y="581"/>
                    <a:pt x="68" y="581"/>
                  </a:cubicBezTo>
                  <a:cubicBezTo>
                    <a:pt x="63" y="583"/>
                    <a:pt x="63" y="583"/>
                    <a:pt x="63" y="583"/>
                  </a:cubicBezTo>
                  <a:cubicBezTo>
                    <a:pt x="44" y="590"/>
                    <a:pt x="31" y="609"/>
                    <a:pt x="31" y="630"/>
                  </a:cubicBezTo>
                  <a:cubicBezTo>
                    <a:pt x="31" y="630"/>
                    <a:pt x="31" y="630"/>
                    <a:pt x="31" y="630"/>
                  </a:cubicBezTo>
                  <a:lnTo>
                    <a:pt x="16" y="9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67"/>
            <p:cNvSpPr>
              <a:spLocks noEditPoints="1"/>
            </p:cNvSpPr>
            <p:nvPr/>
          </p:nvSpPr>
          <p:spPr bwMode="auto">
            <a:xfrm>
              <a:off x="1096963" y="781050"/>
              <a:ext cx="38100" cy="38100"/>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29 w 58"/>
                <a:gd name="T11" fmla="*/ 16 h 58"/>
                <a:gd name="T12" fmla="*/ 16 w 58"/>
                <a:gd name="T13" fmla="*/ 29 h 58"/>
                <a:gd name="T14" fmla="*/ 29 w 58"/>
                <a:gd name="T15" fmla="*/ 42 h 58"/>
                <a:gd name="T16" fmla="*/ 42 w 58"/>
                <a:gd name="T17" fmla="*/ 29 h 58"/>
                <a:gd name="T18" fmla="*/ 29 w 58"/>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29" y="16"/>
                  </a:moveTo>
                  <a:cubicBezTo>
                    <a:pt x="22" y="16"/>
                    <a:pt x="16" y="22"/>
                    <a:pt x="16" y="29"/>
                  </a:cubicBezTo>
                  <a:cubicBezTo>
                    <a:pt x="16" y="36"/>
                    <a:pt x="22" y="42"/>
                    <a:pt x="29" y="42"/>
                  </a:cubicBezTo>
                  <a:cubicBezTo>
                    <a:pt x="36" y="42"/>
                    <a:pt x="42" y="36"/>
                    <a:pt x="42" y="29"/>
                  </a:cubicBezTo>
                  <a:cubicBezTo>
                    <a:pt x="42" y="22"/>
                    <a:pt x="36" y="16"/>
                    <a:pt x="29"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2" name="Text Placeholder 68"/>
          <p:cNvSpPr>
            <a:spLocks noGrp="1"/>
          </p:cNvSpPr>
          <p:nvPr>
            <p:ph type="body" sz="quarter" idx="19" hasCustomPrompt="1"/>
          </p:nvPr>
        </p:nvSpPr>
        <p:spPr>
          <a:xfrm>
            <a:off x="1184130" y="3699546"/>
            <a:ext cx="1619744" cy="757736"/>
          </a:xfrm>
          <a:prstGeom prst="rect">
            <a:avLst/>
          </a:prstGeom>
        </p:spPr>
        <p:txBody>
          <a:bodyPr anchor="ctr">
            <a:noAutofit/>
          </a:bodyPr>
          <a:lstStyle>
            <a:lvl1pPr marL="0" indent="0" algn="ctr">
              <a:buNone/>
              <a:defRPr sz="1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dirty="0"/>
              <a:t>انقــر هنــا لإضــافة النـص</a:t>
            </a:r>
          </a:p>
        </p:txBody>
      </p:sp>
      <p:sp>
        <p:nvSpPr>
          <p:cNvPr id="114" name="Text Placeholder 68"/>
          <p:cNvSpPr>
            <a:spLocks noGrp="1"/>
          </p:cNvSpPr>
          <p:nvPr>
            <p:ph type="body" sz="quarter" idx="20" hasCustomPrompt="1"/>
          </p:nvPr>
        </p:nvSpPr>
        <p:spPr>
          <a:xfrm>
            <a:off x="3771756" y="3699546"/>
            <a:ext cx="1619744" cy="757736"/>
          </a:xfrm>
          <a:prstGeom prst="rect">
            <a:avLst/>
          </a:prstGeom>
        </p:spPr>
        <p:txBody>
          <a:bodyPr anchor="ctr">
            <a:noAutofit/>
          </a:bodyPr>
          <a:lstStyle>
            <a:lvl1pPr marL="0" indent="0" algn="ctr">
              <a:buNone/>
              <a:defRPr sz="1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a:t>انقــر هنــا لإضــافة النـص</a:t>
            </a:r>
            <a:endParaRPr lang="ar-SA" noProof="0" dirty="0"/>
          </a:p>
        </p:txBody>
      </p:sp>
      <p:sp>
        <p:nvSpPr>
          <p:cNvPr id="115" name="Text Placeholder 68"/>
          <p:cNvSpPr>
            <a:spLocks noGrp="1"/>
          </p:cNvSpPr>
          <p:nvPr>
            <p:ph type="body" sz="quarter" idx="21" hasCustomPrompt="1"/>
          </p:nvPr>
        </p:nvSpPr>
        <p:spPr>
          <a:xfrm>
            <a:off x="6359380" y="3699546"/>
            <a:ext cx="1619744" cy="757736"/>
          </a:xfrm>
          <a:prstGeom prst="rect">
            <a:avLst/>
          </a:prstGeom>
        </p:spPr>
        <p:txBody>
          <a:bodyPr anchor="ctr">
            <a:noAutofit/>
          </a:bodyPr>
          <a:lstStyle>
            <a:lvl1pPr marL="0" indent="0" algn="ctr">
              <a:buNone/>
              <a:defRPr sz="1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dirty="0"/>
              <a:t>انقــر هنــا لإضــافة النـص</a:t>
            </a:r>
          </a:p>
        </p:txBody>
      </p:sp>
      <p:sp>
        <p:nvSpPr>
          <p:cNvPr id="116" name="Text Placeholder 68"/>
          <p:cNvSpPr>
            <a:spLocks noGrp="1"/>
          </p:cNvSpPr>
          <p:nvPr>
            <p:ph type="body" sz="quarter" idx="22" hasCustomPrompt="1"/>
          </p:nvPr>
        </p:nvSpPr>
        <p:spPr>
          <a:xfrm>
            <a:off x="5065568" y="1403063"/>
            <a:ext cx="1619744" cy="694976"/>
          </a:xfrm>
          <a:prstGeom prst="rect">
            <a:avLst/>
          </a:prstGeom>
        </p:spPr>
        <p:txBody>
          <a:bodyPr anchor="ctr">
            <a:noAutofit/>
          </a:bodyPr>
          <a:lstStyle>
            <a:lvl1pPr marL="0" indent="0" algn="ctr">
              <a:buNone/>
              <a:defRPr sz="1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a:t>انقــر هنــا لإضــافة النـص</a:t>
            </a:r>
            <a:endParaRPr lang="ar-SA" noProof="0" dirty="0"/>
          </a:p>
        </p:txBody>
      </p:sp>
      <p:sp>
        <p:nvSpPr>
          <p:cNvPr id="117" name="Text Placeholder 68"/>
          <p:cNvSpPr>
            <a:spLocks noGrp="1"/>
          </p:cNvSpPr>
          <p:nvPr>
            <p:ph type="body" sz="quarter" idx="23" hasCustomPrompt="1"/>
          </p:nvPr>
        </p:nvSpPr>
        <p:spPr>
          <a:xfrm>
            <a:off x="2477943" y="1403063"/>
            <a:ext cx="1619744" cy="694976"/>
          </a:xfrm>
          <a:prstGeom prst="rect">
            <a:avLst/>
          </a:prstGeom>
        </p:spPr>
        <p:txBody>
          <a:bodyPr anchor="ctr">
            <a:noAutofit/>
          </a:bodyPr>
          <a:lstStyle>
            <a:lvl1pPr marL="0" indent="0" algn="ctr">
              <a:buNone/>
              <a:defRPr sz="1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dirty="0"/>
              <a:t>انقــر هنــا لإضــافة النـص</a:t>
            </a:r>
          </a:p>
        </p:txBody>
      </p:sp>
    </p:spTree>
    <p:extLst>
      <p:ext uri="{BB962C8B-B14F-4D97-AF65-F5344CB8AC3E}">
        <p14:creationId xmlns:p14="http://schemas.microsoft.com/office/powerpoint/2010/main" xmlns="" val="19988492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500"/>
                                        <p:tgtEl>
                                          <p:spTgt spid="112">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7">
                                            <p:txEl>
                                              <p:pRg st="0" end="0"/>
                                            </p:txEl>
                                          </p:spTgt>
                                        </p:tgtEl>
                                        <p:attrNameLst>
                                          <p:attrName>style.visibility</p:attrName>
                                        </p:attrNameLst>
                                      </p:cBhvr>
                                      <p:to>
                                        <p:strVal val="visible"/>
                                      </p:to>
                                    </p:set>
                                    <p:animEffect transition="in" filter="fade">
                                      <p:cBhvr>
                                        <p:cTn id="10" dur="500"/>
                                        <p:tgtEl>
                                          <p:spTgt spid="117">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14">
                                            <p:txEl>
                                              <p:pRg st="0" end="0"/>
                                            </p:txEl>
                                          </p:spTgt>
                                        </p:tgtEl>
                                        <p:attrNameLst>
                                          <p:attrName>style.visibility</p:attrName>
                                        </p:attrNameLst>
                                      </p:cBhvr>
                                      <p:to>
                                        <p:strVal val="visible"/>
                                      </p:to>
                                    </p:set>
                                    <p:animEffect transition="in" filter="fade">
                                      <p:cBhvr>
                                        <p:cTn id="13" dur="500"/>
                                        <p:tgtEl>
                                          <p:spTgt spid="114">
                                            <p:txEl>
                                              <p:pRg st="0" end="0"/>
                                            </p:txEl>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16">
                                            <p:txEl>
                                              <p:pRg st="0" end="0"/>
                                            </p:txEl>
                                          </p:spTgt>
                                        </p:tgtEl>
                                        <p:attrNameLst>
                                          <p:attrName>style.visibility</p:attrName>
                                        </p:attrNameLst>
                                      </p:cBhvr>
                                      <p:to>
                                        <p:strVal val="visible"/>
                                      </p:to>
                                    </p:set>
                                    <p:animEffect transition="in" filter="fade">
                                      <p:cBhvr>
                                        <p:cTn id="16" dur="500"/>
                                        <p:tgtEl>
                                          <p:spTgt spid="116">
                                            <p:txEl>
                                              <p:pRg st="0" end="0"/>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15">
                                            <p:txEl>
                                              <p:pRg st="0" end="0"/>
                                            </p:txEl>
                                          </p:spTgt>
                                        </p:tgtEl>
                                        <p:attrNameLst>
                                          <p:attrName>style.visibility</p:attrName>
                                        </p:attrNameLst>
                                      </p:cBhvr>
                                      <p:to>
                                        <p:strVal val="visible"/>
                                      </p:to>
                                    </p:set>
                                    <p:animEffect transition="in" filter="fade">
                                      <p:cBhvr>
                                        <p:cTn id="19" dur="5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uild="p">
        <p:tmplLst>
          <p:tmpl lvl="1">
            <p:tnLst>
              <p:par>
                <p:cTn presetID="10" presetClass="entr" presetSubtype="0" fill="hold" nodeType="click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4" grpId="0" build="p">
        <p:tmplLst>
          <p:tmpl lvl="1">
            <p:tnLst>
              <p:par>
                <p:cTn presetID="10" presetClass="entr" presetSubtype="0" fill="hold" nodeType="withEffect">
                  <p:stCondLst>
                    <p:cond delay="10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build="p">
        <p:tmplLst>
          <p:tmpl lvl="1">
            <p:tnLst>
              <p:par>
                <p:cTn presetID="10" presetClass="entr" presetSubtype="0" fill="hold" nodeType="withEffect">
                  <p:stCondLst>
                    <p:cond delay="2000"/>
                  </p:stCondLst>
                  <p:childTnLst>
                    <p:set>
                      <p:cBhvr>
                        <p:cTn dur="1" fill="hold">
                          <p:stCondLst>
                            <p:cond delay="0"/>
                          </p:stCondLst>
                        </p:cTn>
                        <p:tgtEl>
                          <p:spTgt spid="115"/>
                        </p:tgtEl>
                        <p:attrNameLst>
                          <p:attrName>style.visibility</p:attrName>
                        </p:attrNameLst>
                      </p:cBhvr>
                      <p:to>
                        <p:strVal val="visible"/>
                      </p:to>
                    </p:set>
                    <p:animEffect transition="in" filter="fade">
                      <p:cBhvr>
                        <p:cTn dur="500"/>
                        <p:tgtEl>
                          <p:spTgt spid="115"/>
                        </p:tgtEl>
                      </p:cBhvr>
                    </p:animEffect>
                  </p:childTnLst>
                </p:cTn>
              </p:par>
            </p:tnLst>
          </p:tmpl>
        </p:tmplLst>
      </p:bldP>
      <p:bldP spid="116" grpId="0" build="p">
        <p:tmplLst>
          <p:tmpl lvl="1">
            <p:tnLst>
              <p:par>
                <p:cTn presetID="10" presetClass="entr" presetSubtype="0" fill="hold" nodeType="withEffect">
                  <p:stCondLst>
                    <p:cond delay="15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7" grpId="0" build="p">
        <p:tmplLst>
          <p:tmpl lvl="1">
            <p:tnLst>
              <p:par>
                <p:cTn presetID="10" presetClass="entr" presetSubtype="0" fill="hold" nodeType="withEffect">
                  <p:stCondLst>
                    <p:cond delay="50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شريحة 1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grpSp>
        <p:nvGrpSpPr>
          <p:cNvPr id="52" name="Group 4"/>
          <p:cNvGrpSpPr>
            <a:grpSpLocks noChangeAspect="1"/>
          </p:cNvGrpSpPr>
          <p:nvPr userDrawn="1"/>
        </p:nvGrpSpPr>
        <p:grpSpPr bwMode="auto">
          <a:xfrm flipH="1">
            <a:off x="715692" y="2441024"/>
            <a:ext cx="7709440" cy="1016144"/>
            <a:chOff x="-1" y="1059"/>
            <a:chExt cx="5760" cy="1123"/>
          </a:xfrm>
          <a:solidFill>
            <a:schemeClr val="accent2"/>
          </a:solidFill>
        </p:grpSpPr>
        <p:sp>
          <p:nvSpPr>
            <p:cNvPr id="58" name="Freeform 5"/>
            <p:cNvSpPr>
              <a:spLocks/>
            </p:cNvSpPr>
            <p:nvPr userDrawn="1"/>
          </p:nvSpPr>
          <p:spPr bwMode="auto">
            <a:xfrm>
              <a:off x="4862" y="1059"/>
              <a:ext cx="280" cy="86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400">
                <a:latin typeface="+mn-lt"/>
                <a:ea typeface="Roboto Condensed Light" panose="02000000000000000000" pitchFamily="2" charset="0"/>
              </a:endParaRPr>
            </a:p>
          </p:txBody>
        </p:sp>
        <p:sp>
          <p:nvSpPr>
            <p:cNvPr id="59" name="Rectangle 6"/>
            <p:cNvSpPr>
              <a:spLocks noChangeArrowheads="1"/>
            </p:cNvSpPr>
            <p:nvPr userDrawn="1"/>
          </p:nvSpPr>
          <p:spPr bwMode="auto">
            <a:xfrm>
              <a:off x="4285" y="1059"/>
              <a:ext cx="577" cy="11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400">
                <a:latin typeface="+mn-lt"/>
                <a:ea typeface="Roboto Condensed Light" panose="02000000000000000000" pitchFamily="2" charset="0"/>
              </a:endParaRPr>
            </a:p>
          </p:txBody>
        </p:sp>
        <p:sp>
          <p:nvSpPr>
            <p:cNvPr id="60" name="Rectangle 7"/>
            <p:cNvSpPr>
              <a:spLocks noChangeArrowheads="1"/>
            </p:cNvSpPr>
            <p:nvPr userDrawn="1"/>
          </p:nvSpPr>
          <p:spPr bwMode="auto">
            <a:xfrm>
              <a:off x="3428" y="1059"/>
              <a:ext cx="576" cy="11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400">
                <a:latin typeface="+mn-lt"/>
                <a:ea typeface="Roboto Condensed Light" panose="02000000000000000000" pitchFamily="2" charset="0"/>
              </a:endParaRPr>
            </a:p>
          </p:txBody>
        </p:sp>
        <p:sp>
          <p:nvSpPr>
            <p:cNvPr id="61" name="Freeform 8"/>
            <p:cNvSpPr>
              <a:spLocks/>
            </p:cNvSpPr>
            <p:nvPr userDrawn="1"/>
          </p:nvSpPr>
          <p:spPr bwMode="auto">
            <a:xfrm>
              <a:off x="4004" y="1059"/>
              <a:ext cx="281" cy="1123"/>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400">
                <a:latin typeface="+mn-lt"/>
                <a:ea typeface="Roboto Condensed Light" panose="02000000000000000000" pitchFamily="2" charset="0"/>
              </a:endParaRPr>
            </a:p>
          </p:txBody>
        </p:sp>
        <p:sp>
          <p:nvSpPr>
            <p:cNvPr id="62" name="Rectangle 9"/>
            <p:cNvSpPr>
              <a:spLocks noChangeArrowheads="1"/>
            </p:cNvSpPr>
            <p:nvPr userDrawn="1"/>
          </p:nvSpPr>
          <p:spPr bwMode="auto">
            <a:xfrm>
              <a:off x="2570" y="1059"/>
              <a:ext cx="577" cy="112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400">
                <a:latin typeface="+mn-lt"/>
                <a:ea typeface="Roboto Condensed Light" panose="02000000000000000000" pitchFamily="2" charset="0"/>
              </a:endParaRPr>
            </a:p>
          </p:txBody>
        </p:sp>
        <p:sp>
          <p:nvSpPr>
            <p:cNvPr id="63" name="Freeform 10"/>
            <p:cNvSpPr>
              <a:spLocks/>
            </p:cNvSpPr>
            <p:nvPr userDrawn="1"/>
          </p:nvSpPr>
          <p:spPr bwMode="auto">
            <a:xfrm>
              <a:off x="3147" y="1059"/>
              <a:ext cx="281" cy="1123"/>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400">
                <a:latin typeface="+mn-lt"/>
                <a:ea typeface="Roboto Condensed Light" panose="02000000000000000000" pitchFamily="2" charset="0"/>
              </a:endParaRPr>
            </a:p>
          </p:txBody>
        </p:sp>
        <p:sp>
          <p:nvSpPr>
            <p:cNvPr id="64" name="Rectangle 11"/>
            <p:cNvSpPr>
              <a:spLocks noChangeArrowheads="1"/>
            </p:cNvSpPr>
            <p:nvPr userDrawn="1"/>
          </p:nvSpPr>
          <p:spPr bwMode="auto">
            <a:xfrm>
              <a:off x="1713" y="1059"/>
              <a:ext cx="577" cy="11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400">
                <a:latin typeface="+mn-lt"/>
                <a:ea typeface="Roboto Condensed Light" panose="02000000000000000000" pitchFamily="2" charset="0"/>
              </a:endParaRPr>
            </a:p>
          </p:txBody>
        </p:sp>
        <p:sp>
          <p:nvSpPr>
            <p:cNvPr id="65" name="Freeform 12"/>
            <p:cNvSpPr>
              <a:spLocks/>
            </p:cNvSpPr>
            <p:nvPr userDrawn="1"/>
          </p:nvSpPr>
          <p:spPr bwMode="auto">
            <a:xfrm>
              <a:off x="2290" y="1059"/>
              <a:ext cx="280" cy="1123"/>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400">
                <a:latin typeface="+mn-lt"/>
                <a:ea typeface="Roboto Condensed Light" panose="02000000000000000000" pitchFamily="2" charset="0"/>
              </a:endParaRPr>
            </a:p>
          </p:txBody>
        </p:sp>
        <p:sp>
          <p:nvSpPr>
            <p:cNvPr id="66" name="Rectangle 13"/>
            <p:cNvSpPr>
              <a:spLocks noChangeArrowheads="1"/>
            </p:cNvSpPr>
            <p:nvPr userDrawn="1"/>
          </p:nvSpPr>
          <p:spPr bwMode="auto">
            <a:xfrm>
              <a:off x="856" y="1059"/>
              <a:ext cx="577" cy="11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400">
                <a:latin typeface="+mn-lt"/>
                <a:ea typeface="Roboto Condensed Light" panose="02000000000000000000" pitchFamily="2" charset="0"/>
              </a:endParaRPr>
            </a:p>
          </p:txBody>
        </p:sp>
        <p:sp>
          <p:nvSpPr>
            <p:cNvPr id="67" name="Freeform 14"/>
            <p:cNvSpPr>
              <a:spLocks/>
            </p:cNvSpPr>
            <p:nvPr userDrawn="1"/>
          </p:nvSpPr>
          <p:spPr bwMode="auto">
            <a:xfrm>
              <a:off x="1433" y="1059"/>
              <a:ext cx="280" cy="1123"/>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400">
                <a:latin typeface="+mn-lt"/>
                <a:ea typeface="Roboto Condensed Light" panose="02000000000000000000" pitchFamily="2" charset="0"/>
              </a:endParaRPr>
            </a:p>
          </p:txBody>
        </p:sp>
        <p:sp>
          <p:nvSpPr>
            <p:cNvPr id="68" name="Freeform 15"/>
            <p:cNvSpPr>
              <a:spLocks/>
            </p:cNvSpPr>
            <p:nvPr userDrawn="1"/>
          </p:nvSpPr>
          <p:spPr bwMode="auto">
            <a:xfrm>
              <a:off x="-1" y="1059"/>
              <a:ext cx="577" cy="1119"/>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400">
                <a:latin typeface="+mn-lt"/>
                <a:ea typeface="Roboto Condensed Light" panose="02000000000000000000" pitchFamily="2" charset="0"/>
              </a:endParaRPr>
            </a:p>
          </p:txBody>
        </p:sp>
        <p:sp>
          <p:nvSpPr>
            <p:cNvPr id="69" name="Freeform 16"/>
            <p:cNvSpPr>
              <a:spLocks/>
            </p:cNvSpPr>
            <p:nvPr userDrawn="1"/>
          </p:nvSpPr>
          <p:spPr bwMode="auto">
            <a:xfrm>
              <a:off x="576" y="1059"/>
              <a:ext cx="280" cy="1123"/>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400">
                <a:latin typeface="+mn-lt"/>
                <a:ea typeface="Roboto Condensed Light" panose="02000000000000000000" pitchFamily="2" charset="0"/>
              </a:endParaRPr>
            </a:p>
          </p:txBody>
        </p:sp>
        <p:sp>
          <p:nvSpPr>
            <p:cNvPr id="70" name="Freeform 17"/>
            <p:cNvSpPr>
              <a:spLocks/>
            </p:cNvSpPr>
            <p:nvPr userDrawn="1"/>
          </p:nvSpPr>
          <p:spPr bwMode="auto">
            <a:xfrm>
              <a:off x="5142" y="1204"/>
              <a:ext cx="617" cy="849"/>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400">
                <a:latin typeface="+mn-lt"/>
                <a:ea typeface="Roboto Condensed Light" panose="02000000000000000000" pitchFamily="2" charset="0"/>
              </a:endParaRPr>
            </a:p>
          </p:txBody>
        </p:sp>
      </p:grpSp>
      <p:sp>
        <p:nvSpPr>
          <p:cNvPr id="71" name="Text Placeholder 59"/>
          <p:cNvSpPr>
            <a:spLocks noGrp="1"/>
          </p:cNvSpPr>
          <p:nvPr>
            <p:ph type="body" sz="quarter" idx="34" hasCustomPrompt="1"/>
          </p:nvPr>
        </p:nvSpPr>
        <p:spPr>
          <a:xfrm flipH="1">
            <a:off x="771964" y="2608629"/>
            <a:ext cx="772282" cy="677314"/>
          </a:xfrm>
          <a:prstGeom prst="rect">
            <a:avLst/>
          </a:prstGeom>
        </p:spPr>
        <p:txBody>
          <a:bodyPr anchor="ctr">
            <a:noAutofit/>
          </a:bodyPr>
          <a:lstStyle>
            <a:lvl1pPr marL="0" indent="0" algn="ctr">
              <a:buNone/>
              <a:defRPr sz="1800" b="0">
                <a:solidFill>
                  <a:schemeClr val="bg1"/>
                </a:solidFill>
                <a:latin typeface="+mn-lt"/>
                <a:ea typeface="Roboto Condensed Light" panose="02000000000000000000" pitchFamily="2" charset="0"/>
              </a:defRPr>
            </a:lvl1pPr>
          </a:lstStyle>
          <a:p>
            <a:pPr lvl="0"/>
            <a:r>
              <a:rPr lang="en-US" dirty="0"/>
              <a:t>2015</a:t>
            </a:r>
          </a:p>
        </p:txBody>
      </p:sp>
      <p:sp>
        <p:nvSpPr>
          <p:cNvPr id="72" name="Text Placeholder 59"/>
          <p:cNvSpPr>
            <a:spLocks noGrp="1"/>
          </p:cNvSpPr>
          <p:nvPr>
            <p:ph type="body" sz="quarter" idx="35" hasCustomPrompt="1"/>
          </p:nvPr>
        </p:nvSpPr>
        <p:spPr>
          <a:xfrm flipH="1">
            <a:off x="1919011" y="2608629"/>
            <a:ext cx="772282" cy="677314"/>
          </a:xfrm>
          <a:prstGeom prst="rect">
            <a:avLst/>
          </a:prstGeom>
        </p:spPr>
        <p:txBody>
          <a:bodyPr anchor="ctr">
            <a:noAutofit/>
          </a:bodyPr>
          <a:lstStyle>
            <a:lvl1pPr marL="0" indent="0" algn="ctr">
              <a:buNone/>
              <a:defRPr sz="1800" b="0">
                <a:solidFill>
                  <a:schemeClr val="bg1"/>
                </a:solidFill>
                <a:latin typeface="+mn-lt"/>
                <a:ea typeface="Roboto Condensed Light" panose="02000000000000000000" pitchFamily="2" charset="0"/>
              </a:defRPr>
            </a:lvl1pPr>
          </a:lstStyle>
          <a:p>
            <a:pPr lvl="0"/>
            <a:r>
              <a:rPr lang="en-US" dirty="0"/>
              <a:t>2016</a:t>
            </a:r>
          </a:p>
        </p:txBody>
      </p:sp>
      <p:sp>
        <p:nvSpPr>
          <p:cNvPr id="73" name="Text Placeholder 59"/>
          <p:cNvSpPr>
            <a:spLocks noGrp="1"/>
          </p:cNvSpPr>
          <p:nvPr>
            <p:ph type="body" sz="quarter" idx="36" hasCustomPrompt="1"/>
          </p:nvPr>
        </p:nvSpPr>
        <p:spPr>
          <a:xfrm flipH="1">
            <a:off x="3066058" y="2608629"/>
            <a:ext cx="772282" cy="677314"/>
          </a:xfrm>
          <a:prstGeom prst="rect">
            <a:avLst/>
          </a:prstGeom>
        </p:spPr>
        <p:txBody>
          <a:bodyPr anchor="ctr">
            <a:noAutofit/>
          </a:bodyPr>
          <a:lstStyle>
            <a:lvl1pPr marL="0" indent="0" algn="ctr">
              <a:buNone/>
              <a:defRPr sz="1800" b="0">
                <a:solidFill>
                  <a:schemeClr val="bg1"/>
                </a:solidFill>
                <a:latin typeface="+mn-lt"/>
                <a:ea typeface="Roboto Condensed Light" panose="02000000000000000000" pitchFamily="2" charset="0"/>
              </a:defRPr>
            </a:lvl1pPr>
          </a:lstStyle>
          <a:p>
            <a:pPr lvl="0"/>
            <a:r>
              <a:rPr lang="en-US" dirty="0"/>
              <a:t>2017</a:t>
            </a:r>
          </a:p>
        </p:txBody>
      </p:sp>
      <p:sp>
        <p:nvSpPr>
          <p:cNvPr id="74" name="Text Placeholder 59"/>
          <p:cNvSpPr>
            <a:spLocks noGrp="1"/>
          </p:cNvSpPr>
          <p:nvPr>
            <p:ph type="body" sz="quarter" idx="37" hasCustomPrompt="1"/>
          </p:nvPr>
        </p:nvSpPr>
        <p:spPr>
          <a:xfrm flipH="1">
            <a:off x="4213105" y="2608629"/>
            <a:ext cx="772282" cy="677314"/>
          </a:xfrm>
          <a:prstGeom prst="rect">
            <a:avLst/>
          </a:prstGeom>
        </p:spPr>
        <p:txBody>
          <a:bodyPr anchor="ctr">
            <a:noAutofit/>
          </a:bodyPr>
          <a:lstStyle>
            <a:lvl1pPr marL="0" indent="0" algn="ctr">
              <a:buNone/>
              <a:defRPr sz="1800" b="0">
                <a:solidFill>
                  <a:schemeClr val="bg1"/>
                </a:solidFill>
                <a:latin typeface="+mn-lt"/>
                <a:ea typeface="Roboto Condensed Light" panose="02000000000000000000" pitchFamily="2" charset="0"/>
              </a:defRPr>
            </a:lvl1pPr>
          </a:lstStyle>
          <a:p>
            <a:pPr lvl="0"/>
            <a:r>
              <a:rPr lang="en-US" dirty="0"/>
              <a:t>2018</a:t>
            </a:r>
          </a:p>
        </p:txBody>
      </p:sp>
      <p:sp>
        <p:nvSpPr>
          <p:cNvPr id="75" name="Text Placeholder 59"/>
          <p:cNvSpPr>
            <a:spLocks noGrp="1"/>
          </p:cNvSpPr>
          <p:nvPr>
            <p:ph type="body" sz="quarter" idx="38" hasCustomPrompt="1"/>
          </p:nvPr>
        </p:nvSpPr>
        <p:spPr>
          <a:xfrm flipH="1">
            <a:off x="5357630" y="2608629"/>
            <a:ext cx="772282" cy="677314"/>
          </a:xfrm>
          <a:prstGeom prst="rect">
            <a:avLst/>
          </a:prstGeom>
        </p:spPr>
        <p:txBody>
          <a:bodyPr anchor="ctr">
            <a:noAutofit/>
          </a:bodyPr>
          <a:lstStyle>
            <a:lvl1pPr marL="0" indent="0" algn="ctr">
              <a:buNone/>
              <a:defRPr sz="1800" b="0">
                <a:solidFill>
                  <a:schemeClr val="bg1"/>
                </a:solidFill>
                <a:latin typeface="+mn-lt"/>
                <a:ea typeface="Roboto Condensed Light" panose="02000000000000000000" pitchFamily="2" charset="0"/>
              </a:defRPr>
            </a:lvl1pPr>
          </a:lstStyle>
          <a:p>
            <a:pPr lvl="0"/>
            <a:r>
              <a:rPr lang="en-US" dirty="0"/>
              <a:t>2019</a:t>
            </a:r>
          </a:p>
        </p:txBody>
      </p:sp>
      <p:sp>
        <p:nvSpPr>
          <p:cNvPr id="76" name="Text Placeholder 59"/>
          <p:cNvSpPr>
            <a:spLocks noGrp="1"/>
          </p:cNvSpPr>
          <p:nvPr>
            <p:ph type="body" sz="quarter" idx="39" hasCustomPrompt="1"/>
          </p:nvPr>
        </p:nvSpPr>
        <p:spPr>
          <a:xfrm flipH="1">
            <a:off x="6508537" y="2608629"/>
            <a:ext cx="772282" cy="677314"/>
          </a:xfrm>
          <a:prstGeom prst="rect">
            <a:avLst/>
          </a:prstGeom>
        </p:spPr>
        <p:txBody>
          <a:bodyPr anchor="ctr">
            <a:noAutofit/>
          </a:bodyPr>
          <a:lstStyle>
            <a:lvl1pPr marL="0" indent="0" algn="ctr">
              <a:buNone/>
              <a:defRPr sz="1800" b="0">
                <a:solidFill>
                  <a:schemeClr val="bg1"/>
                </a:solidFill>
                <a:latin typeface="+mn-lt"/>
                <a:ea typeface="Roboto Condensed Light" panose="02000000000000000000" pitchFamily="2" charset="0"/>
              </a:defRPr>
            </a:lvl1pPr>
          </a:lstStyle>
          <a:p>
            <a:pPr lvl="0"/>
            <a:r>
              <a:rPr lang="en-US" dirty="0"/>
              <a:t>2020</a:t>
            </a:r>
          </a:p>
        </p:txBody>
      </p:sp>
      <p:sp>
        <p:nvSpPr>
          <p:cNvPr id="77" name="Text Placeholder 59"/>
          <p:cNvSpPr>
            <a:spLocks noGrp="1"/>
          </p:cNvSpPr>
          <p:nvPr>
            <p:ph type="body" sz="quarter" idx="40" hasCustomPrompt="1"/>
          </p:nvPr>
        </p:nvSpPr>
        <p:spPr>
          <a:xfrm>
            <a:off x="1979711" y="3614961"/>
            <a:ext cx="1469545" cy="936104"/>
          </a:xfrm>
          <a:prstGeom prst="rect">
            <a:avLst/>
          </a:prstGeom>
        </p:spPr>
        <p:txBody>
          <a:bodyPr anchor="t">
            <a:noAutofit/>
          </a:bodyPr>
          <a:lstStyle>
            <a:lvl1pPr marL="0" indent="0" algn="justLow">
              <a:buNone/>
              <a:defRPr sz="2000" b="0">
                <a:solidFill>
                  <a:schemeClr val="tx1"/>
                </a:solidFill>
                <a:latin typeface="Roboto Condensed Light" panose="02000000000000000000" pitchFamily="2" charset="0"/>
                <a:ea typeface="Roboto Condensed Light" panose="02000000000000000000" pitchFamily="2" charset="0"/>
              </a:defRPr>
            </a:lvl1pPr>
          </a:lstStyle>
          <a:p>
            <a:pPr lvl="0"/>
            <a:r>
              <a:rPr lang="ar-SA"/>
              <a:t>انقــر هنــا لإضــافة النـص</a:t>
            </a:r>
            <a:endParaRPr lang="ar-SA" dirty="0"/>
          </a:p>
        </p:txBody>
      </p:sp>
      <p:cxnSp>
        <p:nvCxnSpPr>
          <p:cNvPr id="78" name="Straight Connector 77"/>
          <p:cNvCxnSpPr/>
          <p:nvPr userDrawn="1"/>
        </p:nvCxnSpPr>
        <p:spPr>
          <a:xfrm flipH="1">
            <a:off x="1918183" y="3451814"/>
            <a:ext cx="0" cy="10992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9" name="Text Placeholder 59"/>
          <p:cNvSpPr>
            <a:spLocks noGrp="1"/>
          </p:cNvSpPr>
          <p:nvPr>
            <p:ph type="body" sz="quarter" idx="41" hasCustomPrompt="1"/>
          </p:nvPr>
        </p:nvSpPr>
        <p:spPr>
          <a:xfrm>
            <a:off x="4273237" y="3614961"/>
            <a:ext cx="1469545" cy="936104"/>
          </a:xfrm>
          <a:prstGeom prst="rect">
            <a:avLst/>
          </a:prstGeom>
        </p:spPr>
        <p:txBody>
          <a:bodyPr anchor="t">
            <a:noAutofit/>
          </a:bodyPr>
          <a:lstStyle>
            <a:lvl1pPr marL="0" indent="0" algn="justLow">
              <a:buNone/>
              <a:defRPr sz="2000" b="0">
                <a:solidFill>
                  <a:schemeClr val="tx1"/>
                </a:solidFill>
                <a:latin typeface="Roboto Condensed Light" panose="02000000000000000000" pitchFamily="2" charset="0"/>
                <a:ea typeface="Roboto Condensed Light" panose="02000000000000000000" pitchFamily="2" charset="0"/>
              </a:defRPr>
            </a:lvl1pPr>
          </a:lstStyle>
          <a:p>
            <a:pPr lvl="0"/>
            <a:r>
              <a:rPr lang="ar-SA"/>
              <a:t>انقــر هنــا لإضــافة النـص</a:t>
            </a:r>
            <a:endParaRPr lang="ar-SA" dirty="0"/>
          </a:p>
        </p:txBody>
      </p:sp>
      <p:cxnSp>
        <p:nvCxnSpPr>
          <p:cNvPr id="80" name="Straight Connector 79"/>
          <p:cNvCxnSpPr/>
          <p:nvPr userDrawn="1"/>
        </p:nvCxnSpPr>
        <p:spPr>
          <a:xfrm flipH="1">
            <a:off x="4211709" y="3451814"/>
            <a:ext cx="0" cy="109925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1" name="Text Placeholder 59"/>
          <p:cNvSpPr>
            <a:spLocks noGrp="1"/>
          </p:cNvSpPr>
          <p:nvPr>
            <p:ph type="body" sz="quarter" idx="42" hasCustomPrompt="1"/>
          </p:nvPr>
        </p:nvSpPr>
        <p:spPr>
          <a:xfrm>
            <a:off x="6569237" y="3614961"/>
            <a:ext cx="1469545" cy="936104"/>
          </a:xfrm>
          <a:prstGeom prst="rect">
            <a:avLst/>
          </a:prstGeom>
        </p:spPr>
        <p:txBody>
          <a:bodyPr anchor="t">
            <a:noAutofit/>
          </a:bodyPr>
          <a:lstStyle>
            <a:lvl1pPr marL="0" indent="0" algn="justLow">
              <a:buNone/>
              <a:defRPr sz="20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cxnSp>
        <p:nvCxnSpPr>
          <p:cNvPr id="113" name="Straight Connector 112"/>
          <p:cNvCxnSpPr/>
          <p:nvPr userDrawn="1"/>
        </p:nvCxnSpPr>
        <p:spPr>
          <a:xfrm flipH="1">
            <a:off x="6515064" y="3451814"/>
            <a:ext cx="0" cy="10992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8" name="Text Placeholder 59"/>
          <p:cNvSpPr>
            <a:spLocks noGrp="1"/>
          </p:cNvSpPr>
          <p:nvPr>
            <p:ph type="body" sz="quarter" idx="43" hasCustomPrompt="1"/>
          </p:nvPr>
        </p:nvSpPr>
        <p:spPr>
          <a:xfrm>
            <a:off x="2298389" y="1347614"/>
            <a:ext cx="1461718" cy="936104"/>
          </a:xfrm>
          <a:prstGeom prst="rect">
            <a:avLst/>
          </a:prstGeom>
        </p:spPr>
        <p:txBody>
          <a:bodyPr anchor="t">
            <a:noAutofit/>
          </a:bodyPr>
          <a:lstStyle>
            <a:lvl1pPr marL="0" indent="0" algn="justLow">
              <a:buNone/>
              <a:defRPr sz="2000" b="0">
                <a:solidFill>
                  <a:schemeClr val="tx1"/>
                </a:solidFill>
                <a:latin typeface="Roboto Condensed Light" panose="02000000000000000000" pitchFamily="2" charset="0"/>
                <a:ea typeface="Roboto Condensed Light" panose="02000000000000000000" pitchFamily="2" charset="0"/>
              </a:defRPr>
            </a:lvl1pPr>
          </a:lstStyle>
          <a:p>
            <a:pPr lvl="0"/>
            <a:r>
              <a:rPr lang="ar-SA"/>
              <a:t>انقــر هنــا لإضــافة النـص</a:t>
            </a:r>
            <a:endParaRPr lang="ar-SA" dirty="0"/>
          </a:p>
        </p:txBody>
      </p:sp>
      <p:sp>
        <p:nvSpPr>
          <p:cNvPr id="119" name="Text Placeholder 59"/>
          <p:cNvSpPr>
            <a:spLocks noGrp="1"/>
          </p:cNvSpPr>
          <p:nvPr>
            <p:ph type="body" sz="quarter" idx="44" hasCustomPrompt="1"/>
          </p:nvPr>
        </p:nvSpPr>
        <p:spPr>
          <a:xfrm>
            <a:off x="4591915" y="1347614"/>
            <a:ext cx="1461718" cy="936104"/>
          </a:xfrm>
          <a:prstGeom prst="rect">
            <a:avLst/>
          </a:prstGeom>
        </p:spPr>
        <p:txBody>
          <a:bodyPr anchor="t">
            <a:noAutofit/>
          </a:bodyPr>
          <a:lstStyle>
            <a:lvl1pPr marL="0" indent="0" algn="justLow">
              <a:buNone/>
              <a:defRPr sz="20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sp>
        <p:nvSpPr>
          <p:cNvPr id="120" name="Text Placeholder 59"/>
          <p:cNvSpPr>
            <a:spLocks noGrp="1"/>
          </p:cNvSpPr>
          <p:nvPr>
            <p:ph type="body" sz="quarter" idx="45" hasCustomPrompt="1"/>
          </p:nvPr>
        </p:nvSpPr>
        <p:spPr>
          <a:xfrm>
            <a:off x="6903321" y="1347614"/>
            <a:ext cx="1446312" cy="936104"/>
          </a:xfrm>
          <a:prstGeom prst="rect">
            <a:avLst/>
          </a:prstGeom>
        </p:spPr>
        <p:txBody>
          <a:bodyPr anchor="t">
            <a:noAutofit/>
          </a:bodyPr>
          <a:lstStyle>
            <a:lvl1pPr marL="0" indent="0" algn="justLow">
              <a:buNone/>
              <a:defRPr sz="20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cxnSp>
        <p:nvCxnSpPr>
          <p:cNvPr id="121" name="Straight Connector 120"/>
          <p:cNvCxnSpPr/>
          <p:nvPr userDrawn="1"/>
        </p:nvCxnSpPr>
        <p:spPr>
          <a:xfrm flipH="1">
            <a:off x="8425132" y="1347614"/>
            <a:ext cx="0" cy="10992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userDrawn="1"/>
        </p:nvCxnSpPr>
        <p:spPr>
          <a:xfrm flipH="1">
            <a:off x="3828572" y="1347614"/>
            <a:ext cx="0" cy="10992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userDrawn="1"/>
        </p:nvCxnSpPr>
        <p:spPr>
          <a:xfrm flipH="1">
            <a:off x="6131038" y="1347614"/>
            <a:ext cx="0" cy="10992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6732788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xEl>
                                              <p:pRg st="0" end="0"/>
                                            </p:txEl>
                                          </p:spTgt>
                                        </p:tgtEl>
                                        <p:attrNameLst>
                                          <p:attrName>style.visibility</p:attrName>
                                        </p:attrNameLst>
                                      </p:cBhvr>
                                      <p:to>
                                        <p:strVal val="visible"/>
                                      </p:to>
                                    </p:set>
                                    <p:animEffect transition="in" filter="fade">
                                      <p:cBhvr>
                                        <p:cTn id="10" dur="500"/>
                                        <p:tgtEl>
                                          <p:spTgt spid="7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
                                            <p:txEl>
                                              <p:pRg st="0" end="0"/>
                                            </p:txEl>
                                          </p:spTgt>
                                        </p:tgtEl>
                                        <p:attrNameLst>
                                          <p:attrName>style.visibility</p:attrName>
                                        </p:attrNameLst>
                                      </p:cBhvr>
                                      <p:to>
                                        <p:strVal val="visible"/>
                                      </p:to>
                                    </p:set>
                                    <p:animEffect transition="in" filter="fade">
                                      <p:cBhvr>
                                        <p:cTn id="13" dur="500"/>
                                        <p:tgtEl>
                                          <p:spTgt spid="7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xEl>
                                              <p:pRg st="0" end="0"/>
                                            </p:txEl>
                                          </p:spTgt>
                                        </p:tgtEl>
                                        <p:attrNameLst>
                                          <p:attrName>style.visibility</p:attrName>
                                        </p:attrNameLst>
                                      </p:cBhvr>
                                      <p:to>
                                        <p:strVal val="visible"/>
                                      </p:to>
                                    </p:set>
                                    <p:animEffect transition="in" filter="fade">
                                      <p:cBhvr>
                                        <p:cTn id="16" dur="500"/>
                                        <p:tgtEl>
                                          <p:spTgt spid="7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4">
                                            <p:txEl>
                                              <p:pRg st="0" end="0"/>
                                            </p:txEl>
                                          </p:spTgt>
                                        </p:tgtEl>
                                        <p:attrNameLst>
                                          <p:attrName>style.visibility</p:attrName>
                                        </p:attrNameLst>
                                      </p:cBhvr>
                                      <p:to>
                                        <p:strVal val="visible"/>
                                      </p:to>
                                    </p:set>
                                    <p:animEffect transition="in" filter="fade">
                                      <p:cBhvr>
                                        <p:cTn id="19" dur="500"/>
                                        <p:tgtEl>
                                          <p:spTgt spid="7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5">
                                            <p:txEl>
                                              <p:pRg st="0" end="0"/>
                                            </p:txEl>
                                          </p:spTgt>
                                        </p:tgtEl>
                                        <p:attrNameLst>
                                          <p:attrName>style.visibility</p:attrName>
                                        </p:attrNameLst>
                                      </p:cBhvr>
                                      <p:to>
                                        <p:strVal val="visible"/>
                                      </p:to>
                                    </p:set>
                                    <p:animEffect transition="in" filter="fade">
                                      <p:cBhvr>
                                        <p:cTn id="22" dur="500"/>
                                        <p:tgtEl>
                                          <p:spTgt spid="7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xEl>
                                              <p:pRg st="0" end="0"/>
                                            </p:txEl>
                                          </p:spTgt>
                                        </p:tgtEl>
                                        <p:attrNameLst>
                                          <p:attrName>style.visibility</p:attrName>
                                        </p:attrNameLst>
                                      </p:cBhvr>
                                      <p:to>
                                        <p:strVal val="visible"/>
                                      </p:to>
                                    </p:set>
                                    <p:animEffect transition="in" filter="fade">
                                      <p:cBhvr>
                                        <p:cTn id="25" dur="500"/>
                                        <p:tgtEl>
                                          <p:spTgt spid="76">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7">
                                            <p:txEl>
                                              <p:pRg st="0" end="0"/>
                                            </p:txEl>
                                          </p:spTgt>
                                        </p:tgtEl>
                                        <p:attrNameLst>
                                          <p:attrName>style.visibility</p:attrName>
                                        </p:attrNameLst>
                                      </p:cBhvr>
                                      <p:to>
                                        <p:strVal val="visible"/>
                                      </p:to>
                                    </p:set>
                                    <p:animEffect transition="in" filter="fade">
                                      <p:cBhvr>
                                        <p:cTn id="28" dur="500"/>
                                        <p:tgtEl>
                                          <p:spTgt spid="77">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Effect transition="in" filter="fade">
                                      <p:cBhvr>
                                        <p:cTn id="34" dur="500"/>
                                        <p:tgtEl>
                                          <p:spTgt spid="79">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1">
                                            <p:txEl>
                                              <p:pRg st="0" end="0"/>
                                            </p:txEl>
                                          </p:spTgt>
                                        </p:tgtEl>
                                        <p:attrNameLst>
                                          <p:attrName>style.visibility</p:attrName>
                                        </p:attrNameLst>
                                      </p:cBhvr>
                                      <p:to>
                                        <p:strVal val="visible"/>
                                      </p:to>
                                    </p:set>
                                    <p:animEffect transition="in" filter="fade">
                                      <p:cBhvr>
                                        <p:cTn id="40" dur="500"/>
                                        <p:tgtEl>
                                          <p:spTgt spid="81">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8">
                                            <p:txEl>
                                              <p:pRg st="0" end="0"/>
                                            </p:txEl>
                                          </p:spTgt>
                                        </p:tgtEl>
                                        <p:attrNameLst>
                                          <p:attrName>style.visibility</p:attrName>
                                        </p:attrNameLst>
                                      </p:cBhvr>
                                      <p:to>
                                        <p:strVal val="visible"/>
                                      </p:to>
                                    </p:set>
                                    <p:animEffect transition="in" filter="fade">
                                      <p:cBhvr>
                                        <p:cTn id="46" dur="500"/>
                                        <p:tgtEl>
                                          <p:spTgt spid="118">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9">
                                            <p:txEl>
                                              <p:pRg st="0" end="0"/>
                                            </p:txEl>
                                          </p:spTgt>
                                        </p:tgtEl>
                                        <p:attrNameLst>
                                          <p:attrName>style.visibility</p:attrName>
                                        </p:attrNameLst>
                                      </p:cBhvr>
                                      <p:to>
                                        <p:strVal val="visible"/>
                                      </p:to>
                                    </p:set>
                                    <p:animEffect transition="in" filter="fade">
                                      <p:cBhvr>
                                        <p:cTn id="49" dur="500"/>
                                        <p:tgtEl>
                                          <p:spTgt spid="119">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0">
                                            <p:txEl>
                                              <p:pRg st="0" end="0"/>
                                            </p:txEl>
                                          </p:spTgt>
                                        </p:tgtEl>
                                        <p:attrNameLst>
                                          <p:attrName>style.visibility</p:attrName>
                                        </p:attrNameLst>
                                      </p:cBhvr>
                                      <p:to>
                                        <p:strVal val="visible"/>
                                      </p:to>
                                    </p:set>
                                    <p:animEffect transition="in" filter="fade">
                                      <p:cBhvr>
                                        <p:cTn id="52" dur="500"/>
                                        <p:tgtEl>
                                          <p:spTgt spid="120">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21"/>
                                        </p:tgtEl>
                                        <p:attrNameLst>
                                          <p:attrName>style.visibility</p:attrName>
                                        </p:attrNameLst>
                                      </p:cBhvr>
                                      <p:to>
                                        <p:strVal val="visible"/>
                                      </p:to>
                                    </p:set>
                                    <p:animEffect transition="in" filter="fade">
                                      <p:cBhvr>
                                        <p:cTn id="55" dur="500"/>
                                        <p:tgtEl>
                                          <p:spTgt spid="121"/>
                                        </p:tgtEl>
                                      </p:cBhvr>
                                    </p:animEffect>
                                  </p:childTnLst>
                                </p:cTn>
                              </p:par>
                              <p:par>
                                <p:cTn id="56" presetID="10" presetClass="entr" presetSubtype="0" fill="hold" nodeType="withEffect">
                                  <p:stCondLst>
                                    <p:cond delay="0"/>
                                  </p:stCondLst>
                                  <p:childTnLst>
                                    <p:set>
                                      <p:cBhvr>
                                        <p:cTn id="57" dur="1" fill="hold">
                                          <p:stCondLst>
                                            <p:cond delay="0"/>
                                          </p:stCondLst>
                                        </p:cTn>
                                        <p:tgtEl>
                                          <p:spTgt spid="122"/>
                                        </p:tgtEl>
                                        <p:attrNameLst>
                                          <p:attrName>style.visibility</p:attrName>
                                        </p:attrNameLst>
                                      </p:cBhvr>
                                      <p:to>
                                        <p:strVal val="visible"/>
                                      </p:to>
                                    </p:set>
                                    <p:animEffect transition="in" filter="fade">
                                      <p:cBhvr>
                                        <p:cTn id="58" dur="500"/>
                                        <p:tgtEl>
                                          <p:spTgt spid="122"/>
                                        </p:tgtEl>
                                      </p:cBhvr>
                                    </p:animEffect>
                                  </p:childTnLst>
                                </p:cTn>
                              </p:par>
                              <p:par>
                                <p:cTn id="59" presetID="10" presetClass="entr" presetSubtype="0" fill="hold" nodeType="withEffect">
                                  <p:stCondLst>
                                    <p:cond delay="0"/>
                                  </p:stCondLst>
                                  <p:childTnLst>
                                    <p:set>
                                      <p:cBhvr>
                                        <p:cTn id="60" dur="1" fill="hold">
                                          <p:stCondLst>
                                            <p:cond delay="0"/>
                                          </p:stCondLst>
                                        </p:cTn>
                                        <p:tgtEl>
                                          <p:spTgt spid="123"/>
                                        </p:tgtEl>
                                        <p:attrNameLst>
                                          <p:attrName>style.visibility</p:attrName>
                                        </p:attrNameLst>
                                      </p:cBhvr>
                                      <p:to>
                                        <p:strVal val="visible"/>
                                      </p:to>
                                    </p:set>
                                    <p:animEffect transition="in" filter="fade">
                                      <p:cBhvr>
                                        <p:cTn id="61"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4" grpId="0" build="p">
        <p:tmplLst>
          <p:tmpl lvl="1">
            <p:tnLst>
              <p:par>
                <p:cTn presetID="10" presetClass="entr" presetSubtype="0" fill="hold" nodeType="with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build="p">
        <p:tmplLst>
          <p:tmpl lvl="1">
            <p:tnLst>
              <p:par>
                <p:cTn presetID="10" presetClass="entr" presetSubtype="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build="p">
        <p:tmplLst>
          <p:tmpl lvl="1">
            <p:tnLst>
              <p:par>
                <p:cTn presetID="10" presetClass="entr" presetSubtype="0"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118" grpId="0" build="p">
        <p:tmplLst>
          <p:tmpl lvl="1">
            <p:tnLst>
              <p:par>
                <p:cTn presetID="10" presetClass="entr" presetSubtype="0" fill="hold" nodeType="with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19" grpId="0" build="p">
        <p:tmplLst>
          <p:tmpl lvl="1">
            <p:tnLst>
              <p:par>
                <p:cTn presetID="10" presetClass="entr" presetSubtype="0" fill="hold" nodeType="with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10" presetClass="entr" presetSubtype="0" fill="hold" nodeType="with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fade">
                      <p:cBhvr>
                        <p:cTn dur="500"/>
                        <p:tgtEl>
                          <p:spTgt spid="120"/>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شريحة 1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
        <p:nvSpPr>
          <p:cNvPr id="89" name="Text Placeholder 68"/>
          <p:cNvSpPr>
            <a:spLocks noGrp="1"/>
          </p:cNvSpPr>
          <p:nvPr>
            <p:ph type="body" sz="quarter" idx="16" hasCustomPrompt="1"/>
          </p:nvPr>
        </p:nvSpPr>
        <p:spPr>
          <a:xfrm>
            <a:off x="539552" y="3245448"/>
            <a:ext cx="602070" cy="287784"/>
          </a:xfrm>
          <a:prstGeom prst="rect">
            <a:avLst/>
          </a:prstGeom>
        </p:spPr>
        <p:txBody>
          <a:bodyPr anchor="ctr">
            <a:noAutofit/>
          </a:bodyPr>
          <a:lstStyle>
            <a:lvl1pPr marL="0" indent="0" algn="ctr">
              <a:buNone/>
              <a:defRPr sz="1050" b="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ديسمبر</a:t>
            </a:r>
            <a:endParaRPr lang="en-US" noProof="0" dirty="0"/>
          </a:p>
        </p:txBody>
      </p:sp>
      <p:sp>
        <p:nvSpPr>
          <p:cNvPr id="90" name="Text Placeholder 68"/>
          <p:cNvSpPr>
            <a:spLocks noGrp="1"/>
          </p:cNvSpPr>
          <p:nvPr>
            <p:ph type="body" sz="quarter" idx="17" hasCustomPrompt="1"/>
          </p:nvPr>
        </p:nvSpPr>
        <p:spPr>
          <a:xfrm>
            <a:off x="1198864" y="3245448"/>
            <a:ext cx="602070" cy="287784"/>
          </a:xfrm>
          <a:prstGeom prst="rect">
            <a:avLst/>
          </a:prstGeom>
        </p:spPr>
        <p:txBody>
          <a:bodyPr anchor="ctr">
            <a:noAutofit/>
          </a:bodyPr>
          <a:lstStyle>
            <a:lvl1pPr marL="0" indent="0" algn="ctr">
              <a:buNone/>
              <a:defRPr sz="1050" b="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نوفمبر</a:t>
            </a:r>
            <a:endParaRPr lang="en-US" noProof="0" dirty="0"/>
          </a:p>
        </p:txBody>
      </p:sp>
      <p:sp>
        <p:nvSpPr>
          <p:cNvPr id="91" name="Text Placeholder 68"/>
          <p:cNvSpPr>
            <a:spLocks noGrp="1"/>
          </p:cNvSpPr>
          <p:nvPr>
            <p:ph type="body" sz="quarter" idx="18" hasCustomPrompt="1"/>
          </p:nvPr>
        </p:nvSpPr>
        <p:spPr>
          <a:xfrm>
            <a:off x="1855242" y="3245448"/>
            <a:ext cx="602070" cy="287784"/>
          </a:xfrm>
          <a:prstGeom prst="rect">
            <a:avLst/>
          </a:prstGeom>
        </p:spPr>
        <p:txBody>
          <a:bodyPr anchor="ctr">
            <a:noAutofit/>
          </a:bodyPr>
          <a:lstStyle>
            <a:lvl1pPr marL="0" indent="0" algn="ctr">
              <a:buNone/>
              <a:defRPr sz="1050" b="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أكتوبر</a:t>
            </a:r>
            <a:endParaRPr lang="en-US" noProof="0" dirty="0"/>
          </a:p>
        </p:txBody>
      </p:sp>
      <p:sp>
        <p:nvSpPr>
          <p:cNvPr id="92" name="Text Placeholder 68"/>
          <p:cNvSpPr>
            <a:spLocks noGrp="1"/>
          </p:cNvSpPr>
          <p:nvPr>
            <p:ph type="body" sz="quarter" idx="19" hasCustomPrompt="1"/>
          </p:nvPr>
        </p:nvSpPr>
        <p:spPr>
          <a:xfrm>
            <a:off x="2513086" y="3245448"/>
            <a:ext cx="602070" cy="287784"/>
          </a:xfrm>
          <a:prstGeom prst="rect">
            <a:avLst/>
          </a:prstGeom>
        </p:spPr>
        <p:txBody>
          <a:bodyPr anchor="ctr">
            <a:noAutofit/>
          </a:bodyPr>
          <a:lstStyle>
            <a:lvl1pPr marL="0" indent="0" algn="ctr">
              <a:buNone/>
              <a:defRPr sz="1050" b="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سبتمبر</a:t>
            </a:r>
            <a:endParaRPr lang="en-US" noProof="0" dirty="0"/>
          </a:p>
        </p:txBody>
      </p:sp>
      <p:sp>
        <p:nvSpPr>
          <p:cNvPr id="93" name="Text Placeholder 68"/>
          <p:cNvSpPr>
            <a:spLocks noGrp="1"/>
          </p:cNvSpPr>
          <p:nvPr>
            <p:ph type="body" sz="quarter" idx="20" hasCustomPrompt="1"/>
          </p:nvPr>
        </p:nvSpPr>
        <p:spPr>
          <a:xfrm>
            <a:off x="3173683" y="3245448"/>
            <a:ext cx="602070" cy="287784"/>
          </a:xfrm>
          <a:prstGeom prst="rect">
            <a:avLst/>
          </a:prstGeom>
        </p:spPr>
        <p:txBody>
          <a:bodyPr anchor="ctr">
            <a:noAutofit/>
          </a:bodyPr>
          <a:lstStyle>
            <a:lvl1pPr marL="0" indent="0" algn="ctr">
              <a:buNone/>
              <a:defRPr sz="800" b="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أغسطس</a:t>
            </a:r>
            <a:endParaRPr lang="en-US" noProof="0" dirty="0"/>
          </a:p>
        </p:txBody>
      </p:sp>
      <p:sp>
        <p:nvSpPr>
          <p:cNvPr id="94" name="Text Placeholder 68"/>
          <p:cNvSpPr>
            <a:spLocks noGrp="1"/>
          </p:cNvSpPr>
          <p:nvPr>
            <p:ph type="body" sz="quarter" idx="21" hasCustomPrompt="1"/>
          </p:nvPr>
        </p:nvSpPr>
        <p:spPr>
          <a:xfrm>
            <a:off x="3834031" y="3245448"/>
            <a:ext cx="602070" cy="287784"/>
          </a:xfrm>
          <a:prstGeom prst="rect">
            <a:avLst/>
          </a:prstGeom>
        </p:spPr>
        <p:txBody>
          <a:bodyPr anchor="ctr">
            <a:noAutofit/>
          </a:bodyPr>
          <a:lstStyle>
            <a:lvl1pPr marL="0" indent="0" algn="ctr">
              <a:buNone/>
              <a:defRPr sz="1050" b="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يوليو</a:t>
            </a:r>
            <a:endParaRPr lang="en-US" noProof="0" dirty="0"/>
          </a:p>
        </p:txBody>
      </p:sp>
      <p:sp>
        <p:nvSpPr>
          <p:cNvPr id="95" name="Text Placeholder 68"/>
          <p:cNvSpPr>
            <a:spLocks noGrp="1"/>
          </p:cNvSpPr>
          <p:nvPr>
            <p:ph type="body" sz="quarter" idx="22" hasCustomPrompt="1"/>
          </p:nvPr>
        </p:nvSpPr>
        <p:spPr>
          <a:xfrm>
            <a:off x="4491876" y="3245448"/>
            <a:ext cx="602070" cy="287784"/>
          </a:xfrm>
          <a:prstGeom prst="rect">
            <a:avLst/>
          </a:prstGeom>
        </p:spPr>
        <p:txBody>
          <a:bodyPr anchor="ctr">
            <a:noAutofit/>
          </a:bodyPr>
          <a:lstStyle>
            <a:lvl1pPr marL="0" indent="0" algn="ctr">
              <a:buNone/>
              <a:defRPr sz="1050" b="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يونيو</a:t>
            </a:r>
            <a:endParaRPr lang="en-US" noProof="0" dirty="0"/>
          </a:p>
        </p:txBody>
      </p:sp>
      <p:sp>
        <p:nvSpPr>
          <p:cNvPr id="96" name="Text Placeholder 68"/>
          <p:cNvSpPr>
            <a:spLocks noGrp="1"/>
          </p:cNvSpPr>
          <p:nvPr>
            <p:ph type="body" sz="quarter" idx="23" hasCustomPrompt="1"/>
          </p:nvPr>
        </p:nvSpPr>
        <p:spPr>
          <a:xfrm>
            <a:off x="5138946" y="3245448"/>
            <a:ext cx="602070" cy="287784"/>
          </a:xfrm>
          <a:prstGeom prst="rect">
            <a:avLst/>
          </a:prstGeom>
        </p:spPr>
        <p:txBody>
          <a:bodyPr anchor="ctr">
            <a:noAutofit/>
          </a:bodyPr>
          <a:lstStyle>
            <a:lvl1pPr marL="0" indent="0" algn="ctr">
              <a:buNone/>
              <a:defRPr sz="1050" b="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مايو</a:t>
            </a:r>
            <a:endParaRPr lang="en-US" noProof="0" dirty="0"/>
          </a:p>
        </p:txBody>
      </p:sp>
      <p:sp>
        <p:nvSpPr>
          <p:cNvPr id="97" name="Text Placeholder 68"/>
          <p:cNvSpPr>
            <a:spLocks noGrp="1"/>
          </p:cNvSpPr>
          <p:nvPr>
            <p:ph type="body" sz="quarter" idx="24" hasCustomPrompt="1"/>
          </p:nvPr>
        </p:nvSpPr>
        <p:spPr>
          <a:xfrm>
            <a:off x="5812820" y="3245448"/>
            <a:ext cx="602070" cy="287784"/>
          </a:xfrm>
          <a:prstGeom prst="rect">
            <a:avLst/>
          </a:prstGeom>
        </p:spPr>
        <p:txBody>
          <a:bodyPr anchor="ctr">
            <a:noAutofit/>
          </a:bodyPr>
          <a:lstStyle>
            <a:lvl1pPr marL="0" indent="0" algn="ctr">
              <a:buNone/>
              <a:defRPr sz="1050" b="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إبريل</a:t>
            </a:r>
            <a:endParaRPr lang="en-US" noProof="0" dirty="0"/>
          </a:p>
        </p:txBody>
      </p:sp>
      <p:sp>
        <p:nvSpPr>
          <p:cNvPr id="98" name="Text Placeholder 68"/>
          <p:cNvSpPr>
            <a:spLocks noGrp="1"/>
          </p:cNvSpPr>
          <p:nvPr>
            <p:ph type="body" sz="quarter" idx="25" hasCustomPrompt="1"/>
          </p:nvPr>
        </p:nvSpPr>
        <p:spPr>
          <a:xfrm>
            <a:off x="6470665" y="3245448"/>
            <a:ext cx="602070" cy="287784"/>
          </a:xfrm>
          <a:prstGeom prst="rect">
            <a:avLst/>
          </a:prstGeom>
        </p:spPr>
        <p:txBody>
          <a:bodyPr anchor="ctr">
            <a:noAutofit/>
          </a:bodyPr>
          <a:lstStyle>
            <a:lvl1pPr marL="0" indent="0" algn="ctr">
              <a:buNone/>
              <a:defRPr sz="1050" b="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مارس</a:t>
            </a:r>
            <a:endParaRPr lang="en-US" noProof="0" dirty="0"/>
          </a:p>
        </p:txBody>
      </p:sp>
      <p:sp>
        <p:nvSpPr>
          <p:cNvPr id="99" name="Text Placeholder 68"/>
          <p:cNvSpPr>
            <a:spLocks noGrp="1"/>
          </p:cNvSpPr>
          <p:nvPr>
            <p:ph type="body" sz="quarter" idx="26" hasCustomPrompt="1"/>
          </p:nvPr>
        </p:nvSpPr>
        <p:spPr>
          <a:xfrm>
            <a:off x="7128509" y="3245448"/>
            <a:ext cx="602070" cy="287784"/>
          </a:xfrm>
          <a:prstGeom prst="rect">
            <a:avLst/>
          </a:prstGeom>
        </p:spPr>
        <p:txBody>
          <a:bodyPr anchor="ctr">
            <a:noAutofit/>
          </a:bodyPr>
          <a:lstStyle>
            <a:lvl1pPr marL="0" indent="0" algn="ctr">
              <a:buNone/>
              <a:defRPr sz="1050" b="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فبراير</a:t>
            </a:r>
            <a:endParaRPr lang="en-US" noProof="0" dirty="0"/>
          </a:p>
        </p:txBody>
      </p:sp>
      <p:sp>
        <p:nvSpPr>
          <p:cNvPr id="100" name="Text Placeholder 68"/>
          <p:cNvSpPr>
            <a:spLocks noGrp="1"/>
          </p:cNvSpPr>
          <p:nvPr>
            <p:ph type="body" sz="quarter" idx="27" hasCustomPrompt="1"/>
          </p:nvPr>
        </p:nvSpPr>
        <p:spPr>
          <a:xfrm>
            <a:off x="7786354" y="3245448"/>
            <a:ext cx="602070" cy="287784"/>
          </a:xfrm>
          <a:prstGeom prst="rect">
            <a:avLst/>
          </a:prstGeom>
        </p:spPr>
        <p:txBody>
          <a:bodyPr anchor="ctr">
            <a:noAutofit/>
          </a:bodyPr>
          <a:lstStyle>
            <a:lvl1pPr marL="0" indent="0" algn="ctr">
              <a:buNone/>
              <a:defRPr sz="1050" b="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يناير</a:t>
            </a:r>
            <a:endParaRPr lang="en-US" noProof="0" dirty="0"/>
          </a:p>
        </p:txBody>
      </p:sp>
      <p:sp>
        <p:nvSpPr>
          <p:cNvPr id="101" name="Text Placeholder 68"/>
          <p:cNvSpPr>
            <a:spLocks noGrp="1"/>
          </p:cNvSpPr>
          <p:nvPr>
            <p:ph type="body" sz="quarter" idx="28" hasCustomPrompt="1"/>
          </p:nvPr>
        </p:nvSpPr>
        <p:spPr>
          <a:xfrm>
            <a:off x="3829317" y="1491631"/>
            <a:ext cx="1861983" cy="838716"/>
          </a:xfrm>
          <a:prstGeom prst="rect">
            <a:avLst/>
          </a:prstGeom>
        </p:spPr>
        <p:txBody>
          <a:bodyPr>
            <a:noAutofit/>
          </a:bodyPr>
          <a:lstStyle>
            <a:lvl1pPr marL="0" indent="0" algn="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sp>
        <p:nvSpPr>
          <p:cNvPr id="102" name="Text Placeholder 68"/>
          <p:cNvSpPr>
            <a:spLocks noGrp="1"/>
          </p:cNvSpPr>
          <p:nvPr>
            <p:ph type="body" sz="quarter" idx="29" hasCustomPrompt="1"/>
          </p:nvPr>
        </p:nvSpPr>
        <p:spPr>
          <a:xfrm>
            <a:off x="6461238" y="1491631"/>
            <a:ext cx="1861983" cy="838716"/>
          </a:xfrm>
          <a:prstGeom prst="rect">
            <a:avLst/>
          </a:prstGeom>
        </p:spPr>
        <p:txBody>
          <a:bodyPr>
            <a:noAutofit/>
          </a:bodyPr>
          <a:lstStyle>
            <a:lvl1pPr marL="0" indent="0" algn="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cxnSp>
        <p:nvCxnSpPr>
          <p:cNvPr id="38" name="Straight Connector 37"/>
          <p:cNvCxnSpPr/>
          <p:nvPr userDrawn="1"/>
        </p:nvCxnSpPr>
        <p:spPr>
          <a:xfrm flipH="1">
            <a:off x="8383710" y="1491630"/>
            <a:ext cx="0" cy="149576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5749176" y="1491631"/>
            <a:ext cx="0" cy="149576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userDrawn="1"/>
        </p:nvSpPr>
        <p:spPr>
          <a:xfrm flipH="1">
            <a:off x="5812820" y="3818508"/>
            <a:ext cx="2575604" cy="550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41" name="Rectangle 40"/>
          <p:cNvSpPr/>
          <p:nvPr userDrawn="1"/>
        </p:nvSpPr>
        <p:spPr>
          <a:xfrm flipH="1">
            <a:off x="4491875" y="4052164"/>
            <a:ext cx="2580859" cy="52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42" name="Rectangle 41"/>
          <p:cNvSpPr/>
          <p:nvPr userDrawn="1"/>
        </p:nvSpPr>
        <p:spPr>
          <a:xfrm flipH="1">
            <a:off x="7786354" y="2943136"/>
            <a:ext cx="602070" cy="326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43" name="Rectangle 42"/>
          <p:cNvSpPr/>
          <p:nvPr userDrawn="1"/>
        </p:nvSpPr>
        <p:spPr>
          <a:xfrm flipH="1">
            <a:off x="7786354" y="3200788"/>
            <a:ext cx="602070" cy="69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44" name="Rectangle 43"/>
          <p:cNvSpPr/>
          <p:nvPr userDrawn="1"/>
        </p:nvSpPr>
        <p:spPr>
          <a:xfrm flipH="1">
            <a:off x="7127042" y="2616315"/>
            <a:ext cx="602070" cy="653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45" name="Rectangle 44"/>
          <p:cNvSpPr/>
          <p:nvPr userDrawn="1"/>
        </p:nvSpPr>
        <p:spPr>
          <a:xfrm flipH="1">
            <a:off x="7127042" y="3200788"/>
            <a:ext cx="602070" cy="69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46" name="Rectangle 45"/>
          <p:cNvSpPr/>
          <p:nvPr userDrawn="1"/>
        </p:nvSpPr>
        <p:spPr>
          <a:xfrm flipH="1">
            <a:off x="6470664" y="2943136"/>
            <a:ext cx="602070" cy="326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47" name="Rectangle 46"/>
          <p:cNvSpPr/>
          <p:nvPr userDrawn="1"/>
        </p:nvSpPr>
        <p:spPr>
          <a:xfrm flipH="1">
            <a:off x="6771699" y="3200788"/>
            <a:ext cx="301035" cy="69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48" name="Rectangle 47"/>
          <p:cNvSpPr/>
          <p:nvPr userDrawn="1"/>
        </p:nvSpPr>
        <p:spPr>
          <a:xfrm flipH="1">
            <a:off x="5812820" y="2330347"/>
            <a:ext cx="602070" cy="939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49" name="Rectangle 48"/>
          <p:cNvSpPr/>
          <p:nvPr userDrawn="1"/>
        </p:nvSpPr>
        <p:spPr>
          <a:xfrm flipH="1">
            <a:off x="5149719" y="2902284"/>
            <a:ext cx="602070" cy="3676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50" name="Rectangle 49"/>
          <p:cNvSpPr/>
          <p:nvPr userDrawn="1"/>
        </p:nvSpPr>
        <p:spPr>
          <a:xfrm flipH="1">
            <a:off x="4491875" y="2616315"/>
            <a:ext cx="602070" cy="653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51" name="Rectangle 50"/>
          <p:cNvSpPr/>
          <p:nvPr userDrawn="1"/>
        </p:nvSpPr>
        <p:spPr>
          <a:xfrm flipH="1">
            <a:off x="3834030" y="2425670"/>
            <a:ext cx="602070" cy="844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53" name="Rectangle 52"/>
          <p:cNvSpPr/>
          <p:nvPr userDrawn="1"/>
        </p:nvSpPr>
        <p:spPr>
          <a:xfrm flipH="1">
            <a:off x="3834030" y="3200788"/>
            <a:ext cx="602070" cy="69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54" name="Rectangle 53"/>
          <p:cNvSpPr/>
          <p:nvPr userDrawn="1"/>
        </p:nvSpPr>
        <p:spPr>
          <a:xfrm flipH="1">
            <a:off x="3176185" y="2704829"/>
            <a:ext cx="602070" cy="565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55" name="Rectangle 54"/>
          <p:cNvSpPr/>
          <p:nvPr userDrawn="1"/>
        </p:nvSpPr>
        <p:spPr>
          <a:xfrm flipH="1">
            <a:off x="3176185" y="3200788"/>
            <a:ext cx="602070" cy="69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56" name="Rectangle 55"/>
          <p:cNvSpPr/>
          <p:nvPr userDrawn="1"/>
        </p:nvSpPr>
        <p:spPr>
          <a:xfrm flipH="1">
            <a:off x="2513086" y="2902284"/>
            <a:ext cx="602070" cy="3676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57" name="Rectangle 56"/>
          <p:cNvSpPr/>
          <p:nvPr userDrawn="1"/>
        </p:nvSpPr>
        <p:spPr>
          <a:xfrm flipH="1">
            <a:off x="2513086" y="3200788"/>
            <a:ext cx="602070" cy="69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82" name="Rectangle 81"/>
          <p:cNvSpPr/>
          <p:nvPr userDrawn="1"/>
        </p:nvSpPr>
        <p:spPr>
          <a:xfrm flipH="1">
            <a:off x="1855241" y="2987392"/>
            <a:ext cx="602070" cy="282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83" name="Rectangle 82"/>
          <p:cNvSpPr/>
          <p:nvPr userDrawn="1"/>
        </p:nvSpPr>
        <p:spPr>
          <a:xfrm flipH="1">
            <a:off x="1855241" y="3200788"/>
            <a:ext cx="602070" cy="69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84" name="Rectangle 83"/>
          <p:cNvSpPr/>
          <p:nvPr userDrawn="1"/>
        </p:nvSpPr>
        <p:spPr>
          <a:xfrm flipH="1">
            <a:off x="1197397" y="2425670"/>
            <a:ext cx="602070" cy="844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85" name="Rectangle 84"/>
          <p:cNvSpPr/>
          <p:nvPr userDrawn="1"/>
        </p:nvSpPr>
        <p:spPr>
          <a:xfrm flipH="1">
            <a:off x="1197397" y="3200788"/>
            <a:ext cx="602070" cy="69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86" name="Rectangle 85"/>
          <p:cNvSpPr/>
          <p:nvPr userDrawn="1"/>
        </p:nvSpPr>
        <p:spPr>
          <a:xfrm flipH="1">
            <a:off x="539552" y="3128674"/>
            <a:ext cx="602070" cy="141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87" name="Rectangle 86"/>
          <p:cNvSpPr/>
          <p:nvPr userDrawn="1"/>
        </p:nvSpPr>
        <p:spPr>
          <a:xfrm flipH="1">
            <a:off x="539552" y="3200788"/>
            <a:ext cx="602070" cy="69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88" name="Rectangle 87"/>
          <p:cNvSpPr/>
          <p:nvPr userDrawn="1"/>
        </p:nvSpPr>
        <p:spPr>
          <a:xfrm flipH="1">
            <a:off x="539553" y="4283064"/>
            <a:ext cx="5212236" cy="52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Roboto Condensed Light" panose="02000000000000000000" pitchFamily="2" charset="0"/>
              <a:ea typeface="Roboto Condensed Light" panose="02000000000000000000" pitchFamily="2" charset="0"/>
            </a:endParaRPr>
          </a:p>
        </p:txBody>
      </p:sp>
      <p:sp>
        <p:nvSpPr>
          <p:cNvPr id="103" name="Rectangle 102"/>
          <p:cNvSpPr/>
          <p:nvPr userDrawn="1"/>
        </p:nvSpPr>
        <p:spPr>
          <a:xfrm flipH="1">
            <a:off x="6470664" y="3200788"/>
            <a:ext cx="301035" cy="691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104" name="Rectangle 103"/>
          <p:cNvSpPr/>
          <p:nvPr userDrawn="1"/>
        </p:nvSpPr>
        <p:spPr>
          <a:xfrm flipH="1">
            <a:off x="6113855" y="3200788"/>
            <a:ext cx="301035" cy="69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105" name="Rectangle 104"/>
          <p:cNvSpPr/>
          <p:nvPr userDrawn="1"/>
        </p:nvSpPr>
        <p:spPr>
          <a:xfrm flipH="1">
            <a:off x="5812820" y="3200788"/>
            <a:ext cx="301035" cy="691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106" name="Rectangle 105"/>
          <p:cNvSpPr/>
          <p:nvPr userDrawn="1"/>
        </p:nvSpPr>
        <p:spPr>
          <a:xfrm flipH="1">
            <a:off x="5450754" y="3207370"/>
            <a:ext cx="301035" cy="691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107" name="Rectangle 106"/>
          <p:cNvSpPr/>
          <p:nvPr userDrawn="1"/>
        </p:nvSpPr>
        <p:spPr>
          <a:xfrm flipH="1">
            <a:off x="5149719" y="3207370"/>
            <a:ext cx="301035" cy="69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108" name="Rectangle 107"/>
          <p:cNvSpPr/>
          <p:nvPr userDrawn="1"/>
        </p:nvSpPr>
        <p:spPr>
          <a:xfrm flipH="1">
            <a:off x="4792910" y="3207370"/>
            <a:ext cx="301035" cy="691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
        <p:nvSpPr>
          <p:cNvPr id="109" name="Rectangle 108"/>
          <p:cNvSpPr/>
          <p:nvPr userDrawn="1"/>
        </p:nvSpPr>
        <p:spPr>
          <a:xfrm flipH="1">
            <a:off x="4491875" y="3207370"/>
            <a:ext cx="301035" cy="69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050" noProof="0"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xmlns="" val="1871653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fade">
                                      <p:cBhvr>
                                        <p:cTn id="7" dur="500"/>
                                        <p:tgtEl>
                                          <p:spTgt spid="8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
                                            <p:txEl>
                                              <p:pRg st="0" end="0"/>
                                            </p:txEl>
                                          </p:spTgt>
                                        </p:tgtEl>
                                        <p:attrNameLst>
                                          <p:attrName>style.visibility</p:attrName>
                                        </p:attrNameLst>
                                      </p:cBhvr>
                                      <p:to>
                                        <p:strVal val="visible"/>
                                      </p:to>
                                    </p:set>
                                    <p:animEffect transition="in" filter="fade">
                                      <p:cBhvr>
                                        <p:cTn id="10" dur="500"/>
                                        <p:tgtEl>
                                          <p:spTgt spid="9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1">
                                            <p:txEl>
                                              <p:pRg st="0" end="0"/>
                                            </p:txEl>
                                          </p:spTgt>
                                        </p:tgtEl>
                                        <p:attrNameLst>
                                          <p:attrName>style.visibility</p:attrName>
                                        </p:attrNameLst>
                                      </p:cBhvr>
                                      <p:to>
                                        <p:strVal val="visible"/>
                                      </p:to>
                                    </p:set>
                                    <p:animEffect transition="in" filter="fade">
                                      <p:cBhvr>
                                        <p:cTn id="13" dur="500"/>
                                        <p:tgtEl>
                                          <p:spTgt spid="9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
                                            <p:txEl>
                                              <p:pRg st="0" end="0"/>
                                            </p:txEl>
                                          </p:spTgt>
                                        </p:tgtEl>
                                        <p:attrNameLst>
                                          <p:attrName>style.visibility</p:attrName>
                                        </p:attrNameLst>
                                      </p:cBhvr>
                                      <p:to>
                                        <p:strVal val="visible"/>
                                      </p:to>
                                    </p:set>
                                    <p:animEffect transition="in" filter="fade">
                                      <p:cBhvr>
                                        <p:cTn id="16" dur="500"/>
                                        <p:tgtEl>
                                          <p:spTgt spid="92">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3">
                                            <p:txEl>
                                              <p:pRg st="0" end="0"/>
                                            </p:txEl>
                                          </p:spTgt>
                                        </p:tgtEl>
                                        <p:attrNameLst>
                                          <p:attrName>style.visibility</p:attrName>
                                        </p:attrNameLst>
                                      </p:cBhvr>
                                      <p:to>
                                        <p:strVal val="visible"/>
                                      </p:to>
                                    </p:set>
                                    <p:animEffect transition="in" filter="fade">
                                      <p:cBhvr>
                                        <p:cTn id="19" dur="500"/>
                                        <p:tgtEl>
                                          <p:spTgt spid="9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4">
                                            <p:txEl>
                                              <p:pRg st="0" end="0"/>
                                            </p:txEl>
                                          </p:spTgt>
                                        </p:tgtEl>
                                        <p:attrNameLst>
                                          <p:attrName>style.visibility</p:attrName>
                                        </p:attrNameLst>
                                      </p:cBhvr>
                                      <p:to>
                                        <p:strVal val="visible"/>
                                      </p:to>
                                    </p:set>
                                    <p:animEffect transition="in" filter="fade">
                                      <p:cBhvr>
                                        <p:cTn id="22" dur="500"/>
                                        <p:tgtEl>
                                          <p:spTgt spid="9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5">
                                            <p:txEl>
                                              <p:pRg st="0" end="0"/>
                                            </p:txEl>
                                          </p:spTgt>
                                        </p:tgtEl>
                                        <p:attrNameLst>
                                          <p:attrName>style.visibility</p:attrName>
                                        </p:attrNameLst>
                                      </p:cBhvr>
                                      <p:to>
                                        <p:strVal val="visible"/>
                                      </p:to>
                                    </p:set>
                                    <p:animEffect transition="in" filter="fade">
                                      <p:cBhvr>
                                        <p:cTn id="25" dur="500"/>
                                        <p:tgtEl>
                                          <p:spTgt spid="9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6">
                                            <p:txEl>
                                              <p:pRg st="0" end="0"/>
                                            </p:txEl>
                                          </p:spTgt>
                                        </p:tgtEl>
                                        <p:attrNameLst>
                                          <p:attrName>style.visibility</p:attrName>
                                        </p:attrNameLst>
                                      </p:cBhvr>
                                      <p:to>
                                        <p:strVal val="visible"/>
                                      </p:to>
                                    </p:set>
                                    <p:animEffect transition="in" filter="fade">
                                      <p:cBhvr>
                                        <p:cTn id="28" dur="500"/>
                                        <p:tgtEl>
                                          <p:spTgt spid="96">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7">
                                            <p:txEl>
                                              <p:pRg st="0" end="0"/>
                                            </p:txEl>
                                          </p:spTgt>
                                        </p:tgtEl>
                                        <p:attrNameLst>
                                          <p:attrName>style.visibility</p:attrName>
                                        </p:attrNameLst>
                                      </p:cBhvr>
                                      <p:to>
                                        <p:strVal val="visible"/>
                                      </p:to>
                                    </p:set>
                                    <p:animEffect transition="in" filter="fade">
                                      <p:cBhvr>
                                        <p:cTn id="31" dur="500"/>
                                        <p:tgtEl>
                                          <p:spTgt spid="97">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8">
                                            <p:txEl>
                                              <p:pRg st="0" end="0"/>
                                            </p:txEl>
                                          </p:spTgt>
                                        </p:tgtEl>
                                        <p:attrNameLst>
                                          <p:attrName>style.visibility</p:attrName>
                                        </p:attrNameLst>
                                      </p:cBhvr>
                                      <p:to>
                                        <p:strVal val="visible"/>
                                      </p:to>
                                    </p:set>
                                    <p:animEffect transition="in" filter="fade">
                                      <p:cBhvr>
                                        <p:cTn id="34" dur="500"/>
                                        <p:tgtEl>
                                          <p:spTgt spid="98">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9">
                                            <p:txEl>
                                              <p:pRg st="0" end="0"/>
                                            </p:txEl>
                                          </p:spTgt>
                                        </p:tgtEl>
                                        <p:attrNameLst>
                                          <p:attrName>style.visibility</p:attrName>
                                        </p:attrNameLst>
                                      </p:cBhvr>
                                      <p:to>
                                        <p:strVal val="visible"/>
                                      </p:to>
                                    </p:set>
                                    <p:animEffect transition="in" filter="fade">
                                      <p:cBhvr>
                                        <p:cTn id="37" dur="500"/>
                                        <p:tgtEl>
                                          <p:spTgt spid="99">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0">
                                            <p:txEl>
                                              <p:pRg st="0" end="0"/>
                                            </p:txEl>
                                          </p:spTgt>
                                        </p:tgtEl>
                                        <p:attrNameLst>
                                          <p:attrName>style.visibility</p:attrName>
                                        </p:attrNameLst>
                                      </p:cBhvr>
                                      <p:to>
                                        <p:strVal val="visible"/>
                                      </p:to>
                                    </p:set>
                                    <p:animEffect transition="in" filter="fade">
                                      <p:cBhvr>
                                        <p:cTn id="40" dur="500"/>
                                        <p:tgtEl>
                                          <p:spTgt spid="100">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2">
                                            <p:txEl>
                                              <p:pRg st="0" end="0"/>
                                            </p:txEl>
                                          </p:spTgt>
                                        </p:tgtEl>
                                        <p:attrNameLst>
                                          <p:attrName>style.visibility</p:attrName>
                                        </p:attrNameLst>
                                      </p:cBhvr>
                                      <p:to>
                                        <p:strVal val="visible"/>
                                      </p:to>
                                    </p:set>
                                    <p:animEffect transition="in" filter="fade">
                                      <p:cBhvr>
                                        <p:cTn id="46" dur="500"/>
                                        <p:tgtEl>
                                          <p:spTgt spid="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tmplLst>
          <p:tmpl lvl="1">
            <p:tnLst>
              <p:par>
                <p:cTn presetID="10" presetClass="entr" presetSubtype="0"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90" grpId="0" build="p">
        <p:tmplLst>
          <p:tmpl lvl="1">
            <p:tnLst>
              <p:par>
                <p:cTn presetID="10" presetClass="entr" presetSubtype="0"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1" grpId="0" build="p">
        <p:tmplLst>
          <p:tmpl lvl="1">
            <p:tnLst>
              <p:par>
                <p:cTn presetID="10"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92" grpId="0" build="p">
        <p:tmplLst>
          <p:tmpl lvl="1">
            <p:tnLst>
              <p:par>
                <p:cTn presetID="10" presetClass="entr" presetSubtype="0"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build="p">
        <p:tmplLst>
          <p:tmpl lvl="1">
            <p:tnLst>
              <p:par>
                <p:cTn presetID="10" presetClass="entr" presetSubtype="0" fill="hold" nodeType="with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build="p">
        <p:tmplLst>
          <p:tmpl lvl="1">
            <p:tnLst>
              <p:par>
                <p:cTn presetID="10" presetClass="entr" presetSubtype="0" fill="hold" nodeType="with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5" grpId="0" build="p">
        <p:tmplLst>
          <p:tmpl lvl="1">
            <p:tnLst>
              <p:par>
                <p:cTn presetID="10" presetClass="entr" presetSubtype="0" fill="hold" nodeType="with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with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97" grpId="0" build="p">
        <p:tmplLst>
          <p:tmpl lvl="1">
            <p:tnLst>
              <p:par>
                <p:cTn presetID="10" presetClass="entr" presetSubtype="0"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98" grpId="0" build="p">
        <p:tmplLst>
          <p:tmpl lvl="1">
            <p:tnLst>
              <p:par>
                <p:cTn presetID="10" presetClass="entr" presetSubtype="0" fill="hold" nodeType="with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fade">
                      <p:cBhvr>
                        <p:cTn dur="500"/>
                        <p:tgtEl>
                          <p:spTgt spid="98"/>
                        </p:tgtEl>
                      </p:cBhvr>
                    </p:animEffect>
                  </p:childTnLst>
                </p:cTn>
              </p:par>
            </p:tnLst>
          </p:tmpl>
        </p:tmplLst>
      </p:bldP>
      <p:bldP spid="99" grpId="0" build="p">
        <p:tmplLst>
          <p:tmpl lvl="1">
            <p:tnLst>
              <p:par>
                <p:cTn presetID="10" presetClass="entr" presetSubtype="0" fill="hold" nodeType="with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ترحيب">
    <p:spTree>
      <p:nvGrpSpPr>
        <p:cNvPr id="1" name=""/>
        <p:cNvGrpSpPr/>
        <p:nvPr/>
      </p:nvGrpSpPr>
      <p:grpSpPr>
        <a:xfrm>
          <a:off x="0" y="0"/>
          <a:ext cx="0" cy="0"/>
          <a:chOff x="0" y="0"/>
          <a:chExt cx="0" cy="0"/>
        </a:xfrm>
      </p:grpSpPr>
      <p:sp>
        <p:nvSpPr>
          <p:cNvPr id="29" name="AutoShape 74"/>
          <p:cNvSpPr>
            <a:spLocks noChangeAspect="1" noChangeArrowheads="1" noTextEdit="1"/>
          </p:cNvSpPr>
          <p:nvPr userDrawn="1"/>
        </p:nvSpPr>
        <p:spPr bwMode="auto">
          <a:xfrm>
            <a:off x="0" y="-11171"/>
            <a:ext cx="9144000"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76"/>
          <p:cNvSpPr>
            <a:spLocks noChangeArrowheads="1"/>
          </p:cNvSpPr>
          <p:nvPr userDrawn="1"/>
        </p:nvSpPr>
        <p:spPr bwMode="auto">
          <a:xfrm>
            <a:off x="0" y="-11171"/>
            <a:ext cx="9145588" cy="331628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9"/>
          <p:cNvSpPr>
            <a:spLocks/>
          </p:cNvSpPr>
          <p:nvPr userDrawn="1"/>
        </p:nvSpPr>
        <p:spPr bwMode="auto">
          <a:xfrm>
            <a:off x="0" y="1676342"/>
            <a:ext cx="9145588" cy="1628775"/>
          </a:xfrm>
          <a:custGeom>
            <a:avLst/>
            <a:gdLst/>
            <a:ahLst/>
            <a:cxnLst/>
            <a:rect l="l" t="t" r="r" b="b"/>
            <a:pathLst>
              <a:path w="9145588" h="1628775">
                <a:moveTo>
                  <a:pt x="7729538" y="0"/>
                </a:moveTo>
                <a:lnTo>
                  <a:pt x="7773988" y="0"/>
                </a:lnTo>
                <a:lnTo>
                  <a:pt x="7773988" y="17462"/>
                </a:lnTo>
                <a:lnTo>
                  <a:pt x="7815263" y="26987"/>
                </a:lnTo>
                <a:lnTo>
                  <a:pt x="7907338" y="66675"/>
                </a:lnTo>
                <a:lnTo>
                  <a:pt x="7907338" y="134937"/>
                </a:lnTo>
                <a:lnTo>
                  <a:pt x="7921626" y="134937"/>
                </a:lnTo>
                <a:lnTo>
                  <a:pt x="7921626" y="844550"/>
                </a:lnTo>
                <a:lnTo>
                  <a:pt x="8007351" y="844550"/>
                </a:lnTo>
                <a:lnTo>
                  <a:pt x="8007351" y="928688"/>
                </a:lnTo>
                <a:lnTo>
                  <a:pt x="8029576" y="928688"/>
                </a:lnTo>
                <a:lnTo>
                  <a:pt x="8029576" y="873125"/>
                </a:lnTo>
                <a:lnTo>
                  <a:pt x="8107363" y="873125"/>
                </a:lnTo>
                <a:lnTo>
                  <a:pt x="8107363" y="836613"/>
                </a:lnTo>
                <a:lnTo>
                  <a:pt x="8121651" y="836613"/>
                </a:lnTo>
                <a:lnTo>
                  <a:pt x="8124826" y="839788"/>
                </a:lnTo>
                <a:lnTo>
                  <a:pt x="8124826" y="858838"/>
                </a:lnTo>
                <a:lnTo>
                  <a:pt x="8245476" y="858838"/>
                </a:lnTo>
                <a:lnTo>
                  <a:pt x="8245476" y="661988"/>
                </a:lnTo>
                <a:lnTo>
                  <a:pt x="8423276" y="661988"/>
                </a:lnTo>
                <a:lnTo>
                  <a:pt x="8423276" y="90487"/>
                </a:lnTo>
                <a:lnTo>
                  <a:pt x="8675688" y="92075"/>
                </a:lnTo>
                <a:lnTo>
                  <a:pt x="8675688" y="633413"/>
                </a:lnTo>
                <a:lnTo>
                  <a:pt x="8713788" y="633413"/>
                </a:lnTo>
                <a:lnTo>
                  <a:pt x="8713788" y="657225"/>
                </a:lnTo>
                <a:lnTo>
                  <a:pt x="8877300" y="657225"/>
                </a:lnTo>
                <a:lnTo>
                  <a:pt x="8909050" y="677863"/>
                </a:lnTo>
                <a:lnTo>
                  <a:pt x="8916988" y="677863"/>
                </a:lnTo>
                <a:lnTo>
                  <a:pt x="8916988" y="395288"/>
                </a:lnTo>
                <a:lnTo>
                  <a:pt x="8937626" y="395288"/>
                </a:lnTo>
                <a:lnTo>
                  <a:pt x="8937626" y="360363"/>
                </a:lnTo>
                <a:lnTo>
                  <a:pt x="8955088" y="349250"/>
                </a:lnTo>
                <a:lnTo>
                  <a:pt x="9024938" y="349250"/>
                </a:lnTo>
                <a:lnTo>
                  <a:pt x="9024938" y="390525"/>
                </a:lnTo>
                <a:lnTo>
                  <a:pt x="9045576" y="404813"/>
                </a:lnTo>
                <a:lnTo>
                  <a:pt x="9045576" y="720725"/>
                </a:lnTo>
                <a:lnTo>
                  <a:pt x="9072563" y="720725"/>
                </a:lnTo>
                <a:lnTo>
                  <a:pt x="9072563" y="682625"/>
                </a:lnTo>
                <a:lnTo>
                  <a:pt x="9094788" y="674688"/>
                </a:lnTo>
                <a:lnTo>
                  <a:pt x="9145588" y="674688"/>
                </a:lnTo>
                <a:lnTo>
                  <a:pt x="9145588" y="1628775"/>
                </a:lnTo>
                <a:lnTo>
                  <a:pt x="5392738" y="1628775"/>
                </a:lnTo>
                <a:lnTo>
                  <a:pt x="5351463" y="1628775"/>
                </a:lnTo>
                <a:lnTo>
                  <a:pt x="0" y="1628775"/>
                </a:lnTo>
                <a:lnTo>
                  <a:pt x="0" y="674688"/>
                </a:lnTo>
                <a:lnTo>
                  <a:pt x="125413" y="674688"/>
                </a:lnTo>
                <a:lnTo>
                  <a:pt x="125413" y="858838"/>
                </a:lnTo>
                <a:lnTo>
                  <a:pt x="147638" y="858838"/>
                </a:lnTo>
                <a:lnTo>
                  <a:pt x="147638" y="798513"/>
                </a:lnTo>
                <a:lnTo>
                  <a:pt x="163513" y="798513"/>
                </a:lnTo>
                <a:lnTo>
                  <a:pt x="163513" y="735013"/>
                </a:lnTo>
                <a:lnTo>
                  <a:pt x="206375" y="735013"/>
                </a:lnTo>
                <a:lnTo>
                  <a:pt x="220662" y="752475"/>
                </a:lnTo>
                <a:lnTo>
                  <a:pt x="220662" y="793750"/>
                </a:lnTo>
                <a:lnTo>
                  <a:pt x="236538" y="793750"/>
                </a:lnTo>
                <a:lnTo>
                  <a:pt x="236538" y="911225"/>
                </a:lnTo>
                <a:lnTo>
                  <a:pt x="271463" y="911225"/>
                </a:lnTo>
                <a:lnTo>
                  <a:pt x="271463" y="946150"/>
                </a:lnTo>
                <a:lnTo>
                  <a:pt x="287338" y="946150"/>
                </a:lnTo>
                <a:lnTo>
                  <a:pt x="287338" y="977900"/>
                </a:lnTo>
                <a:lnTo>
                  <a:pt x="301625" y="977900"/>
                </a:lnTo>
                <a:lnTo>
                  <a:pt x="301625" y="696913"/>
                </a:lnTo>
                <a:lnTo>
                  <a:pt x="354012" y="696913"/>
                </a:lnTo>
                <a:lnTo>
                  <a:pt x="369888" y="677863"/>
                </a:lnTo>
                <a:lnTo>
                  <a:pt x="377825" y="677863"/>
                </a:lnTo>
                <a:lnTo>
                  <a:pt x="388937" y="695325"/>
                </a:lnTo>
                <a:lnTo>
                  <a:pt x="469900" y="695325"/>
                </a:lnTo>
                <a:lnTo>
                  <a:pt x="469900" y="957263"/>
                </a:lnTo>
                <a:lnTo>
                  <a:pt x="495300" y="957263"/>
                </a:lnTo>
                <a:lnTo>
                  <a:pt x="495300" y="857250"/>
                </a:lnTo>
                <a:lnTo>
                  <a:pt x="563563" y="684213"/>
                </a:lnTo>
                <a:lnTo>
                  <a:pt x="563563" y="647700"/>
                </a:lnTo>
                <a:lnTo>
                  <a:pt x="614363" y="647700"/>
                </a:lnTo>
                <a:lnTo>
                  <a:pt x="614363" y="684213"/>
                </a:lnTo>
                <a:lnTo>
                  <a:pt x="635000" y="698500"/>
                </a:lnTo>
                <a:lnTo>
                  <a:pt x="644525" y="698500"/>
                </a:lnTo>
                <a:lnTo>
                  <a:pt x="644525" y="676275"/>
                </a:lnTo>
                <a:lnTo>
                  <a:pt x="679450" y="676275"/>
                </a:lnTo>
                <a:lnTo>
                  <a:pt x="679450" y="998538"/>
                </a:lnTo>
                <a:lnTo>
                  <a:pt x="812800" y="998538"/>
                </a:lnTo>
                <a:lnTo>
                  <a:pt x="812800" y="1016000"/>
                </a:lnTo>
                <a:lnTo>
                  <a:pt x="828675" y="1016000"/>
                </a:lnTo>
                <a:lnTo>
                  <a:pt x="828675" y="987425"/>
                </a:lnTo>
                <a:lnTo>
                  <a:pt x="846138" y="987425"/>
                </a:lnTo>
                <a:lnTo>
                  <a:pt x="846138" y="939800"/>
                </a:lnTo>
                <a:lnTo>
                  <a:pt x="882650" y="939800"/>
                </a:lnTo>
                <a:lnTo>
                  <a:pt x="882650" y="893763"/>
                </a:lnTo>
                <a:lnTo>
                  <a:pt x="906463" y="893763"/>
                </a:lnTo>
                <a:lnTo>
                  <a:pt x="906463" y="476250"/>
                </a:lnTo>
                <a:lnTo>
                  <a:pt x="947738" y="476250"/>
                </a:lnTo>
                <a:lnTo>
                  <a:pt x="947738" y="352425"/>
                </a:lnTo>
                <a:lnTo>
                  <a:pt x="1036638" y="352425"/>
                </a:lnTo>
                <a:lnTo>
                  <a:pt x="1036638" y="395288"/>
                </a:lnTo>
                <a:lnTo>
                  <a:pt x="1081088" y="395288"/>
                </a:lnTo>
                <a:lnTo>
                  <a:pt x="1081088" y="903288"/>
                </a:lnTo>
                <a:lnTo>
                  <a:pt x="1136650" y="903288"/>
                </a:lnTo>
                <a:lnTo>
                  <a:pt x="1136650" y="965200"/>
                </a:lnTo>
                <a:lnTo>
                  <a:pt x="1174750" y="965200"/>
                </a:lnTo>
                <a:lnTo>
                  <a:pt x="1174750" y="833438"/>
                </a:lnTo>
                <a:lnTo>
                  <a:pt x="1185863" y="833438"/>
                </a:lnTo>
                <a:lnTo>
                  <a:pt x="1185863" y="784225"/>
                </a:lnTo>
                <a:lnTo>
                  <a:pt x="1196975" y="784225"/>
                </a:lnTo>
                <a:lnTo>
                  <a:pt x="1196975" y="706438"/>
                </a:lnTo>
                <a:lnTo>
                  <a:pt x="1211263" y="706438"/>
                </a:lnTo>
                <a:lnTo>
                  <a:pt x="1211263" y="457200"/>
                </a:lnTo>
                <a:lnTo>
                  <a:pt x="1219200" y="457200"/>
                </a:lnTo>
                <a:lnTo>
                  <a:pt x="1219200" y="336550"/>
                </a:lnTo>
                <a:lnTo>
                  <a:pt x="1249363" y="319088"/>
                </a:lnTo>
                <a:lnTo>
                  <a:pt x="1298575" y="355600"/>
                </a:lnTo>
                <a:lnTo>
                  <a:pt x="1298575" y="400050"/>
                </a:lnTo>
                <a:lnTo>
                  <a:pt x="1330325" y="400050"/>
                </a:lnTo>
                <a:lnTo>
                  <a:pt x="1330325" y="446088"/>
                </a:lnTo>
                <a:lnTo>
                  <a:pt x="1409700" y="558800"/>
                </a:lnTo>
                <a:lnTo>
                  <a:pt x="1409700" y="863600"/>
                </a:lnTo>
                <a:lnTo>
                  <a:pt x="1414463" y="866775"/>
                </a:lnTo>
                <a:lnTo>
                  <a:pt x="1423988" y="873125"/>
                </a:lnTo>
                <a:lnTo>
                  <a:pt x="1423988" y="690563"/>
                </a:lnTo>
                <a:lnTo>
                  <a:pt x="1449388" y="690563"/>
                </a:lnTo>
                <a:lnTo>
                  <a:pt x="1449388" y="703263"/>
                </a:lnTo>
                <a:lnTo>
                  <a:pt x="1522413" y="703263"/>
                </a:lnTo>
                <a:lnTo>
                  <a:pt x="1522413" y="506413"/>
                </a:lnTo>
                <a:lnTo>
                  <a:pt x="1614488" y="506413"/>
                </a:lnTo>
                <a:lnTo>
                  <a:pt x="1614488" y="534988"/>
                </a:lnTo>
                <a:lnTo>
                  <a:pt x="1743075" y="534988"/>
                </a:lnTo>
                <a:lnTo>
                  <a:pt x="1743075" y="708025"/>
                </a:lnTo>
                <a:lnTo>
                  <a:pt x="1958975" y="708025"/>
                </a:lnTo>
                <a:lnTo>
                  <a:pt x="1958975" y="777875"/>
                </a:lnTo>
                <a:lnTo>
                  <a:pt x="2000250" y="777875"/>
                </a:lnTo>
                <a:lnTo>
                  <a:pt x="2000250" y="795338"/>
                </a:lnTo>
                <a:lnTo>
                  <a:pt x="2036763" y="795338"/>
                </a:lnTo>
                <a:lnTo>
                  <a:pt x="2036763" y="606425"/>
                </a:lnTo>
                <a:lnTo>
                  <a:pt x="2062163" y="606425"/>
                </a:lnTo>
                <a:lnTo>
                  <a:pt x="2062163" y="592138"/>
                </a:lnTo>
                <a:lnTo>
                  <a:pt x="2082800" y="592138"/>
                </a:lnTo>
                <a:lnTo>
                  <a:pt x="2089150" y="584200"/>
                </a:lnTo>
                <a:lnTo>
                  <a:pt x="2089150" y="463550"/>
                </a:lnTo>
                <a:lnTo>
                  <a:pt x="2097088" y="457200"/>
                </a:lnTo>
                <a:lnTo>
                  <a:pt x="2097088" y="385763"/>
                </a:lnTo>
                <a:lnTo>
                  <a:pt x="2101850" y="379413"/>
                </a:lnTo>
                <a:lnTo>
                  <a:pt x="2198688" y="379413"/>
                </a:lnTo>
                <a:lnTo>
                  <a:pt x="2203450" y="385763"/>
                </a:lnTo>
                <a:lnTo>
                  <a:pt x="2203450" y="592138"/>
                </a:lnTo>
                <a:lnTo>
                  <a:pt x="2211388" y="600075"/>
                </a:lnTo>
                <a:lnTo>
                  <a:pt x="2225675" y="600075"/>
                </a:lnTo>
                <a:lnTo>
                  <a:pt x="2228850" y="603250"/>
                </a:lnTo>
                <a:lnTo>
                  <a:pt x="2228850" y="741363"/>
                </a:lnTo>
                <a:lnTo>
                  <a:pt x="2289175" y="741363"/>
                </a:lnTo>
                <a:lnTo>
                  <a:pt x="2289175" y="314325"/>
                </a:lnTo>
                <a:lnTo>
                  <a:pt x="2298700" y="314325"/>
                </a:lnTo>
                <a:lnTo>
                  <a:pt x="2298700" y="228600"/>
                </a:lnTo>
                <a:lnTo>
                  <a:pt x="2379663" y="228600"/>
                </a:lnTo>
                <a:lnTo>
                  <a:pt x="2379663" y="209550"/>
                </a:lnTo>
                <a:lnTo>
                  <a:pt x="2422525" y="209550"/>
                </a:lnTo>
                <a:lnTo>
                  <a:pt x="2422525" y="228600"/>
                </a:lnTo>
                <a:lnTo>
                  <a:pt x="2463800" y="236538"/>
                </a:lnTo>
                <a:lnTo>
                  <a:pt x="2557463" y="277813"/>
                </a:lnTo>
                <a:lnTo>
                  <a:pt x="2557463" y="346075"/>
                </a:lnTo>
                <a:lnTo>
                  <a:pt x="2571750" y="346075"/>
                </a:lnTo>
                <a:lnTo>
                  <a:pt x="2571750" y="844550"/>
                </a:lnTo>
                <a:lnTo>
                  <a:pt x="2657475" y="844550"/>
                </a:lnTo>
                <a:lnTo>
                  <a:pt x="2657475" y="928688"/>
                </a:lnTo>
                <a:lnTo>
                  <a:pt x="2678113" y="928688"/>
                </a:lnTo>
                <a:lnTo>
                  <a:pt x="2678113" y="873125"/>
                </a:lnTo>
                <a:lnTo>
                  <a:pt x="2755900" y="873125"/>
                </a:lnTo>
                <a:lnTo>
                  <a:pt x="2755900" y="836613"/>
                </a:lnTo>
                <a:lnTo>
                  <a:pt x="2770188" y="836613"/>
                </a:lnTo>
                <a:lnTo>
                  <a:pt x="2774950" y="839788"/>
                </a:lnTo>
                <a:lnTo>
                  <a:pt x="2774950" y="858838"/>
                </a:lnTo>
                <a:lnTo>
                  <a:pt x="2894013" y="858838"/>
                </a:lnTo>
                <a:lnTo>
                  <a:pt x="2894013" y="661988"/>
                </a:lnTo>
                <a:lnTo>
                  <a:pt x="3073400" y="661988"/>
                </a:lnTo>
                <a:lnTo>
                  <a:pt x="3073400" y="431800"/>
                </a:lnTo>
                <a:lnTo>
                  <a:pt x="3325813" y="431800"/>
                </a:lnTo>
                <a:lnTo>
                  <a:pt x="3325813" y="633413"/>
                </a:lnTo>
                <a:lnTo>
                  <a:pt x="3362325" y="633413"/>
                </a:lnTo>
                <a:lnTo>
                  <a:pt x="3362325" y="657225"/>
                </a:lnTo>
                <a:lnTo>
                  <a:pt x="3525838" y="657225"/>
                </a:lnTo>
                <a:lnTo>
                  <a:pt x="3557588" y="677863"/>
                </a:lnTo>
                <a:lnTo>
                  <a:pt x="3567113" y="677863"/>
                </a:lnTo>
                <a:lnTo>
                  <a:pt x="3567113" y="574675"/>
                </a:lnTo>
                <a:lnTo>
                  <a:pt x="3586163" y="574675"/>
                </a:lnTo>
                <a:lnTo>
                  <a:pt x="3586163" y="539750"/>
                </a:lnTo>
                <a:lnTo>
                  <a:pt x="3603625" y="530225"/>
                </a:lnTo>
                <a:lnTo>
                  <a:pt x="3675063" y="530225"/>
                </a:lnTo>
                <a:lnTo>
                  <a:pt x="3675063" y="571500"/>
                </a:lnTo>
                <a:lnTo>
                  <a:pt x="3694113" y="585788"/>
                </a:lnTo>
                <a:lnTo>
                  <a:pt x="3694113" y="720725"/>
                </a:lnTo>
                <a:lnTo>
                  <a:pt x="3722688" y="720725"/>
                </a:lnTo>
                <a:lnTo>
                  <a:pt x="3722688" y="682625"/>
                </a:lnTo>
                <a:lnTo>
                  <a:pt x="3744913" y="674688"/>
                </a:lnTo>
                <a:lnTo>
                  <a:pt x="3956050" y="674688"/>
                </a:lnTo>
                <a:lnTo>
                  <a:pt x="3956050" y="858838"/>
                </a:lnTo>
                <a:lnTo>
                  <a:pt x="3978275" y="858838"/>
                </a:lnTo>
                <a:lnTo>
                  <a:pt x="3978275" y="798513"/>
                </a:lnTo>
                <a:lnTo>
                  <a:pt x="3992563" y="798513"/>
                </a:lnTo>
                <a:lnTo>
                  <a:pt x="3992563" y="735013"/>
                </a:lnTo>
                <a:lnTo>
                  <a:pt x="4035425" y="735013"/>
                </a:lnTo>
                <a:lnTo>
                  <a:pt x="4049713" y="752475"/>
                </a:lnTo>
                <a:lnTo>
                  <a:pt x="4049713" y="793750"/>
                </a:lnTo>
                <a:lnTo>
                  <a:pt x="4065588" y="793750"/>
                </a:lnTo>
                <a:lnTo>
                  <a:pt x="4065588" y="911225"/>
                </a:lnTo>
                <a:lnTo>
                  <a:pt x="4100513" y="911225"/>
                </a:lnTo>
                <a:lnTo>
                  <a:pt x="4100513" y="946150"/>
                </a:lnTo>
                <a:lnTo>
                  <a:pt x="4117975" y="946150"/>
                </a:lnTo>
                <a:lnTo>
                  <a:pt x="4117975" y="977900"/>
                </a:lnTo>
                <a:lnTo>
                  <a:pt x="4130675" y="977900"/>
                </a:lnTo>
                <a:lnTo>
                  <a:pt x="4130675" y="896938"/>
                </a:lnTo>
                <a:lnTo>
                  <a:pt x="4184650" y="896938"/>
                </a:lnTo>
                <a:lnTo>
                  <a:pt x="4200526" y="877888"/>
                </a:lnTo>
                <a:lnTo>
                  <a:pt x="4208463" y="877888"/>
                </a:lnTo>
                <a:lnTo>
                  <a:pt x="4219576" y="895350"/>
                </a:lnTo>
                <a:lnTo>
                  <a:pt x="4298951" y="895350"/>
                </a:lnTo>
                <a:lnTo>
                  <a:pt x="4298951" y="957263"/>
                </a:lnTo>
                <a:lnTo>
                  <a:pt x="4325938" y="957263"/>
                </a:lnTo>
                <a:lnTo>
                  <a:pt x="4325938" y="857250"/>
                </a:lnTo>
                <a:lnTo>
                  <a:pt x="4395788" y="857250"/>
                </a:lnTo>
                <a:lnTo>
                  <a:pt x="4395788" y="822325"/>
                </a:lnTo>
                <a:lnTo>
                  <a:pt x="4445001" y="822325"/>
                </a:lnTo>
                <a:lnTo>
                  <a:pt x="4445001" y="858838"/>
                </a:lnTo>
                <a:lnTo>
                  <a:pt x="4465638" y="871538"/>
                </a:lnTo>
                <a:lnTo>
                  <a:pt x="4473576" y="871538"/>
                </a:lnTo>
                <a:lnTo>
                  <a:pt x="4473576" y="849313"/>
                </a:lnTo>
                <a:lnTo>
                  <a:pt x="4510088" y="849313"/>
                </a:lnTo>
                <a:lnTo>
                  <a:pt x="4510088" y="998538"/>
                </a:lnTo>
                <a:lnTo>
                  <a:pt x="4643438" y="998538"/>
                </a:lnTo>
                <a:lnTo>
                  <a:pt x="4643438" y="1016000"/>
                </a:lnTo>
                <a:lnTo>
                  <a:pt x="4659313" y="1016000"/>
                </a:lnTo>
                <a:lnTo>
                  <a:pt x="4659313" y="987425"/>
                </a:lnTo>
                <a:lnTo>
                  <a:pt x="4675188" y="987425"/>
                </a:lnTo>
                <a:lnTo>
                  <a:pt x="4675188" y="939800"/>
                </a:lnTo>
                <a:lnTo>
                  <a:pt x="4714876" y="939800"/>
                </a:lnTo>
                <a:lnTo>
                  <a:pt x="4714876" y="893763"/>
                </a:lnTo>
                <a:lnTo>
                  <a:pt x="4737101" y="893763"/>
                </a:lnTo>
                <a:lnTo>
                  <a:pt x="4737101" y="690563"/>
                </a:lnTo>
                <a:lnTo>
                  <a:pt x="4776788" y="690563"/>
                </a:lnTo>
                <a:lnTo>
                  <a:pt x="4776788" y="566738"/>
                </a:lnTo>
                <a:lnTo>
                  <a:pt x="4865688" y="566738"/>
                </a:lnTo>
                <a:lnTo>
                  <a:pt x="4865688" y="609600"/>
                </a:lnTo>
                <a:lnTo>
                  <a:pt x="4911726" y="609600"/>
                </a:lnTo>
                <a:lnTo>
                  <a:pt x="4911726" y="903288"/>
                </a:lnTo>
                <a:lnTo>
                  <a:pt x="4967288" y="903288"/>
                </a:lnTo>
                <a:lnTo>
                  <a:pt x="4967288" y="965200"/>
                </a:lnTo>
                <a:lnTo>
                  <a:pt x="5005388" y="965200"/>
                </a:lnTo>
                <a:lnTo>
                  <a:pt x="5005388" y="833438"/>
                </a:lnTo>
                <a:lnTo>
                  <a:pt x="5016501" y="833438"/>
                </a:lnTo>
                <a:lnTo>
                  <a:pt x="5016501" y="784225"/>
                </a:lnTo>
                <a:lnTo>
                  <a:pt x="5027613" y="784225"/>
                </a:lnTo>
                <a:lnTo>
                  <a:pt x="5027613" y="706438"/>
                </a:lnTo>
                <a:lnTo>
                  <a:pt x="5041901" y="706438"/>
                </a:lnTo>
                <a:lnTo>
                  <a:pt x="5041901" y="569913"/>
                </a:lnTo>
                <a:lnTo>
                  <a:pt x="5049838" y="569913"/>
                </a:lnTo>
                <a:lnTo>
                  <a:pt x="5049838" y="449263"/>
                </a:lnTo>
                <a:lnTo>
                  <a:pt x="5080001" y="431800"/>
                </a:lnTo>
                <a:lnTo>
                  <a:pt x="5129213" y="468313"/>
                </a:lnTo>
                <a:lnTo>
                  <a:pt x="5129213" y="512763"/>
                </a:lnTo>
                <a:lnTo>
                  <a:pt x="5160963" y="512763"/>
                </a:lnTo>
                <a:lnTo>
                  <a:pt x="5160963" y="558800"/>
                </a:lnTo>
                <a:lnTo>
                  <a:pt x="5238751" y="558800"/>
                </a:lnTo>
                <a:lnTo>
                  <a:pt x="5238751" y="863600"/>
                </a:lnTo>
                <a:lnTo>
                  <a:pt x="5351463" y="885678"/>
                </a:lnTo>
                <a:lnTo>
                  <a:pt x="5351463" y="674688"/>
                </a:lnTo>
                <a:lnTo>
                  <a:pt x="5476876" y="674688"/>
                </a:lnTo>
                <a:lnTo>
                  <a:pt x="5476876" y="858838"/>
                </a:lnTo>
                <a:lnTo>
                  <a:pt x="5497513" y="858838"/>
                </a:lnTo>
                <a:lnTo>
                  <a:pt x="5497513" y="798513"/>
                </a:lnTo>
                <a:lnTo>
                  <a:pt x="5513388" y="798513"/>
                </a:lnTo>
                <a:lnTo>
                  <a:pt x="5513388" y="735013"/>
                </a:lnTo>
                <a:lnTo>
                  <a:pt x="5556251" y="735013"/>
                </a:lnTo>
                <a:lnTo>
                  <a:pt x="5570538" y="752475"/>
                </a:lnTo>
                <a:lnTo>
                  <a:pt x="5570538" y="793750"/>
                </a:lnTo>
                <a:lnTo>
                  <a:pt x="5586413" y="793750"/>
                </a:lnTo>
                <a:lnTo>
                  <a:pt x="5586413" y="911225"/>
                </a:lnTo>
                <a:lnTo>
                  <a:pt x="5621338" y="911225"/>
                </a:lnTo>
                <a:lnTo>
                  <a:pt x="5621338" y="946150"/>
                </a:lnTo>
                <a:lnTo>
                  <a:pt x="5638801" y="946150"/>
                </a:lnTo>
                <a:lnTo>
                  <a:pt x="5638801" y="977900"/>
                </a:lnTo>
                <a:lnTo>
                  <a:pt x="5651501" y="977900"/>
                </a:lnTo>
                <a:lnTo>
                  <a:pt x="5651501" y="896938"/>
                </a:lnTo>
                <a:lnTo>
                  <a:pt x="5703888" y="896938"/>
                </a:lnTo>
                <a:lnTo>
                  <a:pt x="5721351" y="877888"/>
                </a:lnTo>
                <a:lnTo>
                  <a:pt x="5729288" y="877888"/>
                </a:lnTo>
                <a:lnTo>
                  <a:pt x="5738813" y="895350"/>
                </a:lnTo>
                <a:lnTo>
                  <a:pt x="5818188" y="895350"/>
                </a:lnTo>
                <a:lnTo>
                  <a:pt x="5818188" y="957263"/>
                </a:lnTo>
                <a:lnTo>
                  <a:pt x="5846763" y="957263"/>
                </a:lnTo>
                <a:lnTo>
                  <a:pt x="5846763" y="857250"/>
                </a:lnTo>
                <a:lnTo>
                  <a:pt x="5915026" y="857250"/>
                </a:lnTo>
                <a:lnTo>
                  <a:pt x="5915026" y="822325"/>
                </a:lnTo>
                <a:lnTo>
                  <a:pt x="5964238" y="822325"/>
                </a:lnTo>
                <a:lnTo>
                  <a:pt x="5964238" y="858838"/>
                </a:lnTo>
                <a:lnTo>
                  <a:pt x="5984876" y="871538"/>
                </a:lnTo>
                <a:lnTo>
                  <a:pt x="5992813" y="871538"/>
                </a:lnTo>
                <a:lnTo>
                  <a:pt x="5992813" y="849313"/>
                </a:lnTo>
                <a:lnTo>
                  <a:pt x="6030913" y="849313"/>
                </a:lnTo>
                <a:lnTo>
                  <a:pt x="6030913" y="998538"/>
                </a:lnTo>
                <a:lnTo>
                  <a:pt x="6164263" y="998538"/>
                </a:lnTo>
                <a:lnTo>
                  <a:pt x="6164263" y="1016000"/>
                </a:lnTo>
                <a:lnTo>
                  <a:pt x="6178551" y="1016000"/>
                </a:lnTo>
                <a:lnTo>
                  <a:pt x="6178551" y="987425"/>
                </a:lnTo>
                <a:lnTo>
                  <a:pt x="6196013" y="987425"/>
                </a:lnTo>
                <a:lnTo>
                  <a:pt x="6196013" y="939800"/>
                </a:lnTo>
                <a:lnTo>
                  <a:pt x="6234113" y="939800"/>
                </a:lnTo>
                <a:lnTo>
                  <a:pt x="6234113" y="893763"/>
                </a:lnTo>
                <a:lnTo>
                  <a:pt x="6256338" y="893763"/>
                </a:lnTo>
                <a:lnTo>
                  <a:pt x="6256338" y="690563"/>
                </a:lnTo>
                <a:lnTo>
                  <a:pt x="6297613" y="690563"/>
                </a:lnTo>
                <a:lnTo>
                  <a:pt x="6297613" y="566738"/>
                </a:lnTo>
                <a:lnTo>
                  <a:pt x="6386513" y="566738"/>
                </a:lnTo>
                <a:lnTo>
                  <a:pt x="6386513" y="609600"/>
                </a:lnTo>
                <a:lnTo>
                  <a:pt x="6432551" y="609600"/>
                </a:lnTo>
                <a:lnTo>
                  <a:pt x="6432551" y="903288"/>
                </a:lnTo>
                <a:lnTo>
                  <a:pt x="6488113" y="903288"/>
                </a:lnTo>
                <a:lnTo>
                  <a:pt x="6488113" y="965200"/>
                </a:lnTo>
                <a:lnTo>
                  <a:pt x="6526213" y="965200"/>
                </a:lnTo>
                <a:lnTo>
                  <a:pt x="6526213" y="833438"/>
                </a:lnTo>
                <a:lnTo>
                  <a:pt x="6535738" y="833438"/>
                </a:lnTo>
                <a:lnTo>
                  <a:pt x="6535738" y="784225"/>
                </a:lnTo>
                <a:lnTo>
                  <a:pt x="6548438" y="784225"/>
                </a:lnTo>
                <a:lnTo>
                  <a:pt x="6548438" y="706438"/>
                </a:lnTo>
                <a:lnTo>
                  <a:pt x="6561138" y="706438"/>
                </a:lnTo>
                <a:lnTo>
                  <a:pt x="6561138" y="569913"/>
                </a:lnTo>
                <a:lnTo>
                  <a:pt x="6570663" y="569913"/>
                </a:lnTo>
                <a:lnTo>
                  <a:pt x="6570663" y="449263"/>
                </a:lnTo>
                <a:lnTo>
                  <a:pt x="6599238" y="431800"/>
                </a:lnTo>
                <a:lnTo>
                  <a:pt x="6650038" y="468313"/>
                </a:lnTo>
                <a:lnTo>
                  <a:pt x="6650038" y="512763"/>
                </a:lnTo>
                <a:lnTo>
                  <a:pt x="6681788" y="512763"/>
                </a:lnTo>
                <a:lnTo>
                  <a:pt x="6681788" y="558800"/>
                </a:lnTo>
                <a:lnTo>
                  <a:pt x="6759576" y="558800"/>
                </a:lnTo>
                <a:lnTo>
                  <a:pt x="6759576" y="863600"/>
                </a:lnTo>
                <a:lnTo>
                  <a:pt x="6764338" y="866775"/>
                </a:lnTo>
                <a:lnTo>
                  <a:pt x="6775451" y="873125"/>
                </a:lnTo>
                <a:lnTo>
                  <a:pt x="6775451" y="690563"/>
                </a:lnTo>
                <a:lnTo>
                  <a:pt x="6800851" y="690563"/>
                </a:lnTo>
                <a:lnTo>
                  <a:pt x="6800851" y="703263"/>
                </a:lnTo>
                <a:lnTo>
                  <a:pt x="6872288" y="703263"/>
                </a:lnTo>
                <a:lnTo>
                  <a:pt x="6872288" y="506413"/>
                </a:lnTo>
                <a:lnTo>
                  <a:pt x="6964363" y="506413"/>
                </a:lnTo>
                <a:lnTo>
                  <a:pt x="6964363" y="534988"/>
                </a:lnTo>
                <a:lnTo>
                  <a:pt x="7092951" y="534988"/>
                </a:lnTo>
                <a:lnTo>
                  <a:pt x="7092951" y="708025"/>
                </a:lnTo>
                <a:lnTo>
                  <a:pt x="7308851" y="708025"/>
                </a:lnTo>
                <a:lnTo>
                  <a:pt x="7308851" y="777875"/>
                </a:lnTo>
                <a:lnTo>
                  <a:pt x="7351713" y="777875"/>
                </a:lnTo>
                <a:lnTo>
                  <a:pt x="7351713" y="795338"/>
                </a:lnTo>
                <a:lnTo>
                  <a:pt x="7388226" y="795338"/>
                </a:lnTo>
                <a:lnTo>
                  <a:pt x="7388226" y="606425"/>
                </a:lnTo>
                <a:lnTo>
                  <a:pt x="7413626" y="606425"/>
                </a:lnTo>
                <a:lnTo>
                  <a:pt x="7413626" y="592138"/>
                </a:lnTo>
                <a:lnTo>
                  <a:pt x="7432676" y="592138"/>
                </a:lnTo>
                <a:lnTo>
                  <a:pt x="7440613" y="584200"/>
                </a:lnTo>
                <a:lnTo>
                  <a:pt x="7440613" y="463550"/>
                </a:lnTo>
                <a:lnTo>
                  <a:pt x="7446963" y="455613"/>
                </a:lnTo>
                <a:lnTo>
                  <a:pt x="7446963" y="385763"/>
                </a:lnTo>
                <a:lnTo>
                  <a:pt x="7453313" y="379413"/>
                </a:lnTo>
                <a:lnTo>
                  <a:pt x="7548563" y="379413"/>
                </a:lnTo>
                <a:lnTo>
                  <a:pt x="7554913" y="385763"/>
                </a:lnTo>
                <a:lnTo>
                  <a:pt x="7554913" y="592138"/>
                </a:lnTo>
                <a:lnTo>
                  <a:pt x="7561263" y="600075"/>
                </a:lnTo>
                <a:lnTo>
                  <a:pt x="7573963" y="600075"/>
                </a:lnTo>
                <a:lnTo>
                  <a:pt x="7578726" y="603250"/>
                </a:lnTo>
                <a:lnTo>
                  <a:pt x="7578726" y="741363"/>
                </a:lnTo>
                <a:lnTo>
                  <a:pt x="7640638" y="741363"/>
                </a:lnTo>
                <a:lnTo>
                  <a:pt x="7640638" y="104775"/>
                </a:lnTo>
                <a:lnTo>
                  <a:pt x="7650163" y="104775"/>
                </a:lnTo>
                <a:lnTo>
                  <a:pt x="7650163" y="19050"/>
                </a:lnTo>
                <a:lnTo>
                  <a:pt x="7729538" y="1905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5" name="Group 64"/>
          <p:cNvGrpSpPr/>
          <p:nvPr userDrawn="1"/>
        </p:nvGrpSpPr>
        <p:grpSpPr>
          <a:xfrm>
            <a:off x="3939627" y="811154"/>
            <a:ext cx="4333876" cy="2149475"/>
            <a:chOff x="2352675" y="1106429"/>
            <a:chExt cx="4333876" cy="2149475"/>
          </a:xfrm>
        </p:grpSpPr>
        <p:sp>
          <p:nvSpPr>
            <p:cNvPr id="31" name="Line 77"/>
            <p:cNvSpPr>
              <a:spLocks noChangeShapeType="1"/>
            </p:cNvSpPr>
            <p:nvPr userDrawn="1"/>
          </p:nvSpPr>
          <p:spPr bwMode="auto">
            <a:xfrm>
              <a:off x="5422900" y="3255904"/>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Line 78"/>
            <p:cNvSpPr>
              <a:spLocks noChangeShapeType="1"/>
            </p:cNvSpPr>
            <p:nvPr userDrawn="1"/>
          </p:nvSpPr>
          <p:spPr bwMode="auto">
            <a:xfrm>
              <a:off x="5422900" y="3255904"/>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1"/>
            <p:cNvSpPr>
              <a:spLocks/>
            </p:cNvSpPr>
            <p:nvPr userDrawn="1"/>
          </p:nvSpPr>
          <p:spPr bwMode="auto">
            <a:xfrm>
              <a:off x="5768975" y="1106429"/>
              <a:ext cx="915988" cy="407988"/>
            </a:xfrm>
            <a:custGeom>
              <a:avLst/>
              <a:gdLst>
                <a:gd name="T0" fmla="*/ 577 w 577"/>
                <a:gd name="T1" fmla="*/ 0 h 257"/>
                <a:gd name="T2" fmla="*/ 577 w 577"/>
                <a:gd name="T3" fmla="*/ 0 h 257"/>
                <a:gd name="T4" fmla="*/ 0 w 577"/>
                <a:gd name="T5" fmla="*/ 11 h 257"/>
                <a:gd name="T6" fmla="*/ 119 w 577"/>
                <a:gd name="T7" fmla="*/ 84 h 257"/>
                <a:gd name="T8" fmla="*/ 118 w 577"/>
                <a:gd name="T9" fmla="*/ 84 h 257"/>
                <a:gd name="T10" fmla="*/ 150 w 577"/>
                <a:gd name="T11" fmla="*/ 257 h 257"/>
                <a:gd name="T12" fmla="*/ 290 w 577"/>
                <a:gd name="T13" fmla="*/ 187 h 257"/>
                <a:gd name="T14" fmla="*/ 376 w 577"/>
                <a:gd name="T15" fmla="*/ 242 h 257"/>
                <a:gd name="T16" fmla="*/ 577 w 577"/>
                <a:gd name="T17" fmla="*/ 0 h 257"/>
                <a:gd name="T18" fmla="*/ 577 w 577"/>
                <a:gd name="T19" fmla="*/ 0 h 257"/>
                <a:gd name="T20" fmla="*/ 577 w 577"/>
                <a:gd name="T21" fmla="*/ 0 h 257"/>
                <a:gd name="T22" fmla="*/ 577 w 577"/>
                <a:gd name="T23" fmla="*/ 0 h 257"/>
                <a:gd name="T24" fmla="*/ 577 w 577"/>
                <a:gd name="T25" fmla="*/ 0 h 257"/>
                <a:gd name="T26" fmla="*/ 577 w 577"/>
                <a:gd name="T2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7" h="257">
                  <a:moveTo>
                    <a:pt x="577" y="0"/>
                  </a:moveTo>
                  <a:lnTo>
                    <a:pt x="577" y="0"/>
                  </a:lnTo>
                  <a:lnTo>
                    <a:pt x="0" y="11"/>
                  </a:lnTo>
                  <a:lnTo>
                    <a:pt x="119" y="84"/>
                  </a:lnTo>
                  <a:lnTo>
                    <a:pt x="118" y="84"/>
                  </a:lnTo>
                  <a:lnTo>
                    <a:pt x="150" y="257"/>
                  </a:lnTo>
                  <a:lnTo>
                    <a:pt x="290" y="187"/>
                  </a:lnTo>
                  <a:lnTo>
                    <a:pt x="376" y="242"/>
                  </a:lnTo>
                  <a:lnTo>
                    <a:pt x="577" y="0"/>
                  </a:lnTo>
                  <a:lnTo>
                    <a:pt x="577" y="0"/>
                  </a:lnTo>
                  <a:lnTo>
                    <a:pt x="577" y="0"/>
                  </a:lnTo>
                  <a:lnTo>
                    <a:pt x="577" y="0"/>
                  </a:lnTo>
                  <a:lnTo>
                    <a:pt x="577" y="0"/>
                  </a:lnTo>
                  <a:lnTo>
                    <a:pt x="577" y="0"/>
                  </a:lnTo>
                  <a:close/>
                </a:path>
              </a:pathLst>
            </a:custGeom>
            <a:solidFill>
              <a:srgbClr val="A6C8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82"/>
            <p:cNvSpPr>
              <a:spLocks noChangeArrowheads="1"/>
            </p:cNvSpPr>
            <p:nvPr userDrawn="1"/>
          </p:nvSpPr>
          <p:spPr bwMode="auto">
            <a:xfrm>
              <a:off x="6684963" y="1106429"/>
              <a:ext cx="1588" cy="1588"/>
            </a:xfrm>
            <a:prstGeom prst="rect">
              <a:avLst/>
            </a:prstGeom>
            <a:solidFill>
              <a:srgbClr val="A6C8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3"/>
            <p:cNvSpPr>
              <a:spLocks/>
            </p:cNvSpPr>
            <p:nvPr userDrawn="1"/>
          </p:nvSpPr>
          <p:spPr bwMode="auto">
            <a:xfrm>
              <a:off x="6059488" y="1106429"/>
              <a:ext cx="625475" cy="384175"/>
            </a:xfrm>
            <a:custGeom>
              <a:avLst/>
              <a:gdLst>
                <a:gd name="T0" fmla="*/ 394 w 394"/>
                <a:gd name="T1" fmla="*/ 0 h 242"/>
                <a:gd name="T2" fmla="*/ 394 w 394"/>
                <a:gd name="T3" fmla="*/ 0 h 242"/>
                <a:gd name="T4" fmla="*/ 394 w 394"/>
                <a:gd name="T5" fmla="*/ 0 h 242"/>
                <a:gd name="T6" fmla="*/ 193 w 394"/>
                <a:gd name="T7" fmla="*/ 242 h 242"/>
                <a:gd name="T8" fmla="*/ 107 w 394"/>
                <a:gd name="T9" fmla="*/ 187 h 242"/>
                <a:gd name="T10" fmla="*/ 0 w 394"/>
                <a:gd name="T11" fmla="*/ 118 h 242"/>
                <a:gd name="T12" fmla="*/ 394 w 394"/>
                <a:gd name="T13" fmla="*/ 1 h 242"/>
                <a:gd name="T14" fmla="*/ 394 w 394"/>
                <a:gd name="T15" fmla="*/ 0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242">
                  <a:moveTo>
                    <a:pt x="394" y="0"/>
                  </a:moveTo>
                  <a:lnTo>
                    <a:pt x="394" y="0"/>
                  </a:lnTo>
                  <a:lnTo>
                    <a:pt x="394" y="0"/>
                  </a:lnTo>
                  <a:lnTo>
                    <a:pt x="193" y="242"/>
                  </a:lnTo>
                  <a:lnTo>
                    <a:pt x="107" y="187"/>
                  </a:lnTo>
                  <a:lnTo>
                    <a:pt x="0" y="118"/>
                  </a:lnTo>
                  <a:lnTo>
                    <a:pt x="394" y="1"/>
                  </a:lnTo>
                  <a:lnTo>
                    <a:pt x="394" y="0"/>
                  </a:lnTo>
                  <a:close/>
                </a:path>
              </a:pathLst>
            </a:custGeom>
            <a:solidFill>
              <a:srgbClr val="E4F2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84"/>
            <p:cNvSpPr>
              <a:spLocks noChangeArrowheads="1"/>
            </p:cNvSpPr>
            <p:nvPr userDrawn="1"/>
          </p:nvSpPr>
          <p:spPr bwMode="auto">
            <a:xfrm>
              <a:off x="6684963" y="1106429"/>
              <a:ext cx="1588" cy="1588"/>
            </a:xfrm>
            <a:prstGeom prst="rect">
              <a:avLst/>
            </a:prstGeom>
            <a:solidFill>
              <a:srgbClr val="E4F2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5"/>
            <p:cNvSpPr>
              <a:spLocks/>
            </p:cNvSpPr>
            <p:nvPr userDrawn="1"/>
          </p:nvSpPr>
          <p:spPr bwMode="auto">
            <a:xfrm>
              <a:off x="5768975" y="1106429"/>
              <a:ext cx="915988" cy="133350"/>
            </a:xfrm>
            <a:custGeom>
              <a:avLst/>
              <a:gdLst>
                <a:gd name="T0" fmla="*/ 0 w 577"/>
                <a:gd name="T1" fmla="*/ 11 h 84"/>
                <a:gd name="T2" fmla="*/ 119 w 577"/>
                <a:gd name="T3" fmla="*/ 84 h 84"/>
                <a:gd name="T4" fmla="*/ 577 w 577"/>
                <a:gd name="T5" fmla="*/ 0 h 84"/>
                <a:gd name="T6" fmla="*/ 0 w 577"/>
                <a:gd name="T7" fmla="*/ 11 h 84"/>
              </a:gdLst>
              <a:ahLst/>
              <a:cxnLst>
                <a:cxn ang="0">
                  <a:pos x="T0" y="T1"/>
                </a:cxn>
                <a:cxn ang="0">
                  <a:pos x="T2" y="T3"/>
                </a:cxn>
                <a:cxn ang="0">
                  <a:pos x="T4" y="T5"/>
                </a:cxn>
                <a:cxn ang="0">
                  <a:pos x="T6" y="T7"/>
                </a:cxn>
              </a:cxnLst>
              <a:rect l="0" t="0" r="r" b="b"/>
              <a:pathLst>
                <a:path w="577" h="84">
                  <a:moveTo>
                    <a:pt x="0" y="11"/>
                  </a:moveTo>
                  <a:lnTo>
                    <a:pt x="119" y="84"/>
                  </a:lnTo>
                  <a:lnTo>
                    <a:pt x="577" y="0"/>
                  </a:lnTo>
                  <a:lnTo>
                    <a:pt x="0" y="11"/>
                  </a:lnTo>
                  <a:close/>
                </a:path>
              </a:pathLst>
            </a:custGeom>
            <a:solidFill>
              <a:srgbClr val="E4F2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6"/>
            <p:cNvSpPr>
              <a:spLocks/>
            </p:cNvSpPr>
            <p:nvPr userDrawn="1"/>
          </p:nvSpPr>
          <p:spPr bwMode="auto">
            <a:xfrm>
              <a:off x="5957888" y="1106429"/>
              <a:ext cx="727075" cy="187325"/>
            </a:xfrm>
            <a:custGeom>
              <a:avLst/>
              <a:gdLst>
                <a:gd name="T0" fmla="*/ 64 w 458"/>
                <a:gd name="T1" fmla="*/ 118 h 118"/>
                <a:gd name="T2" fmla="*/ 458 w 458"/>
                <a:gd name="T3" fmla="*/ 0 h 118"/>
                <a:gd name="T4" fmla="*/ 0 w 458"/>
                <a:gd name="T5" fmla="*/ 84 h 118"/>
                <a:gd name="T6" fmla="*/ 64 w 458"/>
                <a:gd name="T7" fmla="*/ 118 h 118"/>
              </a:gdLst>
              <a:ahLst/>
              <a:cxnLst>
                <a:cxn ang="0">
                  <a:pos x="T0" y="T1"/>
                </a:cxn>
                <a:cxn ang="0">
                  <a:pos x="T2" y="T3"/>
                </a:cxn>
                <a:cxn ang="0">
                  <a:pos x="T4" y="T5"/>
                </a:cxn>
                <a:cxn ang="0">
                  <a:pos x="T6" y="T7"/>
                </a:cxn>
              </a:cxnLst>
              <a:rect l="0" t="0" r="r" b="b"/>
              <a:pathLst>
                <a:path w="458" h="118">
                  <a:moveTo>
                    <a:pt x="64" y="118"/>
                  </a:moveTo>
                  <a:lnTo>
                    <a:pt x="458" y="0"/>
                  </a:lnTo>
                  <a:lnTo>
                    <a:pt x="0" y="84"/>
                  </a:lnTo>
                  <a:lnTo>
                    <a:pt x="64" y="118"/>
                  </a:lnTo>
                  <a:close/>
                </a:path>
              </a:pathLst>
            </a:custGeom>
            <a:solidFill>
              <a:srgbClr val="C1D9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7"/>
            <p:cNvSpPr>
              <a:spLocks/>
            </p:cNvSpPr>
            <p:nvPr userDrawn="1"/>
          </p:nvSpPr>
          <p:spPr bwMode="auto">
            <a:xfrm>
              <a:off x="5956300" y="1239779"/>
              <a:ext cx="103188" cy="274638"/>
            </a:xfrm>
            <a:custGeom>
              <a:avLst/>
              <a:gdLst>
                <a:gd name="T0" fmla="*/ 32 w 65"/>
                <a:gd name="T1" fmla="*/ 173 h 173"/>
                <a:gd name="T2" fmla="*/ 0 w 65"/>
                <a:gd name="T3" fmla="*/ 0 h 173"/>
                <a:gd name="T4" fmla="*/ 1 w 65"/>
                <a:gd name="T5" fmla="*/ 0 h 173"/>
                <a:gd name="T6" fmla="*/ 65 w 65"/>
                <a:gd name="T7" fmla="*/ 34 h 173"/>
                <a:gd name="T8" fmla="*/ 32 w 65"/>
                <a:gd name="T9" fmla="*/ 173 h 173"/>
              </a:gdLst>
              <a:ahLst/>
              <a:cxnLst>
                <a:cxn ang="0">
                  <a:pos x="T0" y="T1"/>
                </a:cxn>
                <a:cxn ang="0">
                  <a:pos x="T2" y="T3"/>
                </a:cxn>
                <a:cxn ang="0">
                  <a:pos x="T4" y="T5"/>
                </a:cxn>
                <a:cxn ang="0">
                  <a:pos x="T6" y="T7"/>
                </a:cxn>
                <a:cxn ang="0">
                  <a:pos x="T8" y="T9"/>
                </a:cxn>
              </a:cxnLst>
              <a:rect l="0" t="0" r="r" b="b"/>
              <a:pathLst>
                <a:path w="65" h="173">
                  <a:moveTo>
                    <a:pt x="32" y="173"/>
                  </a:moveTo>
                  <a:lnTo>
                    <a:pt x="0" y="0"/>
                  </a:lnTo>
                  <a:lnTo>
                    <a:pt x="1" y="0"/>
                  </a:lnTo>
                  <a:lnTo>
                    <a:pt x="65" y="34"/>
                  </a:lnTo>
                  <a:lnTo>
                    <a:pt x="32" y="173"/>
                  </a:lnTo>
                  <a:close/>
                </a:path>
              </a:pathLst>
            </a:custGeom>
            <a:solidFill>
              <a:srgbClr val="C1D9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8"/>
            <p:cNvSpPr>
              <a:spLocks/>
            </p:cNvSpPr>
            <p:nvPr userDrawn="1"/>
          </p:nvSpPr>
          <p:spPr bwMode="auto">
            <a:xfrm>
              <a:off x="6007100" y="1293754"/>
              <a:ext cx="222250" cy="220663"/>
            </a:xfrm>
            <a:custGeom>
              <a:avLst/>
              <a:gdLst>
                <a:gd name="T0" fmla="*/ 140 w 140"/>
                <a:gd name="T1" fmla="*/ 69 h 139"/>
                <a:gd name="T2" fmla="*/ 0 w 140"/>
                <a:gd name="T3" fmla="*/ 139 h 139"/>
                <a:gd name="T4" fmla="*/ 33 w 140"/>
                <a:gd name="T5" fmla="*/ 0 h 139"/>
                <a:gd name="T6" fmla="*/ 140 w 140"/>
                <a:gd name="T7" fmla="*/ 69 h 139"/>
              </a:gdLst>
              <a:ahLst/>
              <a:cxnLst>
                <a:cxn ang="0">
                  <a:pos x="T0" y="T1"/>
                </a:cxn>
                <a:cxn ang="0">
                  <a:pos x="T2" y="T3"/>
                </a:cxn>
                <a:cxn ang="0">
                  <a:pos x="T4" y="T5"/>
                </a:cxn>
                <a:cxn ang="0">
                  <a:pos x="T6" y="T7"/>
                </a:cxn>
              </a:cxnLst>
              <a:rect l="0" t="0" r="r" b="b"/>
              <a:pathLst>
                <a:path w="140" h="139">
                  <a:moveTo>
                    <a:pt x="140" y="69"/>
                  </a:moveTo>
                  <a:lnTo>
                    <a:pt x="0" y="139"/>
                  </a:lnTo>
                  <a:lnTo>
                    <a:pt x="33" y="0"/>
                  </a:lnTo>
                  <a:lnTo>
                    <a:pt x="140" y="69"/>
                  </a:lnTo>
                  <a:close/>
                </a:path>
              </a:pathLst>
            </a:custGeom>
            <a:solidFill>
              <a:srgbClr val="A6C8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9"/>
            <p:cNvSpPr>
              <a:spLocks/>
            </p:cNvSpPr>
            <p:nvPr userDrawn="1"/>
          </p:nvSpPr>
          <p:spPr bwMode="auto">
            <a:xfrm>
              <a:off x="2352675" y="2809817"/>
              <a:ext cx="23813" cy="12700"/>
            </a:xfrm>
            <a:custGeom>
              <a:avLst/>
              <a:gdLst>
                <a:gd name="T0" fmla="*/ 2 w 26"/>
                <a:gd name="T1" fmla="*/ 14 h 14"/>
                <a:gd name="T2" fmla="*/ 0 w 26"/>
                <a:gd name="T3" fmla="*/ 6 h 14"/>
                <a:gd name="T4" fmla="*/ 24 w 26"/>
                <a:gd name="T5" fmla="*/ 0 h 14"/>
                <a:gd name="T6" fmla="*/ 26 w 26"/>
                <a:gd name="T7" fmla="*/ 8 h 14"/>
                <a:gd name="T8" fmla="*/ 2 w 26"/>
                <a:gd name="T9" fmla="*/ 14 h 14"/>
              </a:gdLst>
              <a:ahLst/>
              <a:cxnLst>
                <a:cxn ang="0">
                  <a:pos x="T0" y="T1"/>
                </a:cxn>
                <a:cxn ang="0">
                  <a:pos x="T2" y="T3"/>
                </a:cxn>
                <a:cxn ang="0">
                  <a:pos x="T4" y="T5"/>
                </a:cxn>
                <a:cxn ang="0">
                  <a:pos x="T6" y="T7"/>
                </a:cxn>
                <a:cxn ang="0">
                  <a:pos x="T8" y="T9"/>
                </a:cxn>
              </a:cxnLst>
              <a:rect l="0" t="0" r="r" b="b"/>
              <a:pathLst>
                <a:path w="26" h="14">
                  <a:moveTo>
                    <a:pt x="2" y="14"/>
                  </a:moveTo>
                  <a:cubicBezTo>
                    <a:pt x="0" y="6"/>
                    <a:pt x="0" y="6"/>
                    <a:pt x="0" y="6"/>
                  </a:cubicBezTo>
                  <a:cubicBezTo>
                    <a:pt x="0" y="6"/>
                    <a:pt x="8" y="4"/>
                    <a:pt x="24" y="0"/>
                  </a:cubicBezTo>
                  <a:cubicBezTo>
                    <a:pt x="26" y="8"/>
                    <a:pt x="26" y="8"/>
                    <a:pt x="26" y="8"/>
                  </a:cubicBezTo>
                  <a:cubicBezTo>
                    <a:pt x="10" y="12"/>
                    <a:pt x="2" y="14"/>
                    <a:pt x="2"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0"/>
            <p:cNvSpPr>
              <a:spLocks noEditPoints="1"/>
            </p:cNvSpPr>
            <p:nvPr userDrawn="1"/>
          </p:nvSpPr>
          <p:spPr bwMode="auto">
            <a:xfrm>
              <a:off x="2417763" y="1519179"/>
              <a:ext cx="3602038" cy="1454150"/>
            </a:xfrm>
            <a:custGeom>
              <a:avLst/>
              <a:gdLst>
                <a:gd name="T0" fmla="*/ 3633 w 3938"/>
                <a:gd name="T1" fmla="*/ 1589 h 1589"/>
                <a:gd name="T2" fmla="*/ 3567 w 3938"/>
                <a:gd name="T3" fmla="*/ 1564 h 1589"/>
                <a:gd name="T4" fmla="*/ 3782 w 3938"/>
                <a:gd name="T5" fmla="*/ 1510 h 1589"/>
                <a:gd name="T6" fmla="*/ 3521 w 3938"/>
                <a:gd name="T7" fmla="*/ 1427 h 1589"/>
                <a:gd name="T8" fmla="*/ 3879 w 3938"/>
                <a:gd name="T9" fmla="*/ 1403 h 1589"/>
                <a:gd name="T10" fmla="*/ 1 w 3938"/>
                <a:gd name="T11" fmla="*/ 1407 h 1589"/>
                <a:gd name="T12" fmla="*/ 95 w 3938"/>
                <a:gd name="T13" fmla="*/ 1387 h 1589"/>
                <a:gd name="T14" fmla="*/ 188 w 3938"/>
                <a:gd name="T15" fmla="*/ 1359 h 1589"/>
                <a:gd name="T16" fmla="*/ 3911 w 3938"/>
                <a:gd name="T17" fmla="*/ 1312 h 1589"/>
                <a:gd name="T18" fmla="*/ 331 w 3938"/>
                <a:gd name="T19" fmla="*/ 1338 h 1589"/>
                <a:gd name="T20" fmla="*/ 378 w 3938"/>
                <a:gd name="T21" fmla="*/ 1328 h 1589"/>
                <a:gd name="T22" fmla="*/ 472 w 3938"/>
                <a:gd name="T23" fmla="*/ 1310 h 1589"/>
                <a:gd name="T24" fmla="*/ 565 w 3938"/>
                <a:gd name="T25" fmla="*/ 1284 h 1589"/>
                <a:gd name="T26" fmla="*/ 707 w 3938"/>
                <a:gd name="T27" fmla="*/ 1258 h 1589"/>
                <a:gd name="T28" fmla="*/ 3937 w 3938"/>
                <a:gd name="T29" fmla="*/ 1220 h 1589"/>
                <a:gd name="T30" fmla="*/ 756 w 3938"/>
                <a:gd name="T31" fmla="*/ 1258 h 1589"/>
                <a:gd name="T32" fmla="*/ 850 w 3938"/>
                <a:gd name="T33" fmla="*/ 1241 h 1589"/>
                <a:gd name="T34" fmla="*/ 944 w 3938"/>
                <a:gd name="T35" fmla="*/ 1218 h 1589"/>
                <a:gd name="T36" fmla="*/ 3232 w 3938"/>
                <a:gd name="T37" fmla="*/ 1185 h 1589"/>
                <a:gd name="T38" fmla="*/ 1088 w 3938"/>
                <a:gd name="T39" fmla="*/ 1203 h 1589"/>
                <a:gd name="T40" fmla="*/ 1135 w 3938"/>
                <a:gd name="T41" fmla="*/ 1196 h 1589"/>
                <a:gd name="T42" fmla="*/ 3184 w 3938"/>
                <a:gd name="T43" fmla="*/ 1176 h 1589"/>
                <a:gd name="T44" fmla="*/ 3924 w 3938"/>
                <a:gd name="T45" fmla="*/ 1125 h 1589"/>
                <a:gd name="T46" fmla="*/ 1372 w 3938"/>
                <a:gd name="T47" fmla="*/ 1155 h 1589"/>
                <a:gd name="T48" fmla="*/ 1468 w 3938"/>
                <a:gd name="T49" fmla="*/ 1151 h 1589"/>
                <a:gd name="T50" fmla="*/ 3092 w 3938"/>
                <a:gd name="T51" fmla="*/ 1150 h 1589"/>
                <a:gd name="T52" fmla="*/ 1611 w 3938"/>
                <a:gd name="T53" fmla="*/ 1134 h 1589"/>
                <a:gd name="T54" fmla="*/ 2952 w 3938"/>
                <a:gd name="T55" fmla="*/ 1120 h 1589"/>
                <a:gd name="T56" fmla="*/ 1754 w 3938"/>
                <a:gd name="T57" fmla="*/ 1111 h 1589"/>
                <a:gd name="T58" fmla="*/ 1850 w 3938"/>
                <a:gd name="T59" fmla="*/ 1110 h 1589"/>
                <a:gd name="T60" fmla="*/ 2904 w 3938"/>
                <a:gd name="T61" fmla="*/ 1113 h 1589"/>
                <a:gd name="T62" fmla="*/ 2809 w 3938"/>
                <a:gd name="T63" fmla="*/ 1101 h 1589"/>
                <a:gd name="T64" fmla="*/ 1993 w 3938"/>
                <a:gd name="T65" fmla="*/ 1091 h 1589"/>
                <a:gd name="T66" fmla="*/ 2137 w 3938"/>
                <a:gd name="T67" fmla="*/ 1083 h 1589"/>
                <a:gd name="T68" fmla="*/ 2714 w 3938"/>
                <a:gd name="T69" fmla="*/ 1085 h 1589"/>
                <a:gd name="T70" fmla="*/ 2186 w 3938"/>
                <a:gd name="T71" fmla="*/ 1089 h 1589"/>
                <a:gd name="T72" fmla="*/ 2282 w 3938"/>
                <a:gd name="T73" fmla="*/ 1085 h 1589"/>
                <a:gd name="T74" fmla="*/ 2474 w 3938"/>
                <a:gd name="T75" fmla="*/ 1084 h 1589"/>
                <a:gd name="T76" fmla="*/ 2426 w 3938"/>
                <a:gd name="T77" fmla="*/ 1075 h 1589"/>
                <a:gd name="T78" fmla="*/ 3920 w 3938"/>
                <a:gd name="T79" fmla="*/ 1076 h 1589"/>
                <a:gd name="T80" fmla="*/ 3872 w 3938"/>
                <a:gd name="T81" fmla="*/ 993 h 1589"/>
                <a:gd name="T82" fmla="*/ 3742 w 3938"/>
                <a:gd name="T83" fmla="*/ 855 h 1589"/>
                <a:gd name="T84" fmla="*/ 3621 w 3938"/>
                <a:gd name="T85" fmla="*/ 778 h 1589"/>
                <a:gd name="T86" fmla="*/ 3538 w 3938"/>
                <a:gd name="T87" fmla="*/ 729 h 1589"/>
                <a:gd name="T88" fmla="*/ 3494 w 3938"/>
                <a:gd name="T89" fmla="*/ 711 h 1589"/>
                <a:gd name="T90" fmla="*/ 3390 w 3938"/>
                <a:gd name="T91" fmla="*/ 674 h 1589"/>
                <a:gd name="T92" fmla="*/ 3316 w 3938"/>
                <a:gd name="T93" fmla="*/ 641 h 1589"/>
                <a:gd name="T94" fmla="*/ 3237 w 3938"/>
                <a:gd name="T95" fmla="*/ 586 h 1589"/>
                <a:gd name="T96" fmla="*/ 3159 w 3938"/>
                <a:gd name="T97" fmla="*/ 412 h 1589"/>
                <a:gd name="T98" fmla="*/ 3159 w 3938"/>
                <a:gd name="T99" fmla="*/ 412 h 1589"/>
                <a:gd name="T100" fmla="*/ 3212 w 3938"/>
                <a:gd name="T101" fmla="*/ 231 h 1589"/>
                <a:gd name="T102" fmla="*/ 3268 w 3938"/>
                <a:gd name="T103" fmla="*/ 153 h 1589"/>
                <a:gd name="T104" fmla="*/ 3389 w 3938"/>
                <a:gd name="T105" fmla="*/ 73 h 1589"/>
                <a:gd name="T106" fmla="*/ 3481 w 3938"/>
                <a:gd name="T107" fmla="*/ 46 h 1589"/>
                <a:gd name="T108" fmla="*/ 3527 w 3938"/>
                <a:gd name="T109" fmla="*/ 33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38" h="1589">
                  <a:moveTo>
                    <a:pt x="3633" y="1589"/>
                  </a:moveTo>
                  <a:cubicBezTo>
                    <a:pt x="3625" y="1589"/>
                    <a:pt x="3618" y="1588"/>
                    <a:pt x="3611" y="1586"/>
                  </a:cubicBezTo>
                  <a:cubicBezTo>
                    <a:pt x="3613" y="1579"/>
                    <a:pt x="3613" y="1579"/>
                    <a:pt x="3613" y="1579"/>
                  </a:cubicBezTo>
                  <a:cubicBezTo>
                    <a:pt x="3627" y="1581"/>
                    <a:pt x="3643" y="1581"/>
                    <a:pt x="3659" y="1578"/>
                  </a:cubicBezTo>
                  <a:cubicBezTo>
                    <a:pt x="3661" y="1586"/>
                    <a:pt x="3661" y="1586"/>
                    <a:pt x="3661" y="1586"/>
                  </a:cubicBezTo>
                  <a:cubicBezTo>
                    <a:pt x="3651" y="1588"/>
                    <a:pt x="3642" y="1589"/>
                    <a:pt x="3633" y="1589"/>
                  </a:cubicBezTo>
                  <a:close/>
                  <a:moveTo>
                    <a:pt x="3707" y="1570"/>
                  </a:moveTo>
                  <a:cubicBezTo>
                    <a:pt x="3704" y="1563"/>
                    <a:pt x="3704" y="1563"/>
                    <a:pt x="3704" y="1563"/>
                  </a:cubicBezTo>
                  <a:cubicBezTo>
                    <a:pt x="3717" y="1556"/>
                    <a:pt x="3731" y="1548"/>
                    <a:pt x="3745" y="1539"/>
                  </a:cubicBezTo>
                  <a:cubicBezTo>
                    <a:pt x="3749" y="1546"/>
                    <a:pt x="3749" y="1546"/>
                    <a:pt x="3749" y="1546"/>
                  </a:cubicBezTo>
                  <a:cubicBezTo>
                    <a:pt x="3735" y="1555"/>
                    <a:pt x="3721" y="1563"/>
                    <a:pt x="3707" y="1570"/>
                  </a:cubicBezTo>
                  <a:close/>
                  <a:moveTo>
                    <a:pt x="3567" y="1564"/>
                  </a:moveTo>
                  <a:cubicBezTo>
                    <a:pt x="3556" y="1553"/>
                    <a:pt x="3547" y="1539"/>
                    <a:pt x="3541" y="1522"/>
                  </a:cubicBezTo>
                  <a:cubicBezTo>
                    <a:pt x="3548" y="1519"/>
                    <a:pt x="3548" y="1519"/>
                    <a:pt x="3548" y="1519"/>
                  </a:cubicBezTo>
                  <a:cubicBezTo>
                    <a:pt x="3554" y="1535"/>
                    <a:pt x="3563" y="1548"/>
                    <a:pt x="3573" y="1558"/>
                  </a:cubicBezTo>
                  <a:lnTo>
                    <a:pt x="3567" y="1564"/>
                  </a:lnTo>
                  <a:close/>
                  <a:moveTo>
                    <a:pt x="3787" y="1516"/>
                  </a:moveTo>
                  <a:cubicBezTo>
                    <a:pt x="3782" y="1510"/>
                    <a:pt x="3782" y="1510"/>
                    <a:pt x="3782" y="1510"/>
                  </a:cubicBezTo>
                  <a:cubicBezTo>
                    <a:pt x="3794" y="1499"/>
                    <a:pt x="3805" y="1488"/>
                    <a:pt x="3816" y="1476"/>
                  </a:cubicBezTo>
                  <a:cubicBezTo>
                    <a:pt x="3822" y="1481"/>
                    <a:pt x="3822" y="1481"/>
                    <a:pt x="3822" y="1481"/>
                  </a:cubicBezTo>
                  <a:cubicBezTo>
                    <a:pt x="3811" y="1493"/>
                    <a:pt x="3799" y="1505"/>
                    <a:pt x="3787" y="1516"/>
                  </a:cubicBezTo>
                  <a:close/>
                  <a:moveTo>
                    <a:pt x="3529" y="1475"/>
                  </a:moveTo>
                  <a:cubicBezTo>
                    <a:pt x="3525" y="1460"/>
                    <a:pt x="3519" y="1445"/>
                    <a:pt x="3513" y="1431"/>
                  </a:cubicBezTo>
                  <a:cubicBezTo>
                    <a:pt x="3521" y="1427"/>
                    <a:pt x="3521" y="1427"/>
                    <a:pt x="3521" y="1427"/>
                  </a:cubicBezTo>
                  <a:cubicBezTo>
                    <a:pt x="3527" y="1442"/>
                    <a:pt x="3532" y="1458"/>
                    <a:pt x="3536" y="1473"/>
                  </a:cubicBezTo>
                  <a:lnTo>
                    <a:pt x="3529" y="1475"/>
                  </a:lnTo>
                  <a:close/>
                  <a:moveTo>
                    <a:pt x="3852" y="1444"/>
                  </a:moveTo>
                  <a:cubicBezTo>
                    <a:pt x="3846" y="1439"/>
                    <a:pt x="3846" y="1439"/>
                    <a:pt x="3846" y="1439"/>
                  </a:cubicBezTo>
                  <a:cubicBezTo>
                    <a:pt x="3855" y="1426"/>
                    <a:pt x="3864" y="1413"/>
                    <a:pt x="3872" y="1399"/>
                  </a:cubicBezTo>
                  <a:cubicBezTo>
                    <a:pt x="3879" y="1403"/>
                    <a:pt x="3879" y="1403"/>
                    <a:pt x="3879" y="1403"/>
                  </a:cubicBezTo>
                  <a:cubicBezTo>
                    <a:pt x="3870" y="1417"/>
                    <a:pt x="3862" y="1431"/>
                    <a:pt x="3852" y="1444"/>
                  </a:cubicBezTo>
                  <a:close/>
                  <a:moveTo>
                    <a:pt x="1" y="1407"/>
                  </a:moveTo>
                  <a:cubicBezTo>
                    <a:pt x="0" y="1400"/>
                    <a:pt x="0" y="1400"/>
                    <a:pt x="0" y="1400"/>
                  </a:cubicBezTo>
                  <a:cubicBezTo>
                    <a:pt x="13" y="1397"/>
                    <a:pt x="29" y="1393"/>
                    <a:pt x="47" y="1389"/>
                  </a:cubicBezTo>
                  <a:cubicBezTo>
                    <a:pt x="48" y="1397"/>
                    <a:pt x="48" y="1397"/>
                    <a:pt x="48" y="1397"/>
                  </a:cubicBezTo>
                  <a:cubicBezTo>
                    <a:pt x="31" y="1401"/>
                    <a:pt x="15" y="1404"/>
                    <a:pt x="1" y="1407"/>
                  </a:cubicBezTo>
                  <a:close/>
                  <a:moveTo>
                    <a:pt x="3492" y="1389"/>
                  </a:moveTo>
                  <a:cubicBezTo>
                    <a:pt x="3484" y="1375"/>
                    <a:pt x="3474" y="1362"/>
                    <a:pt x="3464" y="1350"/>
                  </a:cubicBezTo>
                  <a:cubicBezTo>
                    <a:pt x="3470" y="1345"/>
                    <a:pt x="3470" y="1345"/>
                    <a:pt x="3470" y="1345"/>
                  </a:cubicBezTo>
                  <a:cubicBezTo>
                    <a:pt x="3481" y="1358"/>
                    <a:pt x="3490" y="1371"/>
                    <a:pt x="3498" y="1384"/>
                  </a:cubicBezTo>
                  <a:lnTo>
                    <a:pt x="3492" y="1389"/>
                  </a:lnTo>
                  <a:close/>
                  <a:moveTo>
                    <a:pt x="95" y="1387"/>
                  </a:moveTo>
                  <a:cubicBezTo>
                    <a:pt x="94" y="1379"/>
                    <a:pt x="94" y="1379"/>
                    <a:pt x="94" y="1379"/>
                  </a:cubicBezTo>
                  <a:cubicBezTo>
                    <a:pt x="108" y="1376"/>
                    <a:pt x="124" y="1372"/>
                    <a:pt x="141" y="1369"/>
                  </a:cubicBezTo>
                  <a:cubicBezTo>
                    <a:pt x="142" y="1377"/>
                    <a:pt x="142" y="1377"/>
                    <a:pt x="142" y="1377"/>
                  </a:cubicBezTo>
                  <a:cubicBezTo>
                    <a:pt x="126" y="1380"/>
                    <a:pt x="110" y="1384"/>
                    <a:pt x="95" y="1387"/>
                  </a:cubicBezTo>
                  <a:close/>
                  <a:moveTo>
                    <a:pt x="189" y="1367"/>
                  </a:moveTo>
                  <a:cubicBezTo>
                    <a:pt x="188" y="1359"/>
                    <a:pt x="188" y="1359"/>
                    <a:pt x="188" y="1359"/>
                  </a:cubicBezTo>
                  <a:cubicBezTo>
                    <a:pt x="203" y="1356"/>
                    <a:pt x="219" y="1352"/>
                    <a:pt x="235" y="1349"/>
                  </a:cubicBezTo>
                  <a:cubicBezTo>
                    <a:pt x="236" y="1357"/>
                    <a:pt x="236" y="1357"/>
                    <a:pt x="236" y="1357"/>
                  </a:cubicBezTo>
                  <a:cubicBezTo>
                    <a:pt x="220" y="1360"/>
                    <a:pt x="205" y="1363"/>
                    <a:pt x="189" y="1367"/>
                  </a:cubicBezTo>
                  <a:close/>
                  <a:moveTo>
                    <a:pt x="3901" y="1360"/>
                  </a:moveTo>
                  <a:cubicBezTo>
                    <a:pt x="3894" y="1357"/>
                    <a:pt x="3894" y="1357"/>
                    <a:pt x="3894" y="1357"/>
                  </a:cubicBezTo>
                  <a:cubicBezTo>
                    <a:pt x="3900" y="1342"/>
                    <a:pt x="3906" y="1327"/>
                    <a:pt x="3911" y="1312"/>
                  </a:cubicBezTo>
                  <a:cubicBezTo>
                    <a:pt x="3918" y="1315"/>
                    <a:pt x="3918" y="1315"/>
                    <a:pt x="3918" y="1315"/>
                  </a:cubicBezTo>
                  <a:cubicBezTo>
                    <a:pt x="3913" y="1330"/>
                    <a:pt x="3907" y="1345"/>
                    <a:pt x="3901" y="1360"/>
                  </a:cubicBezTo>
                  <a:close/>
                  <a:moveTo>
                    <a:pt x="284" y="1347"/>
                  </a:moveTo>
                  <a:cubicBezTo>
                    <a:pt x="282" y="1339"/>
                    <a:pt x="282" y="1339"/>
                    <a:pt x="282" y="1339"/>
                  </a:cubicBezTo>
                  <a:cubicBezTo>
                    <a:pt x="297" y="1336"/>
                    <a:pt x="313" y="1333"/>
                    <a:pt x="329" y="1330"/>
                  </a:cubicBezTo>
                  <a:cubicBezTo>
                    <a:pt x="331" y="1338"/>
                    <a:pt x="331" y="1338"/>
                    <a:pt x="331" y="1338"/>
                  </a:cubicBezTo>
                  <a:cubicBezTo>
                    <a:pt x="315" y="1341"/>
                    <a:pt x="299" y="1344"/>
                    <a:pt x="284" y="1347"/>
                  </a:cubicBezTo>
                  <a:close/>
                  <a:moveTo>
                    <a:pt x="378" y="1328"/>
                  </a:moveTo>
                  <a:cubicBezTo>
                    <a:pt x="376" y="1320"/>
                    <a:pt x="376" y="1320"/>
                    <a:pt x="376" y="1320"/>
                  </a:cubicBezTo>
                  <a:cubicBezTo>
                    <a:pt x="392" y="1317"/>
                    <a:pt x="407" y="1314"/>
                    <a:pt x="423" y="1311"/>
                  </a:cubicBezTo>
                  <a:cubicBezTo>
                    <a:pt x="425" y="1319"/>
                    <a:pt x="425" y="1319"/>
                    <a:pt x="425" y="1319"/>
                  </a:cubicBezTo>
                  <a:cubicBezTo>
                    <a:pt x="409" y="1322"/>
                    <a:pt x="393" y="1325"/>
                    <a:pt x="378" y="1328"/>
                  </a:cubicBezTo>
                  <a:close/>
                  <a:moveTo>
                    <a:pt x="3432" y="1315"/>
                  </a:moveTo>
                  <a:cubicBezTo>
                    <a:pt x="3421" y="1305"/>
                    <a:pt x="3409" y="1294"/>
                    <a:pt x="3396" y="1284"/>
                  </a:cubicBezTo>
                  <a:cubicBezTo>
                    <a:pt x="3401" y="1278"/>
                    <a:pt x="3401" y="1278"/>
                    <a:pt x="3401" y="1278"/>
                  </a:cubicBezTo>
                  <a:cubicBezTo>
                    <a:pt x="3414" y="1288"/>
                    <a:pt x="3426" y="1299"/>
                    <a:pt x="3438" y="1309"/>
                  </a:cubicBezTo>
                  <a:lnTo>
                    <a:pt x="3432" y="1315"/>
                  </a:lnTo>
                  <a:close/>
                  <a:moveTo>
                    <a:pt x="472" y="1310"/>
                  </a:moveTo>
                  <a:cubicBezTo>
                    <a:pt x="471" y="1302"/>
                    <a:pt x="471" y="1302"/>
                    <a:pt x="471" y="1302"/>
                  </a:cubicBezTo>
                  <a:cubicBezTo>
                    <a:pt x="486" y="1299"/>
                    <a:pt x="502" y="1296"/>
                    <a:pt x="518" y="1293"/>
                  </a:cubicBezTo>
                  <a:cubicBezTo>
                    <a:pt x="519" y="1301"/>
                    <a:pt x="519" y="1301"/>
                    <a:pt x="519" y="1301"/>
                  </a:cubicBezTo>
                  <a:cubicBezTo>
                    <a:pt x="503" y="1304"/>
                    <a:pt x="488" y="1307"/>
                    <a:pt x="472" y="1310"/>
                  </a:cubicBezTo>
                  <a:close/>
                  <a:moveTo>
                    <a:pt x="567" y="1292"/>
                  </a:moveTo>
                  <a:cubicBezTo>
                    <a:pt x="565" y="1284"/>
                    <a:pt x="565" y="1284"/>
                    <a:pt x="565" y="1284"/>
                  </a:cubicBezTo>
                  <a:cubicBezTo>
                    <a:pt x="581" y="1281"/>
                    <a:pt x="596" y="1278"/>
                    <a:pt x="612" y="1275"/>
                  </a:cubicBezTo>
                  <a:cubicBezTo>
                    <a:pt x="614" y="1283"/>
                    <a:pt x="614" y="1283"/>
                    <a:pt x="614" y="1283"/>
                  </a:cubicBezTo>
                  <a:cubicBezTo>
                    <a:pt x="598" y="1286"/>
                    <a:pt x="582" y="1289"/>
                    <a:pt x="567" y="1292"/>
                  </a:cubicBezTo>
                  <a:close/>
                  <a:moveTo>
                    <a:pt x="661" y="1275"/>
                  </a:moveTo>
                  <a:cubicBezTo>
                    <a:pt x="660" y="1267"/>
                    <a:pt x="660" y="1267"/>
                    <a:pt x="660" y="1267"/>
                  </a:cubicBezTo>
                  <a:cubicBezTo>
                    <a:pt x="675" y="1264"/>
                    <a:pt x="691" y="1261"/>
                    <a:pt x="707" y="1258"/>
                  </a:cubicBezTo>
                  <a:cubicBezTo>
                    <a:pt x="708" y="1266"/>
                    <a:pt x="708" y="1266"/>
                    <a:pt x="708" y="1266"/>
                  </a:cubicBezTo>
                  <a:cubicBezTo>
                    <a:pt x="692" y="1269"/>
                    <a:pt x="677" y="1272"/>
                    <a:pt x="661" y="1275"/>
                  </a:cubicBezTo>
                  <a:close/>
                  <a:moveTo>
                    <a:pt x="3931" y="1268"/>
                  </a:moveTo>
                  <a:cubicBezTo>
                    <a:pt x="3923" y="1266"/>
                    <a:pt x="3923" y="1266"/>
                    <a:pt x="3923" y="1266"/>
                  </a:cubicBezTo>
                  <a:cubicBezTo>
                    <a:pt x="3926" y="1251"/>
                    <a:pt x="3928" y="1235"/>
                    <a:pt x="3929" y="1219"/>
                  </a:cubicBezTo>
                  <a:cubicBezTo>
                    <a:pt x="3937" y="1220"/>
                    <a:pt x="3937" y="1220"/>
                    <a:pt x="3937" y="1220"/>
                  </a:cubicBezTo>
                  <a:cubicBezTo>
                    <a:pt x="3936" y="1236"/>
                    <a:pt x="3934" y="1252"/>
                    <a:pt x="3931" y="1268"/>
                  </a:cubicBezTo>
                  <a:close/>
                  <a:moveTo>
                    <a:pt x="756" y="1258"/>
                  </a:moveTo>
                  <a:cubicBezTo>
                    <a:pt x="754" y="1250"/>
                    <a:pt x="754" y="1250"/>
                    <a:pt x="754" y="1250"/>
                  </a:cubicBezTo>
                  <a:cubicBezTo>
                    <a:pt x="770" y="1247"/>
                    <a:pt x="786" y="1244"/>
                    <a:pt x="802" y="1242"/>
                  </a:cubicBezTo>
                  <a:cubicBezTo>
                    <a:pt x="803" y="1250"/>
                    <a:pt x="803" y="1250"/>
                    <a:pt x="803" y="1250"/>
                  </a:cubicBezTo>
                  <a:cubicBezTo>
                    <a:pt x="787" y="1252"/>
                    <a:pt x="771" y="1255"/>
                    <a:pt x="756" y="1258"/>
                  </a:cubicBezTo>
                  <a:close/>
                  <a:moveTo>
                    <a:pt x="3357" y="1257"/>
                  </a:moveTo>
                  <a:cubicBezTo>
                    <a:pt x="3344" y="1248"/>
                    <a:pt x="3330" y="1240"/>
                    <a:pt x="3316" y="1233"/>
                  </a:cubicBezTo>
                  <a:cubicBezTo>
                    <a:pt x="3320" y="1226"/>
                    <a:pt x="3320" y="1226"/>
                    <a:pt x="3320" y="1226"/>
                  </a:cubicBezTo>
                  <a:cubicBezTo>
                    <a:pt x="3334" y="1233"/>
                    <a:pt x="3348" y="1242"/>
                    <a:pt x="3361" y="1250"/>
                  </a:cubicBezTo>
                  <a:lnTo>
                    <a:pt x="3357" y="1257"/>
                  </a:lnTo>
                  <a:close/>
                  <a:moveTo>
                    <a:pt x="850" y="1241"/>
                  </a:moveTo>
                  <a:cubicBezTo>
                    <a:pt x="849" y="1234"/>
                    <a:pt x="849" y="1234"/>
                    <a:pt x="849" y="1234"/>
                  </a:cubicBezTo>
                  <a:cubicBezTo>
                    <a:pt x="865" y="1231"/>
                    <a:pt x="881" y="1228"/>
                    <a:pt x="896" y="1226"/>
                  </a:cubicBezTo>
                  <a:cubicBezTo>
                    <a:pt x="898" y="1234"/>
                    <a:pt x="898" y="1234"/>
                    <a:pt x="898" y="1234"/>
                  </a:cubicBezTo>
                  <a:cubicBezTo>
                    <a:pt x="882" y="1236"/>
                    <a:pt x="866" y="1239"/>
                    <a:pt x="850" y="1241"/>
                  </a:cubicBezTo>
                  <a:close/>
                  <a:moveTo>
                    <a:pt x="945" y="1226"/>
                  </a:moveTo>
                  <a:cubicBezTo>
                    <a:pt x="944" y="1218"/>
                    <a:pt x="944" y="1218"/>
                    <a:pt x="944" y="1218"/>
                  </a:cubicBezTo>
                  <a:cubicBezTo>
                    <a:pt x="960" y="1215"/>
                    <a:pt x="975" y="1213"/>
                    <a:pt x="991" y="1210"/>
                  </a:cubicBezTo>
                  <a:cubicBezTo>
                    <a:pt x="993" y="1218"/>
                    <a:pt x="993" y="1218"/>
                    <a:pt x="993" y="1218"/>
                  </a:cubicBezTo>
                  <a:cubicBezTo>
                    <a:pt x="977" y="1221"/>
                    <a:pt x="961" y="1223"/>
                    <a:pt x="945" y="1226"/>
                  </a:cubicBezTo>
                  <a:close/>
                  <a:moveTo>
                    <a:pt x="3273" y="1211"/>
                  </a:moveTo>
                  <a:cubicBezTo>
                    <a:pt x="3259" y="1205"/>
                    <a:pt x="3244" y="1199"/>
                    <a:pt x="3229" y="1193"/>
                  </a:cubicBezTo>
                  <a:cubicBezTo>
                    <a:pt x="3232" y="1185"/>
                    <a:pt x="3232" y="1185"/>
                    <a:pt x="3232" y="1185"/>
                  </a:cubicBezTo>
                  <a:cubicBezTo>
                    <a:pt x="3247" y="1191"/>
                    <a:pt x="3262" y="1198"/>
                    <a:pt x="3277" y="1204"/>
                  </a:cubicBezTo>
                  <a:lnTo>
                    <a:pt x="3273" y="1211"/>
                  </a:lnTo>
                  <a:close/>
                  <a:moveTo>
                    <a:pt x="1040" y="1211"/>
                  </a:moveTo>
                  <a:cubicBezTo>
                    <a:pt x="1039" y="1203"/>
                    <a:pt x="1039" y="1203"/>
                    <a:pt x="1039" y="1203"/>
                  </a:cubicBezTo>
                  <a:cubicBezTo>
                    <a:pt x="1055" y="1200"/>
                    <a:pt x="1070" y="1198"/>
                    <a:pt x="1086" y="1195"/>
                  </a:cubicBezTo>
                  <a:cubicBezTo>
                    <a:pt x="1088" y="1203"/>
                    <a:pt x="1088" y="1203"/>
                    <a:pt x="1088" y="1203"/>
                  </a:cubicBezTo>
                  <a:cubicBezTo>
                    <a:pt x="1072" y="1206"/>
                    <a:pt x="1056" y="1208"/>
                    <a:pt x="1040" y="1211"/>
                  </a:cubicBezTo>
                  <a:close/>
                  <a:moveTo>
                    <a:pt x="1135" y="1196"/>
                  </a:moveTo>
                  <a:cubicBezTo>
                    <a:pt x="1134" y="1188"/>
                    <a:pt x="1134" y="1188"/>
                    <a:pt x="1134" y="1188"/>
                  </a:cubicBezTo>
                  <a:cubicBezTo>
                    <a:pt x="1150" y="1186"/>
                    <a:pt x="1166" y="1184"/>
                    <a:pt x="1181" y="1181"/>
                  </a:cubicBezTo>
                  <a:cubicBezTo>
                    <a:pt x="1183" y="1189"/>
                    <a:pt x="1183" y="1189"/>
                    <a:pt x="1183" y="1189"/>
                  </a:cubicBezTo>
                  <a:cubicBezTo>
                    <a:pt x="1167" y="1191"/>
                    <a:pt x="1151" y="1194"/>
                    <a:pt x="1135" y="1196"/>
                  </a:cubicBezTo>
                  <a:close/>
                  <a:moveTo>
                    <a:pt x="1230" y="1182"/>
                  </a:moveTo>
                  <a:cubicBezTo>
                    <a:pt x="1229" y="1174"/>
                    <a:pt x="1229" y="1174"/>
                    <a:pt x="1229" y="1174"/>
                  </a:cubicBezTo>
                  <a:cubicBezTo>
                    <a:pt x="1245" y="1172"/>
                    <a:pt x="1261" y="1170"/>
                    <a:pt x="1277" y="1168"/>
                  </a:cubicBezTo>
                  <a:cubicBezTo>
                    <a:pt x="1278" y="1176"/>
                    <a:pt x="1278" y="1176"/>
                    <a:pt x="1278" y="1176"/>
                  </a:cubicBezTo>
                  <a:cubicBezTo>
                    <a:pt x="1262" y="1178"/>
                    <a:pt x="1246" y="1180"/>
                    <a:pt x="1230" y="1182"/>
                  </a:cubicBezTo>
                  <a:close/>
                  <a:moveTo>
                    <a:pt x="3184" y="1176"/>
                  </a:moveTo>
                  <a:cubicBezTo>
                    <a:pt x="3170" y="1172"/>
                    <a:pt x="3154" y="1167"/>
                    <a:pt x="3139" y="1162"/>
                  </a:cubicBezTo>
                  <a:cubicBezTo>
                    <a:pt x="3141" y="1154"/>
                    <a:pt x="3141" y="1154"/>
                    <a:pt x="3141" y="1154"/>
                  </a:cubicBezTo>
                  <a:cubicBezTo>
                    <a:pt x="3157" y="1159"/>
                    <a:pt x="3172" y="1164"/>
                    <a:pt x="3187" y="1169"/>
                  </a:cubicBezTo>
                  <a:lnTo>
                    <a:pt x="3184" y="1176"/>
                  </a:lnTo>
                  <a:close/>
                  <a:moveTo>
                    <a:pt x="3930" y="1172"/>
                  </a:moveTo>
                  <a:cubicBezTo>
                    <a:pt x="3929" y="1156"/>
                    <a:pt x="3927" y="1140"/>
                    <a:pt x="3924" y="1125"/>
                  </a:cubicBezTo>
                  <a:cubicBezTo>
                    <a:pt x="3932" y="1123"/>
                    <a:pt x="3932" y="1123"/>
                    <a:pt x="3932" y="1123"/>
                  </a:cubicBezTo>
                  <a:cubicBezTo>
                    <a:pt x="3935" y="1139"/>
                    <a:pt x="3937" y="1155"/>
                    <a:pt x="3938" y="1172"/>
                  </a:cubicBezTo>
                  <a:lnTo>
                    <a:pt x="3930" y="1172"/>
                  </a:lnTo>
                  <a:close/>
                  <a:moveTo>
                    <a:pt x="1325" y="1169"/>
                  </a:moveTo>
                  <a:cubicBezTo>
                    <a:pt x="1324" y="1161"/>
                    <a:pt x="1324" y="1161"/>
                    <a:pt x="1324" y="1161"/>
                  </a:cubicBezTo>
                  <a:cubicBezTo>
                    <a:pt x="1340" y="1159"/>
                    <a:pt x="1356" y="1157"/>
                    <a:pt x="1372" y="1155"/>
                  </a:cubicBezTo>
                  <a:cubicBezTo>
                    <a:pt x="1373" y="1163"/>
                    <a:pt x="1373" y="1163"/>
                    <a:pt x="1373" y="1163"/>
                  </a:cubicBezTo>
                  <a:cubicBezTo>
                    <a:pt x="1357" y="1165"/>
                    <a:pt x="1341" y="1167"/>
                    <a:pt x="1325" y="1169"/>
                  </a:cubicBezTo>
                  <a:close/>
                  <a:moveTo>
                    <a:pt x="1421" y="1157"/>
                  </a:moveTo>
                  <a:cubicBezTo>
                    <a:pt x="1420" y="1149"/>
                    <a:pt x="1420" y="1149"/>
                    <a:pt x="1420" y="1149"/>
                  </a:cubicBezTo>
                  <a:cubicBezTo>
                    <a:pt x="1435" y="1147"/>
                    <a:pt x="1451" y="1145"/>
                    <a:pt x="1467" y="1143"/>
                  </a:cubicBezTo>
                  <a:cubicBezTo>
                    <a:pt x="1468" y="1151"/>
                    <a:pt x="1468" y="1151"/>
                    <a:pt x="1468" y="1151"/>
                  </a:cubicBezTo>
                  <a:cubicBezTo>
                    <a:pt x="1452" y="1153"/>
                    <a:pt x="1436" y="1155"/>
                    <a:pt x="1421" y="1157"/>
                  </a:cubicBezTo>
                  <a:close/>
                  <a:moveTo>
                    <a:pt x="3092" y="1150"/>
                  </a:moveTo>
                  <a:cubicBezTo>
                    <a:pt x="3077" y="1146"/>
                    <a:pt x="3062" y="1142"/>
                    <a:pt x="3046" y="1138"/>
                  </a:cubicBezTo>
                  <a:cubicBezTo>
                    <a:pt x="3048" y="1131"/>
                    <a:pt x="3048" y="1131"/>
                    <a:pt x="3048" y="1131"/>
                  </a:cubicBezTo>
                  <a:cubicBezTo>
                    <a:pt x="3063" y="1134"/>
                    <a:pt x="3079" y="1138"/>
                    <a:pt x="3094" y="1142"/>
                  </a:cubicBezTo>
                  <a:lnTo>
                    <a:pt x="3092" y="1150"/>
                  </a:lnTo>
                  <a:close/>
                  <a:moveTo>
                    <a:pt x="1516" y="1145"/>
                  </a:moveTo>
                  <a:cubicBezTo>
                    <a:pt x="1515" y="1137"/>
                    <a:pt x="1515" y="1137"/>
                    <a:pt x="1515" y="1137"/>
                  </a:cubicBezTo>
                  <a:cubicBezTo>
                    <a:pt x="1531" y="1135"/>
                    <a:pt x="1546" y="1133"/>
                    <a:pt x="1562" y="1131"/>
                  </a:cubicBezTo>
                  <a:cubicBezTo>
                    <a:pt x="1563" y="1139"/>
                    <a:pt x="1563" y="1139"/>
                    <a:pt x="1563" y="1139"/>
                  </a:cubicBezTo>
                  <a:cubicBezTo>
                    <a:pt x="1547" y="1141"/>
                    <a:pt x="1531" y="1143"/>
                    <a:pt x="1516" y="1145"/>
                  </a:cubicBezTo>
                  <a:close/>
                  <a:moveTo>
                    <a:pt x="1611" y="1134"/>
                  </a:moveTo>
                  <a:cubicBezTo>
                    <a:pt x="1610" y="1126"/>
                    <a:pt x="1610" y="1126"/>
                    <a:pt x="1610" y="1126"/>
                  </a:cubicBezTo>
                  <a:cubicBezTo>
                    <a:pt x="1626" y="1124"/>
                    <a:pt x="1642" y="1122"/>
                    <a:pt x="1658" y="1121"/>
                  </a:cubicBezTo>
                  <a:cubicBezTo>
                    <a:pt x="1659" y="1129"/>
                    <a:pt x="1659" y="1129"/>
                    <a:pt x="1659" y="1129"/>
                  </a:cubicBezTo>
                  <a:cubicBezTo>
                    <a:pt x="1643" y="1130"/>
                    <a:pt x="1627" y="1132"/>
                    <a:pt x="1611" y="1134"/>
                  </a:cubicBezTo>
                  <a:close/>
                  <a:moveTo>
                    <a:pt x="2999" y="1129"/>
                  </a:moveTo>
                  <a:cubicBezTo>
                    <a:pt x="2984" y="1126"/>
                    <a:pt x="2968" y="1123"/>
                    <a:pt x="2952" y="1120"/>
                  </a:cubicBezTo>
                  <a:cubicBezTo>
                    <a:pt x="2953" y="1112"/>
                    <a:pt x="2953" y="1112"/>
                    <a:pt x="2953" y="1112"/>
                  </a:cubicBezTo>
                  <a:cubicBezTo>
                    <a:pt x="2969" y="1115"/>
                    <a:pt x="2985" y="1118"/>
                    <a:pt x="3000" y="1121"/>
                  </a:cubicBezTo>
                  <a:lnTo>
                    <a:pt x="2999" y="1129"/>
                  </a:lnTo>
                  <a:close/>
                  <a:moveTo>
                    <a:pt x="1707" y="1124"/>
                  </a:moveTo>
                  <a:cubicBezTo>
                    <a:pt x="1706" y="1116"/>
                    <a:pt x="1706" y="1116"/>
                    <a:pt x="1706" y="1116"/>
                  </a:cubicBezTo>
                  <a:cubicBezTo>
                    <a:pt x="1722" y="1114"/>
                    <a:pt x="1738" y="1113"/>
                    <a:pt x="1754" y="1111"/>
                  </a:cubicBezTo>
                  <a:cubicBezTo>
                    <a:pt x="1754" y="1119"/>
                    <a:pt x="1754" y="1119"/>
                    <a:pt x="1754" y="1119"/>
                  </a:cubicBezTo>
                  <a:cubicBezTo>
                    <a:pt x="1738" y="1121"/>
                    <a:pt x="1722" y="1122"/>
                    <a:pt x="1707" y="1124"/>
                  </a:cubicBezTo>
                  <a:close/>
                  <a:moveTo>
                    <a:pt x="1802" y="1115"/>
                  </a:moveTo>
                  <a:cubicBezTo>
                    <a:pt x="1802" y="1107"/>
                    <a:pt x="1802" y="1107"/>
                    <a:pt x="1802" y="1107"/>
                  </a:cubicBezTo>
                  <a:cubicBezTo>
                    <a:pt x="1818" y="1105"/>
                    <a:pt x="1834" y="1104"/>
                    <a:pt x="1850" y="1102"/>
                  </a:cubicBezTo>
                  <a:cubicBezTo>
                    <a:pt x="1850" y="1110"/>
                    <a:pt x="1850" y="1110"/>
                    <a:pt x="1850" y="1110"/>
                  </a:cubicBezTo>
                  <a:cubicBezTo>
                    <a:pt x="1834" y="1112"/>
                    <a:pt x="1818" y="1113"/>
                    <a:pt x="1802" y="1115"/>
                  </a:cubicBezTo>
                  <a:close/>
                  <a:moveTo>
                    <a:pt x="2904" y="1113"/>
                  </a:moveTo>
                  <a:cubicBezTo>
                    <a:pt x="2889" y="1111"/>
                    <a:pt x="2873" y="1109"/>
                    <a:pt x="2857" y="1107"/>
                  </a:cubicBezTo>
                  <a:cubicBezTo>
                    <a:pt x="2858" y="1099"/>
                    <a:pt x="2858" y="1099"/>
                    <a:pt x="2858" y="1099"/>
                  </a:cubicBezTo>
                  <a:cubicBezTo>
                    <a:pt x="2874" y="1101"/>
                    <a:pt x="2890" y="1103"/>
                    <a:pt x="2905" y="1105"/>
                  </a:cubicBezTo>
                  <a:lnTo>
                    <a:pt x="2904" y="1113"/>
                  </a:lnTo>
                  <a:close/>
                  <a:moveTo>
                    <a:pt x="1898" y="1106"/>
                  </a:moveTo>
                  <a:cubicBezTo>
                    <a:pt x="1898" y="1098"/>
                    <a:pt x="1898" y="1098"/>
                    <a:pt x="1898" y="1098"/>
                  </a:cubicBezTo>
                  <a:cubicBezTo>
                    <a:pt x="1914" y="1097"/>
                    <a:pt x="1930" y="1096"/>
                    <a:pt x="1946" y="1095"/>
                  </a:cubicBezTo>
                  <a:cubicBezTo>
                    <a:pt x="1946" y="1103"/>
                    <a:pt x="1946" y="1103"/>
                    <a:pt x="1946" y="1103"/>
                  </a:cubicBezTo>
                  <a:cubicBezTo>
                    <a:pt x="1930" y="1104"/>
                    <a:pt x="1914" y="1105"/>
                    <a:pt x="1898" y="1106"/>
                  </a:cubicBezTo>
                  <a:close/>
                  <a:moveTo>
                    <a:pt x="2809" y="1101"/>
                  </a:moveTo>
                  <a:cubicBezTo>
                    <a:pt x="2794" y="1100"/>
                    <a:pt x="2777" y="1098"/>
                    <a:pt x="2761" y="1097"/>
                  </a:cubicBezTo>
                  <a:cubicBezTo>
                    <a:pt x="2762" y="1089"/>
                    <a:pt x="2762" y="1089"/>
                    <a:pt x="2762" y="1089"/>
                  </a:cubicBezTo>
                  <a:cubicBezTo>
                    <a:pt x="2778" y="1090"/>
                    <a:pt x="2794" y="1092"/>
                    <a:pt x="2810" y="1093"/>
                  </a:cubicBezTo>
                  <a:lnTo>
                    <a:pt x="2809" y="1101"/>
                  </a:lnTo>
                  <a:close/>
                  <a:moveTo>
                    <a:pt x="1994" y="1099"/>
                  </a:moveTo>
                  <a:cubicBezTo>
                    <a:pt x="1993" y="1091"/>
                    <a:pt x="1993" y="1091"/>
                    <a:pt x="1993" y="1091"/>
                  </a:cubicBezTo>
                  <a:cubicBezTo>
                    <a:pt x="2009" y="1090"/>
                    <a:pt x="2025" y="1089"/>
                    <a:pt x="2041" y="1088"/>
                  </a:cubicBezTo>
                  <a:cubicBezTo>
                    <a:pt x="2042" y="1096"/>
                    <a:pt x="2042" y="1096"/>
                    <a:pt x="2042" y="1096"/>
                  </a:cubicBezTo>
                  <a:cubicBezTo>
                    <a:pt x="2026" y="1097"/>
                    <a:pt x="2010" y="1098"/>
                    <a:pt x="1994" y="1099"/>
                  </a:cubicBezTo>
                  <a:close/>
                  <a:moveTo>
                    <a:pt x="2090" y="1093"/>
                  </a:moveTo>
                  <a:cubicBezTo>
                    <a:pt x="2089" y="1085"/>
                    <a:pt x="2089" y="1085"/>
                    <a:pt x="2089" y="1085"/>
                  </a:cubicBezTo>
                  <a:cubicBezTo>
                    <a:pt x="2105" y="1084"/>
                    <a:pt x="2121" y="1084"/>
                    <a:pt x="2137" y="1083"/>
                  </a:cubicBezTo>
                  <a:cubicBezTo>
                    <a:pt x="2138" y="1091"/>
                    <a:pt x="2138" y="1091"/>
                    <a:pt x="2138" y="1091"/>
                  </a:cubicBezTo>
                  <a:cubicBezTo>
                    <a:pt x="2122" y="1092"/>
                    <a:pt x="2106" y="1092"/>
                    <a:pt x="2090" y="1093"/>
                  </a:cubicBezTo>
                  <a:close/>
                  <a:moveTo>
                    <a:pt x="2714" y="1093"/>
                  </a:moveTo>
                  <a:cubicBezTo>
                    <a:pt x="2698" y="1092"/>
                    <a:pt x="2682" y="1091"/>
                    <a:pt x="2666" y="1090"/>
                  </a:cubicBezTo>
                  <a:cubicBezTo>
                    <a:pt x="2666" y="1082"/>
                    <a:pt x="2666" y="1082"/>
                    <a:pt x="2666" y="1082"/>
                  </a:cubicBezTo>
                  <a:cubicBezTo>
                    <a:pt x="2682" y="1083"/>
                    <a:pt x="2698" y="1084"/>
                    <a:pt x="2714" y="1085"/>
                  </a:cubicBezTo>
                  <a:lnTo>
                    <a:pt x="2714" y="1093"/>
                  </a:lnTo>
                  <a:close/>
                  <a:moveTo>
                    <a:pt x="2186" y="1089"/>
                  </a:moveTo>
                  <a:cubicBezTo>
                    <a:pt x="2185" y="1081"/>
                    <a:pt x="2185" y="1081"/>
                    <a:pt x="2185" y="1081"/>
                  </a:cubicBezTo>
                  <a:cubicBezTo>
                    <a:pt x="2202" y="1080"/>
                    <a:pt x="2218" y="1079"/>
                    <a:pt x="2234" y="1079"/>
                  </a:cubicBezTo>
                  <a:cubicBezTo>
                    <a:pt x="2234" y="1087"/>
                    <a:pt x="2234" y="1087"/>
                    <a:pt x="2234" y="1087"/>
                  </a:cubicBezTo>
                  <a:cubicBezTo>
                    <a:pt x="2218" y="1087"/>
                    <a:pt x="2202" y="1088"/>
                    <a:pt x="2186" y="1089"/>
                  </a:cubicBezTo>
                  <a:close/>
                  <a:moveTo>
                    <a:pt x="2618" y="1087"/>
                  </a:moveTo>
                  <a:cubicBezTo>
                    <a:pt x="2602" y="1087"/>
                    <a:pt x="2586" y="1086"/>
                    <a:pt x="2570" y="1086"/>
                  </a:cubicBezTo>
                  <a:cubicBezTo>
                    <a:pt x="2570" y="1078"/>
                    <a:pt x="2570" y="1078"/>
                    <a:pt x="2570" y="1078"/>
                  </a:cubicBezTo>
                  <a:cubicBezTo>
                    <a:pt x="2586" y="1078"/>
                    <a:pt x="2602" y="1079"/>
                    <a:pt x="2618" y="1079"/>
                  </a:cubicBezTo>
                  <a:lnTo>
                    <a:pt x="2618" y="1087"/>
                  </a:lnTo>
                  <a:close/>
                  <a:moveTo>
                    <a:pt x="2282" y="1085"/>
                  </a:moveTo>
                  <a:cubicBezTo>
                    <a:pt x="2282" y="1077"/>
                    <a:pt x="2282" y="1077"/>
                    <a:pt x="2282" y="1077"/>
                  </a:cubicBezTo>
                  <a:cubicBezTo>
                    <a:pt x="2298" y="1077"/>
                    <a:pt x="2314" y="1076"/>
                    <a:pt x="2330" y="1076"/>
                  </a:cubicBezTo>
                  <a:cubicBezTo>
                    <a:pt x="2330" y="1084"/>
                    <a:pt x="2330" y="1084"/>
                    <a:pt x="2330" y="1084"/>
                  </a:cubicBezTo>
                  <a:cubicBezTo>
                    <a:pt x="2314" y="1084"/>
                    <a:pt x="2298" y="1085"/>
                    <a:pt x="2282" y="1085"/>
                  </a:cubicBezTo>
                  <a:close/>
                  <a:moveTo>
                    <a:pt x="2522" y="1084"/>
                  </a:moveTo>
                  <a:cubicBezTo>
                    <a:pt x="2506" y="1084"/>
                    <a:pt x="2490" y="1084"/>
                    <a:pt x="2474" y="1084"/>
                  </a:cubicBezTo>
                  <a:cubicBezTo>
                    <a:pt x="2474" y="1076"/>
                    <a:pt x="2474" y="1076"/>
                    <a:pt x="2474" y="1076"/>
                  </a:cubicBezTo>
                  <a:cubicBezTo>
                    <a:pt x="2490" y="1076"/>
                    <a:pt x="2506" y="1076"/>
                    <a:pt x="2522" y="1076"/>
                  </a:cubicBezTo>
                  <a:lnTo>
                    <a:pt x="2522" y="1084"/>
                  </a:lnTo>
                  <a:close/>
                  <a:moveTo>
                    <a:pt x="2378" y="1083"/>
                  </a:moveTo>
                  <a:cubicBezTo>
                    <a:pt x="2378" y="1075"/>
                    <a:pt x="2378" y="1075"/>
                    <a:pt x="2378" y="1075"/>
                  </a:cubicBezTo>
                  <a:cubicBezTo>
                    <a:pt x="2394" y="1075"/>
                    <a:pt x="2410" y="1075"/>
                    <a:pt x="2426" y="1075"/>
                  </a:cubicBezTo>
                  <a:cubicBezTo>
                    <a:pt x="2426" y="1083"/>
                    <a:pt x="2426" y="1083"/>
                    <a:pt x="2426" y="1083"/>
                  </a:cubicBezTo>
                  <a:cubicBezTo>
                    <a:pt x="2410" y="1083"/>
                    <a:pt x="2394" y="1083"/>
                    <a:pt x="2378" y="1083"/>
                  </a:cubicBezTo>
                  <a:close/>
                  <a:moveTo>
                    <a:pt x="3912" y="1079"/>
                  </a:moveTo>
                  <a:cubicBezTo>
                    <a:pt x="3907" y="1064"/>
                    <a:pt x="3901" y="1049"/>
                    <a:pt x="3895" y="1035"/>
                  </a:cubicBezTo>
                  <a:cubicBezTo>
                    <a:pt x="3902" y="1032"/>
                    <a:pt x="3902" y="1032"/>
                    <a:pt x="3902" y="1032"/>
                  </a:cubicBezTo>
                  <a:cubicBezTo>
                    <a:pt x="3909" y="1046"/>
                    <a:pt x="3915" y="1061"/>
                    <a:pt x="3920" y="1076"/>
                  </a:cubicBezTo>
                  <a:lnTo>
                    <a:pt x="3912" y="1079"/>
                  </a:lnTo>
                  <a:close/>
                  <a:moveTo>
                    <a:pt x="3872" y="993"/>
                  </a:moveTo>
                  <a:cubicBezTo>
                    <a:pt x="3863" y="980"/>
                    <a:pt x="3854" y="967"/>
                    <a:pt x="3844" y="955"/>
                  </a:cubicBezTo>
                  <a:cubicBezTo>
                    <a:pt x="3850" y="950"/>
                    <a:pt x="3850" y="950"/>
                    <a:pt x="3850" y="950"/>
                  </a:cubicBezTo>
                  <a:cubicBezTo>
                    <a:pt x="3861" y="962"/>
                    <a:pt x="3870" y="976"/>
                    <a:pt x="3878" y="989"/>
                  </a:cubicBezTo>
                  <a:lnTo>
                    <a:pt x="3872" y="993"/>
                  </a:lnTo>
                  <a:close/>
                  <a:moveTo>
                    <a:pt x="3813" y="919"/>
                  </a:moveTo>
                  <a:cubicBezTo>
                    <a:pt x="3802" y="907"/>
                    <a:pt x="3791" y="896"/>
                    <a:pt x="3779" y="885"/>
                  </a:cubicBezTo>
                  <a:cubicBezTo>
                    <a:pt x="3784" y="879"/>
                    <a:pt x="3784" y="879"/>
                    <a:pt x="3784" y="879"/>
                  </a:cubicBezTo>
                  <a:cubicBezTo>
                    <a:pt x="3796" y="890"/>
                    <a:pt x="3808" y="902"/>
                    <a:pt x="3819" y="913"/>
                  </a:cubicBezTo>
                  <a:lnTo>
                    <a:pt x="3813" y="919"/>
                  </a:lnTo>
                  <a:close/>
                  <a:moveTo>
                    <a:pt x="3742" y="855"/>
                  </a:moveTo>
                  <a:cubicBezTo>
                    <a:pt x="3730" y="846"/>
                    <a:pt x="3717" y="836"/>
                    <a:pt x="3703" y="827"/>
                  </a:cubicBezTo>
                  <a:cubicBezTo>
                    <a:pt x="3708" y="821"/>
                    <a:pt x="3708" y="821"/>
                    <a:pt x="3708" y="821"/>
                  </a:cubicBezTo>
                  <a:cubicBezTo>
                    <a:pt x="3721" y="830"/>
                    <a:pt x="3734" y="839"/>
                    <a:pt x="3747" y="849"/>
                  </a:cubicBezTo>
                  <a:lnTo>
                    <a:pt x="3742" y="855"/>
                  </a:lnTo>
                  <a:close/>
                  <a:moveTo>
                    <a:pt x="3663" y="802"/>
                  </a:moveTo>
                  <a:cubicBezTo>
                    <a:pt x="3650" y="794"/>
                    <a:pt x="3636" y="786"/>
                    <a:pt x="3621" y="778"/>
                  </a:cubicBezTo>
                  <a:cubicBezTo>
                    <a:pt x="3625" y="771"/>
                    <a:pt x="3625" y="771"/>
                    <a:pt x="3625" y="771"/>
                  </a:cubicBezTo>
                  <a:cubicBezTo>
                    <a:pt x="3639" y="779"/>
                    <a:pt x="3654" y="787"/>
                    <a:pt x="3667" y="795"/>
                  </a:cubicBezTo>
                  <a:lnTo>
                    <a:pt x="3663" y="802"/>
                  </a:lnTo>
                  <a:close/>
                  <a:moveTo>
                    <a:pt x="3579" y="756"/>
                  </a:moveTo>
                  <a:cubicBezTo>
                    <a:pt x="3565" y="750"/>
                    <a:pt x="3550" y="743"/>
                    <a:pt x="3535" y="737"/>
                  </a:cubicBezTo>
                  <a:cubicBezTo>
                    <a:pt x="3538" y="729"/>
                    <a:pt x="3538" y="729"/>
                    <a:pt x="3538" y="729"/>
                  </a:cubicBezTo>
                  <a:cubicBezTo>
                    <a:pt x="3553" y="736"/>
                    <a:pt x="3568" y="743"/>
                    <a:pt x="3582" y="749"/>
                  </a:cubicBezTo>
                  <a:lnTo>
                    <a:pt x="3579" y="756"/>
                  </a:lnTo>
                  <a:close/>
                  <a:moveTo>
                    <a:pt x="3491" y="718"/>
                  </a:moveTo>
                  <a:cubicBezTo>
                    <a:pt x="3476" y="713"/>
                    <a:pt x="3461" y="707"/>
                    <a:pt x="3446" y="702"/>
                  </a:cubicBezTo>
                  <a:cubicBezTo>
                    <a:pt x="3449" y="694"/>
                    <a:pt x="3449" y="694"/>
                    <a:pt x="3449" y="694"/>
                  </a:cubicBezTo>
                  <a:cubicBezTo>
                    <a:pt x="3464" y="700"/>
                    <a:pt x="3479" y="705"/>
                    <a:pt x="3494" y="711"/>
                  </a:cubicBezTo>
                  <a:lnTo>
                    <a:pt x="3491" y="718"/>
                  </a:lnTo>
                  <a:close/>
                  <a:moveTo>
                    <a:pt x="3401" y="686"/>
                  </a:moveTo>
                  <a:cubicBezTo>
                    <a:pt x="3396" y="685"/>
                    <a:pt x="3392" y="683"/>
                    <a:pt x="3388" y="682"/>
                  </a:cubicBezTo>
                  <a:cubicBezTo>
                    <a:pt x="3377" y="678"/>
                    <a:pt x="3366" y="674"/>
                    <a:pt x="3355" y="670"/>
                  </a:cubicBezTo>
                  <a:cubicBezTo>
                    <a:pt x="3358" y="662"/>
                    <a:pt x="3358" y="662"/>
                    <a:pt x="3358" y="662"/>
                  </a:cubicBezTo>
                  <a:cubicBezTo>
                    <a:pt x="3369" y="667"/>
                    <a:pt x="3379" y="671"/>
                    <a:pt x="3390" y="674"/>
                  </a:cubicBezTo>
                  <a:cubicBezTo>
                    <a:pt x="3395" y="676"/>
                    <a:pt x="3399" y="677"/>
                    <a:pt x="3403" y="679"/>
                  </a:cubicBezTo>
                  <a:lnTo>
                    <a:pt x="3401" y="686"/>
                  </a:lnTo>
                  <a:close/>
                  <a:moveTo>
                    <a:pt x="3312" y="648"/>
                  </a:moveTo>
                  <a:cubicBezTo>
                    <a:pt x="3298" y="639"/>
                    <a:pt x="3285" y="630"/>
                    <a:pt x="3272" y="620"/>
                  </a:cubicBezTo>
                  <a:cubicBezTo>
                    <a:pt x="3277" y="614"/>
                    <a:pt x="3277" y="614"/>
                    <a:pt x="3277" y="614"/>
                  </a:cubicBezTo>
                  <a:cubicBezTo>
                    <a:pt x="3289" y="624"/>
                    <a:pt x="3302" y="633"/>
                    <a:pt x="3316" y="641"/>
                  </a:cubicBezTo>
                  <a:lnTo>
                    <a:pt x="3312" y="648"/>
                  </a:lnTo>
                  <a:close/>
                  <a:moveTo>
                    <a:pt x="3237" y="586"/>
                  </a:moveTo>
                  <a:cubicBezTo>
                    <a:pt x="3226" y="574"/>
                    <a:pt x="3216" y="561"/>
                    <a:pt x="3207" y="548"/>
                  </a:cubicBezTo>
                  <a:cubicBezTo>
                    <a:pt x="3214" y="544"/>
                    <a:pt x="3214" y="544"/>
                    <a:pt x="3214" y="544"/>
                  </a:cubicBezTo>
                  <a:cubicBezTo>
                    <a:pt x="3223" y="557"/>
                    <a:pt x="3232" y="569"/>
                    <a:pt x="3243" y="581"/>
                  </a:cubicBezTo>
                  <a:lnTo>
                    <a:pt x="3237" y="586"/>
                  </a:lnTo>
                  <a:close/>
                  <a:moveTo>
                    <a:pt x="3184" y="505"/>
                  </a:moveTo>
                  <a:cubicBezTo>
                    <a:pt x="3177" y="491"/>
                    <a:pt x="3172" y="475"/>
                    <a:pt x="3167" y="460"/>
                  </a:cubicBezTo>
                  <a:cubicBezTo>
                    <a:pt x="3175" y="458"/>
                    <a:pt x="3175" y="458"/>
                    <a:pt x="3175" y="458"/>
                  </a:cubicBezTo>
                  <a:cubicBezTo>
                    <a:pt x="3179" y="473"/>
                    <a:pt x="3185" y="488"/>
                    <a:pt x="3191" y="502"/>
                  </a:cubicBezTo>
                  <a:lnTo>
                    <a:pt x="3184" y="505"/>
                  </a:lnTo>
                  <a:close/>
                  <a:moveTo>
                    <a:pt x="3159" y="412"/>
                  </a:moveTo>
                  <a:cubicBezTo>
                    <a:pt x="3158" y="403"/>
                    <a:pt x="3158" y="394"/>
                    <a:pt x="3158" y="385"/>
                  </a:cubicBezTo>
                  <a:cubicBezTo>
                    <a:pt x="3158" y="378"/>
                    <a:pt x="3158" y="370"/>
                    <a:pt x="3158" y="363"/>
                  </a:cubicBezTo>
                  <a:cubicBezTo>
                    <a:pt x="3166" y="364"/>
                    <a:pt x="3166" y="364"/>
                    <a:pt x="3166" y="364"/>
                  </a:cubicBezTo>
                  <a:cubicBezTo>
                    <a:pt x="3166" y="371"/>
                    <a:pt x="3166" y="378"/>
                    <a:pt x="3166" y="385"/>
                  </a:cubicBezTo>
                  <a:cubicBezTo>
                    <a:pt x="3166" y="394"/>
                    <a:pt x="3166" y="402"/>
                    <a:pt x="3167" y="411"/>
                  </a:cubicBezTo>
                  <a:lnTo>
                    <a:pt x="3159" y="412"/>
                  </a:lnTo>
                  <a:close/>
                  <a:moveTo>
                    <a:pt x="3174" y="317"/>
                  </a:moveTo>
                  <a:cubicBezTo>
                    <a:pt x="3166" y="315"/>
                    <a:pt x="3166" y="315"/>
                    <a:pt x="3166" y="315"/>
                  </a:cubicBezTo>
                  <a:cubicBezTo>
                    <a:pt x="3170" y="300"/>
                    <a:pt x="3175" y="284"/>
                    <a:pt x="3182" y="269"/>
                  </a:cubicBezTo>
                  <a:cubicBezTo>
                    <a:pt x="3189" y="272"/>
                    <a:pt x="3189" y="272"/>
                    <a:pt x="3189" y="272"/>
                  </a:cubicBezTo>
                  <a:cubicBezTo>
                    <a:pt x="3183" y="287"/>
                    <a:pt x="3178" y="302"/>
                    <a:pt x="3174" y="317"/>
                  </a:cubicBezTo>
                  <a:close/>
                  <a:moveTo>
                    <a:pt x="3212" y="231"/>
                  </a:moveTo>
                  <a:cubicBezTo>
                    <a:pt x="3205" y="226"/>
                    <a:pt x="3205" y="226"/>
                    <a:pt x="3205" y="226"/>
                  </a:cubicBezTo>
                  <a:cubicBezTo>
                    <a:pt x="3213" y="213"/>
                    <a:pt x="3223" y="200"/>
                    <a:pt x="3234" y="187"/>
                  </a:cubicBezTo>
                  <a:cubicBezTo>
                    <a:pt x="3240" y="193"/>
                    <a:pt x="3240" y="193"/>
                    <a:pt x="3240" y="193"/>
                  </a:cubicBezTo>
                  <a:cubicBezTo>
                    <a:pt x="3229" y="205"/>
                    <a:pt x="3220" y="218"/>
                    <a:pt x="3212" y="231"/>
                  </a:cubicBezTo>
                  <a:close/>
                  <a:moveTo>
                    <a:pt x="3273" y="159"/>
                  </a:moveTo>
                  <a:cubicBezTo>
                    <a:pt x="3268" y="153"/>
                    <a:pt x="3268" y="153"/>
                    <a:pt x="3268" y="153"/>
                  </a:cubicBezTo>
                  <a:cubicBezTo>
                    <a:pt x="3279" y="142"/>
                    <a:pt x="3292" y="132"/>
                    <a:pt x="3305" y="122"/>
                  </a:cubicBezTo>
                  <a:cubicBezTo>
                    <a:pt x="3310" y="129"/>
                    <a:pt x="3310" y="129"/>
                    <a:pt x="3310" y="129"/>
                  </a:cubicBezTo>
                  <a:cubicBezTo>
                    <a:pt x="3297" y="138"/>
                    <a:pt x="3284" y="148"/>
                    <a:pt x="3273" y="159"/>
                  </a:cubicBezTo>
                  <a:close/>
                  <a:moveTo>
                    <a:pt x="3350" y="103"/>
                  </a:moveTo>
                  <a:cubicBezTo>
                    <a:pt x="3346" y="96"/>
                    <a:pt x="3346" y="96"/>
                    <a:pt x="3346" y="96"/>
                  </a:cubicBezTo>
                  <a:cubicBezTo>
                    <a:pt x="3359" y="88"/>
                    <a:pt x="3374" y="80"/>
                    <a:pt x="3389" y="73"/>
                  </a:cubicBezTo>
                  <a:cubicBezTo>
                    <a:pt x="3392" y="81"/>
                    <a:pt x="3392" y="81"/>
                    <a:pt x="3392" y="81"/>
                  </a:cubicBezTo>
                  <a:cubicBezTo>
                    <a:pt x="3377" y="87"/>
                    <a:pt x="3363" y="95"/>
                    <a:pt x="3350" y="103"/>
                  </a:cubicBezTo>
                  <a:close/>
                  <a:moveTo>
                    <a:pt x="3436" y="62"/>
                  </a:moveTo>
                  <a:cubicBezTo>
                    <a:pt x="3433" y="54"/>
                    <a:pt x="3433" y="54"/>
                    <a:pt x="3433" y="54"/>
                  </a:cubicBezTo>
                  <a:cubicBezTo>
                    <a:pt x="3448" y="49"/>
                    <a:pt x="3463" y="43"/>
                    <a:pt x="3478" y="38"/>
                  </a:cubicBezTo>
                  <a:cubicBezTo>
                    <a:pt x="3481" y="46"/>
                    <a:pt x="3481" y="46"/>
                    <a:pt x="3481" y="46"/>
                  </a:cubicBezTo>
                  <a:cubicBezTo>
                    <a:pt x="3465" y="51"/>
                    <a:pt x="3450" y="56"/>
                    <a:pt x="3436" y="62"/>
                  </a:cubicBezTo>
                  <a:close/>
                  <a:moveTo>
                    <a:pt x="3527" y="33"/>
                  </a:moveTo>
                  <a:cubicBezTo>
                    <a:pt x="3525" y="25"/>
                    <a:pt x="3525" y="25"/>
                    <a:pt x="3525" y="25"/>
                  </a:cubicBezTo>
                  <a:cubicBezTo>
                    <a:pt x="3540" y="21"/>
                    <a:pt x="3556" y="18"/>
                    <a:pt x="3572" y="15"/>
                  </a:cubicBezTo>
                  <a:cubicBezTo>
                    <a:pt x="3573" y="22"/>
                    <a:pt x="3573" y="22"/>
                    <a:pt x="3573" y="22"/>
                  </a:cubicBezTo>
                  <a:cubicBezTo>
                    <a:pt x="3558" y="26"/>
                    <a:pt x="3542" y="29"/>
                    <a:pt x="3527" y="33"/>
                  </a:cubicBezTo>
                  <a:close/>
                  <a:moveTo>
                    <a:pt x="3621" y="14"/>
                  </a:moveTo>
                  <a:cubicBezTo>
                    <a:pt x="3619" y="6"/>
                    <a:pt x="3619" y="6"/>
                    <a:pt x="3619" y="6"/>
                  </a:cubicBezTo>
                  <a:cubicBezTo>
                    <a:pt x="3635" y="4"/>
                    <a:pt x="3651" y="2"/>
                    <a:pt x="3667" y="0"/>
                  </a:cubicBezTo>
                  <a:cubicBezTo>
                    <a:pt x="3668" y="8"/>
                    <a:pt x="3668" y="8"/>
                    <a:pt x="3668" y="8"/>
                  </a:cubicBezTo>
                  <a:cubicBezTo>
                    <a:pt x="3652" y="10"/>
                    <a:pt x="3636" y="12"/>
                    <a:pt x="3621"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91"/>
            <p:cNvSpPr>
              <a:spLocks/>
            </p:cNvSpPr>
            <p:nvPr userDrawn="1"/>
          </p:nvSpPr>
          <p:spPr bwMode="auto">
            <a:xfrm>
              <a:off x="5815013" y="1514417"/>
              <a:ext cx="23813" cy="7938"/>
            </a:xfrm>
            <a:custGeom>
              <a:avLst/>
              <a:gdLst>
                <a:gd name="T0" fmla="*/ 1 w 25"/>
                <a:gd name="T1" fmla="*/ 9 h 9"/>
                <a:gd name="T2" fmla="*/ 0 w 25"/>
                <a:gd name="T3" fmla="*/ 1 h 9"/>
                <a:gd name="T4" fmla="*/ 24 w 25"/>
                <a:gd name="T5" fmla="*/ 0 h 9"/>
                <a:gd name="T6" fmla="*/ 25 w 25"/>
                <a:gd name="T7" fmla="*/ 8 h 9"/>
                <a:gd name="T8" fmla="*/ 1 w 25"/>
                <a:gd name="T9" fmla="*/ 9 h 9"/>
              </a:gdLst>
              <a:ahLst/>
              <a:cxnLst>
                <a:cxn ang="0">
                  <a:pos x="T0" y="T1"/>
                </a:cxn>
                <a:cxn ang="0">
                  <a:pos x="T2" y="T3"/>
                </a:cxn>
                <a:cxn ang="0">
                  <a:pos x="T4" y="T5"/>
                </a:cxn>
                <a:cxn ang="0">
                  <a:pos x="T6" y="T7"/>
                </a:cxn>
                <a:cxn ang="0">
                  <a:pos x="T8" y="T9"/>
                </a:cxn>
              </a:cxnLst>
              <a:rect l="0" t="0" r="r" b="b"/>
              <a:pathLst>
                <a:path w="25" h="9">
                  <a:moveTo>
                    <a:pt x="1" y="9"/>
                  </a:moveTo>
                  <a:cubicBezTo>
                    <a:pt x="0" y="1"/>
                    <a:pt x="0" y="1"/>
                    <a:pt x="0" y="1"/>
                  </a:cubicBezTo>
                  <a:cubicBezTo>
                    <a:pt x="8" y="1"/>
                    <a:pt x="16" y="0"/>
                    <a:pt x="24" y="0"/>
                  </a:cubicBezTo>
                  <a:cubicBezTo>
                    <a:pt x="25" y="8"/>
                    <a:pt x="25" y="8"/>
                    <a:pt x="25" y="8"/>
                  </a:cubicBezTo>
                  <a:cubicBezTo>
                    <a:pt x="17" y="8"/>
                    <a:pt x="9" y="9"/>
                    <a:pt x="1"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userDrawn="1">
            <p:ph type="title" hasCustomPrompt="1"/>
          </p:nvPr>
        </p:nvSpPr>
        <p:spPr>
          <a:xfrm>
            <a:off x="457200" y="946033"/>
            <a:ext cx="6279603" cy="857250"/>
          </a:xfrm>
          <a:prstGeom prst="rect">
            <a:avLst/>
          </a:prstGeom>
        </p:spPr>
        <p:txBody>
          <a:bodyPr/>
          <a:lstStyle>
            <a:lvl1pPr algn="r">
              <a:defRPr baseline="0">
                <a:solidFill>
                  <a:schemeClr val="bg1"/>
                </a:solidFill>
                <a:latin typeface="Roboto Condensed Light" panose="02000000000000000000" pitchFamily="2" charset="0"/>
                <a:ea typeface="Roboto Condensed Light" panose="02000000000000000000" pitchFamily="2" charset="0"/>
              </a:defRPr>
            </a:lvl1pPr>
          </a:lstStyle>
          <a:p>
            <a:r>
              <a:rPr lang="ar-SA" dirty="0"/>
              <a:t>رســالة تـــرحيبيـة</a:t>
            </a:r>
            <a:endParaRPr lang="en-US" dirty="0"/>
          </a:p>
        </p:txBody>
      </p:sp>
      <p:sp>
        <p:nvSpPr>
          <p:cNvPr id="98" name="Text Placeholder 68"/>
          <p:cNvSpPr>
            <a:spLocks noGrp="1"/>
          </p:cNvSpPr>
          <p:nvPr>
            <p:ph type="body" sz="quarter" idx="25" hasCustomPrompt="1"/>
          </p:nvPr>
        </p:nvSpPr>
        <p:spPr>
          <a:xfrm>
            <a:off x="578037" y="3507854"/>
            <a:ext cx="7950612" cy="1152128"/>
          </a:xfrm>
          <a:prstGeom prst="rect">
            <a:avLst/>
          </a:prstGeom>
        </p:spPr>
        <p:txBody>
          <a:bodyPr anchor="ctr">
            <a:noAutofit/>
          </a:bodyPr>
          <a:lstStyle>
            <a:lvl1pPr marL="0" indent="0" algn="ct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a:t>
            </a:r>
          </a:p>
        </p:txBody>
      </p:sp>
    </p:spTree>
    <p:extLst>
      <p:ext uri="{BB962C8B-B14F-4D97-AF65-F5344CB8AC3E}">
        <p14:creationId xmlns:p14="http://schemas.microsoft.com/office/powerpoint/2010/main" xmlns="" val="3696987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
                                            <p:txEl>
                                              <p:pRg st="0" end="0"/>
                                            </p:txEl>
                                          </p:spTgt>
                                        </p:tgtEl>
                                        <p:attrNameLst>
                                          <p:attrName>style.visibility</p:attrName>
                                        </p:attrNameLst>
                                      </p:cBhvr>
                                      <p:to>
                                        <p:strVal val="visible"/>
                                      </p:to>
                                    </p:set>
                                    <p:animEffect transition="in" filter="fade">
                                      <p:cBhvr>
                                        <p:cTn id="17"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8" grpId="0" build="p">
        <p:tmplLst>
          <p:tmpl lvl="1">
            <p:tnLst>
              <p:par>
                <p:cTn presetID="10" presetClass="entr" presetSubtype="0" fill="hold" nodeType="click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fade">
                      <p:cBhvr>
                        <p:cTn dur="500"/>
                        <p:tgtEl>
                          <p:spTgt spid="9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شريحة 1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grpSp>
        <p:nvGrpSpPr>
          <p:cNvPr id="58" name="Group 86"/>
          <p:cNvGrpSpPr>
            <a:grpSpLocks noChangeAspect="1"/>
          </p:cNvGrpSpPr>
          <p:nvPr userDrawn="1"/>
        </p:nvGrpSpPr>
        <p:grpSpPr bwMode="auto">
          <a:xfrm>
            <a:off x="-1588" y="1563638"/>
            <a:ext cx="9145588" cy="3030588"/>
            <a:chOff x="-1" y="1334"/>
            <a:chExt cx="5761" cy="1402"/>
          </a:xfrm>
        </p:grpSpPr>
        <p:sp>
          <p:nvSpPr>
            <p:cNvPr id="59" name="Freeform 100"/>
            <p:cNvSpPr>
              <a:spLocks/>
            </p:cNvSpPr>
            <p:nvPr userDrawn="1"/>
          </p:nvSpPr>
          <p:spPr bwMode="auto">
            <a:xfrm>
              <a:off x="483" y="1895"/>
              <a:ext cx="195" cy="280"/>
            </a:xfrm>
            <a:custGeom>
              <a:avLst/>
              <a:gdLst>
                <a:gd name="T0" fmla="*/ 170 w 170"/>
                <a:gd name="T1" fmla="*/ 0 h 244"/>
                <a:gd name="T2" fmla="*/ 170 w 170"/>
                <a:gd name="T3" fmla="*/ 244 h 244"/>
                <a:gd name="T4" fmla="*/ 0 w 170"/>
                <a:gd name="T5" fmla="*/ 165 h 244"/>
                <a:gd name="T6" fmla="*/ 0 w 170"/>
                <a:gd name="T7" fmla="*/ 78 h 244"/>
                <a:gd name="T8" fmla="*/ 170 w 170"/>
                <a:gd name="T9" fmla="*/ 0 h 244"/>
              </a:gdLst>
              <a:ahLst/>
              <a:cxnLst>
                <a:cxn ang="0">
                  <a:pos x="T0" y="T1"/>
                </a:cxn>
                <a:cxn ang="0">
                  <a:pos x="T2" y="T3"/>
                </a:cxn>
                <a:cxn ang="0">
                  <a:pos x="T4" y="T5"/>
                </a:cxn>
                <a:cxn ang="0">
                  <a:pos x="T6" y="T7"/>
                </a:cxn>
                <a:cxn ang="0">
                  <a:pos x="T8" y="T9"/>
                </a:cxn>
              </a:cxnLst>
              <a:rect l="0" t="0" r="r" b="b"/>
              <a:pathLst>
                <a:path w="170" h="244">
                  <a:moveTo>
                    <a:pt x="170" y="0"/>
                  </a:moveTo>
                  <a:lnTo>
                    <a:pt x="170" y="244"/>
                  </a:lnTo>
                  <a:lnTo>
                    <a:pt x="0" y="165"/>
                  </a:lnTo>
                  <a:lnTo>
                    <a:pt x="0" y="78"/>
                  </a:lnTo>
                  <a:lnTo>
                    <a:pt x="170" y="0"/>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60" name="Freeform 106"/>
            <p:cNvSpPr>
              <a:spLocks/>
            </p:cNvSpPr>
            <p:nvPr userDrawn="1"/>
          </p:nvSpPr>
          <p:spPr bwMode="auto">
            <a:xfrm>
              <a:off x="3336" y="1788"/>
              <a:ext cx="333" cy="496"/>
            </a:xfrm>
            <a:custGeom>
              <a:avLst/>
              <a:gdLst>
                <a:gd name="T0" fmla="*/ 314 w 314"/>
                <a:gd name="T1" fmla="*/ 0 h 467"/>
                <a:gd name="T2" fmla="*/ 314 w 314"/>
                <a:gd name="T3" fmla="*/ 467 h 467"/>
                <a:gd name="T4" fmla="*/ 0 w 314"/>
                <a:gd name="T5" fmla="*/ 402 h 467"/>
                <a:gd name="T6" fmla="*/ 0 w 314"/>
                <a:gd name="T7" fmla="*/ 64 h 467"/>
                <a:gd name="T8" fmla="*/ 314 w 314"/>
                <a:gd name="T9" fmla="*/ 0 h 467"/>
              </a:gdLst>
              <a:ahLst/>
              <a:cxnLst>
                <a:cxn ang="0">
                  <a:pos x="T0" y="T1"/>
                </a:cxn>
                <a:cxn ang="0">
                  <a:pos x="T2" y="T3"/>
                </a:cxn>
                <a:cxn ang="0">
                  <a:pos x="T4" y="T5"/>
                </a:cxn>
                <a:cxn ang="0">
                  <a:pos x="T6" y="T7"/>
                </a:cxn>
                <a:cxn ang="0">
                  <a:pos x="T8" y="T9"/>
                </a:cxn>
              </a:cxnLst>
              <a:rect l="0" t="0" r="r" b="b"/>
              <a:pathLst>
                <a:path w="314" h="467">
                  <a:moveTo>
                    <a:pt x="314" y="0"/>
                  </a:moveTo>
                  <a:lnTo>
                    <a:pt x="314" y="467"/>
                  </a:lnTo>
                  <a:lnTo>
                    <a:pt x="0" y="402"/>
                  </a:lnTo>
                  <a:lnTo>
                    <a:pt x="0" y="64"/>
                  </a:lnTo>
                  <a:lnTo>
                    <a:pt x="314"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61" name="Freeform 103"/>
            <p:cNvSpPr>
              <a:spLocks/>
            </p:cNvSpPr>
            <p:nvPr userDrawn="1"/>
          </p:nvSpPr>
          <p:spPr bwMode="auto">
            <a:xfrm>
              <a:off x="1751" y="1850"/>
              <a:ext cx="256" cy="370"/>
            </a:xfrm>
            <a:custGeom>
              <a:avLst/>
              <a:gdLst>
                <a:gd name="T0" fmla="*/ 234 w 234"/>
                <a:gd name="T1" fmla="*/ 0 h 338"/>
                <a:gd name="T2" fmla="*/ 234 w 234"/>
                <a:gd name="T3" fmla="*/ 338 h 338"/>
                <a:gd name="T4" fmla="*/ 0 w 234"/>
                <a:gd name="T5" fmla="*/ 291 h 338"/>
                <a:gd name="T6" fmla="*/ 0 w 234"/>
                <a:gd name="T7" fmla="*/ 47 h 338"/>
                <a:gd name="T8" fmla="*/ 234 w 234"/>
                <a:gd name="T9" fmla="*/ 0 h 338"/>
              </a:gdLst>
              <a:ahLst/>
              <a:cxnLst>
                <a:cxn ang="0">
                  <a:pos x="T0" y="T1"/>
                </a:cxn>
                <a:cxn ang="0">
                  <a:pos x="T2" y="T3"/>
                </a:cxn>
                <a:cxn ang="0">
                  <a:pos x="T4" y="T5"/>
                </a:cxn>
                <a:cxn ang="0">
                  <a:pos x="T6" y="T7"/>
                </a:cxn>
                <a:cxn ang="0">
                  <a:pos x="T8" y="T9"/>
                </a:cxn>
              </a:cxnLst>
              <a:rect l="0" t="0" r="r" b="b"/>
              <a:pathLst>
                <a:path w="234" h="338">
                  <a:moveTo>
                    <a:pt x="234" y="0"/>
                  </a:moveTo>
                  <a:lnTo>
                    <a:pt x="234" y="338"/>
                  </a:lnTo>
                  <a:lnTo>
                    <a:pt x="0" y="291"/>
                  </a:lnTo>
                  <a:lnTo>
                    <a:pt x="0" y="47"/>
                  </a:lnTo>
                  <a:lnTo>
                    <a:pt x="234"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62" name="Rectangle 90"/>
            <p:cNvSpPr>
              <a:spLocks noChangeArrowheads="1"/>
            </p:cNvSpPr>
            <p:nvPr userDrawn="1"/>
          </p:nvSpPr>
          <p:spPr bwMode="auto">
            <a:xfrm>
              <a:off x="-1" y="2078"/>
              <a:ext cx="496" cy="88"/>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63" name="Rectangle 87"/>
            <p:cNvSpPr>
              <a:spLocks noChangeArrowheads="1"/>
            </p:cNvSpPr>
            <p:nvPr userDrawn="1"/>
          </p:nvSpPr>
          <p:spPr bwMode="auto">
            <a:xfrm>
              <a:off x="665" y="2157"/>
              <a:ext cx="1097" cy="245"/>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64" name="Rectangle 88"/>
            <p:cNvSpPr>
              <a:spLocks noChangeArrowheads="1"/>
            </p:cNvSpPr>
            <p:nvPr userDrawn="1"/>
          </p:nvSpPr>
          <p:spPr bwMode="auto">
            <a:xfrm>
              <a:off x="665" y="1913"/>
              <a:ext cx="1097" cy="24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65" name="Rectangle 89"/>
            <p:cNvSpPr>
              <a:spLocks noChangeArrowheads="1"/>
            </p:cNvSpPr>
            <p:nvPr userDrawn="1"/>
          </p:nvSpPr>
          <p:spPr bwMode="auto">
            <a:xfrm>
              <a:off x="665" y="1668"/>
              <a:ext cx="1097" cy="24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66" name="Rectangle 91"/>
            <p:cNvSpPr>
              <a:spLocks noChangeArrowheads="1"/>
            </p:cNvSpPr>
            <p:nvPr userDrawn="1"/>
          </p:nvSpPr>
          <p:spPr bwMode="auto">
            <a:xfrm>
              <a:off x="-1" y="1991"/>
              <a:ext cx="496" cy="8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67" name="Rectangle 92"/>
            <p:cNvSpPr>
              <a:spLocks noChangeArrowheads="1"/>
            </p:cNvSpPr>
            <p:nvPr userDrawn="1"/>
          </p:nvSpPr>
          <p:spPr bwMode="auto">
            <a:xfrm>
              <a:off x="-1" y="1904"/>
              <a:ext cx="496" cy="8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68" name="Rectangle 93"/>
            <p:cNvSpPr>
              <a:spLocks noChangeArrowheads="1"/>
            </p:cNvSpPr>
            <p:nvPr userDrawn="1"/>
          </p:nvSpPr>
          <p:spPr bwMode="auto">
            <a:xfrm>
              <a:off x="1996" y="2204"/>
              <a:ext cx="1350" cy="338"/>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69" name="Rectangle 94"/>
            <p:cNvSpPr>
              <a:spLocks noChangeArrowheads="1"/>
            </p:cNvSpPr>
            <p:nvPr userDrawn="1"/>
          </p:nvSpPr>
          <p:spPr bwMode="auto">
            <a:xfrm>
              <a:off x="1996" y="1866"/>
              <a:ext cx="1350" cy="338"/>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70" name="Rectangle 95"/>
            <p:cNvSpPr>
              <a:spLocks noChangeArrowheads="1"/>
            </p:cNvSpPr>
            <p:nvPr userDrawn="1"/>
          </p:nvSpPr>
          <p:spPr bwMode="auto">
            <a:xfrm>
              <a:off x="1996" y="1528"/>
              <a:ext cx="1350" cy="338"/>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71" name="Rectangle 96"/>
            <p:cNvSpPr>
              <a:spLocks noChangeArrowheads="1"/>
            </p:cNvSpPr>
            <p:nvPr userDrawn="1"/>
          </p:nvSpPr>
          <p:spPr bwMode="auto">
            <a:xfrm>
              <a:off x="3660" y="2269"/>
              <a:ext cx="2100" cy="467"/>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72" name="Rectangle 97"/>
            <p:cNvSpPr>
              <a:spLocks noChangeArrowheads="1"/>
            </p:cNvSpPr>
            <p:nvPr userDrawn="1"/>
          </p:nvSpPr>
          <p:spPr bwMode="auto">
            <a:xfrm>
              <a:off x="3660" y="1802"/>
              <a:ext cx="2100" cy="46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73" name="Rectangle 98"/>
            <p:cNvSpPr>
              <a:spLocks noChangeArrowheads="1"/>
            </p:cNvSpPr>
            <p:nvPr userDrawn="1"/>
          </p:nvSpPr>
          <p:spPr bwMode="auto">
            <a:xfrm>
              <a:off x="3660" y="1334"/>
              <a:ext cx="2100" cy="468"/>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74" name="Freeform 99"/>
            <p:cNvSpPr>
              <a:spLocks/>
            </p:cNvSpPr>
            <p:nvPr userDrawn="1"/>
          </p:nvSpPr>
          <p:spPr bwMode="auto">
            <a:xfrm>
              <a:off x="495" y="1668"/>
              <a:ext cx="170" cy="323"/>
            </a:xfrm>
            <a:custGeom>
              <a:avLst/>
              <a:gdLst>
                <a:gd name="T0" fmla="*/ 170 w 170"/>
                <a:gd name="T1" fmla="*/ 0 h 323"/>
                <a:gd name="T2" fmla="*/ 170 w 170"/>
                <a:gd name="T3" fmla="*/ 245 h 323"/>
                <a:gd name="T4" fmla="*/ 0 w 170"/>
                <a:gd name="T5" fmla="*/ 323 h 323"/>
                <a:gd name="T6" fmla="*/ 0 w 170"/>
                <a:gd name="T7" fmla="*/ 236 h 323"/>
                <a:gd name="T8" fmla="*/ 170 w 170"/>
                <a:gd name="T9" fmla="*/ 0 h 323"/>
              </a:gdLst>
              <a:ahLst/>
              <a:cxnLst>
                <a:cxn ang="0">
                  <a:pos x="T0" y="T1"/>
                </a:cxn>
                <a:cxn ang="0">
                  <a:pos x="T2" y="T3"/>
                </a:cxn>
                <a:cxn ang="0">
                  <a:pos x="T4" y="T5"/>
                </a:cxn>
                <a:cxn ang="0">
                  <a:pos x="T6" y="T7"/>
                </a:cxn>
                <a:cxn ang="0">
                  <a:pos x="T8" y="T9"/>
                </a:cxn>
              </a:cxnLst>
              <a:rect l="0" t="0" r="r" b="b"/>
              <a:pathLst>
                <a:path w="170" h="323">
                  <a:moveTo>
                    <a:pt x="170" y="0"/>
                  </a:moveTo>
                  <a:lnTo>
                    <a:pt x="170" y="245"/>
                  </a:lnTo>
                  <a:lnTo>
                    <a:pt x="0" y="323"/>
                  </a:lnTo>
                  <a:lnTo>
                    <a:pt x="0" y="236"/>
                  </a:lnTo>
                  <a:lnTo>
                    <a:pt x="170" y="0"/>
                  </a:lnTo>
                  <a:close/>
                </a:path>
              </a:pathLst>
            </a:custGeom>
            <a:solidFill>
              <a:srgbClr val="F26A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75" name="Freeform 101"/>
            <p:cNvSpPr>
              <a:spLocks/>
            </p:cNvSpPr>
            <p:nvPr userDrawn="1"/>
          </p:nvSpPr>
          <p:spPr bwMode="auto">
            <a:xfrm>
              <a:off x="495" y="2078"/>
              <a:ext cx="170" cy="324"/>
            </a:xfrm>
            <a:custGeom>
              <a:avLst/>
              <a:gdLst>
                <a:gd name="T0" fmla="*/ 170 w 170"/>
                <a:gd name="T1" fmla="*/ 79 h 324"/>
                <a:gd name="T2" fmla="*/ 170 w 170"/>
                <a:gd name="T3" fmla="*/ 324 h 324"/>
                <a:gd name="T4" fmla="*/ 0 w 170"/>
                <a:gd name="T5" fmla="*/ 88 h 324"/>
                <a:gd name="T6" fmla="*/ 0 w 170"/>
                <a:gd name="T7" fmla="*/ 0 h 324"/>
                <a:gd name="T8" fmla="*/ 170 w 170"/>
                <a:gd name="T9" fmla="*/ 79 h 324"/>
              </a:gdLst>
              <a:ahLst/>
              <a:cxnLst>
                <a:cxn ang="0">
                  <a:pos x="T0" y="T1"/>
                </a:cxn>
                <a:cxn ang="0">
                  <a:pos x="T2" y="T3"/>
                </a:cxn>
                <a:cxn ang="0">
                  <a:pos x="T4" y="T5"/>
                </a:cxn>
                <a:cxn ang="0">
                  <a:pos x="T6" y="T7"/>
                </a:cxn>
                <a:cxn ang="0">
                  <a:pos x="T8" y="T9"/>
                </a:cxn>
              </a:cxnLst>
              <a:rect l="0" t="0" r="r" b="b"/>
              <a:pathLst>
                <a:path w="170" h="324">
                  <a:moveTo>
                    <a:pt x="170" y="79"/>
                  </a:moveTo>
                  <a:lnTo>
                    <a:pt x="170" y="324"/>
                  </a:lnTo>
                  <a:lnTo>
                    <a:pt x="0" y="88"/>
                  </a:lnTo>
                  <a:lnTo>
                    <a:pt x="0" y="0"/>
                  </a:lnTo>
                  <a:lnTo>
                    <a:pt x="170" y="79"/>
                  </a:ln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76" name="Freeform 102"/>
            <p:cNvSpPr>
              <a:spLocks/>
            </p:cNvSpPr>
            <p:nvPr userDrawn="1"/>
          </p:nvSpPr>
          <p:spPr bwMode="auto">
            <a:xfrm>
              <a:off x="1762" y="2157"/>
              <a:ext cx="234" cy="385"/>
            </a:xfrm>
            <a:custGeom>
              <a:avLst/>
              <a:gdLst>
                <a:gd name="T0" fmla="*/ 234 w 234"/>
                <a:gd name="T1" fmla="*/ 47 h 385"/>
                <a:gd name="T2" fmla="*/ 234 w 234"/>
                <a:gd name="T3" fmla="*/ 385 h 385"/>
                <a:gd name="T4" fmla="*/ 0 w 234"/>
                <a:gd name="T5" fmla="*/ 245 h 385"/>
                <a:gd name="T6" fmla="*/ 0 w 234"/>
                <a:gd name="T7" fmla="*/ 0 h 385"/>
                <a:gd name="T8" fmla="*/ 234 w 234"/>
                <a:gd name="T9" fmla="*/ 47 h 385"/>
              </a:gdLst>
              <a:ahLst/>
              <a:cxnLst>
                <a:cxn ang="0">
                  <a:pos x="T0" y="T1"/>
                </a:cxn>
                <a:cxn ang="0">
                  <a:pos x="T2" y="T3"/>
                </a:cxn>
                <a:cxn ang="0">
                  <a:pos x="T4" y="T5"/>
                </a:cxn>
                <a:cxn ang="0">
                  <a:pos x="T6" y="T7"/>
                </a:cxn>
                <a:cxn ang="0">
                  <a:pos x="T8" y="T9"/>
                </a:cxn>
              </a:cxnLst>
              <a:rect l="0" t="0" r="r" b="b"/>
              <a:pathLst>
                <a:path w="234" h="385">
                  <a:moveTo>
                    <a:pt x="234" y="47"/>
                  </a:moveTo>
                  <a:lnTo>
                    <a:pt x="234" y="385"/>
                  </a:lnTo>
                  <a:lnTo>
                    <a:pt x="0" y="245"/>
                  </a:lnTo>
                  <a:lnTo>
                    <a:pt x="0" y="0"/>
                  </a:lnTo>
                  <a:lnTo>
                    <a:pt x="234" y="47"/>
                  </a:ln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77" name="Freeform 104"/>
            <p:cNvSpPr>
              <a:spLocks/>
            </p:cNvSpPr>
            <p:nvPr userDrawn="1"/>
          </p:nvSpPr>
          <p:spPr bwMode="auto">
            <a:xfrm>
              <a:off x="1762" y="1528"/>
              <a:ext cx="234" cy="385"/>
            </a:xfrm>
            <a:custGeom>
              <a:avLst/>
              <a:gdLst>
                <a:gd name="T0" fmla="*/ 234 w 234"/>
                <a:gd name="T1" fmla="*/ 0 h 385"/>
                <a:gd name="T2" fmla="*/ 234 w 234"/>
                <a:gd name="T3" fmla="*/ 338 h 385"/>
                <a:gd name="T4" fmla="*/ 0 w 234"/>
                <a:gd name="T5" fmla="*/ 385 h 385"/>
                <a:gd name="T6" fmla="*/ 0 w 234"/>
                <a:gd name="T7" fmla="*/ 140 h 385"/>
                <a:gd name="T8" fmla="*/ 234 w 234"/>
                <a:gd name="T9" fmla="*/ 0 h 385"/>
              </a:gdLst>
              <a:ahLst/>
              <a:cxnLst>
                <a:cxn ang="0">
                  <a:pos x="T0" y="T1"/>
                </a:cxn>
                <a:cxn ang="0">
                  <a:pos x="T2" y="T3"/>
                </a:cxn>
                <a:cxn ang="0">
                  <a:pos x="T4" y="T5"/>
                </a:cxn>
                <a:cxn ang="0">
                  <a:pos x="T6" y="T7"/>
                </a:cxn>
                <a:cxn ang="0">
                  <a:pos x="T8" y="T9"/>
                </a:cxn>
              </a:cxnLst>
              <a:rect l="0" t="0" r="r" b="b"/>
              <a:pathLst>
                <a:path w="234" h="385">
                  <a:moveTo>
                    <a:pt x="234" y="0"/>
                  </a:moveTo>
                  <a:lnTo>
                    <a:pt x="234" y="338"/>
                  </a:lnTo>
                  <a:lnTo>
                    <a:pt x="0" y="385"/>
                  </a:lnTo>
                  <a:lnTo>
                    <a:pt x="0" y="140"/>
                  </a:lnTo>
                  <a:lnTo>
                    <a:pt x="234" y="0"/>
                  </a:lnTo>
                  <a:close/>
                </a:path>
              </a:pathLst>
            </a:custGeom>
            <a:solidFill>
              <a:srgbClr val="F26A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78" name="Freeform 105"/>
            <p:cNvSpPr>
              <a:spLocks/>
            </p:cNvSpPr>
            <p:nvPr userDrawn="1"/>
          </p:nvSpPr>
          <p:spPr bwMode="auto">
            <a:xfrm>
              <a:off x="3346" y="1334"/>
              <a:ext cx="314" cy="532"/>
            </a:xfrm>
            <a:custGeom>
              <a:avLst/>
              <a:gdLst>
                <a:gd name="T0" fmla="*/ 314 w 314"/>
                <a:gd name="T1" fmla="*/ 0 h 532"/>
                <a:gd name="T2" fmla="*/ 314 w 314"/>
                <a:gd name="T3" fmla="*/ 468 h 532"/>
                <a:gd name="T4" fmla="*/ 0 w 314"/>
                <a:gd name="T5" fmla="*/ 532 h 532"/>
                <a:gd name="T6" fmla="*/ 0 w 314"/>
                <a:gd name="T7" fmla="*/ 194 h 532"/>
                <a:gd name="T8" fmla="*/ 314 w 314"/>
                <a:gd name="T9" fmla="*/ 0 h 532"/>
              </a:gdLst>
              <a:ahLst/>
              <a:cxnLst>
                <a:cxn ang="0">
                  <a:pos x="T0" y="T1"/>
                </a:cxn>
                <a:cxn ang="0">
                  <a:pos x="T2" y="T3"/>
                </a:cxn>
                <a:cxn ang="0">
                  <a:pos x="T4" y="T5"/>
                </a:cxn>
                <a:cxn ang="0">
                  <a:pos x="T6" y="T7"/>
                </a:cxn>
                <a:cxn ang="0">
                  <a:pos x="T8" y="T9"/>
                </a:cxn>
              </a:cxnLst>
              <a:rect l="0" t="0" r="r" b="b"/>
              <a:pathLst>
                <a:path w="314" h="532">
                  <a:moveTo>
                    <a:pt x="314" y="0"/>
                  </a:moveTo>
                  <a:lnTo>
                    <a:pt x="314" y="468"/>
                  </a:lnTo>
                  <a:lnTo>
                    <a:pt x="0" y="532"/>
                  </a:lnTo>
                  <a:lnTo>
                    <a:pt x="0" y="194"/>
                  </a:lnTo>
                  <a:lnTo>
                    <a:pt x="314" y="0"/>
                  </a:lnTo>
                  <a:close/>
                </a:path>
              </a:pathLst>
            </a:custGeom>
            <a:solidFill>
              <a:srgbClr val="F26A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79" name="Freeform 107"/>
            <p:cNvSpPr>
              <a:spLocks/>
            </p:cNvSpPr>
            <p:nvPr userDrawn="1"/>
          </p:nvSpPr>
          <p:spPr bwMode="auto">
            <a:xfrm>
              <a:off x="3346" y="2204"/>
              <a:ext cx="314" cy="532"/>
            </a:xfrm>
            <a:custGeom>
              <a:avLst/>
              <a:gdLst>
                <a:gd name="T0" fmla="*/ 314 w 314"/>
                <a:gd name="T1" fmla="*/ 65 h 532"/>
                <a:gd name="T2" fmla="*/ 314 w 314"/>
                <a:gd name="T3" fmla="*/ 532 h 532"/>
                <a:gd name="T4" fmla="*/ 0 w 314"/>
                <a:gd name="T5" fmla="*/ 338 h 532"/>
                <a:gd name="T6" fmla="*/ 0 w 314"/>
                <a:gd name="T7" fmla="*/ 0 h 532"/>
                <a:gd name="T8" fmla="*/ 314 w 314"/>
                <a:gd name="T9" fmla="*/ 65 h 532"/>
              </a:gdLst>
              <a:ahLst/>
              <a:cxnLst>
                <a:cxn ang="0">
                  <a:pos x="T0" y="T1"/>
                </a:cxn>
                <a:cxn ang="0">
                  <a:pos x="T2" y="T3"/>
                </a:cxn>
                <a:cxn ang="0">
                  <a:pos x="T4" y="T5"/>
                </a:cxn>
                <a:cxn ang="0">
                  <a:pos x="T6" y="T7"/>
                </a:cxn>
                <a:cxn ang="0">
                  <a:pos x="T8" y="T9"/>
                </a:cxn>
              </a:cxnLst>
              <a:rect l="0" t="0" r="r" b="b"/>
              <a:pathLst>
                <a:path w="314" h="532">
                  <a:moveTo>
                    <a:pt x="314" y="65"/>
                  </a:moveTo>
                  <a:lnTo>
                    <a:pt x="314" y="532"/>
                  </a:lnTo>
                  <a:lnTo>
                    <a:pt x="0" y="338"/>
                  </a:lnTo>
                  <a:lnTo>
                    <a:pt x="0" y="0"/>
                  </a:lnTo>
                  <a:lnTo>
                    <a:pt x="314" y="65"/>
                  </a:ln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grpSp>
      <p:sp>
        <p:nvSpPr>
          <p:cNvPr id="80" name="Text Placeholder 59"/>
          <p:cNvSpPr>
            <a:spLocks noGrp="1"/>
          </p:cNvSpPr>
          <p:nvPr>
            <p:ph type="body" sz="quarter" idx="14" hasCustomPrompt="1"/>
          </p:nvPr>
        </p:nvSpPr>
        <p:spPr>
          <a:xfrm>
            <a:off x="3924301" y="2038028"/>
            <a:ext cx="935731" cy="352360"/>
          </a:xfrm>
          <a:prstGeom prst="rect">
            <a:avLst/>
          </a:prstGeom>
        </p:spPr>
        <p:txBody>
          <a:bodyPr anchor="ctr">
            <a:noAutofit/>
          </a:bodyPr>
          <a:lstStyle>
            <a:lvl1pPr marL="0" indent="0" algn="l">
              <a:buNone/>
              <a:defRPr sz="2200">
                <a:solidFill>
                  <a:schemeClr val="bg1"/>
                </a:solidFill>
                <a:latin typeface="Roboto Condensed Light" panose="02000000000000000000" pitchFamily="2" charset="0"/>
                <a:ea typeface="Roboto Condensed Light" panose="02000000000000000000" pitchFamily="2" charset="0"/>
              </a:defRPr>
            </a:lvl1pPr>
          </a:lstStyle>
          <a:p>
            <a:pPr lvl="0"/>
            <a:r>
              <a:rPr lang="en-US" dirty="0"/>
              <a:t>70%</a:t>
            </a:r>
          </a:p>
        </p:txBody>
      </p:sp>
      <p:sp>
        <p:nvSpPr>
          <p:cNvPr id="81" name="Text Placeholder 59"/>
          <p:cNvSpPr>
            <a:spLocks noGrp="1"/>
          </p:cNvSpPr>
          <p:nvPr>
            <p:ph type="body" sz="quarter" idx="15" hasCustomPrompt="1"/>
          </p:nvPr>
        </p:nvSpPr>
        <p:spPr>
          <a:xfrm>
            <a:off x="3924301" y="2294645"/>
            <a:ext cx="935731" cy="352360"/>
          </a:xfrm>
          <a:prstGeom prst="rect">
            <a:avLst/>
          </a:prstGeom>
        </p:spPr>
        <p:txBody>
          <a:bodyPr anchor="ctr">
            <a:noAutofit/>
          </a:bodyPr>
          <a:lstStyle>
            <a:lvl1pPr marL="0" indent="0" algn="l">
              <a:buNone/>
              <a:defRPr sz="1700">
                <a:solidFill>
                  <a:schemeClr val="bg1"/>
                </a:solidFill>
                <a:latin typeface="Roboto Condensed Light" panose="02000000000000000000" pitchFamily="2" charset="0"/>
                <a:ea typeface="Roboto Condensed Light" panose="02000000000000000000" pitchFamily="2" charset="0"/>
              </a:defRPr>
            </a:lvl1pPr>
          </a:lstStyle>
          <a:p>
            <a:pPr lvl="0"/>
            <a:r>
              <a:rPr lang="en-US" dirty="0"/>
              <a:t>55M</a:t>
            </a:r>
          </a:p>
        </p:txBody>
      </p:sp>
      <p:sp>
        <p:nvSpPr>
          <p:cNvPr id="110" name="Text Placeholder 59"/>
          <p:cNvSpPr>
            <a:spLocks noGrp="1"/>
          </p:cNvSpPr>
          <p:nvPr>
            <p:ph type="body" sz="quarter" idx="16" hasCustomPrompt="1"/>
          </p:nvPr>
        </p:nvSpPr>
        <p:spPr>
          <a:xfrm>
            <a:off x="3931677" y="2770118"/>
            <a:ext cx="935731" cy="352360"/>
          </a:xfrm>
          <a:prstGeom prst="rect">
            <a:avLst/>
          </a:prstGeom>
        </p:spPr>
        <p:txBody>
          <a:bodyPr anchor="ctr">
            <a:noAutofit/>
          </a:bodyPr>
          <a:lstStyle>
            <a:lvl1pPr marL="0" indent="0" algn="l">
              <a:buNone/>
              <a:defRPr sz="2200">
                <a:solidFill>
                  <a:schemeClr val="bg1"/>
                </a:solidFill>
                <a:latin typeface="Roboto Condensed Light" panose="02000000000000000000" pitchFamily="2" charset="0"/>
                <a:ea typeface="Roboto Condensed Light" panose="02000000000000000000" pitchFamily="2" charset="0"/>
              </a:defRPr>
            </a:lvl1pPr>
          </a:lstStyle>
          <a:p>
            <a:pPr lvl="0"/>
            <a:r>
              <a:rPr lang="en-US" dirty="0"/>
              <a:t>29%</a:t>
            </a:r>
          </a:p>
        </p:txBody>
      </p:sp>
      <p:sp>
        <p:nvSpPr>
          <p:cNvPr id="111" name="Text Placeholder 59"/>
          <p:cNvSpPr>
            <a:spLocks noGrp="1"/>
          </p:cNvSpPr>
          <p:nvPr>
            <p:ph type="body" sz="quarter" idx="17" hasCustomPrompt="1"/>
          </p:nvPr>
        </p:nvSpPr>
        <p:spPr>
          <a:xfrm>
            <a:off x="3931677" y="3026434"/>
            <a:ext cx="935731" cy="352360"/>
          </a:xfrm>
          <a:prstGeom prst="rect">
            <a:avLst/>
          </a:prstGeom>
        </p:spPr>
        <p:txBody>
          <a:bodyPr anchor="ctr">
            <a:noAutofit/>
          </a:bodyPr>
          <a:lstStyle>
            <a:lvl1pPr marL="0" indent="0" algn="l">
              <a:buNone/>
              <a:defRPr sz="1700">
                <a:solidFill>
                  <a:schemeClr val="bg1"/>
                </a:solidFill>
                <a:latin typeface="Roboto Condensed Light" panose="02000000000000000000" pitchFamily="2" charset="0"/>
                <a:ea typeface="Roboto Condensed Light" panose="02000000000000000000" pitchFamily="2" charset="0"/>
              </a:defRPr>
            </a:lvl1pPr>
          </a:lstStyle>
          <a:p>
            <a:pPr lvl="0"/>
            <a:r>
              <a:rPr lang="en-US" dirty="0"/>
              <a:t>8M</a:t>
            </a:r>
          </a:p>
        </p:txBody>
      </p:sp>
      <p:sp>
        <p:nvSpPr>
          <p:cNvPr id="112" name="Text Placeholder 59"/>
          <p:cNvSpPr>
            <a:spLocks noGrp="1"/>
          </p:cNvSpPr>
          <p:nvPr>
            <p:ph type="body" sz="quarter" idx="18" hasCustomPrompt="1"/>
          </p:nvPr>
        </p:nvSpPr>
        <p:spPr>
          <a:xfrm>
            <a:off x="3924300" y="3519955"/>
            <a:ext cx="935731" cy="352360"/>
          </a:xfrm>
          <a:prstGeom prst="rect">
            <a:avLst/>
          </a:prstGeom>
        </p:spPr>
        <p:txBody>
          <a:bodyPr anchor="ctr">
            <a:noAutofit/>
          </a:bodyPr>
          <a:lstStyle>
            <a:lvl1pPr marL="0" indent="0" algn="l">
              <a:buNone/>
              <a:defRPr sz="2200">
                <a:solidFill>
                  <a:schemeClr val="bg1"/>
                </a:solidFill>
                <a:latin typeface="Roboto Condensed Light" panose="02000000000000000000" pitchFamily="2" charset="0"/>
                <a:ea typeface="Roboto Condensed Light" panose="02000000000000000000" pitchFamily="2" charset="0"/>
              </a:defRPr>
            </a:lvl1pPr>
          </a:lstStyle>
          <a:p>
            <a:pPr lvl="0"/>
            <a:r>
              <a:rPr lang="en-US" dirty="0"/>
              <a:t>-5%</a:t>
            </a:r>
          </a:p>
        </p:txBody>
      </p:sp>
      <p:sp>
        <p:nvSpPr>
          <p:cNvPr id="113" name="Text Placeholder 59"/>
          <p:cNvSpPr>
            <a:spLocks noGrp="1"/>
          </p:cNvSpPr>
          <p:nvPr>
            <p:ph type="body" sz="quarter" idx="19" hasCustomPrompt="1"/>
          </p:nvPr>
        </p:nvSpPr>
        <p:spPr>
          <a:xfrm>
            <a:off x="3924300" y="3766219"/>
            <a:ext cx="935731" cy="352360"/>
          </a:xfrm>
          <a:prstGeom prst="rect">
            <a:avLst/>
          </a:prstGeom>
        </p:spPr>
        <p:txBody>
          <a:bodyPr anchor="ctr">
            <a:noAutofit/>
          </a:bodyPr>
          <a:lstStyle>
            <a:lvl1pPr marL="0" indent="0" algn="l">
              <a:buNone/>
              <a:defRPr sz="1700">
                <a:solidFill>
                  <a:schemeClr val="bg1"/>
                </a:solidFill>
                <a:latin typeface="Roboto Condensed Light" panose="02000000000000000000" pitchFamily="2" charset="0"/>
                <a:ea typeface="Roboto Condensed Light" panose="02000000000000000000" pitchFamily="2" charset="0"/>
              </a:defRPr>
            </a:lvl1pPr>
          </a:lstStyle>
          <a:p>
            <a:pPr lvl="0"/>
            <a:r>
              <a:rPr lang="en-US" dirty="0"/>
              <a:t>(4M)</a:t>
            </a:r>
          </a:p>
        </p:txBody>
      </p:sp>
      <p:sp>
        <p:nvSpPr>
          <p:cNvPr id="114" name="Text Placeholder 59"/>
          <p:cNvSpPr>
            <a:spLocks noGrp="1"/>
          </p:cNvSpPr>
          <p:nvPr>
            <p:ph type="body" sz="quarter" idx="20" hasCustomPrompt="1"/>
          </p:nvPr>
        </p:nvSpPr>
        <p:spPr>
          <a:xfrm>
            <a:off x="1057276" y="2300394"/>
            <a:ext cx="1741487" cy="514821"/>
          </a:xfrm>
          <a:prstGeom prst="rect">
            <a:avLst/>
          </a:prstGeom>
        </p:spPr>
        <p:txBody>
          <a:bodyPr anchor="ctr">
            <a:noAutofit/>
          </a:bodyPr>
          <a:lstStyle>
            <a:lvl1pPr marL="0" indent="0" algn="ctr">
              <a:buNone/>
              <a:defRPr sz="170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انقر لإضافة نص</a:t>
            </a:r>
            <a:endParaRPr lang="en-US" dirty="0"/>
          </a:p>
        </p:txBody>
      </p:sp>
      <p:sp>
        <p:nvSpPr>
          <p:cNvPr id="115" name="Text Placeholder 59"/>
          <p:cNvSpPr>
            <a:spLocks noGrp="1"/>
          </p:cNvSpPr>
          <p:nvPr>
            <p:ph type="body" sz="quarter" idx="21" hasCustomPrompt="1"/>
          </p:nvPr>
        </p:nvSpPr>
        <p:spPr>
          <a:xfrm>
            <a:off x="1057276" y="2815215"/>
            <a:ext cx="1741487" cy="527435"/>
          </a:xfrm>
          <a:prstGeom prst="rect">
            <a:avLst/>
          </a:prstGeom>
        </p:spPr>
        <p:txBody>
          <a:bodyPr anchor="ctr">
            <a:noAutofit/>
          </a:bodyPr>
          <a:lstStyle>
            <a:lvl1pPr marL="0" indent="0" algn="ctr">
              <a:buNone/>
              <a:defRPr sz="1700">
                <a:solidFill>
                  <a:schemeClr val="bg1"/>
                </a:solidFill>
                <a:latin typeface="Roboto Condensed Light" panose="02000000000000000000" pitchFamily="2" charset="0"/>
                <a:ea typeface="Roboto Condensed Light" panose="02000000000000000000" pitchFamily="2" charset="0"/>
              </a:defRPr>
            </a:lvl1pPr>
          </a:lstStyle>
          <a:p>
            <a:pPr lvl="0"/>
            <a:r>
              <a:rPr lang="ar-SA"/>
              <a:t>انقر لإضافة نص</a:t>
            </a:r>
            <a:endParaRPr lang="en-US" dirty="0"/>
          </a:p>
        </p:txBody>
      </p:sp>
      <p:sp>
        <p:nvSpPr>
          <p:cNvPr id="116" name="Text Placeholder 59"/>
          <p:cNvSpPr>
            <a:spLocks noGrp="1"/>
          </p:cNvSpPr>
          <p:nvPr>
            <p:ph type="body" sz="quarter" idx="22" hasCustomPrompt="1"/>
          </p:nvPr>
        </p:nvSpPr>
        <p:spPr>
          <a:xfrm>
            <a:off x="1057276" y="3342650"/>
            <a:ext cx="1741487" cy="529595"/>
          </a:xfrm>
          <a:prstGeom prst="rect">
            <a:avLst/>
          </a:prstGeom>
        </p:spPr>
        <p:txBody>
          <a:bodyPr anchor="ctr">
            <a:noAutofit/>
          </a:bodyPr>
          <a:lstStyle>
            <a:lvl1pPr marL="0" indent="0" algn="ctr">
              <a:buNone/>
              <a:defRPr sz="170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انقر لإضافة نص</a:t>
            </a:r>
            <a:endParaRPr lang="en-US" dirty="0"/>
          </a:p>
        </p:txBody>
      </p:sp>
      <p:sp>
        <p:nvSpPr>
          <p:cNvPr id="117" name="Isosceles Triangle 116"/>
          <p:cNvSpPr/>
          <p:nvPr userDrawn="1"/>
        </p:nvSpPr>
        <p:spPr>
          <a:xfrm>
            <a:off x="4951520" y="2296231"/>
            <a:ext cx="182788" cy="16295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Condensed Light" panose="02000000000000000000" pitchFamily="2" charset="0"/>
              <a:ea typeface="Roboto Condensed Light" panose="02000000000000000000" pitchFamily="2" charset="0"/>
            </a:endParaRPr>
          </a:p>
        </p:txBody>
      </p:sp>
      <p:sp>
        <p:nvSpPr>
          <p:cNvPr id="118" name="Isosceles Triangle 117"/>
          <p:cNvSpPr/>
          <p:nvPr userDrawn="1"/>
        </p:nvSpPr>
        <p:spPr>
          <a:xfrm>
            <a:off x="4963288" y="3008924"/>
            <a:ext cx="182788" cy="16295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Condensed Light" panose="02000000000000000000" pitchFamily="2" charset="0"/>
              <a:ea typeface="Roboto Condensed Light" panose="02000000000000000000" pitchFamily="2" charset="0"/>
            </a:endParaRPr>
          </a:p>
        </p:txBody>
      </p:sp>
      <p:sp>
        <p:nvSpPr>
          <p:cNvPr id="119" name="Isosceles Triangle 118"/>
          <p:cNvSpPr/>
          <p:nvPr userDrawn="1"/>
        </p:nvSpPr>
        <p:spPr>
          <a:xfrm rot="10800000">
            <a:off x="4955911" y="3758760"/>
            <a:ext cx="182788" cy="16295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Condensed Light" panose="02000000000000000000" pitchFamily="2" charset="0"/>
              <a:ea typeface="Roboto Condensed Light" panose="02000000000000000000" pitchFamily="2" charset="0"/>
            </a:endParaRPr>
          </a:p>
        </p:txBody>
      </p:sp>
      <p:sp>
        <p:nvSpPr>
          <p:cNvPr id="120" name="Text Placeholder 59"/>
          <p:cNvSpPr>
            <a:spLocks noGrp="1"/>
          </p:cNvSpPr>
          <p:nvPr>
            <p:ph type="body" sz="quarter" idx="23" hasCustomPrompt="1"/>
          </p:nvPr>
        </p:nvSpPr>
        <p:spPr>
          <a:xfrm>
            <a:off x="1057276" y="1950002"/>
            <a:ext cx="1741487" cy="335616"/>
          </a:xfrm>
          <a:prstGeom prst="rect">
            <a:avLst/>
          </a:prstGeom>
        </p:spPr>
        <p:txBody>
          <a:bodyPr anchor="ctr">
            <a:noAutofit/>
          </a:bodyPr>
          <a:lstStyle>
            <a:lvl1pPr marL="0" indent="0" algn="ctr">
              <a:buNone/>
              <a:defRPr sz="2000">
                <a:solidFill>
                  <a:schemeClr val="tx1"/>
                </a:solidFill>
                <a:latin typeface="+mn-lt"/>
                <a:ea typeface="Roboto Condensed Light" panose="02000000000000000000" pitchFamily="2" charset="0"/>
              </a:defRPr>
            </a:lvl1pPr>
          </a:lstStyle>
          <a:p>
            <a:pPr lvl="0"/>
            <a:r>
              <a:rPr lang="en-US" dirty="0"/>
              <a:t>2016</a:t>
            </a:r>
          </a:p>
        </p:txBody>
      </p:sp>
      <p:sp>
        <p:nvSpPr>
          <p:cNvPr id="121" name="Text Placeholder 59"/>
          <p:cNvSpPr>
            <a:spLocks noGrp="1"/>
          </p:cNvSpPr>
          <p:nvPr>
            <p:ph type="body" sz="quarter" idx="24" hasCustomPrompt="1"/>
          </p:nvPr>
        </p:nvSpPr>
        <p:spPr>
          <a:xfrm>
            <a:off x="3174145" y="1647376"/>
            <a:ext cx="2132133" cy="335616"/>
          </a:xfrm>
          <a:prstGeom prst="rect">
            <a:avLst/>
          </a:prstGeom>
        </p:spPr>
        <p:txBody>
          <a:bodyPr anchor="ctr">
            <a:noAutofit/>
          </a:bodyPr>
          <a:lstStyle>
            <a:lvl1pPr marL="0" indent="0" algn="ctr">
              <a:buNone/>
              <a:defRPr sz="2000">
                <a:solidFill>
                  <a:schemeClr val="tx1"/>
                </a:solidFill>
                <a:latin typeface="+mn-lt"/>
                <a:ea typeface="Roboto Condensed Light" panose="02000000000000000000" pitchFamily="2" charset="0"/>
              </a:defRPr>
            </a:lvl1pPr>
          </a:lstStyle>
          <a:p>
            <a:pPr lvl="0"/>
            <a:r>
              <a:rPr lang="en-US" dirty="0"/>
              <a:t>2017</a:t>
            </a:r>
          </a:p>
        </p:txBody>
      </p:sp>
      <p:sp>
        <p:nvSpPr>
          <p:cNvPr id="122" name="Text Placeholder 59"/>
          <p:cNvSpPr>
            <a:spLocks noGrp="1"/>
          </p:cNvSpPr>
          <p:nvPr>
            <p:ph type="body" sz="quarter" idx="25" hasCustomPrompt="1"/>
          </p:nvPr>
        </p:nvSpPr>
        <p:spPr>
          <a:xfrm>
            <a:off x="5828582" y="1238420"/>
            <a:ext cx="3315418" cy="335616"/>
          </a:xfrm>
          <a:prstGeom prst="rect">
            <a:avLst/>
          </a:prstGeom>
        </p:spPr>
        <p:txBody>
          <a:bodyPr anchor="ctr">
            <a:noAutofit/>
          </a:bodyPr>
          <a:lstStyle>
            <a:lvl1pPr marL="0" indent="0" algn="ctr">
              <a:buNone/>
              <a:defRPr sz="2000">
                <a:solidFill>
                  <a:schemeClr val="tx1"/>
                </a:solidFill>
                <a:latin typeface="+mn-lt"/>
                <a:ea typeface="Roboto Condensed Light" panose="02000000000000000000" pitchFamily="2" charset="0"/>
              </a:defRPr>
            </a:lvl1pPr>
          </a:lstStyle>
          <a:p>
            <a:pPr lvl="0"/>
            <a:r>
              <a:rPr lang="en-US" dirty="0"/>
              <a:t>2018</a:t>
            </a:r>
          </a:p>
        </p:txBody>
      </p:sp>
      <p:sp>
        <p:nvSpPr>
          <p:cNvPr id="123" name="Text Placeholder 59"/>
          <p:cNvSpPr>
            <a:spLocks noGrp="1"/>
          </p:cNvSpPr>
          <p:nvPr>
            <p:ph type="body" sz="quarter" idx="26" hasCustomPrompt="1"/>
          </p:nvPr>
        </p:nvSpPr>
        <p:spPr>
          <a:xfrm>
            <a:off x="6660232" y="1563638"/>
            <a:ext cx="2448272" cy="1011637"/>
          </a:xfrm>
          <a:prstGeom prst="rect">
            <a:avLst/>
          </a:prstGeom>
        </p:spPr>
        <p:txBody>
          <a:bodyPr anchor="ctr">
            <a:noAutofit/>
          </a:bodyPr>
          <a:lstStyle>
            <a:lvl1pPr marL="0" indent="0" algn="justLow">
              <a:buNone/>
              <a:defRPr sz="1600">
                <a:solidFill>
                  <a:schemeClr val="bg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124" name="Text Placeholder 59"/>
          <p:cNvSpPr>
            <a:spLocks noGrp="1"/>
          </p:cNvSpPr>
          <p:nvPr>
            <p:ph type="body" sz="quarter" idx="27" hasCustomPrompt="1"/>
          </p:nvPr>
        </p:nvSpPr>
        <p:spPr>
          <a:xfrm>
            <a:off x="6660232" y="2575276"/>
            <a:ext cx="2448272" cy="1009474"/>
          </a:xfrm>
          <a:prstGeom prst="rect">
            <a:avLst/>
          </a:prstGeom>
        </p:spPr>
        <p:txBody>
          <a:bodyPr anchor="ctr">
            <a:noAutofit/>
          </a:bodyPr>
          <a:lstStyle>
            <a:lvl1pPr marL="0" indent="0" algn="justLow">
              <a:buNone/>
              <a:defRPr sz="1600">
                <a:solidFill>
                  <a:schemeClr val="bg1"/>
                </a:solidFill>
                <a:latin typeface="Roboto Condensed Light" panose="02000000000000000000" pitchFamily="2" charset="0"/>
                <a:ea typeface="Roboto Condensed Light" panose="02000000000000000000" pitchFamily="2" charset="0"/>
              </a:defRPr>
            </a:lvl1pPr>
          </a:lstStyle>
          <a:p>
            <a:pPr lvl="0"/>
            <a:r>
              <a:rPr lang="ar-SA"/>
              <a:t>هذا النص هو مثال لنص يمكن أن يستبدل في نفس المساحة</a:t>
            </a:r>
            <a:endParaRPr lang="en-US" dirty="0"/>
          </a:p>
        </p:txBody>
      </p:sp>
      <p:sp>
        <p:nvSpPr>
          <p:cNvPr id="125" name="Text Placeholder 59"/>
          <p:cNvSpPr>
            <a:spLocks noGrp="1"/>
          </p:cNvSpPr>
          <p:nvPr>
            <p:ph type="body" sz="quarter" idx="28" hasCustomPrompt="1"/>
          </p:nvPr>
        </p:nvSpPr>
        <p:spPr>
          <a:xfrm>
            <a:off x="6660232" y="3584750"/>
            <a:ext cx="2448272" cy="1009475"/>
          </a:xfrm>
          <a:prstGeom prst="rect">
            <a:avLst/>
          </a:prstGeom>
        </p:spPr>
        <p:txBody>
          <a:bodyPr anchor="ctr">
            <a:noAutofit/>
          </a:bodyPr>
          <a:lstStyle>
            <a:lvl1pPr marL="0" indent="0" algn="justLow">
              <a:buNone/>
              <a:defRPr sz="1600">
                <a:solidFill>
                  <a:schemeClr val="bg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grpSp>
        <p:nvGrpSpPr>
          <p:cNvPr id="126" name="Group 4"/>
          <p:cNvGrpSpPr>
            <a:grpSpLocks noChangeAspect="1"/>
          </p:cNvGrpSpPr>
          <p:nvPr userDrawn="1"/>
        </p:nvGrpSpPr>
        <p:grpSpPr bwMode="auto">
          <a:xfrm>
            <a:off x="5903253" y="2734912"/>
            <a:ext cx="795748" cy="615140"/>
            <a:chOff x="495" y="944"/>
            <a:chExt cx="2366" cy="1829"/>
          </a:xfrm>
          <a:solidFill>
            <a:schemeClr val="bg1"/>
          </a:solidFill>
        </p:grpSpPr>
        <p:sp>
          <p:nvSpPr>
            <p:cNvPr id="127" name="Freeform 5"/>
            <p:cNvSpPr>
              <a:spLocks noEditPoints="1"/>
            </p:cNvSpPr>
            <p:nvPr userDrawn="1"/>
          </p:nvSpPr>
          <p:spPr bwMode="auto">
            <a:xfrm>
              <a:off x="763" y="1439"/>
              <a:ext cx="1066" cy="1065"/>
            </a:xfrm>
            <a:custGeom>
              <a:avLst/>
              <a:gdLst>
                <a:gd name="T0" fmla="*/ 903 w 2131"/>
                <a:gd name="T1" fmla="*/ 2118 h 2130"/>
                <a:gd name="T2" fmla="*/ 650 w 2131"/>
                <a:gd name="T3" fmla="*/ 2046 h 2130"/>
                <a:gd name="T4" fmla="*/ 429 w 2131"/>
                <a:gd name="T5" fmla="*/ 1918 h 2130"/>
                <a:gd name="T6" fmla="*/ 244 w 2131"/>
                <a:gd name="T7" fmla="*/ 1742 h 2130"/>
                <a:gd name="T8" fmla="*/ 106 w 2131"/>
                <a:gd name="T9" fmla="*/ 1527 h 2130"/>
                <a:gd name="T10" fmla="*/ 21 w 2131"/>
                <a:gd name="T11" fmla="*/ 1279 h 2130"/>
                <a:gd name="T12" fmla="*/ 0 w 2131"/>
                <a:gd name="T13" fmla="*/ 1066 h 2130"/>
                <a:gd name="T14" fmla="*/ 34 w 2131"/>
                <a:gd name="T15" fmla="*/ 799 h 2130"/>
                <a:gd name="T16" fmla="*/ 129 w 2131"/>
                <a:gd name="T17" fmla="*/ 557 h 2130"/>
                <a:gd name="T18" fmla="*/ 278 w 2131"/>
                <a:gd name="T19" fmla="*/ 350 h 2130"/>
                <a:gd name="T20" fmla="*/ 471 w 2131"/>
                <a:gd name="T21" fmla="*/ 181 h 2130"/>
                <a:gd name="T22" fmla="*/ 699 w 2131"/>
                <a:gd name="T23" fmla="*/ 64 h 2130"/>
                <a:gd name="T24" fmla="*/ 956 w 2131"/>
                <a:gd name="T25" fmla="*/ 6 h 2130"/>
                <a:gd name="T26" fmla="*/ 1174 w 2131"/>
                <a:gd name="T27" fmla="*/ 6 h 2130"/>
                <a:gd name="T28" fmla="*/ 1430 w 2131"/>
                <a:gd name="T29" fmla="*/ 64 h 2130"/>
                <a:gd name="T30" fmla="*/ 1661 w 2131"/>
                <a:gd name="T31" fmla="*/ 181 h 2130"/>
                <a:gd name="T32" fmla="*/ 1854 w 2131"/>
                <a:gd name="T33" fmla="*/ 350 h 2130"/>
                <a:gd name="T34" fmla="*/ 2001 w 2131"/>
                <a:gd name="T35" fmla="*/ 557 h 2130"/>
                <a:gd name="T36" fmla="*/ 2097 w 2131"/>
                <a:gd name="T37" fmla="*/ 799 h 2130"/>
                <a:gd name="T38" fmla="*/ 2131 w 2131"/>
                <a:gd name="T39" fmla="*/ 1066 h 2130"/>
                <a:gd name="T40" fmla="*/ 2109 w 2131"/>
                <a:gd name="T41" fmla="*/ 1279 h 2130"/>
                <a:gd name="T42" fmla="*/ 2026 w 2131"/>
                <a:gd name="T43" fmla="*/ 1527 h 2130"/>
                <a:gd name="T44" fmla="*/ 1888 w 2131"/>
                <a:gd name="T45" fmla="*/ 1742 h 2130"/>
                <a:gd name="T46" fmla="*/ 1702 w 2131"/>
                <a:gd name="T47" fmla="*/ 1918 h 2130"/>
                <a:gd name="T48" fmla="*/ 1480 w 2131"/>
                <a:gd name="T49" fmla="*/ 2046 h 2130"/>
                <a:gd name="T50" fmla="*/ 1226 w 2131"/>
                <a:gd name="T51" fmla="*/ 2118 h 2130"/>
                <a:gd name="T52" fmla="*/ 1066 w 2131"/>
                <a:gd name="T53" fmla="*/ 302 h 2130"/>
                <a:gd name="T54" fmla="*/ 911 w 2131"/>
                <a:gd name="T55" fmla="*/ 318 h 2130"/>
                <a:gd name="T56" fmla="*/ 735 w 2131"/>
                <a:gd name="T57" fmla="*/ 378 h 2130"/>
                <a:gd name="T58" fmla="*/ 580 w 2131"/>
                <a:gd name="T59" fmla="*/ 476 h 2130"/>
                <a:gd name="T60" fmla="*/ 454 w 2131"/>
                <a:gd name="T61" fmla="*/ 608 h 2130"/>
                <a:gd name="T62" fmla="*/ 363 w 2131"/>
                <a:gd name="T63" fmla="*/ 769 h 2130"/>
                <a:gd name="T64" fmla="*/ 312 w 2131"/>
                <a:gd name="T65" fmla="*/ 949 h 2130"/>
                <a:gd name="T66" fmla="*/ 303 w 2131"/>
                <a:gd name="T67" fmla="*/ 1104 h 2130"/>
                <a:gd name="T68" fmla="*/ 337 w 2131"/>
                <a:gd name="T69" fmla="*/ 1292 h 2130"/>
                <a:gd name="T70" fmla="*/ 412 w 2131"/>
                <a:gd name="T71" fmla="*/ 1461 h 2130"/>
                <a:gd name="T72" fmla="*/ 526 w 2131"/>
                <a:gd name="T73" fmla="*/ 1604 h 2130"/>
                <a:gd name="T74" fmla="*/ 669 w 2131"/>
                <a:gd name="T75" fmla="*/ 1718 h 2130"/>
                <a:gd name="T76" fmla="*/ 839 w 2131"/>
                <a:gd name="T77" fmla="*/ 1793 h 2130"/>
                <a:gd name="T78" fmla="*/ 1026 w 2131"/>
                <a:gd name="T79" fmla="*/ 1827 h 2130"/>
                <a:gd name="T80" fmla="*/ 1181 w 2131"/>
                <a:gd name="T81" fmla="*/ 1820 h 2130"/>
                <a:gd name="T82" fmla="*/ 1362 w 2131"/>
                <a:gd name="T83" fmla="*/ 1769 h 2130"/>
                <a:gd name="T84" fmla="*/ 1521 w 2131"/>
                <a:gd name="T85" fmla="*/ 1676 h 2130"/>
                <a:gd name="T86" fmla="*/ 1653 w 2131"/>
                <a:gd name="T87" fmla="*/ 1549 h 2130"/>
                <a:gd name="T88" fmla="*/ 1753 w 2131"/>
                <a:gd name="T89" fmla="*/ 1395 h 2130"/>
                <a:gd name="T90" fmla="*/ 1812 w 2131"/>
                <a:gd name="T91" fmla="*/ 1219 h 2130"/>
                <a:gd name="T92" fmla="*/ 1829 w 2131"/>
                <a:gd name="T93" fmla="*/ 1066 h 2130"/>
                <a:gd name="T94" fmla="*/ 1804 w 2131"/>
                <a:gd name="T95" fmla="*/ 875 h 2130"/>
                <a:gd name="T96" fmla="*/ 1736 w 2131"/>
                <a:gd name="T97" fmla="*/ 701 h 2130"/>
                <a:gd name="T98" fmla="*/ 1631 w 2131"/>
                <a:gd name="T99" fmla="*/ 552 h 2130"/>
                <a:gd name="T100" fmla="*/ 1491 w 2131"/>
                <a:gd name="T101" fmla="*/ 433 h 2130"/>
                <a:gd name="T102" fmla="*/ 1327 w 2131"/>
                <a:gd name="T103" fmla="*/ 348 h 2130"/>
                <a:gd name="T104" fmla="*/ 1143 w 2131"/>
                <a:gd name="T105" fmla="*/ 306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1" h="2130">
                  <a:moveTo>
                    <a:pt x="1066" y="2130"/>
                  </a:moveTo>
                  <a:lnTo>
                    <a:pt x="1066" y="2130"/>
                  </a:lnTo>
                  <a:lnTo>
                    <a:pt x="1011" y="2130"/>
                  </a:lnTo>
                  <a:lnTo>
                    <a:pt x="956" y="2124"/>
                  </a:lnTo>
                  <a:lnTo>
                    <a:pt x="903" y="2118"/>
                  </a:lnTo>
                  <a:lnTo>
                    <a:pt x="851" y="2109"/>
                  </a:lnTo>
                  <a:lnTo>
                    <a:pt x="800" y="2097"/>
                  </a:lnTo>
                  <a:lnTo>
                    <a:pt x="749" y="2082"/>
                  </a:lnTo>
                  <a:lnTo>
                    <a:pt x="699" y="2065"/>
                  </a:lnTo>
                  <a:lnTo>
                    <a:pt x="650" y="2046"/>
                  </a:lnTo>
                  <a:lnTo>
                    <a:pt x="603" y="2026"/>
                  </a:lnTo>
                  <a:lnTo>
                    <a:pt x="558" y="2001"/>
                  </a:lnTo>
                  <a:lnTo>
                    <a:pt x="514" y="1976"/>
                  </a:lnTo>
                  <a:lnTo>
                    <a:pt x="471" y="1948"/>
                  </a:lnTo>
                  <a:lnTo>
                    <a:pt x="429" y="1918"/>
                  </a:lnTo>
                  <a:lnTo>
                    <a:pt x="388" y="1886"/>
                  </a:lnTo>
                  <a:lnTo>
                    <a:pt x="350" y="1854"/>
                  </a:lnTo>
                  <a:lnTo>
                    <a:pt x="312" y="1818"/>
                  </a:lnTo>
                  <a:lnTo>
                    <a:pt x="278" y="1780"/>
                  </a:lnTo>
                  <a:lnTo>
                    <a:pt x="244" y="1742"/>
                  </a:lnTo>
                  <a:lnTo>
                    <a:pt x="212" y="1702"/>
                  </a:lnTo>
                  <a:lnTo>
                    <a:pt x="182" y="1661"/>
                  </a:lnTo>
                  <a:lnTo>
                    <a:pt x="155" y="1617"/>
                  </a:lnTo>
                  <a:lnTo>
                    <a:pt x="129" y="1572"/>
                  </a:lnTo>
                  <a:lnTo>
                    <a:pt x="106" y="1527"/>
                  </a:lnTo>
                  <a:lnTo>
                    <a:pt x="84" y="1480"/>
                  </a:lnTo>
                  <a:lnTo>
                    <a:pt x="65" y="1430"/>
                  </a:lnTo>
                  <a:lnTo>
                    <a:pt x="48" y="1381"/>
                  </a:lnTo>
                  <a:lnTo>
                    <a:pt x="34" y="1330"/>
                  </a:lnTo>
                  <a:lnTo>
                    <a:pt x="21" y="1279"/>
                  </a:lnTo>
                  <a:lnTo>
                    <a:pt x="12" y="1226"/>
                  </a:lnTo>
                  <a:lnTo>
                    <a:pt x="6" y="1173"/>
                  </a:lnTo>
                  <a:lnTo>
                    <a:pt x="2" y="1121"/>
                  </a:lnTo>
                  <a:lnTo>
                    <a:pt x="0" y="1066"/>
                  </a:lnTo>
                  <a:lnTo>
                    <a:pt x="0" y="1066"/>
                  </a:lnTo>
                  <a:lnTo>
                    <a:pt x="2" y="1011"/>
                  </a:lnTo>
                  <a:lnTo>
                    <a:pt x="6" y="956"/>
                  </a:lnTo>
                  <a:lnTo>
                    <a:pt x="12" y="903"/>
                  </a:lnTo>
                  <a:lnTo>
                    <a:pt x="21" y="850"/>
                  </a:lnTo>
                  <a:lnTo>
                    <a:pt x="34" y="799"/>
                  </a:lnTo>
                  <a:lnTo>
                    <a:pt x="48" y="748"/>
                  </a:lnTo>
                  <a:lnTo>
                    <a:pt x="65" y="699"/>
                  </a:lnTo>
                  <a:lnTo>
                    <a:pt x="84" y="650"/>
                  </a:lnTo>
                  <a:lnTo>
                    <a:pt x="106" y="603"/>
                  </a:lnTo>
                  <a:lnTo>
                    <a:pt x="129" y="557"/>
                  </a:lnTo>
                  <a:lnTo>
                    <a:pt x="155" y="512"/>
                  </a:lnTo>
                  <a:lnTo>
                    <a:pt x="182" y="471"/>
                  </a:lnTo>
                  <a:lnTo>
                    <a:pt x="212" y="427"/>
                  </a:lnTo>
                  <a:lnTo>
                    <a:pt x="244" y="387"/>
                  </a:lnTo>
                  <a:lnTo>
                    <a:pt x="278" y="350"/>
                  </a:lnTo>
                  <a:lnTo>
                    <a:pt x="312" y="312"/>
                  </a:lnTo>
                  <a:lnTo>
                    <a:pt x="350" y="276"/>
                  </a:lnTo>
                  <a:lnTo>
                    <a:pt x="388" y="244"/>
                  </a:lnTo>
                  <a:lnTo>
                    <a:pt x="429" y="212"/>
                  </a:lnTo>
                  <a:lnTo>
                    <a:pt x="471" y="181"/>
                  </a:lnTo>
                  <a:lnTo>
                    <a:pt x="514" y="153"/>
                  </a:lnTo>
                  <a:lnTo>
                    <a:pt x="558" y="129"/>
                  </a:lnTo>
                  <a:lnTo>
                    <a:pt x="603" y="104"/>
                  </a:lnTo>
                  <a:lnTo>
                    <a:pt x="650" y="83"/>
                  </a:lnTo>
                  <a:lnTo>
                    <a:pt x="699" y="64"/>
                  </a:lnTo>
                  <a:lnTo>
                    <a:pt x="749" y="47"/>
                  </a:lnTo>
                  <a:lnTo>
                    <a:pt x="800" y="34"/>
                  </a:lnTo>
                  <a:lnTo>
                    <a:pt x="851" y="21"/>
                  </a:lnTo>
                  <a:lnTo>
                    <a:pt x="903" y="11"/>
                  </a:lnTo>
                  <a:lnTo>
                    <a:pt x="956" y="6"/>
                  </a:lnTo>
                  <a:lnTo>
                    <a:pt x="1011" y="0"/>
                  </a:lnTo>
                  <a:lnTo>
                    <a:pt x="1066" y="0"/>
                  </a:lnTo>
                  <a:lnTo>
                    <a:pt x="1066" y="0"/>
                  </a:lnTo>
                  <a:lnTo>
                    <a:pt x="1121" y="0"/>
                  </a:lnTo>
                  <a:lnTo>
                    <a:pt x="1174" y="6"/>
                  </a:lnTo>
                  <a:lnTo>
                    <a:pt x="1226" y="11"/>
                  </a:lnTo>
                  <a:lnTo>
                    <a:pt x="1279" y="21"/>
                  </a:lnTo>
                  <a:lnTo>
                    <a:pt x="1330" y="34"/>
                  </a:lnTo>
                  <a:lnTo>
                    <a:pt x="1381" y="47"/>
                  </a:lnTo>
                  <a:lnTo>
                    <a:pt x="1430" y="64"/>
                  </a:lnTo>
                  <a:lnTo>
                    <a:pt x="1480" y="83"/>
                  </a:lnTo>
                  <a:lnTo>
                    <a:pt x="1527" y="104"/>
                  </a:lnTo>
                  <a:lnTo>
                    <a:pt x="1572" y="129"/>
                  </a:lnTo>
                  <a:lnTo>
                    <a:pt x="1617" y="153"/>
                  </a:lnTo>
                  <a:lnTo>
                    <a:pt x="1661" y="181"/>
                  </a:lnTo>
                  <a:lnTo>
                    <a:pt x="1702" y="212"/>
                  </a:lnTo>
                  <a:lnTo>
                    <a:pt x="1742" y="244"/>
                  </a:lnTo>
                  <a:lnTo>
                    <a:pt x="1782" y="276"/>
                  </a:lnTo>
                  <a:lnTo>
                    <a:pt x="1818" y="312"/>
                  </a:lnTo>
                  <a:lnTo>
                    <a:pt x="1854" y="350"/>
                  </a:lnTo>
                  <a:lnTo>
                    <a:pt x="1888" y="387"/>
                  </a:lnTo>
                  <a:lnTo>
                    <a:pt x="1918" y="427"/>
                  </a:lnTo>
                  <a:lnTo>
                    <a:pt x="1948" y="471"/>
                  </a:lnTo>
                  <a:lnTo>
                    <a:pt x="1976" y="512"/>
                  </a:lnTo>
                  <a:lnTo>
                    <a:pt x="2001" y="557"/>
                  </a:lnTo>
                  <a:lnTo>
                    <a:pt x="2026" y="603"/>
                  </a:lnTo>
                  <a:lnTo>
                    <a:pt x="2046" y="650"/>
                  </a:lnTo>
                  <a:lnTo>
                    <a:pt x="2065" y="699"/>
                  </a:lnTo>
                  <a:lnTo>
                    <a:pt x="2082" y="748"/>
                  </a:lnTo>
                  <a:lnTo>
                    <a:pt x="2097" y="799"/>
                  </a:lnTo>
                  <a:lnTo>
                    <a:pt x="2109" y="850"/>
                  </a:lnTo>
                  <a:lnTo>
                    <a:pt x="2118" y="903"/>
                  </a:lnTo>
                  <a:lnTo>
                    <a:pt x="2126" y="956"/>
                  </a:lnTo>
                  <a:lnTo>
                    <a:pt x="2129" y="1011"/>
                  </a:lnTo>
                  <a:lnTo>
                    <a:pt x="2131" y="1066"/>
                  </a:lnTo>
                  <a:lnTo>
                    <a:pt x="2131" y="1066"/>
                  </a:lnTo>
                  <a:lnTo>
                    <a:pt x="2129" y="1121"/>
                  </a:lnTo>
                  <a:lnTo>
                    <a:pt x="2126" y="1173"/>
                  </a:lnTo>
                  <a:lnTo>
                    <a:pt x="2118" y="1226"/>
                  </a:lnTo>
                  <a:lnTo>
                    <a:pt x="2109" y="1279"/>
                  </a:lnTo>
                  <a:lnTo>
                    <a:pt x="2097" y="1330"/>
                  </a:lnTo>
                  <a:lnTo>
                    <a:pt x="2082" y="1381"/>
                  </a:lnTo>
                  <a:lnTo>
                    <a:pt x="2065" y="1430"/>
                  </a:lnTo>
                  <a:lnTo>
                    <a:pt x="2046" y="1480"/>
                  </a:lnTo>
                  <a:lnTo>
                    <a:pt x="2026" y="1527"/>
                  </a:lnTo>
                  <a:lnTo>
                    <a:pt x="2001" y="1572"/>
                  </a:lnTo>
                  <a:lnTo>
                    <a:pt x="1976" y="1617"/>
                  </a:lnTo>
                  <a:lnTo>
                    <a:pt x="1948" y="1661"/>
                  </a:lnTo>
                  <a:lnTo>
                    <a:pt x="1918" y="1702"/>
                  </a:lnTo>
                  <a:lnTo>
                    <a:pt x="1888" y="1742"/>
                  </a:lnTo>
                  <a:lnTo>
                    <a:pt x="1854" y="1780"/>
                  </a:lnTo>
                  <a:lnTo>
                    <a:pt x="1818" y="1818"/>
                  </a:lnTo>
                  <a:lnTo>
                    <a:pt x="1782" y="1854"/>
                  </a:lnTo>
                  <a:lnTo>
                    <a:pt x="1742" y="1886"/>
                  </a:lnTo>
                  <a:lnTo>
                    <a:pt x="1702" y="1918"/>
                  </a:lnTo>
                  <a:lnTo>
                    <a:pt x="1661" y="1948"/>
                  </a:lnTo>
                  <a:lnTo>
                    <a:pt x="1617" y="1976"/>
                  </a:lnTo>
                  <a:lnTo>
                    <a:pt x="1572" y="2001"/>
                  </a:lnTo>
                  <a:lnTo>
                    <a:pt x="1527" y="2026"/>
                  </a:lnTo>
                  <a:lnTo>
                    <a:pt x="1480" y="2046"/>
                  </a:lnTo>
                  <a:lnTo>
                    <a:pt x="1430" y="2065"/>
                  </a:lnTo>
                  <a:lnTo>
                    <a:pt x="1381" y="2082"/>
                  </a:lnTo>
                  <a:lnTo>
                    <a:pt x="1330" y="2097"/>
                  </a:lnTo>
                  <a:lnTo>
                    <a:pt x="1279" y="2109"/>
                  </a:lnTo>
                  <a:lnTo>
                    <a:pt x="1226" y="2118"/>
                  </a:lnTo>
                  <a:lnTo>
                    <a:pt x="1174" y="2124"/>
                  </a:lnTo>
                  <a:lnTo>
                    <a:pt x="1121" y="2130"/>
                  </a:lnTo>
                  <a:lnTo>
                    <a:pt x="1066" y="2130"/>
                  </a:lnTo>
                  <a:lnTo>
                    <a:pt x="1066" y="2130"/>
                  </a:lnTo>
                  <a:close/>
                  <a:moveTo>
                    <a:pt x="1066" y="302"/>
                  </a:moveTo>
                  <a:lnTo>
                    <a:pt x="1066" y="302"/>
                  </a:lnTo>
                  <a:lnTo>
                    <a:pt x="1026" y="302"/>
                  </a:lnTo>
                  <a:lnTo>
                    <a:pt x="987" y="306"/>
                  </a:lnTo>
                  <a:lnTo>
                    <a:pt x="949" y="310"/>
                  </a:lnTo>
                  <a:lnTo>
                    <a:pt x="911" y="318"/>
                  </a:lnTo>
                  <a:lnTo>
                    <a:pt x="875" y="325"/>
                  </a:lnTo>
                  <a:lnTo>
                    <a:pt x="839" y="336"/>
                  </a:lnTo>
                  <a:lnTo>
                    <a:pt x="803" y="348"/>
                  </a:lnTo>
                  <a:lnTo>
                    <a:pt x="769" y="363"/>
                  </a:lnTo>
                  <a:lnTo>
                    <a:pt x="735" y="378"/>
                  </a:lnTo>
                  <a:lnTo>
                    <a:pt x="701" y="395"/>
                  </a:lnTo>
                  <a:lnTo>
                    <a:pt x="669" y="412"/>
                  </a:lnTo>
                  <a:lnTo>
                    <a:pt x="639" y="433"/>
                  </a:lnTo>
                  <a:lnTo>
                    <a:pt x="609" y="454"/>
                  </a:lnTo>
                  <a:lnTo>
                    <a:pt x="580" y="476"/>
                  </a:lnTo>
                  <a:lnTo>
                    <a:pt x="552" y="501"/>
                  </a:lnTo>
                  <a:lnTo>
                    <a:pt x="526" y="525"/>
                  </a:lnTo>
                  <a:lnTo>
                    <a:pt x="501" y="552"/>
                  </a:lnTo>
                  <a:lnTo>
                    <a:pt x="477" y="580"/>
                  </a:lnTo>
                  <a:lnTo>
                    <a:pt x="454" y="608"/>
                  </a:lnTo>
                  <a:lnTo>
                    <a:pt x="433" y="639"/>
                  </a:lnTo>
                  <a:lnTo>
                    <a:pt x="412" y="669"/>
                  </a:lnTo>
                  <a:lnTo>
                    <a:pt x="395" y="701"/>
                  </a:lnTo>
                  <a:lnTo>
                    <a:pt x="378" y="735"/>
                  </a:lnTo>
                  <a:lnTo>
                    <a:pt x="363" y="769"/>
                  </a:lnTo>
                  <a:lnTo>
                    <a:pt x="348" y="803"/>
                  </a:lnTo>
                  <a:lnTo>
                    <a:pt x="337" y="839"/>
                  </a:lnTo>
                  <a:lnTo>
                    <a:pt x="327" y="875"/>
                  </a:lnTo>
                  <a:lnTo>
                    <a:pt x="318" y="911"/>
                  </a:lnTo>
                  <a:lnTo>
                    <a:pt x="312" y="949"/>
                  </a:lnTo>
                  <a:lnTo>
                    <a:pt x="307" y="986"/>
                  </a:lnTo>
                  <a:lnTo>
                    <a:pt x="303" y="1026"/>
                  </a:lnTo>
                  <a:lnTo>
                    <a:pt x="303" y="1066"/>
                  </a:lnTo>
                  <a:lnTo>
                    <a:pt x="303" y="1066"/>
                  </a:lnTo>
                  <a:lnTo>
                    <a:pt x="303" y="1104"/>
                  </a:lnTo>
                  <a:lnTo>
                    <a:pt x="307" y="1143"/>
                  </a:lnTo>
                  <a:lnTo>
                    <a:pt x="312" y="1181"/>
                  </a:lnTo>
                  <a:lnTo>
                    <a:pt x="318" y="1219"/>
                  </a:lnTo>
                  <a:lnTo>
                    <a:pt x="327" y="1255"/>
                  </a:lnTo>
                  <a:lnTo>
                    <a:pt x="337" y="1292"/>
                  </a:lnTo>
                  <a:lnTo>
                    <a:pt x="348" y="1326"/>
                  </a:lnTo>
                  <a:lnTo>
                    <a:pt x="363" y="1362"/>
                  </a:lnTo>
                  <a:lnTo>
                    <a:pt x="378" y="1395"/>
                  </a:lnTo>
                  <a:lnTo>
                    <a:pt x="395" y="1429"/>
                  </a:lnTo>
                  <a:lnTo>
                    <a:pt x="412" y="1461"/>
                  </a:lnTo>
                  <a:lnTo>
                    <a:pt x="433" y="1491"/>
                  </a:lnTo>
                  <a:lnTo>
                    <a:pt x="454" y="1521"/>
                  </a:lnTo>
                  <a:lnTo>
                    <a:pt x="477" y="1549"/>
                  </a:lnTo>
                  <a:lnTo>
                    <a:pt x="501" y="1578"/>
                  </a:lnTo>
                  <a:lnTo>
                    <a:pt x="526" y="1604"/>
                  </a:lnTo>
                  <a:lnTo>
                    <a:pt x="552" y="1629"/>
                  </a:lnTo>
                  <a:lnTo>
                    <a:pt x="580" y="1653"/>
                  </a:lnTo>
                  <a:lnTo>
                    <a:pt x="609" y="1676"/>
                  </a:lnTo>
                  <a:lnTo>
                    <a:pt x="639" y="1697"/>
                  </a:lnTo>
                  <a:lnTo>
                    <a:pt x="669" y="1718"/>
                  </a:lnTo>
                  <a:lnTo>
                    <a:pt x="701" y="1736"/>
                  </a:lnTo>
                  <a:lnTo>
                    <a:pt x="735" y="1754"/>
                  </a:lnTo>
                  <a:lnTo>
                    <a:pt x="769" y="1769"/>
                  </a:lnTo>
                  <a:lnTo>
                    <a:pt x="803" y="1782"/>
                  </a:lnTo>
                  <a:lnTo>
                    <a:pt x="839" y="1793"/>
                  </a:lnTo>
                  <a:lnTo>
                    <a:pt x="875" y="1805"/>
                  </a:lnTo>
                  <a:lnTo>
                    <a:pt x="911" y="1812"/>
                  </a:lnTo>
                  <a:lnTo>
                    <a:pt x="949" y="1820"/>
                  </a:lnTo>
                  <a:lnTo>
                    <a:pt x="987" y="1823"/>
                  </a:lnTo>
                  <a:lnTo>
                    <a:pt x="1026" y="1827"/>
                  </a:lnTo>
                  <a:lnTo>
                    <a:pt x="1066" y="1827"/>
                  </a:lnTo>
                  <a:lnTo>
                    <a:pt x="1066" y="1827"/>
                  </a:lnTo>
                  <a:lnTo>
                    <a:pt x="1104" y="1827"/>
                  </a:lnTo>
                  <a:lnTo>
                    <a:pt x="1143" y="1823"/>
                  </a:lnTo>
                  <a:lnTo>
                    <a:pt x="1181" y="1820"/>
                  </a:lnTo>
                  <a:lnTo>
                    <a:pt x="1219" y="1812"/>
                  </a:lnTo>
                  <a:lnTo>
                    <a:pt x="1257" y="1805"/>
                  </a:lnTo>
                  <a:lnTo>
                    <a:pt x="1293" y="1793"/>
                  </a:lnTo>
                  <a:lnTo>
                    <a:pt x="1327" y="1782"/>
                  </a:lnTo>
                  <a:lnTo>
                    <a:pt x="1362" y="1769"/>
                  </a:lnTo>
                  <a:lnTo>
                    <a:pt x="1396" y="1754"/>
                  </a:lnTo>
                  <a:lnTo>
                    <a:pt x="1429" y="1736"/>
                  </a:lnTo>
                  <a:lnTo>
                    <a:pt x="1461" y="1718"/>
                  </a:lnTo>
                  <a:lnTo>
                    <a:pt x="1491" y="1697"/>
                  </a:lnTo>
                  <a:lnTo>
                    <a:pt x="1521" y="1676"/>
                  </a:lnTo>
                  <a:lnTo>
                    <a:pt x="1549" y="1653"/>
                  </a:lnTo>
                  <a:lnTo>
                    <a:pt x="1578" y="1629"/>
                  </a:lnTo>
                  <a:lnTo>
                    <a:pt x="1604" y="1604"/>
                  </a:lnTo>
                  <a:lnTo>
                    <a:pt x="1631" y="1578"/>
                  </a:lnTo>
                  <a:lnTo>
                    <a:pt x="1653" y="1549"/>
                  </a:lnTo>
                  <a:lnTo>
                    <a:pt x="1676" y="1521"/>
                  </a:lnTo>
                  <a:lnTo>
                    <a:pt x="1697" y="1491"/>
                  </a:lnTo>
                  <a:lnTo>
                    <a:pt x="1718" y="1461"/>
                  </a:lnTo>
                  <a:lnTo>
                    <a:pt x="1736" y="1429"/>
                  </a:lnTo>
                  <a:lnTo>
                    <a:pt x="1753" y="1395"/>
                  </a:lnTo>
                  <a:lnTo>
                    <a:pt x="1769" y="1362"/>
                  </a:lnTo>
                  <a:lnTo>
                    <a:pt x="1782" y="1326"/>
                  </a:lnTo>
                  <a:lnTo>
                    <a:pt x="1793" y="1292"/>
                  </a:lnTo>
                  <a:lnTo>
                    <a:pt x="1804" y="1255"/>
                  </a:lnTo>
                  <a:lnTo>
                    <a:pt x="1812" y="1219"/>
                  </a:lnTo>
                  <a:lnTo>
                    <a:pt x="1820" y="1181"/>
                  </a:lnTo>
                  <a:lnTo>
                    <a:pt x="1823" y="1143"/>
                  </a:lnTo>
                  <a:lnTo>
                    <a:pt x="1827" y="1104"/>
                  </a:lnTo>
                  <a:lnTo>
                    <a:pt x="1829" y="1066"/>
                  </a:lnTo>
                  <a:lnTo>
                    <a:pt x="1829" y="1066"/>
                  </a:lnTo>
                  <a:lnTo>
                    <a:pt x="1827" y="1026"/>
                  </a:lnTo>
                  <a:lnTo>
                    <a:pt x="1823" y="986"/>
                  </a:lnTo>
                  <a:lnTo>
                    <a:pt x="1820" y="949"/>
                  </a:lnTo>
                  <a:lnTo>
                    <a:pt x="1812" y="911"/>
                  </a:lnTo>
                  <a:lnTo>
                    <a:pt x="1804" y="875"/>
                  </a:lnTo>
                  <a:lnTo>
                    <a:pt x="1793" y="839"/>
                  </a:lnTo>
                  <a:lnTo>
                    <a:pt x="1782" y="803"/>
                  </a:lnTo>
                  <a:lnTo>
                    <a:pt x="1769" y="769"/>
                  </a:lnTo>
                  <a:lnTo>
                    <a:pt x="1753" y="735"/>
                  </a:lnTo>
                  <a:lnTo>
                    <a:pt x="1736" y="701"/>
                  </a:lnTo>
                  <a:lnTo>
                    <a:pt x="1718" y="669"/>
                  </a:lnTo>
                  <a:lnTo>
                    <a:pt x="1697" y="639"/>
                  </a:lnTo>
                  <a:lnTo>
                    <a:pt x="1676" y="608"/>
                  </a:lnTo>
                  <a:lnTo>
                    <a:pt x="1653" y="580"/>
                  </a:lnTo>
                  <a:lnTo>
                    <a:pt x="1631" y="552"/>
                  </a:lnTo>
                  <a:lnTo>
                    <a:pt x="1604" y="525"/>
                  </a:lnTo>
                  <a:lnTo>
                    <a:pt x="1578" y="501"/>
                  </a:lnTo>
                  <a:lnTo>
                    <a:pt x="1549" y="476"/>
                  </a:lnTo>
                  <a:lnTo>
                    <a:pt x="1521" y="454"/>
                  </a:lnTo>
                  <a:lnTo>
                    <a:pt x="1491" y="433"/>
                  </a:lnTo>
                  <a:lnTo>
                    <a:pt x="1461" y="412"/>
                  </a:lnTo>
                  <a:lnTo>
                    <a:pt x="1429" y="395"/>
                  </a:lnTo>
                  <a:lnTo>
                    <a:pt x="1396" y="378"/>
                  </a:lnTo>
                  <a:lnTo>
                    <a:pt x="1362" y="363"/>
                  </a:lnTo>
                  <a:lnTo>
                    <a:pt x="1327" y="348"/>
                  </a:lnTo>
                  <a:lnTo>
                    <a:pt x="1293" y="336"/>
                  </a:lnTo>
                  <a:lnTo>
                    <a:pt x="1257" y="325"/>
                  </a:lnTo>
                  <a:lnTo>
                    <a:pt x="1219" y="318"/>
                  </a:lnTo>
                  <a:lnTo>
                    <a:pt x="1181" y="310"/>
                  </a:lnTo>
                  <a:lnTo>
                    <a:pt x="1143" y="306"/>
                  </a:lnTo>
                  <a:lnTo>
                    <a:pt x="1104" y="302"/>
                  </a:lnTo>
                  <a:lnTo>
                    <a:pt x="1066" y="302"/>
                  </a:lnTo>
                  <a:lnTo>
                    <a:pt x="1066" y="3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28" name="Freeform 6"/>
            <p:cNvSpPr>
              <a:spLocks noEditPoints="1"/>
            </p:cNvSpPr>
            <p:nvPr userDrawn="1"/>
          </p:nvSpPr>
          <p:spPr bwMode="auto">
            <a:xfrm>
              <a:off x="495" y="1171"/>
              <a:ext cx="1602" cy="1602"/>
            </a:xfrm>
            <a:custGeom>
              <a:avLst/>
              <a:gdLst>
                <a:gd name="T0" fmla="*/ 1358 w 3204"/>
                <a:gd name="T1" fmla="*/ 3186 h 3205"/>
                <a:gd name="T2" fmla="*/ 979 w 3204"/>
                <a:gd name="T3" fmla="*/ 3078 h 3205"/>
                <a:gd name="T4" fmla="*/ 644 w 3204"/>
                <a:gd name="T5" fmla="*/ 2886 h 3205"/>
                <a:gd name="T6" fmla="*/ 366 w 3204"/>
                <a:gd name="T7" fmla="*/ 2621 h 3205"/>
                <a:gd name="T8" fmla="*/ 157 w 3204"/>
                <a:gd name="T9" fmla="*/ 2296 h 3205"/>
                <a:gd name="T10" fmla="*/ 32 w 3204"/>
                <a:gd name="T11" fmla="*/ 1924 h 3205"/>
                <a:gd name="T12" fmla="*/ 0 w 3204"/>
                <a:gd name="T13" fmla="*/ 1603 h 3205"/>
                <a:gd name="T14" fmla="*/ 49 w 3204"/>
                <a:gd name="T15" fmla="*/ 1202 h 3205"/>
                <a:gd name="T16" fmla="*/ 193 w 3204"/>
                <a:gd name="T17" fmla="*/ 839 h 3205"/>
                <a:gd name="T18" fmla="*/ 416 w 3204"/>
                <a:gd name="T19" fmla="*/ 526 h 3205"/>
                <a:gd name="T20" fmla="*/ 706 w 3204"/>
                <a:gd name="T21" fmla="*/ 274 h 3205"/>
                <a:gd name="T22" fmla="*/ 1050 w 3204"/>
                <a:gd name="T23" fmla="*/ 97 h 3205"/>
                <a:gd name="T24" fmla="*/ 1438 w 3204"/>
                <a:gd name="T25" fmla="*/ 8 h 3205"/>
                <a:gd name="T26" fmla="*/ 1764 w 3204"/>
                <a:gd name="T27" fmla="*/ 8 h 3205"/>
                <a:gd name="T28" fmla="*/ 2152 w 3204"/>
                <a:gd name="T29" fmla="*/ 97 h 3205"/>
                <a:gd name="T30" fmla="*/ 2497 w 3204"/>
                <a:gd name="T31" fmla="*/ 274 h 3205"/>
                <a:gd name="T32" fmla="*/ 2786 w 3204"/>
                <a:gd name="T33" fmla="*/ 526 h 3205"/>
                <a:gd name="T34" fmla="*/ 3009 w 3204"/>
                <a:gd name="T35" fmla="*/ 839 h 3205"/>
                <a:gd name="T36" fmla="*/ 3153 w 3204"/>
                <a:gd name="T37" fmla="*/ 1202 h 3205"/>
                <a:gd name="T38" fmla="*/ 3204 w 3204"/>
                <a:gd name="T39" fmla="*/ 1603 h 3205"/>
                <a:gd name="T40" fmla="*/ 3170 w 3204"/>
                <a:gd name="T41" fmla="*/ 1924 h 3205"/>
                <a:gd name="T42" fmla="*/ 3045 w 3204"/>
                <a:gd name="T43" fmla="*/ 2296 h 3205"/>
                <a:gd name="T44" fmla="*/ 2837 w 3204"/>
                <a:gd name="T45" fmla="*/ 2621 h 3205"/>
                <a:gd name="T46" fmla="*/ 2560 w 3204"/>
                <a:gd name="T47" fmla="*/ 2886 h 3205"/>
                <a:gd name="T48" fmla="*/ 2223 w 3204"/>
                <a:gd name="T49" fmla="*/ 3078 h 3205"/>
                <a:gd name="T50" fmla="*/ 1846 w 3204"/>
                <a:gd name="T51" fmla="*/ 3186 h 3205"/>
                <a:gd name="T52" fmla="*/ 1602 w 3204"/>
                <a:gd name="T53" fmla="*/ 303 h 3205"/>
                <a:gd name="T54" fmla="*/ 1339 w 3204"/>
                <a:gd name="T55" fmla="*/ 329 h 3205"/>
                <a:gd name="T56" fmla="*/ 1039 w 3204"/>
                <a:gd name="T57" fmla="*/ 431 h 3205"/>
                <a:gd name="T58" fmla="*/ 774 w 3204"/>
                <a:gd name="T59" fmla="*/ 599 h 3205"/>
                <a:gd name="T60" fmla="*/ 561 w 3204"/>
                <a:gd name="T61" fmla="*/ 824 h 3205"/>
                <a:gd name="T62" fmla="*/ 404 w 3204"/>
                <a:gd name="T63" fmla="*/ 1096 h 3205"/>
                <a:gd name="T64" fmla="*/ 317 w 3204"/>
                <a:gd name="T65" fmla="*/ 1404 h 3205"/>
                <a:gd name="T66" fmla="*/ 304 w 3204"/>
                <a:gd name="T67" fmla="*/ 1669 h 3205"/>
                <a:gd name="T68" fmla="*/ 361 w 3204"/>
                <a:gd name="T69" fmla="*/ 1988 h 3205"/>
                <a:gd name="T70" fmla="*/ 489 w 3204"/>
                <a:gd name="T71" fmla="*/ 2275 h 3205"/>
                <a:gd name="T72" fmla="*/ 682 w 3204"/>
                <a:gd name="T73" fmla="*/ 2521 h 3205"/>
                <a:gd name="T74" fmla="*/ 928 w 3204"/>
                <a:gd name="T75" fmla="*/ 2714 h 3205"/>
                <a:gd name="T76" fmla="*/ 1215 w 3204"/>
                <a:gd name="T77" fmla="*/ 2844 h 3205"/>
                <a:gd name="T78" fmla="*/ 1534 w 3204"/>
                <a:gd name="T79" fmla="*/ 2901 h 3205"/>
                <a:gd name="T80" fmla="*/ 1798 w 3204"/>
                <a:gd name="T81" fmla="*/ 2888 h 3205"/>
                <a:gd name="T82" fmla="*/ 2106 w 3204"/>
                <a:gd name="T83" fmla="*/ 2799 h 3205"/>
                <a:gd name="T84" fmla="*/ 2378 w 3204"/>
                <a:gd name="T85" fmla="*/ 2644 h 3205"/>
                <a:gd name="T86" fmla="*/ 2603 w 3204"/>
                <a:gd name="T87" fmla="*/ 2428 h 3205"/>
                <a:gd name="T88" fmla="*/ 2773 w 3204"/>
                <a:gd name="T89" fmla="*/ 2166 h 3205"/>
                <a:gd name="T90" fmla="*/ 2875 w 3204"/>
                <a:gd name="T91" fmla="*/ 1863 h 3205"/>
                <a:gd name="T92" fmla="*/ 2902 w 3204"/>
                <a:gd name="T93" fmla="*/ 1603 h 3205"/>
                <a:gd name="T94" fmla="*/ 2860 w 3204"/>
                <a:gd name="T95" fmla="*/ 1278 h 3205"/>
                <a:gd name="T96" fmla="*/ 2745 w 3204"/>
                <a:gd name="T97" fmla="*/ 983 h 3205"/>
                <a:gd name="T98" fmla="*/ 2563 w 3204"/>
                <a:gd name="T99" fmla="*/ 728 h 3205"/>
                <a:gd name="T100" fmla="*/ 2327 w 3204"/>
                <a:gd name="T101" fmla="*/ 524 h 3205"/>
                <a:gd name="T102" fmla="*/ 2048 w 3204"/>
                <a:gd name="T103" fmla="*/ 380 h 3205"/>
                <a:gd name="T104" fmla="*/ 1734 w 3204"/>
                <a:gd name="T105" fmla="*/ 308 h 3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04" h="3205">
                  <a:moveTo>
                    <a:pt x="1602" y="3205"/>
                  </a:moveTo>
                  <a:lnTo>
                    <a:pt x="1602" y="3205"/>
                  </a:lnTo>
                  <a:lnTo>
                    <a:pt x="1519" y="3201"/>
                  </a:lnTo>
                  <a:lnTo>
                    <a:pt x="1438" y="3196"/>
                  </a:lnTo>
                  <a:lnTo>
                    <a:pt x="1358" y="3186"/>
                  </a:lnTo>
                  <a:lnTo>
                    <a:pt x="1279" y="3171"/>
                  </a:lnTo>
                  <a:lnTo>
                    <a:pt x="1201" y="3154"/>
                  </a:lnTo>
                  <a:lnTo>
                    <a:pt x="1126" y="3131"/>
                  </a:lnTo>
                  <a:lnTo>
                    <a:pt x="1050" y="3107"/>
                  </a:lnTo>
                  <a:lnTo>
                    <a:pt x="979" y="3078"/>
                  </a:lnTo>
                  <a:lnTo>
                    <a:pt x="907" y="3046"/>
                  </a:lnTo>
                  <a:lnTo>
                    <a:pt x="839" y="3010"/>
                  </a:lnTo>
                  <a:lnTo>
                    <a:pt x="771" y="2973"/>
                  </a:lnTo>
                  <a:lnTo>
                    <a:pt x="706" y="2931"/>
                  </a:lnTo>
                  <a:lnTo>
                    <a:pt x="644" y="2886"/>
                  </a:lnTo>
                  <a:lnTo>
                    <a:pt x="584" y="2838"/>
                  </a:lnTo>
                  <a:lnTo>
                    <a:pt x="525" y="2787"/>
                  </a:lnTo>
                  <a:lnTo>
                    <a:pt x="468" y="2735"/>
                  </a:lnTo>
                  <a:lnTo>
                    <a:pt x="416" y="2678"/>
                  </a:lnTo>
                  <a:lnTo>
                    <a:pt x="366" y="2621"/>
                  </a:lnTo>
                  <a:lnTo>
                    <a:pt x="317" y="2561"/>
                  </a:lnTo>
                  <a:lnTo>
                    <a:pt x="274" y="2496"/>
                  </a:lnTo>
                  <a:lnTo>
                    <a:pt x="232" y="2432"/>
                  </a:lnTo>
                  <a:lnTo>
                    <a:pt x="193" y="2364"/>
                  </a:lnTo>
                  <a:lnTo>
                    <a:pt x="157" y="2296"/>
                  </a:lnTo>
                  <a:lnTo>
                    <a:pt x="125" y="2224"/>
                  </a:lnTo>
                  <a:lnTo>
                    <a:pt x="96" y="2153"/>
                  </a:lnTo>
                  <a:lnTo>
                    <a:pt x="72" y="2077"/>
                  </a:lnTo>
                  <a:lnTo>
                    <a:pt x="49" y="2001"/>
                  </a:lnTo>
                  <a:lnTo>
                    <a:pt x="32" y="1924"/>
                  </a:lnTo>
                  <a:lnTo>
                    <a:pt x="17" y="1846"/>
                  </a:lnTo>
                  <a:lnTo>
                    <a:pt x="8" y="1765"/>
                  </a:lnTo>
                  <a:lnTo>
                    <a:pt x="2" y="1684"/>
                  </a:lnTo>
                  <a:lnTo>
                    <a:pt x="0" y="1603"/>
                  </a:lnTo>
                  <a:lnTo>
                    <a:pt x="0" y="1603"/>
                  </a:lnTo>
                  <a:lnTo>
                    <a:pt x="2" y="1520"/>
                  </a:lnTo>
                  <a:lnTo>
                    <a:pt x="8" y="1438"/>
                  </a:lnTo>
                  <a:lnTo>
                    <a:pt x="17" y="1359"/>
                  </a:lnTo>
                  <a:lnTo>
                    <a:pt x="32" y="1280"/>
                  </a:lnTo>
                  <a:lnTo>
                    <a:pt x="49" y="1202"/>
                  </a:lnTo>
                  <a:lnTo>
                    <a:pt x="72" y="1127"/>
                  </a:lnTo>
                  <a:lnTo>
                    <a:pt x="96" y="1051"/>
                  </a:lnTo>
                  <a:lnTo>
                    <a:pt x="125" y="979"/>
                  </a:lnTo>
                  <a:lnTo>
                    <a:pt x="157" y="907"/>
                  </a:lnTo>
                  <a:lnTo>
                    <a:pt x="193" y="839"/>
                  </a:lnTo>
                  <a:lnTo>
                    <a:pt x="232" y="771"/>
                  </a:lnTo>
                  <a:lnTo>
                    <a:pt x="274" y="707"/>
                  </a:lnTo>
                  <a:lnTo>
                    <a:pt x="317" y="645"/>
                  </a:lnTo>
                  <a:lnTo>
                    <a:pt x="366" y="582"/>
                  </a:lnTo>
                  <a:lnTo>
                    <a:pt x="416" y="526"/>
                  </a:lnTo>
                  <a:lnTo>
                    <a:pt x="468" y="469"/>
                  </a:lnTo>
                  <a:lnTo>
                    <a:pt x="525" y="416"/>
                  </a:lnTo>
                  <a:lnTo>
                    <a:pt x="584" y="365"/>
                  </a:lnTo>
                  <a:lnTo>
                    <a:pt x="644" y="318"/>
                  </a:lnTo>
                  <a:lnTo>
                    <a:pt x="706" y="274"/>
                  </a:lnTo>
                  <a:lnTo>
                    <a:pt x="771" y="233"/>
                  </a:lnTo>
                  <a:lnTo>
                    <a:pt x="839" y="193"/>
                  </a:lnTo>
                  <a:lnTo>
                    <a:pt x="907" y="157"/>
                  </a:lnTo>
                  <a:lnTo>
                    <a:pt x="979" y="125"/>
                  </a:lnTo>
                  <a:lnTo>
                    <a:pt x="1050" y="97"/>
                  </a:lnTo>
                  <a:lnTo>
                    <a:pt x="1126" y="72"/>
                  </a:lnTo>
                  <a:lnTo>
                    <a:pt x="1201" y="50"/>
                  </a:lnTo>
                  <a:lnTo>
                    <a:pt x="1279" y="33"/>
                  </a:lnTo>
                  <a:lnTo>
                    <a:pt x="1358" y="17"/>
                  </a:lnTo>
                  <a:lnTo>
                    <a:pt x="1438" y="8"/>
                  </a:lnTo>
                  <a:lnTo>
                    <a:pt x="1519" y="2"/>
                  </a:lnTo>
                  <a:lnTo>
                    <a:pt x="1602" y="0"/>
                  </a:lnTo>
                  <a:lnTo>
                    <a:pt x="1602" y="0"/>
                  </a:lnTo>
                  <a:lnTo>
                    <a:pt x="1683" y="2"/>
                  </a:lnTo>
                  <a:lnTo>
                    <a:pt x="1764" y="8"/>
                  </a:lnTo>
                  <a:lnTo>
                    <a:pt x="1846" y="17"/>
                  </a:lnTo>
                  <a:lnTo>
                    <a:pt x="1923" y="33"/>
                  </a:lnTo>
                  <a:lnTo>
                    <a:pt x="2000" y="50"/>
                  </a:lnTo>
                  <a:lnTo>
                    <a:pt x="2078" y="72"/>
                  </a:lnTo>
                  <a:lnTo>
                    <a:pt x="2152" y="97"/>
                  </a:lnTo>
                  <a:lnTo>
                    <a:pt x="2223" y="125"/>
                  </a:lnTo>
                  <a:lnTo>
                    <a:pt x="2295" y="157"/>
                  </a:lnTo>
                  <a:lnTo>
                    <a:pt x="2365" y="193"/>
                  </a:lnTo>
                  <a:lnTo>
                    <a:pt x="2431" y="233"/>
                  </a:lnTo>
                  <a:lnTo>
                    <a:pt x="2497" y="274"/>
                  </a:lnTo>
                  <a:lnTo>
                    <a:pt x="2560" y="318"/>
                  </a:lnTo>
                  <a:lnTo>
                    <a:pt x="2620" y="365"/>
                  </a:lnTo>
                  <a:lnTo>
                    <a:pt x="2679" y="416"/>
                  </a:lnTo>
                  <a:lnTo>
                    <a:pt x="2733" y="469"/>
                  </a:lnTo>
                  <a:lnTo>
                    <a:pt x="2786" y="526"/>
                  </a:lnTo>
                  <a:lnTo>
                    <a:pt x="2837" y="582"/>
                  </a:lnTo>
                  <a:lnTo>
                    <a:pt x="2885" y="645"/>
                  </a:lnTo>
                  <a:lnTo>
                    <a:pt x="2930" y="707"/>
                  </a:lnTo>
                  <a:lnTo>
                    <a:pt x="2971" y="771"/>
                  </a:lnTo>
                  <a:lnTo>
                    <a:pt x="3009" y="839"/>
                  </a:lnTo>
                  <a:lnTo>
                    <a:pt x="3045" y="907"/>
                  </a:lnTo>
                  <a:lnTo>
                    <a:pt x="3077" y="979"/>
                  </a:lnTo>
                  <a:lnTo>
                    <a:pt x="3106" y="1051"/>
                  </a:lnTo>
                  <a:lnTo>
                    <a:pt x="3132" y="1127"/>
                  </a:lnTo>
                  <a:lnTo>
                    <a:pt x="3153" y="1202"/>
                  </a:lnTo>
                  <a:lnTo>
                    <a:pt x="3170" y="1280"/>
                  </a:lnTo>
                  <a:lnTo>
                    <a:pt x="3185" y="1359"/>
                  </a:lnTo>
                  <a:lnTo>
                    <a:pt x="3194" y="1438"/>
                  </a:lnTo>
                  <a:lnTo>
                    <a:pt x="3202" y="1520"/>
                  </a:lnTo>
                  <a:lnTo>
                    <a:pt x="3204" y="1603"/>
                  </a:lnTo>
                  <a:lnTo>
                    <a:pt x="3204" y="1603"/>
                  </a:lnTo>
                  <a:lnTo>
                    <a:pt x="3202" y="1684"/>
                  </a:lnTo>
                  <a:lnTo>
                    <a:pt x="3194" y="1765"/>
                  </a:lnTo>
                  <a:lnTo>
                    <a:pt x="3185" y="1846"/>
                  </a:lnTo>
                  <a:lnTo>
                    <a:pt x="3170" y="1924"/>
                  </a:lnTo>
                  <a:lnTo>
                    <a:pt x="3153" y="2001"/>
                  </a:lnTo>
                  <a:lnTo>
                    <a:pt x="3132" y="2077"/>
                  </a:lnTo>
                  <a:lnTo>
                    <a:pt x="3106" y="2153"/>
                  </a:lnTo>
                  <a:lnTo>
                    <a:pt x="3077" y="2224"/>
                  </a:lnTo>
                  <a:lnTo>
                    <a:pt x="3045" y="2296"/>
                  </a:lnTo>
                  <a:lnTo>
                    <a:pt x="3009" y="2364"/>
                  </a:lnTo>
                  <a:lnTo>
                    <a:pt x="2971" y="2432"/>
                  </a:lnTo>
                  <a:lnTo>
                    <a:pt x="2930" y="2496"/>
                  </a:lnTo>
                  <a:lnTo>
                    <a:pt x="2885" y="2561"/>
                  </a:lnTo>
                  <a:lnTo>
                    <a:pt x="2837" y="2621"/>
                  </a:lnTo>
                  <a:lnTo>
                    <a:pt x="2786" y="2678"/>
                  </a:lnTo>
                  <a:lnTo>
                    <a:pt x="2733" y="2735"/>
                  </a:lnTo>
                  <a:lnTo>
                    <a:pt x="2679" y="2787"/>
                  </a:lnTo>
                  <a:lnTo>
                    <a:pt x="2620" y="2838"/>
                  </a:lnTo>
                  <a:lnTo>
                    <a:pt x="2560" y="2886"/>
                  </a:lnTo>
                  <a:lnTo>
                    <a:pt x="2497" y="2931"/>
                  </a:lnTo>
                  <a:lnTo>
                    <a:pt x="2431" y="2973"/>
                  </a:lnTo>
                  <a:lnTo>
                    <a:pt x="2365" y="3010"/>
                  </a:lnTo>
                  <a:lnTo>
                    <a:pt x="2295" y="3046"/>
                  </a:lnTo>
                  <a:lnTo>
                    <a:pt x="2223" y="3078"/>
                  </a:lnTo>
                  <a:lnTo>
                    <a:pt x="2152" y="3107"/>
                  </a:lnTo>
                  <a:lnTo>
                    <a:pt x="2078" y="3131"/>
                  </a:lnTo>
                  <a:lnTo>
                    <a:pt x="2000" y="3154"/>
                  </a:lnTo>
                  <a:lnTo>
                    <a:pt x="1923" y="3171"/>
                  </a:lnTo>
                  <a:lnTo>
                    <a:pt x="1846" y="3186"/>
                  </a:lnTo>
                  <a:lnTo>
                    <a:pt x="1764" y="3196"/>
                  </a:lnTo>
                  <a:lnTo>
                    <a:pt x="1683" y="3201"/>
                  </a:lnTo>
                  <a:lnTo>
                    <a:pt x="1602" y="3205"/>
                  </a:lnTo>
                  <a:lnTo>
                    <a:pt x="1602" y="3205"/>
                  </a:lnTo>
                  <a:close/>
                  <a:moveTo>
                    <a:pt x="1602" y="303"/>
                  </a:moveTo>
                  <a:lnTo>
                    <a:pt x="1602" y="303"/>
                  </a:lnTo>
                  <a:lnTo>
                    <a:pt x="1534" y="303"/>
                  </a:lnTo>
                  <a:lnTo>
                    <a:pt x="1468" y="308"/>
                  </a:lnTo>
                  <a:lnTo>
                    <a:pt x="1404" y="318"/>
                  </a:lnTo>
                  <a:lnTo>
                    <a:pt x="1339" y="329"/>
                  </a:lnTo>
                  <a:lnTo>
                    <a:pt x="1277" y="342"/>
                  </a:lnTo>
                  <a:lnTo>
                    <a:pt x="1215" y="361"/>
                  </a:lnTo>
                  <a:lnTo>
                    <a:pt x="1154" y="380"/>
                  </a:lnTo>
                  <a:lnTo>
                    <a:pt x="1096" y="405"/>
                  </a:lnTo>
                  <a:lnTo>
                    <a:pt x="1039" y="431"/>
                  </a:lnTo>
                  <a:lnTo>
                    <a:pt x="982" y="460"/>
                  </a:lnTo>
                  <a:lnTo>
                    <a:pt x="928" y="490"/>
                  </a:lnTo>
                  <a:lnTo>
                    <a:pt x="875" y="524"/>
                  </a:lnTo>
                  <a:lnTo>
                    <a:pt x="824" y="560"/>
                  </a:lnTo>
                  <a:lnTo>
                    <a:pt x="774" y="599"/>
                  </a:lnTo>
                  <a:lnTo>
                    <a:pt x="727" y="641"/>
                  </a:lnTo>
                  <a:lnTo>
                    <a:pt x="682" y="683"/>
                  </a:lnTo>
                  <a:lnTo>
                    <a:pt x="640" y="728"/>
                  </a:lnTo>
                  <a:lnTo>
                    <a:pt x="599" y="775"/>
                  </a:lnTo>
                  <a:lnTo>
                    <a:pt x="561" y="824"/>
                  </a:lnTo>
                  <a:lnTo>
                    <a:pt x="523" y="875"/>
                  </a:lnTo>
                  <a:lnTo>
                    <a:pt x="489" y="928"/>
                  </a:lnTo>
                  <a:lnTo>
                    <a:pt x="459" y="983"/>
                  </a:lnTo>
                  <a:lnTo>
                    <a:pt x="431" y="1040"/>
                  </a:lnTo>
                  <a:lnTo>
                    <a:pt x="404" y="1096"/>
                  </a:lnTo>
                  <a:lnTo>
                    <a:pt x="382" y="1155"/>
                  </a:lnTo>
                  <a:lnTo>
                    <a:pt x="361" y="1215"/>
                  </a:lnTo>
                  <a:lnTo>
                    <a:pt x="342" y="1278"/>
                  </a:lnTo>
                  <a:lnTo>
                    <a:pt x="329" y="1340"/>
                  </a:lnTo>
                  <a:lnTo>
                    <a:pt x="317" y="1404"/>
                  </a:lnTo>
                  <a:lnTo>
                    <a:pt x="308" y="1469"/>
                  </a:lnTo>
                  <a:lnTo>
                    <a:pt x="304" y="1535"/>
                  </a:lnTo>
                  <a:lnTo>
                    <a:pt x="302" y="1603"/>
                  </a:lnTo>
                  <a:lnTo>
                    <a:pt x="302" y="1603"/>
                  </a:lnTo>
                  <a:lnTo>
                    <a:pt x="304" y="1669"/>
                  </a:lnTo>
                  <a:lnTo>
                    <a:pt x="308" y="1735"/>
                  </a:lnTo>
                  <a:lnTo>
                    <a:pt x="317" y="1799"/>
                  </a:lnTo>
                  <a:lnTo>
                    <a:pt x="329" y="1863"/>
                  </a:lnTo>
                  <a:lnTo>
                    <a:pt x="342" y="1926"/>
                  </a:lnTo>
                  <a:lnTo>
                    <a:pt x="361" y="1988"/>
                  </a:lnTo>
                  <a:lnTo>
                    <a:pt x="382" y="2049"/>
                  </a:lnTo>
                  <a:lnTo>
                    <a:pt x="404" y="2107"/>
                  </a:lnTo>
                  <a:lnTo>
                    <a:pt x="431" y="2166"/>
                  </a:lnTo>
                  <a:lnTo>
                    <a:pt x="459" y="2221"/>
                  </a:lnTo>
                  <a:lnTo>
                    <a:pt x="489" y="2275"/>
                  </a:lnTo>
                  <a:lnTo>
                    <a:pt x="523" y="2328"/>
                  </a:lnTo>
                  <a:lnTo>
                    <a:pt x="561" y="2379"/>
                  </a:lnTo>
                  <a:lnTo>
                    <a:pt x="599" y="2428"/>
                  </a:lnTo>
                  <a:lnTo>
                    <a:pt x="640" y="2476"/>
                  </a:lnTo>
                  <a:lnTo>
                    <a:pt x="682" y="2521"/>
                  </a:lnTo>
                  <a:lnTo>
                    <a:pt x="727" y="2564"/>
                  </a:lnTo>
                  <a:lnTo>
                    <a:pt x="774" y="2604"/>
                  </a:lnTo>
                  <a:lnTo>
                    <a:pt x="824" y="2644"/>
                  </a:lnTo>
                  <a:lnTo>
                    <a:pt x="875" y="2680"/>
                  </a:lnTo>
                  <a:lnTo>
                    <a:pt x="928" y="2714"/>
                  </a:lnTo>
                  <a:lnTo>
                    <a:pt x="982" y="2744"/>
                  </a:lnTo>
                  <a:lnTo>
                    <a:pt x="1039" y="2774"/>
                  </a:lnTo>
                  <a:lnTo>
                    <a:pt x="1096" y="2799"/>
                  </a:lnTo>
                  <a:lnTo>
                    <a:pt x="1154" y="2823"/>
                  </a:lnTo>
                  <a:lnTo>
                    <a:pt x="1215" y="2844"/>
                  </a:lnTo>
                  <a:lnTo>
                    <a:pt x="1277" y="2861"/>
                  </a:lnTo>
                  <a:lnTo>
                    <a:pt x="1339" y="2876"/>
                  </a:lnTo>
                  <a:lnTo>
                    <a:pt x="1404" y="2888"/>
                  </a:lnTo>
                  <a:lnTo>
                    <a:pt x="1468" y="2895"/>
                  </a:lnTo>
                  <a:lnTo>
                    <a:pt x="1534" y="2901"/>
                  </a:lnTo>
                  <a:lnTo>
                    <a:pt x="1602" y="2903"/>
                  </a:lnTo>
                  <a:lnTo>
                    <a:pt x="1602" y="2903"/>
                  </a:lnTo>
                  <a:lnTo>
                    <a:pt x="1668" y="2901"/>
                  </a:lnTo>
                  <a:lnTo>
                    <a:pt x="1734" y="2895"/>
                  </a:lnTo>
                  <a:lnTo>
                    <a:pt x="1798" y="2888"/>
                  </a:lnTo>
                  <a:lnTo>
                    <a:pt x="1863" y="2876"/>
                  </a:lnTo>
                  <a:lnTo>
                    <a:pt x="1925" y="2861"/>
                  </a:lnTo>
                  <a:lnTo>
                    <a:pt x="1987" y="2844"/>
                  </a:lnTo>
                  <a:lnTo>
                    <a:pt x="2048" y="2823"/>
                  </a:lnTo>
                  <a:lnTo>
                    <a:pt x="2106" y="2799"/>
                  </a:lnTo>
                  <a:lnTo>
                    <a:pt x="2165" y="2774"/>
                  </a:lnTo>
                  <a:lnTo>
                    <a:pt x="2220" y="2744"/>
                  </a:lnTo>
                  <a:lnTo>
                    <a:pt x="2274" y="2714"/>
                  </a:lnTo>
                  <a:lnTo>
                    <a:pt x="2327" y="2680"/>
                  </a:lnTo>
                  <a:lnTo>
                    <a:pt x="2378" y="2644"/>
                  </a:lnTo>
                  <a:lnTo>
                    <a:pt x="2427" y="2604"/>
                  </a:lnTo>
                  <a:lnTo>
                    <a:pt x="2475" y="2564"/>
                  </a:lnTo>
                  <a:lnTo>
                    <a:pt x="2520" y="2521"/>
                  </a:lnTo>
                  <a:lnTo>
                    <a:pt x="2563" y="2476"/>
                  </a:lnTo>
                  <a:lnTo>
                    <a:pt x="2603" y="2428"/>
                  </a:lnTo>
                  <a:lnTo>
                    <a:pt x="2643" y="2379"/>
                  </a:lnTo>
                  <a:lnTo>
                    <a:pt x="2679" y="2328"/>
                  </a:lnTo>
                  <a:lnTo>
                    <a:pt x="2713" y="2275"/>
                  </a:lnTo>
                  <a:lnTo>
                    <a:pt x="2745" y="2221"/>
                  </a:lnTo>
                  <a:lnTo>
                    <a:pt x="2773" y="2166"/>
                  </a:lnTo>
                  <a:lnTo>
                    <a:pt x="2800" y="2107"/>
                  </a:lnTo>
                  <a:lnTo>
                    <a:pt x="2822" y="2049"/>
                  </a:lnTo>
                  <a:lnTo>
                    <a:pt x="2843" y="1988"/>
                  </a:lnTo>
                  <a:lnTo>
                    <a:pt x="2860" y="1926"/>
                  </a:lnTo>
                  <a:lnTo>
                    <a:pt x="2875" y="1863"/>
                  </a:lnTo>
                  <a:lnTo>
                    <a:pt x="2886" y="1799"/>
                  </a:lnTo>
                  <a:lnTo>
                    <a:pt x="2894" y="1735"/>
                  </a:lnTo>
                  <a:lnTo>
                    <a:pt x="2900" y="1669"/>
                  </a:lnTo>
                  <a:lnTo>
                    <a:pt x="2902" y="1603"/>
                  </a:lnTo>
                  <a:lnTo>
                    <a:pt x="2902" y="1603"/>
                  </a:lnTo>
                  <a:lnTo>
                    <a:pt x="2900" y="1535"/>
                  </a:lnTo>
                  <a:lnTo>
                    <a:pt x="2894" y="1469"/>
                  </a:lnTo>
                  <a:lnTo>
                    <a:pt x="2886" y="1404"/>
                  </a:lnTo>
                  <a:lnTo>
                    <a:pt x="2875" y="1340"/>
                  </a:lnTo>
                  <a:lnTo>
                    <a:pt x="2860" y="1278"/>
                  </a:lnTo>
                  <a:lnTo>
                    <a:pt x="2843" y="1215"/>
                  </a:lnTo>
                  <a:lnTo>
                    <a:pt x="2822" y="1155"/>
                  </a:lnTo>
                  <a:lnTo>
                    <a:pt x="2800" y="1096"/>
                  </a:lnTo>
                  <a:lnTo>
                    <a:pt x="2773" y="1040"/>
                  </a:lnTo>
                  <a:lnTo>
                    <a:pt x="2745" y="983"/>
                  </a:lnTo>
                  <a:lnTo>
                    <a:pt x="2713" y="928"/>
                  </a:lnTo>
                  <a:lnTo>
                    <a:pt x="2679" y="875"/>
                  </a:lnTo>
                  <a:lnTo>
                    <a:pt x="2643" y="824"/>
                  </a:lnTo>
                  <a:lnTo>
                    <a:pt x="2603" y="775"/>
                  </a:lnTo>
                  <a:lnTo>
                    <a:pt x="2563" y="728"/>
                  </a:lnTo>
                  <a:lnTo>
                    <a:pt x="2520" y="683"/>
                  </a:lnTo>
                  <a:lnTo>
                    <a:pt x="2475" y="641"/>
                  </a:lnTo>
                  <a:lnTo>
                    <a:pt x="2427" y="599"/>
                  </a:lnTo>
                  <a:lnTo>
                    <a:pt x="2378" y="560"/>
                  </a:lnTo>
                  <a:lnTo>
                    <a:pt x="2327" y="524"/>
                  </a:lnTo>
                  <a:lnTo>
                    <a:pt x="2274" y="490"/>
                  </a:lnTo>
                  <a:lnTo>
                    <a:pt x="2220" y="460"/>
                  </a:lnTo>
                  <a:lnTo>
                    <a:pt x="2165" y="431"/>
                  </a:lnTo>
                  <a:lnTo>
                    <a:pt x="2106" y="405"/>
                  </a:lnTo>
                  <a:lnTo>
                    <a:pt x="2048" y="380"/>
                  </a:lnTo>
                  <a:lnTo>
                    <a:pt x="1987" y="361"/>
                  </a:lnTo>
                  <a:lnTo>
                    <a:pt x="1925" y="342"/>
                  </a:lnTo>
                  <a:lnTo>
                    <a:pt x="1863" y="329"/>
                  </a:lnTo>
                  <a:lnTo>
                    <a:pt x="1798" y="318"/>
                  </a:lnTo>
                  <a:lnTo>
                    <a:pt x="1734" y="308"/>
                  </a:lnTo>
                  <a:lnTo>
                    <a:pt x="1668" y="303"/>
                  </a:lnTo>
                  <a:lnTo>
                    <a:pt x="1602" y="303"/>
                  </a:lnTo>
                  <a:lnTo>
                    <a:pt x="1602"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29" name="Freeform 7"/>
            <p:cNvSpPr>
              <a:spLocks/>
            </p:cNvSpPr>
            <p:nvPr userDrawn="1"/>
          </p:nvSpPr>
          <p:spPr bwMode="auto">
            <a:xfrm>
              <a:off x="1275" y="958"/>
              <a:ext cx="1572" cy="1039"/>
            </a:xfrm>
            <a:custGeom>
              <a:avLst/>
              <a:gdLst>
                <a:gd name="T0" fmla="*/ 1955 w 3144"/>
                <a:gd name="T1" fmla="*/ 860 h 2079"/>
                <a:gd name="T2" fmla="*/ 1976 w 3144"/>
                <a:gd name="T3" fmla="*/ 845 h 2079"/>
                <a:gd name="T4" fmla="*/ 2044 w 3144"/>
                <a:gd name="T5" fmla="*/ 805 h 2079"/>
                <a:gd name="T6" fmla="*/ 2108 w 3144"/>
                <a:gd name="T7" fmla="*/ 758 h 2079"/>
                <a:gd name="T8" fmla="*/ 2148 w 3144"/>
                <a:gd name="T9" fmla="*/ 718 h 2079"/>
                <a:gd name="T10" fmla="*/ 2171 w 3144"/>
                <a:gd name="T11" fmla="*/ 688 h 2079"/>
                <a:gd name="T12" fmla="*/ 2190 w 3144"/>
                <a:gd name="T13" fmla="*/ 652 h 2079"/>
                <a:gd name="T14" fmla="*/ 2197 w 3144"/>
                <a:gd name="T15" fmla="*/ 633 h 2079"/>
                <a:gd name="T16" fmla="*/ 2212 w 3144"/>
                <a:gd name="T17" fmla="*/ 569 h 2079"/>
                <a:gd name="T18" fmla="*/ 2212 w 3144"/>
                <a:gd name="T19" fmla="*/ 495 h 2079"/>
                <a:gd name="T20" fmla="*/ 2201 w 3144"/>
                <a:gd name="T21" fmla="*/ 422 h 2079"/>
                <a:gd name="T22" fmla="*/ 2176 w 3144"/>
                <a:gd name="T23" fmla="*/ 350 h 2079"/>
                <a:gd name="T24" fmla="*/ 2747 w 3144"/>
                <a:gd name="T25" fmla="*/ 0 h 2079"/>
                <a:gd name="T26" fmla="*/ 2755 w 3144"/>
                <a:gd name="T27" fmla="*/ 19 h 2079"/>
                <a:gd name="T28" fmla="*/ 2777 w 3144"/>
                <a:gd name="T29" fmla="*/ 80 h 2079"/>
                <a:gd name="T30" fmla="*/ 2790 w 3144"/>
                <a:gd name="T31" fmla="*/ 140 h 2079"/>
                <a:gd name="T32" fmla="*/ 2798 w 3144"/>
                <a:gd name="T33" fmla="*/ 199 h 2079"/>
                <a:gd name="T34" fmla="*/ 2798 w 3144"/>
                <a:gd name="T35" fmla="*/ 255 h 2079"/>
                <a:gd name="T36" fmla="*/ 2792 w 3144"/>
                <a:gd name="T37" fmla="*/ 312 h 2079"/>
                <a:gd name="T38" fmla="*/ 2779 w 3144"/>
                <a:gd name="T39" fmla="*/ 367 h 2079"/>
                <a:gd name="T40" fmla="*/ 2758 w 3144"/>
                <a:gd name="T41" fmla="*/ 418 h 2079"/>
                <a:gd name="T42" fmla="*/ 2732 w 3144"/>
                <a:gd name="T43" fmla="*/ 467 h 2079"/>
                <a:gd name="T44" fmla="*/ 2758 w 3144"/>
                <a:gd name="T45" fmla="*/ 467 h 2079"/>
                <a:gd name="T46" fmla="*/ 2785 w 3144"/>
                <a:gd name="T47" fmla="*/ 467 h 2079"/>
                <a:gd name="T48" fmla="*/ 2838 w 3144"/>
                <a:gd name="T49" fmla="*/ 475 h 2079"/>
                <a:gd name="T50" fmla="*/ 2891 w 3144"/>
                <a:gd name="T51" fmla="*/ 488 h 2079"/>
                <a:gd name="T52" fmla="*/ 2942 w 3144"/>
                <a:gd name="T53" fmla="*/ 509 h 2079"/>
                <a:gd name="T54" fmla="*/ 2989 w 3144"/>
                <a:gd name="T55" fmla="*/ 535 h 2079"/>
                <a:gd name="T56" fmla="*/ 3034 w 3144"/>
                <a:gd name="T57" fmla="*/ 567 h 2079"/>
                <a:gd name="T58" fmla="*/ 3076 w 3144"/>
                <a:gd name="T59" fmla="*/ 603 h 2079"/>
                <a:gd name="T60" fmla="*/ 3115 w 3144"/>
                <a:gd name="T61" fmla="*/ 647 h 2079"/>
                <a:gd name="T62" fmla="*/ 3144 w 3144"/>
                <a:gd name="T63" fmla="*/ 686 h 2079"/>
                <a:gd name="T64" fmla="*/ 2558 w 3144"/>
                <a:gd name="T65" fmla="*/ 1007 h 2079"/>
                <a:gd name="T66" fmla="*/ 2535 w 3144"/>
                <a:gd name="T67" fmla="*/ 981 h 2079"/>
                <a:gd name="T68" fmla="*/ 2475 w 3144"/>
                <a:gd name="T69" fmla="*/ 928 h 2079"/>
                <a:gd name="T70" fmla="*/ 2403 w 3144"/>
                <a:gd name="T71" fmla="*/ 881 h 2079"/>
                <a:gd name="T72" fmla="*/ 2346 w 3144"/>
                <a:gd name="T73" fmla="*/ 856 h 2079"/>
                <a:gd name="T74" fmla="*/ 2309 w 3144"/>
                <a:gd name="T75" fmla="*/ 847 h 2079"/>
                <a:gd name="T76" fmla="*/ 2290 w 3144"/>
                <a:gd name="T77" fmla="*/ 845 h 2079"/>
                <a:gd name="T78" fmla="*/ 2273 w 3144"/>
                <a:gd name="T79" fmla="*/ 843 h 2079"/>
                <a:gd name="T80" fmla="*/ 2239 w 3144"/>
                <a:gd name="T81" fmla="*/ 845 h 2079"/>
                <a:gd name="T82" fmla="*/ 2175 w 3144"/>
                <a:gd name="T83" fmla="*/ 862 h 2079"/>
                <a:gd name="T84" fmla="*/ 2108 w 3144"/>
                <a:gd name="T85" fmla="*/ 890 h 2079"/>
                <a:gd name="T86" fmla="*/ 2022 w 3144"/>
                <a:gd name="T87" fmla="*/ 938 h 2079"/>
                <a:gd name="T88" fmla="*/ 2005 w 3144"/>
                <a:gd name="T89" fmla="*/ 945 h 2079"/>
                <a:gd name="T90" fmla="*/ 0 w 3144"/>
                <a:gd name="T91" fmla="*/ 1994 h 2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44" h="2079">
                  <a:moveTo>
                    <a:pt x="0" y="1994"/>
                  </a:moveTo>
                  <a:lnTo>
                    <a:pt x="1955" y="860"/>
                  </a:lnTo>
                  <a:lnTo>
                    <a:pt x="1954" y="858"/>
                  </a:lnTo>
                  <a:lnTo>
                    <a:pt x="1976" y="845"/>
                  </a:lnTo>
                  <a:lnTo>
                    <a:pt x="1976" y="845"/>
                  </a:lnTo>
                  <a:lnTo>
                    <a:pt x="2044" y="805"/>
                  </a:lnTo>
                  <a:lnTo>
                    <a:pt x="2076" y="783"/>
                  </a:lnTo>
                  <a:lnTo>
                    <a:pt x="2108" y="758"/>
                  </a:lnTo>
                  <a:lnTo>
                    <a:pt x="2135" y="732"/>
                  </a:lnTo>
                  <a:lnTo>
                    <a:pt x="2148" y="718"/>
                  </a:lnTo>
                  <a:lnTo>
                    <a:pt x="2161" y="703"/>
                  </a:lnTo>
                  <a:lnTo>
                    <a:pt x="2171" y="688"/>
                  </a:lnTo>
                  <a:lnTo>
                    <a:pt x="2182" y="671"/>
                  </a:lnTo>
                  <a:lnTo>
                    <a:pt x="2190" y="652"/>
                  </a:lnTo>
                  <a:lnTo>
                    <a:pt x="2197" y="633"/>
                  </a:lnTo>
                  <a:lnTo>
                    <a:pt x="2197" y="633"/>
                  </a:lnTo>
                  <a:lnTo>
                    <a:pt x="2207" y="603"/>
                  </a:lnTo>
                  <a:lnTo>
                    <a:pt x="2212" y="569"/>
                  </a:lnTo>
                  <a:lnTo>
                    <a:pt x="2214" y="533"/>
                  </a:lnTo>
                  <a:lnTo>
                    <a:pt x="2212" y="495"/>
                  </a:lnTo>
                  <a:lnTo>
                    <a:pt x="2209" y="458"/>
                  </a:lnTo>
                  <a:lnTo>
                    <a:pt x="2201" y="422"/>
                  </a:lnTo>
                  <a:lnTo>
                    <a:pt x="2190" y="386"/>
                  </a:lnTo>
                  <a:lnTo>
                    <a:pt x="2176" y="350"/>
                  </a:lnTo>
                  <a:lnTo>
                    <a:pt x="2169" y="335"/>
                  </a:lnTo>
                  <a:lnTo>
                    <a:pt x="2747" y="0"/>
                  </a:lnTo>
                  <a:lnTo>
                    <a:pt x="2755" y="19"/>
                  </a:lnTo>
                  <a:lnTo>
                    <a:pt x="2755" y="19"/>
                  </a:lnTo>
                  <a:lnTo>
                    <a:pt x="2768" y="49"/>
                  </a:lnTo>
                  <a:lnTo>
                    <a:pt x="2777" y="80"/>
                  </a:lnTo>
                  <a:lnTo>
                    <a:pt x="2785" y="110"/>
                  </a:lnTo>
                  <a:lnTo>
                    <a:pt x="2790" y="140"/>
                  </a:lnTo>
                  <a:lnTo>
                    <a:pt x="2796" y="169"/>
                  </a:lnTo>
                  <a:lnTo>
                    <a:pt x="2798" y="199"/>
                  </a:lnTo>
                  <a:lnTo>
                    <a:pt x="2800" y="227"/>
                  </a:lnTo>
                  <a:lnTo>
                    <a:pt x="2798" y="255"/>
                  </a:lnTo>
                  <a:lnTo>
                    <a:pt x="2796" y="284"/>
                  </a:lnTo>
                  <a:lnTo>
                    <a:pt x="2792" y="312"/>
                  </a:lnTo>
                  <a:lnTo>
                    <a:pt x="2787" y="340"/>
                  </a:lnTo>
                  <a:lnTo>
                    <a:pt x="2779" y="367"/>
                  </a:lnTo>
                  <a:lnTo>
                    <a:pt x="2770" y="393"/>
                  </a:lnTo>
                  <a:lnTo>
                    <a:pt x="2758" y="418"/>
                  </a:lnTo>
                  <a:lnTo>
                    <a:pt x="2745" y="442"/>
                  </a:lnTo>
                  <a:lnTo>
                    <a:pt x="2732" y="467"/>
                  </a:lnTo>
                  <a:lnTo>
                    <a:pt x="2732" y="467"/>
                  </a:lnTo>
                  <a:lnTo>
                    <a:pt x="2758" y="467"/>
                  </a:lnTo>
                  <a:lnTo>
                    <a:pt x="2758" y="467"/>
                  </a:lnTo>
                  <a:lnTo>
                    <a:pt x="2785" y="467"/>
                  </a:lnTo>
                  <a:lnTo>
                    <a:pt x="2811" y="469"/>
                  </a:lnTo>
                  <a:lnTo>
                    <a:pt x="2838" y="475"/>
                  </a:lnTo>
                  <a:lnTo>
                    <a:pt x="2864" y="480"/>
                  </a:lnTo>
                  <a:lnTo>
                    <a:pt x="2891" y="488"/>
                  </a:lnTo>
                  <a:lnTo>
                    <a:pt x="2915" y="497"/>
                  </a:lnTo>
                  <a:lnTo>
                    <a:pt x="2942" y="509"/>
                  </a:lnTo>
                  <a:lnTo>
                    <a:pt x="2966" y="520"/>
                  </a:lnTo>
                  <a:lnTo>
                    <a:pt x="2989" y="535"/>
                  </a:lnTo>
                  <a:lnTo>
                    <a:pt x="3011" y="550"/>
                  </a:lnTo>
                  <a:lnTo>
                    <a:pt x="3034" y="567"/>
                  </a:lnTo>
                  <a:lnTo>
                    <a:pt x="3055" y="584"/>
                  </a:lnTo>
                  <a:lnTo>
                    <a:pt x="3076" y="603"/>
                  </a:lnTo>
                  <a:lnTo>
                    <a:pt x="3096" y="624"/>
                  </a:lnTo>
                  <a:lnTo>
                    <a:pt x="3115" y="647"/>
                  </a:lnTo>
                  <a:lnTo>
                    <a:pt x="3132" y="669"/>
                  </a:lnTo>
                  <a:lnTo>
                    <a:pt x="3144" y="686"/>
                  </a:lnTo>
                  <a:lnTo>
                    <a:pt x="2568" y="1021"/>
                  </a:lnTo>
                  <a:lnTo>
                    <a:pt x="2558" y="1007"/>
                  </a:lnTo>
                  <a:lnTo>
                    <a:pt x="2558" y="1007"/>
                  </a:lnTo>
                  <a:lnTo>
                    <a:pt x="2535" y="981"/>
                  </a:lnTo>
                  <a:lnTo>
                    <a:pt x="2507" y="953"/>
                  </a:lnTo>
                  <a:lnTo>
                    <a:pt x="2475" y="928"/>
                  </a:lnTo>
                  <a:lnTo>
                    <a:pt x="2441" y="904"/>
                  </a:lnTo>
                  <a:lnTo>
                    <a:pt x="2403" y="881"/>
                  </a:lnTo>
                  <a:lnTo>
                    <a:pt x="2365" y="864"/>
                  </a:lnTo>
                  <a:lnTo>
                    <a:pt x="2346" y="856"/>
                  </a:lnTo>
                  <a:lnTo>
                    <a:pt x="2328" y="851"/>
                  </a:lnTo>
                  <a:lnTo>
                    <a:pt x="2309" y="847"/>
                  </a:lnTo>
                  <a:lnTo>
                    <a:pt x="2290" y="845"/>
                  </a:lnTo>
                  <a:lnTo>
                    <a:pt x="2290" y="845"/>
                  </a:lnTo>
                  <a:lnTo>
                    <a:pt x="2273" y="843"/>
                  </a:lnTo>
                  <a:lnTo>
                    <a:pt x="2273" y="843"/>
                  </a:lnTo>
                  <a:lnTo>
                    <a:pt x="2256" y="843"/>
                  </a:lnTo>
                  <a:lnTo>
                    <a:pt x="2239" y="845"/>
                  </a:lnTo>
                  <a:lnTo>
                    <a:pt x="2207" y="852"/>
                  </a:lnTo>
                  <a:lnTo>
                    <a:pt x="2175" y="862"/>
                  </a:lnTo>
                  <a:lnTo>
                    <a:pt x="2141" y="875"/>
                  </a:lnTo>
                  <a:lnTo>
                    <a:pt x="2108" y="890"/>
                  </a:lnTo>
                  <a:lnTo>
                    <a:pt x="2078" y="907"/>
                  </a:lnTo>
                  <a:lnTo>
                    <a:pt x="2022" y="938"/>
                  </a:lnTo>
                  <a:lnTo>
                    <a:pt x="2006" y="947"/>
                  </a:lnTo>
                  <a:lnTo>
                    <a:pt x="2005" y="945"/>
                  </a:lnTo>
                  <a:lnTo>
                    <a:pt x="49" y="2079"/>
                  </a:lnTo>
                  <a:lnTo>
                    <a:pt x="0" y="19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30" name="Freeform 8"/>
            <p:cNvSpPr>
              <a:spLocks noEditPoints="1"/>
            </p:cNvSpPr>
            <p:nvPr userDrawn="1"/>
          </p:nvSpPr>
          <p:spPr bwMode="auto">
            <a:xfrm>
              <a:off x="1262" y="944"/>
              <a:ext cx="1599" cy="1067"/>
            </a:xfrm>
            <a:custGeom>
              <a:avLst/>
              <a:gdLst>
                <a:gd name="T0" fmla="*/ 2775 w 3198"/>
                <a:gd name="T1" fmla="*/ 85 h 2133"/>
                <a:gd name="T2" fmla="*/ 2799 w 3198"/>
                <a:gd name="T3" fmla="*/ 176 h 2133"/>
                <a:gd name="T4" fmla="*/ 2807 w 3198"/>
                <a:gd name="T5" fmla="*/ 265 h 2133"/>
                <a:gd name="T6" fmla="*/ 2796 w 3198"/>
                <a:gd name="T7" fmla="*/ 353 h 2133"/>
                <a:gd name="T8" fmla="*/ 2767 w 3198"/>
                <a:gd name="T9" fmla="*/ 440 h 2133"/>
                <a:gd name="T10" fmla="*/ 2716 w 3198"/>
                <a:gd name="T11" fmla="*/ 520 h 2133"/>
                <a:gd name="T12" fmla="*/ 2784 w 3198"/>
                <a:gd name="T13" fmla="*/ 514 h 2133"/>
                <a:gd name="T14" fmla="*/ 2837 w 3198"/>
                <a:gd name="T15" fmla="*/ 518 h 2133"/>
                <a:gd name="T16" fmla="*/ 2915 w 3198"/>
                <a:gd name="T17" fmla="*/ 535 h 2133"/>
                <a:gd name="T18" fmla="*/ 2986 w 3198"/>
                <a:gd name="T19" fmla="*/ 567 h 2133"/>
                <a:gd name="T20" fmla="*/ 3053 w 3198"/>
                <a:gd name="T21" fmla="*/ 612 h 2133"/>
                <a:gd name="T22" fmla="*/ 3109 w 3198"/>
                <a:gd name="T23" fmla="*/ 667 h 2133"/>
                <a:gd name="T24" fmla="*/ 2599 w 3198"/>
                <a:gd name="T25" fmla="*/ 1024 h 2133"/>
                <a:gd name="T26" fmla="*/ 2544 w 3198"/>
                <a:gd name="T27" fmla="*/ 966 h 2133"/>
                <a:gd name="T28" fmla="*/ 2435 w 3198"/>
                <a:gd name="T29" fmla="*/ 890 h 2133"/>
                <a:gd name="T30" fmla="*/ 2355 w 3198"/>
                <a:gd name="T31" fmla="*/ 860 h 2133"/>
                <a:gd name="T32" fmla="*/ 2318 w 3198"/>
                <a:gd name="T33" fmla="*/ 854 h 2133"/>
                <a:gd name="T34" fmla="*/ 2282 w 3198"/>
                <a:gd name="T35" fmla="*/ 852 h 2133"/>
                <a:gd name="T36" fmla="*/ 2197 w 3198"/>
                <a:gd name="T37" fmla="*/ 871 h 2133"/>
                <a:gd name="T38" fmla="*/ 2099 w 3198"/>
                <a:gd name="T39" fmla="*/ 916 h 2133"/>
                <a:gd name="T40" fmla="*/ 83 w 3198"/>
                <a:gd name="T41" fmla="*/ 2080 h 2133"/>
                <a:gd name="T42" fmla="*/ 2006 w 3198"/>
                <a:gd name="T43" fmla="*/ 894 h 2133"/>
                <a:gd name="T44" fmla="*/ 2078 w 3198"/>
                <a:gd name="T45" fmla="*/ 850 h 2133"/>
                <a:gd name="T46" fmla="*/ 2176 w 3198"/>
                <a:gd name="T47" fmla="*/ 775 h 2133"/>
                <a:gd name="T48" fmla="*/ 2214 w 3198"/>
                <a:gd name="T49" fmla="*/ 726 h 2133"/>
                <a:gd name="T50" fmla="*/ 2240 w 3198"/>
                <a:gd name="T51" fmla="*/ 667 h 2133"/>
                <a:gd name="T52" fmla="*/ 2252 w 3198"/>
                <a:gd name="T53" fmla="*/ 633 h 2133"/>
                <a:gd name="T54" fmla="*/ 2257 w 3198"/>
                <a:gd name="T55" fmla="*/ 520 h 2133"/>
                <a:gd name="T56" fmla="*/ 2233 w 3198"/>
                <a:gd name="T57" fmla="*/ 404 h 2133"/>
                <a:gd name="T58" fmla="*/ 2782 w 3198"/>
                <a:gd name="T59" fmla="*/ 0 h 2133"/>
                <a:gd name="T60" fmla="*/ 2170 w 3198"/>
                <a:gd name="T61" fmla="*/ 355 h 2133"/>
                <a:gd name="T62" fmla="*/ 2199 w 3198"/>
                <a:gd name="T63" fmla="*/ 419 h 2133"/>
                <a:gd name="T64" fmla="*/ 2219 w 3198"/>
                <a:gd name="T65" fmla="*/ 525 h 2133"/>
                <a:gd name="T66" fmla="*/ 2214 w 3198"/>
                <a:gd name="T67" fmla="*/ 625 h 2133"/>
                <a:gd name="T68" fmla="*/ 2206 w 3198"/>
                <a:gd name="T69" fmla="*/ 656 h 2133"/>
                <a:gd name="T70" fmla="*/ 2191 w 3198"/>
                <a:gd name="T71" fmla="*/ 690 h 2133"/>
                <a:gd name="T72" fmla="*/ 2161 w 3198"/>
                <a:gd name="T73" fmla="*/ 735 h 2133"/>
                <a:gd name="T74" fmla="*/ 2091 w 3198"/>
                <a:gd name="T75" fmla="*/ 795 h 2133"/>
                <a:gd name="T76" fmla="*/ 1987 w 3198"/>
                <a:gd name="T77" fmla="*/ 860 h 2133"/>
                <a:gd name="T78" fmla="*/ 34 w 3198"/>
                <a:gd name="T79" fmla="*/ 1995 h 2133"/>
                <a:gd name="T80" fmla="*/ 49 w 3198"/>
                <a:gd name="T81" fmla="*/ 2099 h 2133"/>
                <a:gd name="T82" fmla="*/ 2023 w 3198"/>
                <a:gd name="T83" fmla="*/ 1000 h 2133"/>
                <a:gd name="T84" fmla="*/ 2057 w 3198"/>
                <a:gd name="T85" fmla="*/ 983 h 2133"/>
                <a:gd name="T86" fmla="*/ 2172 w 3198"/>
                <a:gd name="T87" fmla="*/ 922 h 2133"/>
                <a:gd name="T88" fmla="*/ 2267 w 3198"/>
                <a:gd name="T89" fmla="*/ 892 h 2133"/>
                <a:gd name="T90" fmla="*/ 2299 w 3198"/>
                <a:gd name="T91" fmla="*/ 890 h 2133"/>
                <a:gd name="T92" fmla="*/ 2331 w 3198"/>
                <a:gd name="T93" fmla="*/ 894 h 2133"/>
                <a:gd name="T94" fmla="*/ 2384 w 3198"/>
                <a:gd name="T95" fmla="*/ 909 h 2133"/>
                <a:gd name="T96" fmla="*/ 2490 w 3198"/>
                <a:gd name="T97" fmla="*/ 969 h 2133"/>
                <a:gd name="T98" fmla="*/ 2569 w 3198"/>
                <a:gd name="T99" fmla="*/ 1047 h 2133"/>
                <a:gd name="T100" fmla="*/ 3162 w 3198"/>
                <a:gd name="T101" fmla="*/ 743 h 2133"/>
                <a:gd name="T102" fmla="*/ 3173 w 3198"/>
                <a:gd name="T103" fmla="*/ 688 h 2133"/>
                <a:gd name="T104" fmla="*/ 3117 w 3198"/>
                <a:gd name="T105" fmla="*/ 620 h 2133"/>
                <a:gd name="T106" fmla="*/ 3051 w 3198"/>
                <a:gd name="T107" fmla="*/ 563 h 2133"/>
                <a:gd name="T108" fmla="*/ 2977 w 3198"/>
                <a:gd name="T109" fmla="*/ 520 h 2133"/>
                <a:gd name="T110" fmla="*/ 2900 w 3198"/>
                <a:gd name="T111" fmla="*/ 491 h 2133"/>
                <a:gd name="T112" fmla="*/ 2818 w 3198"/>
                <a:gd name="T113" fmla="*/ 476 h 2133"/>
                <a:gd name="T114" fmla="*/ 2803 w 3198"/>
                <a:gd name="T115" fmla="*/ 452 h 2133"/>
                <a:gd name="T116" fmla="*/ 2830 w 3198"/>
                <a:gd name="T117" fmla="*/ 376 h 2133"/>
                <a:gd name="T118" fmla="*/ 2843 w 3198"/>
                <a:gd name="T119" fmla="*/ 295 h 2133"/>
                <a:gd name="T120" fmla="*/ 2843 w 3198"/>
                <a:gd name="T121" fmla="*/ 212 h 2133"/>
                <a:gd name="T122" fmla="*/ 2828 w 3198"/>
                <a:gd name="T123" fmla="*/ 127 h 2133"/>
                <a:gd name="T124" fmla="*/ 2799 w 3198"/>
                <a:gd name="T125" fmla="*/ 40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8" h="2133">
                  <a:moveTo>
                    <a:pt x="2764" y="55"/>
                  </a:moveTo>
                  <a:lnTo>
                    <a:pt x="2764" y="55"/>
                  </a:lnTo>
                  <a:lnTo>
                    <a:pt x="2775" y="85"/>
                  </a:lnTo>
                  <a:lnTo>
                    <a:pt x="2784" y="115"/>
                  </a:lnTo>
                  <a:lnTo>
                    <a:pt x="2794" y="145"/>
                  </a:lnTo>
                  <a:lnTo>
                    <a:pt x="2799" y="176"/>
                  </a:lnTo>
                  <a:lnTo>
                    <a:pt x="2803" y="206"/>
                  </a:lnTo>
                  <a:lnTo>
                    <a:pt x="2807" y="236"/>
                  </a:lnTo>
                  <a:lnTo>
                    <a:pt x="2807" y="265"/>
                  </a:lnTo>
                  <a:lnTo>
                    <a:pt x="2805" y="295"/>
                  </a:lnTo>
                  <a:lnTo>
                    <a:pt x="2801" y="325"/>
                  </a:lnTo>
                  <a:lnTo>
                    <a:pt x="2796" y="353"/>
                  </a:lnTo>
                  <a:lnTo>
                    <a:pt x="2788" y="384"/>
                  </a:lnTo>
                  <a:lnTo>
                    <a:pt x="2779" y="412"/>
                  </a:lnTo>
                  <a:lnTo>
                    <a:pt x="2767" y="440"/>
                  </a:lnTo>
                  <a:lnTo>
                    <a:pt x="2752" y="467"/>
                  </a:lnTo>
                  <a:lnTo>
                    <a:pt x="2735" y="493"/>
                  </a:lnTo>
                  <a:lnTo>
                    <a:pt x="2716" y="520"/>
                  </a:lnTo>
                  <a:lnTo>
                    <a:pt x="2716" y="520"/>
                  </a:lnTo>
                  <a:lnTo>
                    <a:pt x="2750" y="514"/>
                  </a:lnTo>
                  <a:lnTo>
                    <a:pt x="2784" y="514"/>
                  </a:lnTo>
                  <a:lnTo>
                    <a:pt x="2784" y="514"/>
                  </a:lnTo>
                  <a:lnTo>
                    <a:pt x="2811" y="514"/>
                  </a:lnTo>
                  <a:lnTo>
                    <a:pt x="2837" y="518"/>
                  </a:lnTo>
                  <a:lnTo>
                    <a:pt x="2864" y="521"/>
                  </a:lnTo>
                  <a:lnTo>
                    <a:pt x="2888" y="527"/>
                  </a:lnTo>
                  <a:lnTo>
                    <a:pt x="2915" y="535"/>
                  </a:lnTo>
                  <a:lnTo>
                    <a:pt x="2939" y="544"/>
                  </a:lnTo>
                  <a:lnTo>
                    <a:pt x="2964" y="556"/>
                  </a:lnTo>
                  <a:lnTo>
                    <a:pt x="2986" y="567"/>
                  </a:lnTo>
                  <a:lnTo>
                    <a:pt x="3009" y="582"/>
                  </a:lnTo>
                  <a:lnTo>
                    <a:pt x="3032" y="595"/>
                  </a:lnTo>
                  <a:lnTo>
                    <a:pt x="3053" y="612"/>
                  </a:lnTo>
                  <a:lnTo>
                    <a:pt x="3071" y="629"/>
                  </a:lnTo>
                  <a:lnTo>
                    <a:pt x="3092" y="648"/>
                  </a:lnTo>
                  <a:lnTo>
                    <a:pt x="3109" y="667"/>
                  </a:lnTo>
                  <a:lnTo>
                    <a:pt x="3126" y="688"/>
                  </a:lnTo>
                  <a:lnTo>
                    <a:pt x="3143" y="709"/>
                  </a:lnTo>
                  <a:lnTo>
                    <a:pt x="2599" y="1024"/>
                  </a:lnTo>
                  <a:lnTo>
                    <a:pt x="2599" y="1024"/>
                  </a:lnTo>
                  <a:lnTo>
                    <a:pt x="2573" y="994"/>
                  </a:lnTo>
                  <a:lnTo>
                    <a:pt x="2544" y="966"/>
                  </a:lnTo>
                  <a:lnTo>
                    <a:pt x="2510" y="937"/>
                  </a:lnTo>
                  <a:lnTo>
                    <a:pt x="2473" y="913"/>
                  </a:lnTo>
                  <a:lnTo>
                    <a:pt x="2435" y="890"/>
                  </a:lnTo>
                  <a:lnTo>
                    <a:pt x="2395" y="873"/>
                  </a:lnTo>
                  <a:lnTo>
                    <a:pt x="2376" y="865"/>
                  </a:lnTo>
                  <a:lnTo>
                    <a:pt x="2355" y="860"/>
                  </a:lnTo>
                  <a:lnTo>
                    <a:pt x="2337" y="856"/>
                  </a:lnTo>
                  <a:lnTo>
                    <a:pt x="2318" y="854"/>
                  </a:lnTo>
                  <a:lnTo>
                    <a:pt x="2318" y="854"/>
                  </a:lnTo>
                  <a:lnTo>
                    <a:pt x="2299" y="852"/>
                  </a:lnTo>
                  <a:lnTo>
                    <a:pt x="2299" y="852"/>
                  </a:lnTo>
                  <a:lnTo>
                    <a:pt x="2282" y="852"/>
                  </a:lnTo>
                  <a:lnTo>
                    <a:pt x="2265" y="854"/>
                  </a:lnTo>
                  <a:lnTo>
                    <a:pt x="2231" y="862"/>
                  </a:lnTo>
                  <a:lnTo>
                    <a:pt x="2197" y="871"/>
                  </a:lnTo>
                  <a:lnTo>
                    <a:pt x="2163" y="884"/>
                  </a:lnTo>
                  <a:lnTo>
                    <a:pt x="2131" y="899"/>
                  </a:lnTo>
                  <a:lnTo>
                    <a:pt x="2099" y="916"/>
                  </a:lnTo>
                  <a:lnTo>
                    <a:pt x="2038" y="950"/>
                  </a:lnTo>
                  <a:lnTo>
                    <a:pt x="2038" y="949"/>
                  </a:lnTo>
                  <a:lnTo>
                    <a:pt x="83" y="2080"/>
                  </a:lnTo>
                  <a:lnTo>
                    <a:pt x="53" y="2029"/>
                  </a:lnTo>
                  <a:lnTo>
                    <a:pt x="2008" y="896"/>
                  </a:lnTo>
                  <a:lnTo>
                    <a:pt x="2006" y="894"/>
                  </a:lnTo>
                  <a:lnTo>
                    <a:pt x="2006" y="894"/>
                  </a:lnTo>
                  <a:lnTo>
                    <a:pt x="2042" y="871"/>
                  </a:lnTo>
                  <a:lnTo>
                    <a:pt x="2078" y="850"/>
                  </a:lnTo>
                  <a:lnTo>
                    <a:pt x="2114" y="828"/>
                  </a:lnTo>
                  <a:lnTo>
                    <a:pt x="2146" y="801"/>
                  </a:lnTo>
                  <a:lnTo>
                    <a:pt x="2176" y="775"/>
                  </a:lnTo>
                  <a:lnTo>
                    <a:pt x="2189" y="760"/>
                  </a:lnTo>
                  <a:lnTo>
                    <a:pt x="2202" y="743"/>
                  </a:lnTo>
                  <a:lnTo>
                    <a:pt x="2214" y="726"/>
                  </a:lnTo>
                  <a:lnTo>
                    <a:pt x="2223" y="707"/>
                  </a:lnTo>
                  <a:lnTo>
                    <a:pt x="2233" y="688"/>
                  </a:lnTo>
                  <a:lnTo>
                    <a:pt x="2240" y="667"/>
                  </a:lnTo>
                  <a:lnTo>
                    <a:pt x="2240" y="667"/>
                  </a:lnTo>
                  <a:lnTo>
                    <a:pt x="2246" y="652"/>
                  </a:lnTo>
                  <a:lnTo>
                    <a:pt x="2252" y="633"/>
                  </a:lnTo>
                  <a:lnTo>
                    <a:pt x="2257" y="597"/>
                  </a:lnTo>
                  <a:lnTo>
                    <a:pt x="2259" y="559"/>
                  </a:lnTo>
                  <a:lnTo>
                    <a:pt x="2257" y="520"/>
                  </a:lnTo>
                  <a:lnTo>
                    <a:pt x="2252" y="480"/>
                  </a:lnTo>
                  <a:lnTo>
                    <a:pt x="2244" y="442"/>
                  </a:lnTo>
                  <a:lnTo>
                    <a:pt x="2233" y="404"/>
                  </a:lnTo>
                  <a:lnTo>
                    <a:pt x="2219" y="370"/>
                  </a:lnTo>
                  <a:lnTo>
                    <a:pt x="2764" y="55"/>
                  </a:lnTo>
                  <a:close/>
                  <a:moveTo>
                    <a:pt x="2782" y="0"/>
                  </a:moveTo>
                  <a:lnTo>
                    <a:pt x="2745" y="23"/>
                  </a:lnTo>
                  <a:lnTo>
                    <a:pt x="2201" y="338"/>
                  </a:lnTo>
                  <a:lnTo>
                    <a:pt x="2170" y="355"/>
                  </a:lnTo>
                  <a:lnTo>
                    <a:pt x="2185" y="385"/>
                  </a:lnTo>
                  <a:lnTo>
                    <a:pt x="2185" y="385"/>
                  </a:lnTo>
                  <a:lnTo>
                    <a:pt x="2199" y="419"/>
                  </a:lnTo>
                  <a:lnTo>
                    <a:pt x="2208" y="453"/>
                  </a:lnTo>
                  <a:lnTo>
                    <a:pt x="2216" y="489"/>
                  </a:lnTo>
                  <a:lnTo>
                    <a:pt x="2219" y="525"/>
                  </a:lnTo>
                  <a:lnTo>
                    <a:pt x="2221" y="559"/>
                  </a:lnTo>
                  <a:lnTo>
                    <a:pt x="2219" y="595"/>
                  </a:lnTo>
                  <a:lnTo>
                    <a:pt x="2214" y="625"/>
                  </a:lnTo>
                  <a:lnTo>
                    <a:pt x="2206" y="656"/>
                  </a:lnTo>
                  <a:lnTo>
                    <a:pt x="2206" y="656"/>
                  </a:lnTo>
                  <a:lnTo>
                    <a:pt x="2206" y="656"/>
                  </a:lnTo>
                  <a:lnTo>
                    <a:pt x="2206" y="656"/>
                  </a:lnTo>
                  <a:lnTo>
                    <a:pt x="2199" y="673"/>
                  </a:lnTo>
                  <a:lnTo>
                    <a:pt x="2191" y="690"/>
                  </a:lnTo>
                  <a:lnTo>
                    <a:pt x="2182" y="707"/>
                  </a:lnTo>
                  <a:lnTo>
                    <a:pt x="2170" y="720"/>
                  </a:lnTo>
                  <a:lnTo>
                    <a:pt x="2161" y="735"/>
                  </a:lnTo>
                  <a:lnTo>
                    <a:pt x="2148" y="748"/>
                  </a:lnTo>
                  <a:lnTo>
                    <a:pt x="2121" y="773"/>
                  </a:lnTo>
                  <a:lnTo>
                    <a:pt x="2091" y="795"/>
                  </a:lnTo>
                  <a:lnTo>
                    <a:pt x="2061" y="816"/>
                  </a:lnTo>
                  <a:lnTo>
                    <a:pt x="1993" y="858"/>
                  </a:lnTo>
                  <a:lnTo>
                    <a:pt x="1987" y="860"/>
                  </a:lnTo>
                  <a:lnTo>
                    <a:pt x="1955" y="879"/>
                  </a:lnTo>
                  <a:lnTo>
                    <a:pt x="1955" y="882"/>
                  </a:lnTo>
                  <a:lnTo>
                    <a:pt x="34" y="1995"/>
                  </a:lnTo>
                  <a:lnTo>
                    <a:pt x="0" y="2014"/>
                  </a:lnTo>
                  <a:lnTo>
                    <a:pt x="19" y="2048"/>
                  </a:lnTo>
                  <a:lnTo>
                    <a:pt x="49" y="2099"/>
                  </a:lnTo>
                  <a:lnTo>
                    <a:pt x="68" y="2133"/>
                  </a:lnTo>
                  <a:lnTo>
                    <a:pt x="102" y="2114"/>
                  </a:lnTo>
                  <a:lnTo>
                    <a:pt x="2023" y="1000"/>
                  </a:lnTo>
                  <a:lnTo>
                    <a:pt x="2025" y="1001"/>
                  </a:lnTo>
                  <a:lnTo>
                    <a:pt x="2057" y="983"/>
                  </a:lnTo>
                  <a:lnTo>
                    <a:pt x="2057" y="983"/>
                  </a:lnTo>
                  <a:lnTo>
                    <a:pt x="2112" y="952"/>
                  </a:lnTo>
                  <a:lnTo>
                    <a:pt x="2142" y="937"/>
                  </a:lnTo>
                  <a:lnTo>
                    <a:pt x="2172" y="922"/>
                  </a:lnTo>
                  <a:lnTo>
                    <a:pt x="2204" y="909"/>
                  </a:lnTo>
                  <a:lnTo>
                    <a:pt x="2236" y="899"/>
                  </a:lnTo>
                  <a:lnTo>
                    <a:pt x="2267" y="892"/>
                  </a:lnTo>
                  <a:lnTo>
                    <a:pt x="2284" y="890"/>
                  </a:lnTo>
                  <a:lnTo>
                    <a:pt x="2299" y="890"/>
                  </a:lnTo>
                  <a:lnTo>
                    <a:pt x="2299" y="890"/>
                  </a:lnTo>
                  <a:lnTo>
                    <a:pt x="2314" y="892"/>
                  </a:lnTo>
                  <a:lnTo>
                    <a:pt x="2314" y="892"/>
                  </a:lnTo>
                  <a:lnTo>
                    <a:pt x="2331" y="894"/>
                  </a:lnTo>
                  <a:lnTo>
                    <a:pt x="2350" y="897"/>
                  </a:lnTo>
                  <a:lnTo>
                    <a:pt x="2367" y="903"/>
                  </a:lnTo>
                  <a:lnTo>
                    <a:pt x="2384" y="909"/>
                  </a:lnTo>
                  <a:lnTo>
                    <a:pt x="2420" y="926"/>
                  </a:lnTo>
                  <a:lnTo>
                    <a:pt x="2456" y="947"/>
                  </a:lnTo>
                  <a:lnTo>
                    <a:pt x="2490" y="969"/>
                  </a:lnTo>
                  <a:lnTo>
                    <a:pt x="2520" y="996"/>
                  </a:lnTo>
                  <a:lnTo>
                    <a:pt x="2546" y="1020"/>
                  </a:lnTo>
                  <a:lnTo>
                    <a:pt x="2569" y="1047"/>
                  </a:lnTo>
                  <a:lnTo>
                    <a:pt x="2588" y="1073"/>
                  </a:lnTo>
                  <a:lnTo>
                    <a:pt x="2618" y="1058"/>
                  </a:lnTo>
                  <a:lnTo>
                    <a:pt x="3162" y="743"/>
                  </a:lnTo>
                  <a:lnTo>
                    <a:pt x="3198" y="722"/>
                  </a:lnTo>
                  <a:lnTo>
                    <a:pt x="3173" y="688"/>
                  </a:lnTo>
                  <a:lnTo>
                    <a:pt x="3173" y="688"/>
                  </a:lnTo>
                  <a:lnTo>
                    <a:pt x="3156" y="663"/>
                  </a:lnTo>
                  <a:lnTo>
                    <a:pt x="3136" y="641"/>
                  </a:lnTo>
                  <a:lnTo>
                    <a:pt x="3117" y="620"/>
                  </a:lnTo>
                  <a:lnTo>
                    <a:pt x="3096" y="599"/>
                  </a:lnTo>
                  <a:lnTo>
                    <a:pt x="3073" y="580"/>
                  </a:lnTo>
                  <a:lnTo>
                    <a:pt x="3051" y="563"/>
                  </a:lnTo>
                  <a:lnTo>
                    <a:pt x="3026" y="548"/>
                  </a:lnTo>
                  <a:lnTo>
                    <a:pt x="3003" y="533"/>
                  </a:lnTo>
                  <a:lnTo>
                    <a:pt x="2977" y="520"/>
                  </a:lnTo>
                  <a:lnTo>
                    <a:pt x="2952" y="508"/>
                  </a:lnTo>
                  <a:lnTo>
                    <a:pt x="2926" y="499"/>
                  </a:lnTo>
                  <a:lnTo>
                    <a:pt x="2900" y="491"/>
                  </a:lnTo>
                  <a:lnTo>
                    <a:pt x="2873" y="484"/>
                  </a:lnTo>
                  <a:lnTo>
                    <a:pt x="2845" y="480"/>
                  </a:lnTo>
                  <a:lnTo>
                    <a:pt x="2818" y="476"/>
                  </a:lnTo>
                  <a:lnTo>
                    <a:pt x="2790" y="476"/>
                  </a:lnTo>
                  <a:lnTo>
                    <a:pt x="2790" y="476"/>
                  </a:lnTo>
                  <a:lnTo>
                    <a:pt x="2803" y="452"/>
                  </a:lnTo>
                  <a:lnTo>
                    <a:pt x="2813" y="427"/>
                  </a:lnTo>
                  <a:lnTo>
                    <a:pt x="2822" y="401"/>
                  </a:lnTo>
                  <a:lnTo>
                    <a:pt x="2830" y="376"/>
                  </a:lnTo>
                  <a:lnTo>
                    <a:pt x="2835" y="350"/>
                  </a:lnTo>
                  <a:lnTo>
                    <a:pt x="2841" y="323"/>
                  </a:lnTo>
                  <a:lnTo>
                    <a:pt x="2843" y="295"/>
                  </a:lnTo>
                  <a:lnTo>
                    <a:pt x="2845" y="268"/>
                  </a:lnTo>
                  <a:lnTo>
                    <a:pt x="2845" y="240"/>
                  </a:lnTo>
                  <a:lnTo>
                    <a:pt x="2843" y="212"/>
                  </a:lnTo>
                  <a:lnTo>
                    <a:pt x="2839" y="183"/>
                  </a:lnTo>
                  <a:lnTo>
                    <a:pt x="2833" y="155"/>
                  </a:lnTo>
                  <a:lnTo>
                    <a:pt x="2828" y="127"/>
                  </a:lnTo>
                  <a:lnTo>
                    <a:pt x="2820" y="98"/>
                  </a:lnTo>
                  <a:lnTo>
                    <a:pt x="2811" y="70"/>
                  </a:lnTo>
                  <a:lnTo>
                    <a:pt x="2799" y="40"/>
                  </a:lnTo>
                  <a:lnTo>
                    <a:pt x="2782" y="0"/>
                  </a:lnTo>
                  <a:lnTo>
                    <a:pt x="27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31" name="Freeform 9"/>
            <p:cNvSpPr>
              <a:spLocks/>
            </p:cNvSpPr>
            <p:nvPr userDrawn="1"/>
          </p:nvSpPr>
          <p:spPr bwMode="auto">
            <a:xfrm>
              <a:off x="1288" y="971"/>
              <a:ext cx="1546" cy="1013"/>
            </a:xfrm>
            <a:custGeom>
              <a:avLst/>
              <a:gdLst>
                <a:gd name="T0" fmla="*/ 2711 w 3090"/>
                <a:gd name="T1" fmla="*/ 0 h 2025"/>
                <a:gd name="T2" fmla="*/ 2731 w 3090"/>
                <a:gd name="T3" fmla="*/ 60 h 2025"/>
                <a:gd name="T4" fmla="*/ 2746 w 3090"/>
                <a:gd name="T5" fmla="*/ 121 h 2025"/>
                <a:gd name="T6" fmla="*/ 2754 w 3090"/>
                <a:gd name="T7" fmla="*/ 181 h 2025"/>
                <a:gd name="T8" fmla="*/ 2752 w 3090"/>
                <a:gd name="T9" fmla="*/ 240 h 2025"/>
                <a:gd name="T10" fmla="*/ 2743 w 3090"/>
                <a:gd name="T11" fmla="*/ 298 h 2025"/>
                <a:gd name="T12" fmla="*/ 2726 w 3090"/>
                <a:gd name="T13" fmla="*/ 357 h 2025"/>
                <a:gd name="T14" fmla="*/ 2699 w 3090"/>
                <a:gd name="T15" fmla="*/ 412 h 2025"/>
                <a:gd name="T16" fmla="*/ 2663 w 3090"/>
                <a:gd name="T17" fmla="*/ 465 h 2025"/>
                <a:gd name="T18" fmla="*/ 2697 w 3090"/>
                <a:gd name="T19" fmla="*/ 459 h 2025"/>
                <a:gd name="T20" fmla="*/ 2731 w 3090"/>
                <a:gd name="T21" fmla="*/ 459 h 2025"/>
                <a:gd name="T22" fmla="*/ 2784 w 3090"/>
                <a:gd name="T23" fmla="*/ 463 h 2025"/>
                <a:gd name="T24" fmla="*/ 2835 w 3090"/>
                <a:gd name="T25" fmla="*/ 472 h 2025"/>
                <a:gd name="T26" fmla="*/ 2886 w 3090"/>
                <a:gd name="T27" fmla="*/ 489 h 2025"/>
                <a:gd name="T28" fmla="*/ 2933 w 3090"/>
                <a:gd name="T29" fmla="*/ 512 h 2025"/>
                <a:gd name="T30" fmla="*/ 2979 w 3090"/>
                <a:gd name="T31" fmla="*/ 540 h 2025"/>
                <a:gd name="T32" fmla="*/ 3018 w 3090"/>
                <a:gd name="T33" fmla="*/ 574 h 2025"/>
                <a:gd name="T34" fmla="*/ 3056 w 3090"/>
                <a:gd name="T35" fmla="*/ 612 h 2025"/>
                <a:gd name="T36" fmla="*/ 3090 w 3090"/>
                <a:gd name="T37" fmla="*/ 654 h 2025"/>
                <a:gd name="T38" fmla="*/ 2546 w 3090"/>
                <a:gd name="T39" fmla="*/ 969 h 2025"/>
                <a:gd name="T40" fmla="*/ 2491 w 3090"/>
                <a:gd name="T41" fmla="*/ 911 h 2025"/>
                <a:gd name="T42" fmla="*/ 2420 w 3090"/>
                <a:gd name="T43" fmla="*/ 858 h 2025"/>
                <a:gd name="T44" fmla="*/ 2342 w 3090"/>
                <a:gd name="T45" fmla="*/ 818 h 2025"/>
                <a:gd name="T46" fmla="*/ 2302 w 3090"/>
                <a:gd name="T47" fmla="*/ 805 h 2025"/>
                <a:gd name="T48" fmla="*/ 2265 w 3090"/>
                <a:gd name="T49" fmla="*/ 799 h 2025"/>
                <a:gd name="T50" fmla="*/ 2246 w 3090"/>
                <a:gd name="T51" fmla="*/ 797 h 2025"/>
                <a:gd name="T52" fmla="*/ 2229 w 3090"/>
                <a:gd name="T53" fmla="*/ 797 h 2025"/>
                <a:gd name="T54" fmla="*/ 2178 w 3090"/>
                <a:gd name="T55" fmla="*/ 807 h 2025"/>
                <a:gd name="T56" fmla="*/ 2110 w 3090"/>
                <a:gd name="T57" fmla="*/ 829 h 2025"/>
                <a:gd name="T58" fmla="*/ 2046 w 3090"/>
                <a:gd name="T59" fmla="*/ 861 h 2025"/>
                <a:gd name="T60" fmla="*/ 1985 w 3090"/>
                <a:gd name="T61" fmla="*/ 894 h 2025"/>
                <a:gd name="T62" fmla="*/ 0 w 3090"/>
                <a:gd name="T63" fmla="*/ 1974 h 2025"/>
                <a:gd name="T64" fmla="*/ 1953 w 3090"/>
                <a:gd name="T65" fmla="*/ 839 h 2025"/>
                <a:gd name="T66" fmla="*/ 1989 w 3090"/>
                <a:gd name="T67" fmla="*/ 816 h 2025"/>
                <a:gd name="T68" fmla="*/ 2061 w 3090"/>
                <a:gd name="T69" fmla="*/ 773 h 2025"/>
                <a:gd name="T70" fmla="*/ 2123 w 3090"/>
                <a:gd name="T71" fmla="*/ 720 h 2025"/>
                <a:gd name="T72" fmla="*/ 2149 w 3090"/>
                <a:gd name="T73" fmla="*/ 688 h 2025"/>
                <a:gd name="T74" fmla="*/ 2170 w 3090"/>
                <a:gd name="T75" fmla="*/ 652 h 2025"/>
                <a:gd name="T76" fmla="*/ 2187 w 3090"/>
                <a:gd name="T77" fmla="*/ 612 h 2025"/>
                <a:gd name="T78" fmla="*/ 2193 w 3090"/>
                <a:gd name="T79" fmla="*/ 597 h 2025"/>
                <a:gd name="T80" fmla="*/ 2204 w 3090"/>
                <a:gd name="T81" fmla="*/ 542 h 2025"/>
                <a:gd name="T82" fmla="*/ 2204 w 3090"/>
                <a:gd name="T83" fmla="*/ 465 h 2025"/>
                <a:gd name="T84" fmla="*/ 2191 w 3090"/>
                <a:gd name="T85" fmla="*/ 387 h 2025"/>
                <a:gd name="T86" fmla="*/ 2166 w 3090"/>
                <a:gd name="T87" fmla="*/ 31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90" h="2025">
                  <a:moveTo>
                    <a:pt x="2711" y="0"/>
                  </a:moveTo>
                  <a:lnTo>
                    <a:pt x="2711" y="0"/>
                  </a:lnTo>
                  <a:lnTo>
                    <a:pt x="2722" y="30"/>
                  </a:lnTo>
                  <a:lnTo>
                    <a:pt x="2731" y="60"/>
                  </a:lnTo>
                  <a:lnTo>
                    <a:pt x="2741" y="90"/>
                  </a:lnTo>
                  <a:lnTo>
                    <a:pt x="2746" y="121"/>
                  </a:lnTo>
                  <a:lnTo>
                    <a:pt x="2750" y="151"/>
                  </a:lnTo>
                  <a:lnTo>
                    <a:pt x="2754" y="181"/>
                  </a:lnTo>
                  <a:lnTo>
                    <a:pt x="2754" y="210"/>
                  </a:lnTo>
                  <a:lnTo>
                    <a:pt x="2752" y="240"/>
                  </a:lnTo>
                  <a:lnTo>
                    <a:pt x="2748" y="270"/>
                  </a:lnTo>
                  <a:lnTo>
                    <a:pt x="2743" y="298"/>
                  </a:lnTo>
                  <a:lnTo>
                    <a:pt x="2735" y="329"/>
                  </a:lnTo>
                  <a:lnTo>
                    <a:pt x="2726" y="357"/>
                  </a:lnTo>
                  <a:lnTo>
                    <a:pt x="2714" y="385"/>
                  </a:lnTo>
                  <a:lnTo>
                    <a:pt x="2699" y="412"/>
                  </a:lnTo>
                  <a:lnTo>
                    <a:pt x="2682" y="438"/>
                  </a:lnTo>
                  <a:lnTo>
                    <a:pt x="2663" y="465"/>
                  </a:lnTo>
                  <a:lnTo>
                    <a:pt x="2663" y="465"/>
                  </a:lnTo>
                  <a:lnTo>
                    <a:pt x="2697" y="459"/>
                  </a:lnTo>
                  <a:lnTo>
                    <a:pt x="2731" y="459"/>
                  </a:lnTo>
                  <a:lnTo>
                    <a:pt x="2731" y="459"/>
                  </a:lnTo>
                  <a:lnTo>
                    <a:pt x="2758" y="459"/>
                  </a:lnTo>
                  <a:lnTo>
                    <a:pt x="2784" y="463"/>
                  </a:lnTo>
                  <a:lnTo>
                    <a:pt x="2811" y="466"/>
                  </a:lnTo>
                  <a:lnTo>
                    <a:pt x="2835" y="472"/>
                  </a:lnTo>
                  <a:lnTo>
                    <a:pt x="2862" y="480"/>
                  </a:lnTo>
                  <a:lnTo>
                    <a:pt x="2886" y="489"/>
                  </a:lnTo>
                  <a:lnTo>
                    <a:pt x="2911" y="501"/>
                  </a:lnTo>
                  <a:lnTo>
                    <a:pt x="2933" y="512"/>
                  </a:lnTo>
                  <a:lnTo>
                    <a:pt x="2956" y="527"/>
                  </a:lnTo>
                  <a:lnTo>
                    <a:pt x="2979" y="540"/>
                  </a:lnTo>
                  <a:lnTo>
                    <a:pt x="3000" y="557"/>
                  </a:lnTo>
                  <a:lnTo>
                    <a:pt x="3018" y="574"/>
                  </a:lnTo>
                  <a:lnTo>
                    <a:pt x="3039" y="593"/>
                  </a:lnTo>
                  <a:lnTo>
                    <a:pt x="3056" y="612"/>
                  </a:lnTo>
                  <a:lnTo>
                    <a:pt x="3073" y="633"/>
                  </a:lnTo>
                  <a:lnTo>
                    <a:pt x="3090" y="654"/>
                  </a:lnTo>
                  <a:lnTo>
                    <a:pt x="2546" y="969"/>
                  </a:lnTo>
                  <a:lnTo>
                    <a:pt x="2546" y="969"/>
                  </a:lnTo>
                  <a:lnTo>
                    <a:pt x="2520" y="939"/>
                  </a:lnTo>
                  <a:lnTo>
                    <a:pt x="2491" y="911"/>
                  </a:lnTo>
                  <a:lnTo>
                    <a:pt x="2457" y="882"/>
                  </a:lnTo>
                  <a:lnTo>
                    <a:pt x="2420" y="858"/>
                  </a:lnTo>
                  <a:lnTo>
                    <a:pt x="2382" y="835"/>
                  </a:lnTo>
                  <a:lnTo>
                    <a:pt x="2342" y="818"/>
                  </a:lnTo>
                  <a:lnTo>
                    <a:pt x="2323" y="810"/>
                  </a:lnTo>
                  <a:lnTo>
                    <a:pt x="2302" y="805"/>
                  </a:lnTo>
                  <a:lnTo>
                    <a:pt x="2284" y="801"/>
                  </a:lnTo>
                  <a:lnTo>
                    <a:pt x="2265" y="799"/>
                  </a:lnTo>
                  <a:lnTo>
                    <a:pt x="2265" y="799"/>
                  </a:lnTo>
                  <a:lnTo>
                    <a:pt x="2246" y="797"/>
                  </a:lnTo>
                  <a:lnTo>
                    <a:pt x="2246" y="797"/>
                  </a:lnTo>
                  <a:lnTo>
                    <a:pt x="2229" y="797"/>
                  </a:lnTo>
                  <a:lnTo>
                    <a:pt x="2212" y="799"/>
                  </a:lnTo>
                  <a:lnTo>
                    <a:pt x="2178" y="807"/>
                  </a:lnTo>
                  <a:lnTo>
                    <a:pt x="2144" y="816"/>
                  </a:lnTo>
                  <a:lnTo>
                    <a:pt x="2110" y="829"/>
                  </a:lnTo>
                  <a:lnTo>
                    <a:pt x="2078" y="844"/>
                  </a:lnTo>
                  <a:lnTo>
                    <a:pt x="2046" y="861"/>
                  </a:lnTo>
                  <a:lnTo>
                    <a:pt x="1985" y="895"/>
                  </a:lnTo>
                  <a:lnTo>
                    <a:pt x="1985" y="894"/>
                  </a:lnTo>
                  <a:lnTo>
                    <a:pt x="30" y="2025"/>
                  </a:lnTo>
                  <a:lnTo>
                    <a:pt x="0" y="1974"/>
                  </a:lnTo>
                  <a:lnTo>
                    <a:pt x="1955" y="841"/>
                  </a:lnTo>
                  <a:lnTo>
                    <a:pt x="1953" y="839"/>
                  </a:lnTo>
                  <a:lnTo>
                    <a:pt x="1953" y="839"/>
                  </a:lnTo>
                  <a:lnTo>
                    <a:pt x="1989" y="816"/>
                  </a:lnTo>
                  <a:lnTo>
                    <a:pt x="2025" y="795"/>
                  </a:lnTo>
                  <a:lnTo>
                    <a:pt x="2061" y="773"/>
                  </a:lnTo>
                  <a:lnTo>
                    <a:pt x="2093" y="746"/>
                  </a:lnTo>
                  <a:lnTo>
                    <a:pt x="2123" y="720"/>
                  </a:lnTo>
                  <a:lnTo>
                    <a:pt x="2136" y="705"/>
                  </a:lnTo>
                  <a:lnTo>
                    <a:pt x="2149" y="688"/>
                  </a:lnTo>
                  <a:lnTo>
                    <a:pt x="2161" y="671"/>
                  </a:lnTo>
                  <a:lnTo>
                    <a:pt x="2170" y="652"/>
                  </a:lnTo>
                  <a:lnTo>
                    <a:pt x="2180" y="633"/>
                  </a:lnTo>
                  <a:lnTo>
                    <a:pt x="2187" y="612"/>
                  </a:lnTo>
                  <a:lnTo>
                    <a:pt x="2187" y="612"/>
                  </a:lnTo>
                  <a:lnTo>
                    <a:pt x="2193" y="597"/>
                  </a:lnTo>
                  <a:lnTo>
                    <a:pt x="2199" y="578"/>
                  </a:lnTo>
                  <a:lnTo>
                    <a:pt x="2204" y="542"/>
                  </a:lnTo>
                  <a:lnTo>
                    <a:pt x="2206" y="504"/>
                  </a:lnTo>
                  <a:lnTo>
                    <a:pt x="2204" y="465"/>
                  </a:lnTo>
                  <a:lnTo>
                    <a:pt x="2199" y="425"/>
                  </a:lnTo>
                  <a:lnTo>
                    <a:pt x="2191" y="387"/>
                  </a:lnTo>
                  <a:lnTo>
                    <a:pt x="2180" y="349"/>
                  </a:lnTo>
                  <a:lnTo>
                    <a:pt x="2166" y="315"/>
                  </a:lnTo>
                  <a:lnTo>
                    <a:pt x="271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32" name="Freeform 10"/>
            <p:cNvSpPr>
              <a:spLocks/>
            </p:cNvSpPr>
            <p:nvPr userDrawn="1"/>
          </p:nvSpPr>
          <p:spPr bwMode="auto">
            <a:xfrm>
              <a:off x="1262" y="944"/>
              <a:ext cx="1599" cy="1067"/>
            </a:xfrm>
            <a:custGeom>
              <a:avLst/>
              <a:gdLst>
                <a:gd name="T0" fmla="*/ 2745 w 3198"/>
                <a:gd name="T1" fmla="*/ 23 h 2133"/>
                <a:gd name="T2" fmla="*/ 2170 w 3198"/>
                <a:gd name="T3" fmla="*/ 355 h 2133"/>
                <a:gd name="T4" fmla="*/ 2185 w 3198"/>
                <a:gd name="T5" fmla="*/ 385 h 2133"/>
                <a:gd name="T6" fmla="*/ 2208 w 3198"/>
                <a:gd name="T7" fmla="*/ 453 h 2133"/>
                <a:gd name="T8" fmla="*/ 2219 w 3198"/>
                <a:gd name="T9" fmla="*/ 525 h 2133"/>
                <a:gd name="T10" fmla="*/ 2219 w 3198"/>
                <a:gd name="T11" fmla="*/ 595 h 2133"/>
                <a:gd name="T12" fmla="*/ 2206 w 3198"/>
                <a:gd name="T13" fmla="*/ 656 h 2133"/>
                <a:gd name="T14" fmla="*/ 2206 w 3198"/>
                <a:gd name="T15" fmla="*/ 656 h 2133"/>
                <a:gd name="T16" fmla="*/ 2199 w 3198"/>
                <a:gd name="T17" fmla="*/ 673 h 2133"/>
                <a:gd name="T18" fmla="*/ 2182 w 3198"/>
                <a:gd name="T19" fmla="*/ 707 h 2133"/>
                <a:gd name="T20" fmla="*/ 2161 w 3198"/>
                <a:gd name="T21" fmla="*/ 735 h 2133"/>
                <a:gd name="T22" fmla="*/ 2121 w 3198"/>
                <a:gd name="T23" fmla="*/ 773 h 2133"/>
                <a:gd name="T24" fmla="*/ 2061 w 3198"/>
                <a:gd name="T25" fmla="*/ 816 h 2133"/>
                <a:gd name="T26" fmla="*/ 1987 w 3198"/>
                <a:gd name="T27" fmla="*/ 860 h 2133"/>
                <a:gd name="T28" fmla="*/ 1955 w 3198"/>
                <a:gd name="T29" fmla="*/ 882 h 2133"/>
                <a:gd name="T30" fmla="*/ 0 w 3198"/>
                <a:gd name="T31" fmla="*/ 2014 h 2133"/>
                <a:gd name="T32" fmla="*/ 49 w 3198"/>
                <a:gd name="T33" fmla="*/ 2099 h 2133"/>
                <a:gd name="T34" fmla="*/ 102 w 3198"/>
                <a:gd name="T35" fmla="*/ 2114 h 2133"/>
                <a:gd name="T36" fmla="*/ 2025 w 3198"/>
                <a:gd name="T37" fmla="*/ 1001 h 2133"/>
                <a:gd name="T38" fmla="*/ 2057 w 3198"/>
                <a:gd name="T39" fmla="*/ 983 h 2133"/>
                <a:gd name="T40" fmla="*/ 2142 w 3198"/>
                <a:gd name="T41" fmla="*/ 937 h 2133"/>
                <a:gd name="T42" fmla="*/ 2204 w 3198"/>
                <a:gd name="T43" fmla="*/ 909 h 2133"/>
                <a:gd name="T44" fmla="*/ 2267 w 3198"/>
                <a:gd name="T45" fmla="*/ 892 h 2133"/>
                <a:gd name="T46" fmla="*/ 2299 w 3198"/>
                <a:gd name="T47" fmla="*/ 890 h 2133"/>
                <a:gd name="T48" fmla="*/ 2314 w 3198"/>
                <a:gd name="T49" fmla="*/ 892 h 2133"/>
                <a:gd name="T50" fmla="*/ 2331 w 3198"/>
                <a:gd name="T51" fmla="*/ 894 h 2133"/>
                <a:gd name="T52" fmla="*/ 2367 w 3198"/>
                <a:gd name="T53" fmla="*/ 903 h 2133"/>
                <a:gd name="T54" fmla="*/ 2420 w 3198"/>
                <a:gd name="T55" fmla="*/ 926 h 2133"/>
                <a:gd name="T56" fmla="*/ 2490 w 3198"/>
                <a:gd name="T57" fmla="*/ 969 h 2133"/>
                <a:gd name="T58" fmla="*/ 2546 w 3198"/>
                <a:gd name="T59" fmla="*/ 1020 h 2133"/>
                <a:gd name="T60" fmla="*/ 2588 w 3198"/>
                <a:gd name="T61" fmla="*/ 1073 h 2133"/>
                <a:gd name="T62" fmla="*/ 3162 w 3198"/>
                <a:gd name="T63" fmla="*/ 743 h 2133"/>
                <a:gd name="T64" fmla="*/ 3173 w 3198"/>
                <a:gd name="T65" fmla="*/ 688 h 2133"/>
                <a:gd name="T66" fmla="*/ 3156 w 3198"/>
                <a:gd name="T67" fmla="*/ 663 h 2133"/>
                <a:gd name="T68" fmla="*/ 3117 w 3198"/>
                <a:gd name="T69" fmla="*/ 620 h 2133"/>
                <a:gd name="T70" fmla="*/ 3073 w 3198"/>
                <a:gd name="T71" fmla="*/ 580 h 2133"/>
                <a:gd name="T72" fmla="*/ 3026 w 3198"/>
                <a:gd name="T73" fmla="*/ 548 h 2133"/>
                <a:gd name="T74" fmla="*/ 2977 w 3198"/>
                <a:gd name="T75" fmla="*/ 520 h 2133"/>
                <a:gd name="T76" fmla="*/ 2926 w 3198"/>
                <a:gd name="T77" fmla="*/ 499 h 2133"/>
                <a:gd name="T78" fmla="*/ 2873 w 3198"/>
                <a:gd name="T79" fmla="*/ 484 h 2133"/>
                <a:gd name="T80" fmla="*/ 2818 w 3198"/>
                <a:gd name="T81" fmla="*/ 476 h 2133"/>
                <a:gd name="T82" fmla="*/ 2790 w 3198"/>
                <a:gd name="T83" fmla="*/ 476 h 2133"/>
                <a:gd name="T84" fmla="*/ 2813 w 3198"/>
                <a:gd name="T85" fmla="*/ 427 h 2133"/>
                <a:gd name="T86" fmla="*/ 2830 w 3198"/>
                <a:gd name="T87" fmla="*/ 376 h 2133"/>
                <a:gd name="T88" fmla="*/ 2841 w 3198"/>
                <a:gd name="T89" fmla="*/ 323 h 2133"/>
                <a:gd name="T90" fmla="*/ 2845 w 3198"/>
                <a:gd name="T91" fmla="*/ 268 h 2133"/>
                <a:gd name="T92" fmla="*/ 2843 w 3198"/>
                <a:gd name="T93" fmla="*/ 212 h 2133"/>
                <a:gd name="T94" fmla="*/ 2833 w 3198"/>
                <a:gd name="T95" fmla="*/ 155 h 2133"/>
                <a:gd name="T96" fmla="*/ 2820 w 3198"/>
                <a:gd name="T97" fmla="*/ 98 h 2133"/>
                <a:gd name="T98" fmla="*/ 2799 w 3198"/>
                <a:gd name="T99" fmla="*/ 40 h 2133"/>
                <a:gd name="T100" fmla="*/ 2782 w 3198"/>
                <a:gd name="T101" fmla="*/ 0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98" h="2133">
                  <a:moveTo>
                    <a:pt x="2782" y="0"/>
                  </a:moveTo>
                  <a:lnTo>
                    <a:pt x="2745" y="23"/>
                  </a:lnTo>
                  <a:lnTo>
                    <a:pt x="2201" y="338"/>
                  </a:lnTo>
                  <a:lnTo>
                    <a:pt x="2170" y="355"/>
                  </a:lnTo>
                  <a:lnTo>
                    <a:pt x="2185" y="385"/>
                  </a:lnTo>
                  <a:lnTo>
                    <a:pt x="2185" y="385"/>
                  </a:lnTo>
                  <a:lnTo>
                    <a:pt x="2199" y="419"/>
                  </a:lnTo>
                  <a:lnTo>
                    <a:pt x="2208" y="453"/>
                  </a:lnTo>
                  <a:lnTo>
                    <a:pt x="2216" y="489"/>
                  </a:lnTo>
                  <a:lnTo>
                    <a:pt x="2219" y="525"/>
                  </a:lnTo>
                  <a:lnTo>
                    <a:pt x="2221" y="559"/>
                  </a:lnTo>
                  <a:lnTo>
                    <a:pt x="2219" y="595"/>
                  </a:lnTo>
                  <a:lnTo>
                    <a:pt x="2214" y="625"/>
                  </a:lnTo>
                  <a:lnTo>
                    <a:pt x="2206" y="656"/>
                  </a:lnTo>
                  <a:lnTo>
                    <a:pt x="2206" y="656"/>
                  </a:lnTo>
                  <a:lnTo>
                    <a:pt x="2206" y="656"/>
                  </a:lnTo>
                  <a:lnTo>
                    <a:pt x="2206" y="656"/>
                  </a:lnTo>
                  <a:lnTo>
                    <a:pt x="2199" y="673"/>
                  </a:lnTo>
                  <a:lnTo>
                    <a:pt x="2191" y="690"/>
                  </a:lnTo>
                  <a:lnTo>
                    <a:pt x="2182" y="707"/>
                  </a:lnTo>
                  <a:lnTo>
                    <a:pt x="2170" y="720"/>
                  </a:lnTo>
                  <a:lnTo>
                    <a:pt x="2161" y="735"/>
                  </a:lnTo>
                  <a:lnTo>
                    <a:pt x="2148" y="748"/>
                  </a:lnTo>
                  <a:lnTo>
                    <a:pt x="2121" y="773"/>
                  </a:lnTo>
                  <a:lnTo>
                    <a:pt x="2091" y="795"/>
                  </a:lnTo>
                  <a:lnTo>
                    <a:pt x="2061" y="816"/>
                  </a:lnTo>
                  <a:lnTo>
                    <a:pt x="1993" y="858"/>
                  </a:lnTo>
                  <a:lnTo>
                    <a:pt x="1987" y="860"/>
                  </a:lnTo>
                  <a:lnTo>
                    <a:pt x="1955" y="879"/>
                  </a:lnTo>
                  <a:lnTo>
                    <a:pt x="1955" y="882"/>
                  </a:lnTo>
                  <a:lnTo>
                    <a:pt x="34" y="1995"/>
                  </a:lnTo>
                  <a:lnTo>
                    <a:pt x="0" y="2014"/>
                  </a:lnTo>
                  <a:lnTo>
                    <a:pt x="19" y="2048"/>
                  </a:lnTo>
                  <a:lnTo>
                    <a:pt x="49" y="2099"/>
                  </a:lnTo>
                  <a:lnTo>
                    <a:pt x="68" y="2133"/>
                  </a:lnTo>
                  <a:lnTo>
                    <a:pt x="102" y="2114"/>
                  </a:lnTo>
                  <a:lnTo>
                    <a:pt x="2023" y="1000"/>
                  </a:lnTo>
                  <a:lnTo>
                    <a:pt x="2025" y="1001"/>
                  </a:lnTo>
                  <a:lnTo>
                    <a:pt x="2057" y="983"/>
                  </a:lnTo>
                  <a:lnTo>
                    <a:pt x="2057" y="983"/>
                  </a:lnTo>
                  <a:lnTo>
                    <a:pt x="2112" y="952"/>
                  </a:lnTo>
                  <a:lnTo>
                    <a:pt x="2142" y="937"/>
                  </a:lnTo>
                  <a:lnTo>
                    <a:pt x="2172" y="922"/>
                  </a:lnTo>
                  <a:lnTo>
                    <a:pt x="2204" y="909"/>
                  </a:lnTo>
                  <a:lnTo>
                    <a:pt x="2236" y="899"/>
                  </a:lnTo>
                  <a:lnTo>
                    <a:pt x="2267" y="892"/>
                  </a:lnTo>
                  <a:lnTo>
                    <a:pt x="2284" y="890"/>
                  </a:lnTo>
                  <a:lnTo>
                    <a:pt x="2299" y="890"/>
                  </a:lnTo>
                  <a:lnTo>
                    <a:pt x="2299" y="890"/>
                  </a:lnTo>
                  <a:lnTo>
                    <a:pt x="2314" y="892"/>
                  </a:lnTo>
                  <a:lnTo>
                    <a:pt x="2314" y="892"/>
                  </a:lnTo>
                  <a:lnTo>
                    <a:pt x="2331" y="894"/>
                  </a:lnTo>
                  <a:lnTo>
                    <a:pt x="2350" y="897"/>
                  </a:lnTo>
                  <a:lnTo>
                    <a:pt x="2367" y="903"/>
                  </a:lnTo>
                  <a:lnTo>
                    <a:pt x="2384" y="909"/>
                  </a:lnTo>
                  <a:lnTo>
                    <a:pt x="2420" y="926"/>
                  </a:lnTo>
                  <a:lnTo>
                    <a:pt x="2456" y="947"/>
                  </a:lnTo>
                  <a:lnTo>
                    <a:pt x="2490" y="969"/>
                  </a:lnTo>
                  <a:lnTo>
                    <a:pt x="2520" y="996"/>
                  </a:lnTo>
                  <a:lnTo>
                    <a:pt x="2546" y="1020"/>
                  </a:lnTo>
                  <a:lnTo>
                    <a:pt x="2569" y="1047"/>
                  </a:lnTo>
                  <a:lnTo>
                    <a:pt x="2588" y="1073"/>
                  </a:lnTo>
                  <a:lnTo>
                    <a:pt x="2618" y="1058"/>
                  </a:lnTo>
                  <a:lnTo>
                    <a:pt x="3162" y="743"/>
                  </a:lnTo>
                  <a:lnTo>
                    <a:pt x="3198" y="722"/>
                  </a:lnTo>
                  <a:lnTo>
                    <a:pt x="3173" y="688"/>
                  </a:lnTo>
                  <a:lnTo>
                    <a:pt x="3173" y="688"/>
                  </a:lnTo>
                  <a:lnTo>
                    <a:pt x="3156" y="663"/>
                  </a:lnTo>
                  <a:lnTo>
                    <a:pt x="3136" y="641"/>
                  </a:lnTo>
                  <a:lnTo>
                    <a:pt x="3117" y="620"/>
                  </a:lnTo>
                  <a:lnTo>
                    <a:pt x="3096" y="599"/>
                  </a:lnTo>
                  <a:lnTo>
                    <a:pt x="3073" y="580"/>
                  </a:lnTo>
                  <a:lnTo>
                    <a:pt x="3051" y="563"/>
                  </a:lnTo>
                  <a:lnTo>
                    <a:pt x="3026" y="548"/>
                  </a:lnTo>
                  <a:lnTo>
                    <a:pt x="3003" y="533"/>
                  </a:lnTo>
                  <a:lnTo>
                    <a:pt x="2977" y="520"/>
                  </a:lnTo>
                  <a:lnTo>
                    <a:pt x="2952" y="508"/>
                  </a:lnTo>
                  <a:lnTo>
                    <a:pt x="2926" y="499"/>
                  </a:lnTo>
                  <a:lnTo>
                    <a:pt x="2900" y="491"/>
                  </a:lnTo>
                  <a:lnTo>
                    <a:pt x="2873" y="484"/>
                  </a:lnTo>
                  <a:lnTo>
                    <a:pt x="2845" y="480"/>
                  </a:lnTo>
                  <a:lnTo>
                    <a:pt x="2818" y="476"/>
                  </a:lnTo>
                  <a:lnTo>
                    <a:pt x="2790" y="476"/>
                  </a:lnTo>
                  <a:lnTo>
                    <a:pt x="2790" y="476"/>
                  </a:lnTo>
                  <a:lnTo>
                    <a:pt x="2803" y="452"/>
                  </a:lnTo>
                  <a:lnTo>
                    <a:pt x="2813" y="427"/>
                  </a:lnTo>
                  <a:lnTo>
                    <a:pt x="2822" y="401"/>
                  </a:lnTo>
                  <a:lnTo>
                    <a:pt x="2830" y="376"/>
                  </a:lnTo>
                  <a:lnTo>
                    <a:pt x="2835" y="350"/>
                  </a:lnTo>
                  <a:lnTo>
                    <a:pt x="2841" y="323"/>
                  </a:lnTo>
                  <a:lnTo>
                    <a:pt x="2843" y="295"/>
                  </a:lnTo>
                  <a:lnTo>
                    <a:pt x="2845" y="268"/>
                  </a:lnTo>
                  <a:lnTo>
                    <a:pt x="2845" y="240"/>
                  </a:lnTo>
                  <a:lnTo>
                    <a:pt x="2843" y="212"/>
                  </a:lnTo>
                  <a:lnTo>
                    <a:pt x="2839" y="183"/>
                  </a:lnTo>
                  <a:lnTo>
                    <a:pt x="2833" y="155"/>
                  </a:lnTo>
                  <a:lnTo>
                    <a:pt x="2828" y="127"/>
                  </a:lnTo>
                  <a:lnTo>
                    <a:pt x="2820" y="98"/>
                  </a:lnTo>
                  <a:lnTo>
                    <a:pt x="2811" y="70"/>
                  </a:lnTo>
                  <a:lnTo>
                    <a:pt x="2799" y="40"/>
                  </a:lnTo>
                  <a:lnTo>
                    <a:pt x="2782" y="0"/>
                  </a:lnTo>
                  <a:lnTo>
                    <a:pt x="278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33" name="Freeform 11"/>
            <p:cNvSpPr>
              <a:spLocks/>
            </p:cNvSpPr>
            <p:nvPr userDrawn="1"/>
          </p:nvSpPr>
          <p:spPr bwMode="auto">
            <a:xfrm>
              <a:off x="1086" y="1762"/>
              <a:ext cx="419" cy="419"/>
            </a:xfrm>
            <a:custGeom>
              <a:avLst/>
              <a:gdLst>
                <a:gd name="T0" fmla="*/ 836 w 836"/>
                <a:gd name="T1" fmla="*/ 420 h 837"/>
                <a:gd name="T2" fmla="*/ 827 w 836"/>
                <a:gd name="T3" fmla="*/ 503 h 837"/>
                <a:gd name="T4" fmla="*/ 804 w 836"/>
                <a:gd name="T5" fmla="*/ 582 h 837"/>
                <a:gd name="T6" fmla="*/ 765 w 836"/>
                <a:gd name="T7" fmla="*/ 652 h 837"/>
                <a:gd name="T8" fmla="*/ 714 w 836"/>
                <a:gd name="T9" fmla="*/ 714 h 837"/>
                <a:gd name="T10" fmla="*/ 651 w 836"/>
                <a:gd name="T11" fmla="*/ 766 h 837"/>
                <a:gd name="T12" fmla="*/ 581 w 836"/>
                <a:gd name="T13" fmla="*/ 803 h 837"/>
                <a:gd name="T14" fmla="*/ 502 w 836"/>
                <a:gd name="T15" fmla="*/ 828 h 837"/>
                <a:gd name="T16" fmla="*/ 419 w 836"/>
                <a:gd name="T17" fmla="*/ 837 h 837"/>
                <a:gd name="T18" fmla="*/ 375 w 836"/>
                <a:gd name="T19" fmla="*/ 835 h 837"/>
                <a:gd name="T20" fmla="*/ 294 w 836"/>
                <a:gd name="T21" fmla="*/ 818 h 837"/>
                <a:gd name="T22" fmla="*/ 219 w 836"/>
                <a:gd name="T23" fmla="*/ 786 h 837"/>
                <a:gd name="T24" fmla="*/ 153 w 836"/>
                <a:gd name="T25" fmla="*/ 741 h 837"/>
                <a:gd name="T26" fmla="*/ 96 w 836"/>
                <a:gd name="T27" fmla="*/ 684 h 837"/>
                <a:gd name="T28" fmla="*/ 51 w 836"/>
                <a:gd name="T29" fmla="*/ 618 h 837"/>
                <a:gd name="T30" fmla="*/ 18 w 836"/>
                <a:gd name="T31" fmla="*/ 543 h 837"/>
                <a:gd name="T32" fmla="*/ 3 w 836"/>
                <a:gd name="T33" fmla="*/ 461 h 837"/>
                <a:gd name="T34" fmla="*/ 0 w 836"/>
                <a:gd name="T35" fmla="*/ 420 h 837"/>
                <a:gd name="T36" fmla="*/ 9 w 836"/>
                <a:gd name="T37" fmla="*/ 335 h 837"/>
                <a:gd name="T38" fmla="*/ 34 w 836"/>
                <a:gd name="T39" fmla="*/ 255 h 837"/>
                <a:gd name="T40" fmla="*/ 71 w 836"/>
                <a:gd name="T41" fmla="*/ 185 h 837"/>
                <a:gd name="T42" fmla="*/ 122 w 836"/>
                <a:gd name="T43" fmla="*/ 123 h 837"/>
                <a:gd name="T44" fmla="*/ 185 w 836"/>
                <a:gd name="T45" fmla="*/ 72 h 837"/>
                <a:gd name="T46" fmla="*/ 256 w 836"/>
                <a:gd name="T47" fmla="*/ 34 h 837"/>
                <a:gd name="T48" fmla="*/ 334 w 836"/>
                <a:gd name="T49" fmla="*/ 10 h 837"/>
                <a:gd name="T50" fmla="*/ 419 w 836"/>
                <a:gd name="T51" fmla="*/ 0 h 837"/>
                <a:gd name="T52" fmla="*/ 460 w 836"/>
                <a:gd name="T53" fmla="*/ 2 h 837"/>
                <a:gd name="T54" fmla="*/ 544 w 836"/>
                <a:gd name="T55" fmla="*/ 19 h 837"/>
                <a:gd name="T56" fmla="*/ 617 w 836"/>
                <a:gd name="T57" fmla="*/ 51 h 837"/>
                <a:gd name="T58" fmla="*/ 683 w 836"/>
                <a:gd name="T59" fmla="*/ 97 h 837"/>
                <a:gd name="T60" fmla="*/ 740 w 836"/>
                <a:gd name="T61" fmla="*/ 153 h 837"/>
                <a:gd name="T62" fmla="*/ 785 w 836"/>
                <a:gd name="T63" fmla="*/ 219 h 837"/>
                <a:gd name="T64" fmla="*/ 817 w 836"/>
                <a:gd name="T65" fmla="*/ 295 h 837"/>
                <a:gd name="T66" fmla="*/ 834 w 836"/>
                <a:gd name="T67" fmla="*/ 376 h 837"/>
                <a:gd name="T68" fmla="*/ 836 w 836"/>
                <a:gd name="T69" fmla="*/ 42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6" h="837">
                  <a:moveTo>
                    <a:pt x="836" y="420"/>
                  </a:moveTo>
                  <a:lnTo>
                    <a:pt x="836" y="420"/>
                  </a:lnTo>
                  <a:lnTo>
                    <a:pt x="834" y="461"/>
                  </a:lnTo>
                  <a:lnTo>
                    <a:pt x="827" y="503"/>
                  </a:lnTo>
                  <a:lnTo>
                    <a:pt x="817" y="543"/>
                  </a:lnTo>
                  <a:lnTo>
                    <a:pt x="804" y="582"/>
                  </a:lnTo>
                  <a:lnTo>
                    <a:pt x="785" y="618"/>
                  </a:lnTo>
                  <a:lnTo>
                    <a:pt x="765" y="652"/>
                  </a:lnTo>
                  <a:lnTo>
                    <a:pt x="740" y="684"/>
                  </a:lnTo>
                  <a:lnTo>
                    <a:pt x="714" y="714"/>
                  </a:lnTo>
                  <a:lnTo>
                    <a:pt x="683" y="741"/>
                  </a:lnTo>
                  <a:lnTo>
                    <a:pt x="651" y="766"/>
                  </a:lnTo>
                  <a:lnTo>
                    <a:pt x="617" y="786"/>
                  </a:lnTo>
                  <a:lnTo>
                    <a:pt x="581" y="803"/>
                  </a:lnTo>
                  <a:lnTo>
                    <a:pt x="544" y="818"/>
                  </a:lnTo>
                  <a:lnTo>
                    <a:pt x="502" y="828"/>
                  </a:lnTo>
                  <a:lnTo>
                    <a:pt x="460" y="835"/>
                  </a:lnTo>
                  <a:lnTo>
                    <a:pt x="419" y="837"/>
                  </a:lnTo>
                  <a:lnTo>
                    <a:pt x="419" y="837"/>
                  </a:lnTo>
                  <a:lnTo>
                    <a:pt x="375" y="835"/>
                  </a:lnTo>
                  <a:lnTo>
                    <a:pt x="334" y="828"/>
                  </a:lnTo>
                  <a:lnTo>
                    <a:pt x="294" y="818"/>
                  </a:lnTo>
                  <a:lnTo>
                    <a:pt x="256" y="803"/>
                  </a:lnTo>
                  <a:lnTo>
                    <a:pt x="219" y="786"/>
                  </a:lnTo>
                  <a:lnTo>
                    <a:pt x="185" y="766"/>
                  </a:lnTo>
                  <a:lnTo>
                    <a:pt x="153" y="741"/>
                  </a:lnTo>
                  <a:lnTo>
                    <a:pt x="122" y="714"/>
                  </a:lnTo>
                  <a:lnTo>
                    <a:pt x="96" y="684"/>
                  </a:lnTo>
                  <a:lnTo>
                    <a:pt x="71" y="652"/>
                  </a:lnTo>
                  <a:lnTo>
                    <a:pt x="51" y="618"/>
                  </a:lnTo>
                  <a:lnTo>
                    <a:pt x="34" y="582"/>
                  </a:lnTo>
                  <a:lnTo>
                    <a:pt x="18" y="543"/>
                  </a:lnTo>
                  <a:lnTo>
                    <a:pt x="9" y="503"/>
                  </a:lnTo>
                  <a:lnTo>
                    <a:pt x="3" y="461"/>
                  </a:lnTo>
                  <a:lnTo>
                    <a:pt x="0" y="420"/>
                  </a:lnTo>
                  <a:lnTo>
                    <a:pt x="0" y="420"/>
                  </a:lnTo>
                  <a:lnTo>
                    <a:pt x="3" y="376"/>
                  </a:lnTo>
                  <a:lnTo>
                    <a:pt x="9" y="335"/>
                  </a:lnTo>
                  <a:lnTo>
                    <a:pt x="18" y="295"/>
                  </a:lnTo>
                  <a:lnTo>
                    <a:pt x="34" y="255"/>
                  </a:lnTo>
                  <a:lnTo>
                    <a:pt x="51" y="219"/>
                  </a:lnTo>
                  <a:lnTo>
                    <a:pt x="71" y="185"/>
                  </a:lnTo>
                  <a:lnTo>
                    <a:pt x="96" y="153"/>
                  </a:lnTo>
                  <a:lnTo>
                    <a:pt x="122" y="123"/>
                  </a:lnTo>
                  <a:lnTo>
                    <a:pt x="153" y="97"/>
                  </a:lnTo>
                  <a:lnTo>
                    <a:pt x="185" y="72"/>
                  </a:lnTo>
                  <a:lnTo>
                    <a:pt x="219" y="51"/>
                  </a:lnTo>
                  <a:lnTo>
                    <a:pt x="256" y="34"/>
                  </a:lnTo>
                  <a:lnTo>
                    <a:pt x="294" y="19"/>
                  </a:lnTo>
                  <a:lnTo>
                    <a:pt x="334" y="10"/>
                  </a:lnTo>
                  <a:lnTo>
                    <a:pt x="375" y="2"/>
                  </a:lnTo>
                  <a:lnTo>
                    <a:pt x="419" y="0"/>
                  </a:lnTo>
                  <a:lnTo>
                    <a:pt x="419" y="0"/>
                  </a:lnTo>
                  <a:lnTo>
                    <a:pt x="460" y="2"/>
                  </a:lnTo>
                  <a:lnTo>
                    <a:pt x="502" y="10"/>
                  </a:lnTo>
                  <a:lnTo>
                    <a:pt x="544" y="19"/>
                  </a:lnTo>
                  <a:lnTo>
                    <a:pt x="581" y="34"/>
                  </a:lnTo>
                  <a:lnTo>
                    <a:pt x="617" y="51"/>
                  </a:lnTo>
                  <a:lnTo>
                    <a:pt x="651" y="72"/>
                  </a:lnTo>
                  <a:lnTo>
                    <a:pt x="683" y="97"/>
                  </a:lnTo>
                  <a:lnTo>
                    <a:pt x="714" y="123"/>
                  </a:lnTo>
                  <a:lnTo>
                    <a:pt x="740" y="153"/>
                  </a:lnTo>
                  <a:lnTo>
                    <a:pt x="765" y="185"/>
                  </a:lnTo>
                  <a:lnTo>
                    <a:pt x="785" y="219"/>
                  </a:lnTo>
                  <a:lnTo>
                    <a:pt x="804" y="255"/>
                  </a:lnTo>
                  <a:lnTo>
                    <a:pt x="817" y="295"/>
                  </a:lnTo>
                  <a:lnTo>
                    <a:pt x="827" y="335"/>
                  </a:lnTo>
                  <a:lnTo>
                    <a:pt x="834" y="376"/>
                  </a:lnTo>
                  <a:lnTo>
                    <a:pt x="836" y="420"/>
                  </a:lnTo>
                  <a:lnTo>
                    <a:pt x="836" y="4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grpSp>
      <p:grpSp>
        <p:nvGrpSpPr>
          <p:cNvPr id="134" name="Group 4"/>
          <p:cNvGrpSpPr>
            <a:grpSpLocks noChangeAspect="1"/>
          </p:cNvGrpSpPr>
          <p:nvPr userDrawn="1"/>
        </p:nvGrpSpPr>
        <p:grpSpPr bwMode="auto">
          <a:xfrm>
            <a:off x="5931015" y="3851428"/>
            <a:ext cx="538796" cy="455936"/>
            <a:chOff x="2337" y="1161"/>
            <a:chExt cx="1086" cy="919"/>
          </a:xfrm>
          <a:solidFill>
            <a:schemeClr val="bg1"/>
          </a:solidFill>
        </p:grpSpPr>
        <p:sp>
          <p:nvSpPr>
            <p:cNvPr id="135" name="Freeform 5"/>
            <p:cNvSpPr>
              <a:spLocks/>
            </p:cNvSpPr>
            <p:nvPr userDrawn="1"/>
          </p:nvSpPr>
          <p:spPr bwMode="auto">
            <a:xfrm>
              <a:off x="2337" y="1347"/>
              <a:ext cx="543" cy="189"/>
            </a:xfrm>
            <a:custGeom>
              <a:avLst/>
              <a:gdLst>
                <a:gd name="T0" fmla="*/ 606 w 606"/>
                <a:gd name="T1" fmla="*/ 0 h 210"/>
                <a:gd name="T2" fmla="*/ 606 w 606"/>
                <a:gd name="T3" fmla="*/ 210 h 210"/>
                <a:gd name="T4" fmla="*/ 0 w 606"/>
                <a:gd name="T5" fmla="*/ 210 h 210"/>
                <a:gd name="T6" fmla="*/ 0 w 606"/>
                <a:gd name="T7" fmla="*/ 160 h 210"/>
                <a:gd name="T8" fmla="*/ 161 w 606"/>
                <a:gd name="T9" fmla="*/ 0 h 210"/>
                <a:gd name="T10" fmla="*/ 606 w 606"/>
                <a:gd name="T11" fmla="*/ 0 h 210"/>
              </a:gdLst>
              <a:ahLst/>
              <a:cxnLst>
                <a:cxn ang="0">
                  <a:pos x="T0" y="T1"/>
                </a:cxn>
                <a:cxn ang="0">
                  <a:pos x="T2" y="T3"/>
                </a:cxn>
                <a:cxn ang="0">
                  <a:pos x="T4" y="T5"/>
                </a:cxn>
                <a:cxn ang="0">
                  <a:pos x="T6" y="T7"/>
                </a:cxn>
                <a:cxn ang="0">
                  <a:pos x="T8" y="T9"/>
                </a:cxn>
                <a:cxn ang="0">
                  <a:pos x="T10" y="T11"/>
                </a:cxn>
              </a:cxnLst>
              <a:rect l="0" t="0" r="r" b="b"/>
              <a:pathLst>
                <a:path w="606" h="210">
                  <a:moveTo>
                    <a:pt x="606" y="0"/>
                  </a:moveTo>
                  <a:cubicBezTo>
                    <a:pt x="606" y="210"/>
                    <a:pt x="606" y="210"/>
                    <a:pt x="606" y="210"/>
                  </a:cubicBezTo>
                  <a:cubicBezTo>
                    <a:pt x="0" y="210"/>
                    <a:pt x="0" y="210"/>
                    <a:pt x="0" y="210"/>
                  </a:cubicBezTo>
                  <a:cubicBezTo>
                    <a:pt x="0" y="160"/>
                    <a:pt x="0" y="160"/>
                    <a:pt x="0" y="160"/>
                  </a:cubicBezTo>
                  <a:cubicBezTo>
                    <a:pt x="0" y="72"/>
                    <a:pt x="72" y="0"/>
                    <a:pt x="161" y="0"/>
                  </a:cubicBezTo>
                  <a:lnTo>
                    <a:pt x="6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36" name="Freeform 6"/>
            <p:cNvSpPr>
              <a:spLocks/>
            </p:cNvSpPr>
            <p:nvPr userDrawn="1"/>
          </p:nvSpPr>
          <p:spPr bwMode="auto">
            <a:xfrm>
              <a:off x="2337" y="1576"/>
              <a:ext cx="543" cy="504"/>
            </a:xfrm>
            <a:custGeom>
              <a:avLst/>
              <a:gdLst>
                <a:gd name="T0" fmla="*/ 606 w 606"/>
                <a:gd name="T1" fmla="*/ 139 h 562"/>
                <a:gd name="T2" fmla="*/ 606 w 606"/>
                <a:gd name="T3" fmla="*/ 562 h 562"/>
                <a:gd name="T4" fmla="*/ 161 w 606"/>
                <a:gd name="T5" fmla="*/ 562 h 562"/>
                <a:gd name="T6" fmla="*/ 0 w 606"/>
                <a:gd name="T7" fmla="*/ 402 h 562"/>
                <a:gd name="T8" fmla="*/ 0 w 606"/>
                <a:gd name="T9" fmla="*/ 0 h 562"/>
                <a:gd name="T10" fmla="*/ 467 w 606"/>
                <a:gd name="T11" fmla="*/ 0 h 562"/>
                <a:gd name="T12" fmla="*/ 606 w 606"/>
                <a:gd name="T13" fmla="*/ 139 h 562"/>
              </a:gdLst>
              <a:ahLst/>
              <a:cxnLst>
                <a:cxn ang="0">
                  <a:pos x="T0" y="T1"/>
                </a:cxn>
                <a:cxn ang="0">
                  <a:pos x="T2" y="T3"/>
                </a:cxn>
                <a:cxn ang="0">
                  <a:pos x="T4" y="T5"/>
                </a:cxn>
                <a:cxn ang="0">
                  <a:pos x="T6" y="T7"/>
                </a:cxn>
                <a:cxn ang="0">
                  <a:pos x="T8" y="T9"/>
                </a:cxn>
                <a:cxn ang="0">
                  <a:pos x="T10" y="T11"/>
                </a:cxn>
                <a:cxn ang="0">
                  <a:pos x="T12" y="T13"/>
                </a:cxn>
              </a:cxnLst>
              <a:rect l="0" t="0" r="r" b="b"/>
              <a:pathLst>
                <a:path w="606" h="562">
                  <a:moveTo>
                    <a:pt x="606" y="139"/>
                  </a:moveTo>
                  <a:cubicBezTo>
                    <a:pt x="606" y="562"/>
                    <a:pt x="606" y="562"/>
                    <a:pt x="606" y="562"/>
                  </a:cubicBezTo>
                  <a:cubicBezTo>
                    <a:pt x="161" y="562"/>
                    <a:pt x="161" y="562"/>
                    <a:pt x="161" y="562"/>
                  </a:cubicBezTo>
                  <a:cubicBezTo>
                    <a:pt x="72" y="562"/>
                    <a:pt x="0" y="491"/>
                    <a:pt x="0" y="402"/>
                  </a:cubicBezTo>
                  <a:cubicBezTo>
                    <a:pt x="0" y="0"/>
                    <a:pt x="0" y="0"/>
                    <a:pt x="0" y="0"/>
                  </a:cubicBezTo>
                  <a:cubicBezTo>
                    <a:pt x="467" y="0"/>
                    <a:pt x="467" y="0"/>
                    <a:pt x="467" y="0"/>
                  </a:cubicBezTo>
                  <a:cubicBezTo>
                    <a:pt x="467" y="77"/>
                    <a:pt x="529" y="139"/>
                    <a:pt x="606" y="1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37" name="Freeform 7"/>
            <p:cNvSpPr>
              <a:spLocks/>
            </p:cNvSpPr>
            <p:nvPr userDrawn="1"/>
          </p:nvSpPr>
          <p:spPr bwMode="auto">
            <a:xfrm>
              <a:off x="2677" y="1161"/>
              <a:ext cx="203" cy="186"/>
            </a:xfrm>
            <a:custGeom>
              <a:avLst/>
              <a:gdLst>
                <a:gd name="T0" fmla="*/ 227 w 227"/>
                <a:gd name="T1" fmla="*/ 0 h 208"/>
                <a:gd name="T2" fmla="*/ 227 w 227"/>
                <a:gd name="T3" fmla="*/ 73 h 208"/>
                <a:gd name="T4" fmla="*/ 75 w 227"/>
                <a:gd name="T5" fmla="*/ 208 h 208"/>
                <a:gd name="T6" fmla="*/ 0 w 227"/>
                <a:gd name="T7" fmla="*/ 208 h 208"/>
                <a:gd name="T8" fmla="*/ 227 w 227"/>
                <a:gd name="T9" fmla="*/ 0 h 208"/>
              </a:gdLst>
              <a:ahLst/>
              <a:cxnLst>
                <a:cxn ang="0">
                  <a:pos x="T0" y="T1"/>
                </a:cxn>
                <a:cxn ang="0">
                  <a:pos x="T2" y="T3"/>
                </a:cxn>
                <a:cxn ang="0">
                  <a:pos x="T4" y="T5"/>
                </a:cxn>
                <a:cxn ang="0">
                  <a:pos x="T6" y="T7"/>
                </a:cxn>
                <a:cxn ang="0">
                  <a:pos x="T8" y="T9"/>
                </a:cxn>
              </a:cxnLst>
              <a:rect l="0" t="0" r="r" b="b"/>
              <a:pathLst>
                <a:path w="227" h="208">
                  <a:moveTo>
                    <a:pt x="227" y="0"/>
                  </a:moveTo>
                  <a:cubicBezTo>
                    <a:pt x="227" y="73"/>
                    <a:pt x="227" y="73"/>
                    <a:pt x="227" y="73"/>
                  </a:cubicBezTo>
                  <a:cubicBezTo>
                    <a:pt x="149" y="73"/>
                    <a:pt x="84" y="132"/>
                    <a:pt x="75" y="208"/>
                  </a:cubicBezTo>
                  <a:cubicBezTo>
                    <a:pt x="0" y="208"/>
                    <a:pt x="0" y="208"/>
                    <a:pt x="0" y="208"/>
                  </a:cubicBezTo>
                  <a:cubicBezTo>
                    <a:pt x="10" y="92"/>
                    <a:pt x="108" y="0"/>
                    <a:pt x="22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38" name="Freeform 8"/>
            <p:cNvSpPr>
              <a:spLocks/>
            </p:cNvSpPr>
            <p:nvPr userDrawn="1"/>
          </p:nvSpPr>
          <p:spPr bwMode="auto">
            <a:xfrm>
              <a:off x="2796" y="1582"/>
              <a:ext cx="84" cy="85"/>
            </a:xfrm>
            <a:custGeom>
              <a:avLst/>
              <a:gdLst>
                <a:gd name="T0" fmla="*/ 94 w 94"/>
                <a:gd name="T1" fmla="*/ 0 h 95"/>
                <a:gd name="T2" fmla="*/ 94 w 94"/>
                <a:gd name="T3" fmla="*/ 95 h 95"/>
                <a:gd name="T4" fmla="*/ 13 w 94"/>
                <a:gd name="T5" fmla="*/ 48 h 95"/>
                <a:gd name="T6" fmla="*/ 0 w 94"/>
                <a:gd name="T7" fmla="*/ 0 h 95"/>
                <a:gd name="T8" fmla="*/ 94 w 94"/>
                <a:gd name="T9" fmla="*/ 0 h 95"/>
              </a:gdLst>
              <a:ahLst/>
              <a:cxnLst>
                <a:cxn ang="0">
                  <a:pos x="T0" y="T1"/>
                </a:cxn>
                <a:cxn ang="0">
                  <a:pos x="T2" y="T3"/>
                </a:cxn>
                <a:cxn ang="0">
                  <a:pos x="T4" y="T5"/>
                </a:cxn>
                <a:cxn ang="0">
                  <a:pos x="T6" y="T7"/>
                </a:cxn>
                <a:cxn ang="0">
                  <a:pos x="T8" y="T9"/>
                </a:cxn>
              </a:cxnLst>
              <a:rect l="0" t="0" r="r" b="b"/>
              <a:pathLst>
                <a:path w="94" h="95">
                  <a:moveTo>
                    <a:pt x="94" y="0"/>
                  </a:moveTo>
                  <a:cubicBezTo>
                    <a:pt x="94" y="95"/>
                    <a:pt x="94" y="95"/>
                    <a:pt x="94" y="95"/>
                  </a:cubicBezTo>
                  <a:cubicBezTo>
                    <a:pt x="60" y="95"/>
                    <a:pt x="29" y="76"/>
                    <a:pt x="13" y="48"/>
                  </a:cubicBezTo>
                  <a:cubicBezTo>
                    <a:pt x="4" y="34"/>
                    <a:pt x="0" y="18"/>
                    <a:pt x="0" y="0"/>
                  </a:cubicBezTo>
                  <a:lnTo>
                    <a:pt x="9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39" name="Freeform 9"/>
            <p:cNvSpPr>
              <a:spLocks/>
            </p:cNvSpPr>
            <p:nvPr userDrawn="1"/>
          </p:nvSpPr>
          <p:spPr bwMode="auto">
            <a:xfrm>
              <a:off x="2880" y="1161"/>
              <a:ext cx="203" cy="186"/>
            </a:xfrm>
            <a:custGeom>
              <a:avLst/>
              <a:gdLst>
                <a:gd name="T0" fmla="*/ 227 w 227"/>
                <a:gd name="T1" fmla="*/ 208 h 208"/>
                <a:gd name="T2" fmla="*/ 153 w 227"/>
                <a:gd name="T3" fmla="*/ 208 h 208"/>
                <a:gd name="T4" fmla="*/ 0 w 227"/>
                <a:gd name="T5" fmla="*/ 73 h 208"/>
                <a:gd name="T6" fmla="*/ 0 w 227"/>
                <a:gd name="T7" fmla="*/ 0 h 208"/>
                <a:gd name="T8" fmla="*/ 227 w 227"/>
                <a:gd name="T9" fmla="*/ 208 h 208"/>
              </a:gdLst>
              <a:ahLst/>
              <a:cxnLst>
                <a:cxn ang="0">
                  <a:pos x="T0" y="T1"/>
                </a:cxn>
                <a:cxn ang="0">
                  <a:pos x="T2" y="T3"/>
                </a:cxn>
                <a:cxn ang="0">
                  <a:pos x="T4" y="T5"/>
                </a:cxn>
                <a:cxn ang="0">
                  <a:pos x="T6" y="T7"/>
                </a:cxn>
                <a:cxn ang="0">
                  <a:pos x="T8" y="T9"/>
                </a:cxn>
              </a:cxnLst>
              <a:rect l="0" t="0" r="r" b="b"/>
              <a:pathLst>
                <a:path w="227" h="208">
                  <a:moveTo>
                    <a:pt x="227" y="208"/>
                  </a:moveTo>
                  <a:cubicBezTo>
                    <a:pt x="153" y="208"/>
                    <a:pt x="153" y="208"/>
                    <a:pt x="153" y="208"/>
                  </a:cubicBezTo>
                  <a:cubicBezTo>
                    <a:pt x="144" y="132"/>
                    <a:pt x="79" y="73"/>
                    <a:pt x="0" y="73"/>
                  </a:cubicBezTo>
                  <a:cubicBezTo>
                    <a:pt x="0" y="0"/>
                    <a:pt x="0" y="0"/>
                    <a:pt x="0" y="0"/>
                  </a:cubicBezTo>
                  <a:cubicBezTo>
                    <a:pt x="119" y="0"/>
                    <a:pt x="217" y="92"/>
                    <a:pt x="227" y="2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40" name="Freeform 10"/>
            <p:cNvSpPr>
              <a:spLocks/>
            </p:cNvSpPr>
            <p:nvPr userDrawn="1"/>
          </p:nvSpPr>
          <p:spPr bwMode="auto">
            <a:xfrm>
              <a:off x="2880" y="1347"/>
              <a:ext cx="543" cy="189"/>
            </a:xfrm>
            <a:custGeom>
              <a:avLst/>
              <a:gdLst>
                <a:gd name="T0" fmla="*/ 446 w 606"/>
                <a:gd name="T1" fmla="*/ 0 h 210"/>
                <a:gd name="T2" fmla="*/ 606 w 606"/>
                <a:gd name="T3" fmla="*/ 160 h 210"/>
                <a:gd name="T4" fmla="*/ 606 w 606"/>
                <a:gd name="T5" fmla="*/ 210 h 210"/>
                <a:gd name="T6" fmla="*/ 0 w 606"/>
                <a:gd name="T7" fmla="*/ 210 h 210"/>
                <a:gd name="T8" fmla="*/ 0 w 606"/>
                <a:gd name="T9" fmla="*/ 0 h 210"/>
                <a:gd name="T10" fmla="*/ 446 w 606"/>
                <a:gd name="T11" fmla="*/ 0 h 210"/>
              </a:gdLst>
              <a:ahLst/>
              <a:cxnLst>
                <a:cxn ang="0">
                  <a:pos x="T0" y="T1"/>
                </a:cxn>
                <a:cxn ang="0">
                  <a:pos x="T2" y="T3"/>
                </a:cxn>
                <a:cxn ang="0">
                  <a:pos x="T4" y="T5"/>
                </a:cxn>
                <a:cxn ang="0">
                  <a:pos x="T6" y="T7"/>
                </a:cxn>
                <a:cxn ang="0">
                  <a:pos x="T8" y="T9"/>
                </a:cxn>
                <a:cxn ang="0">
                  <a:pos x="T10" y="T11"/>
                </a:cxn>
              </a:cxnLst>
              <a:rect l="0" t="0" r="r" b="b"/>
              <a:pathLst>
                <a:path w="606" h="210">
                  <a:moveTo>
                    <a:pt x="446" y="0"/>
                  </a:moveTo>
                  <a:cubicBezTo>
                    <a:pt x="534" y="0"/>
                    <a:pt x="606" y="72"/>
                    <a:pt x="606" y="160"/>
                  </a:cubicBezTo>
                  <a:cubicBezTo>
                    <a:pt x="606" y="210"/>
                    <a:pt x="606" y="210"/>
                    <a:pt x="606" y="210"/>
                  </a:cubicBezTo>
                  <a:cubicBezTo>
                    <a:pt x="0" y="210"/>
                    <a:pt x="0" y="210"/>
                    <a:pt x="0" y="210"/>
                  </a:cubicBezTo>
                  <a:cubicBezTo>
                    <a:pt x="0" y="0"/>
                    <a:pt x="0" y="0"/>
                    <a:pt x="0" y="0"/>
                  </a:cubicBezTo>
                  <a:lnTo>
                    <a:pt x="44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41" name="Freeform 11"/>
            <p:cNvSpPr>
              <a:spLocks/>
            </p:cNvSpPr>
            <p:nvPr userDrawn="1"/>
          </p:nvSpPr>
          <p:spPr bwMode="auto">
            <a:xfrm>
              <a:off x="2880" y="1576"/>
              <a:ext cx="543" cy="504"/>
            </a:xfrm>
            <a:custGeom>
              <a:avLst/>
              <a:gdLst>
                <a:gd name="T0" fmla="*/ 606 w 606"/>
                <a:gd name="T1" fmla="*/ 0 h 562"/>
                <a:gd name="T2" fmla="*/ 606 w 606"/>
                <a:gd name="T3" fmla="*/ 402 h 562"/>
                <a:gd name="T4" fmla="*/ 446 w 606"/>
                <a:gd name="T5" fmla="*/ 562 h 562"/>
                <a:gd name="T6" fmla="*/ 0 w 606"/>
                <a:gd name="T7" fmla="*/ 562 h 562"/>
                <a:gd name="T8" fmla="*/ 0 w 606"/>
                <a:gd name="T9" fmla="*/ 139 h 562"/>
                <a:gd name="T10" fmla="*/ 140 w 606"/>
                <a:gd name="T11" fmla="*/ 0 h 562"/>
                <a:gd name="T12" fmla="*/ 606 w 606"/>
                <a:gd name="T13" fmla="*/ 0 h 562"/>
              </a:gdLst>
              <a:ahLst/>
              <a:cxnLst>
                <a:cxn ang="0">
                  <a:pos x="T0" y="T1"/>
                </a:cxn>
                <a:cxn ang="0">
                  <a:pos x="T2" y="T3"/>
                </a:cxn>
                <a:cxn ang="0">
                  <a:pos x="T4" y="T5"/>
                </a:cxn>
                <a:cxn ang="0">
                  <a:pos x="T6" y="T7"/>
                </a:cxn>
                <a:cxn ang="0">
                  <a:pos x="T8" y="T9"/>
                </a:cxn>
                <a:cxn ang="0">
                  <a:pos x="T10" y="T11"/>
                </a:cxn>
                <a:cxn ang="0">
                  <a:pos x="T12" y="T13"/>
                </a:cxn>
              </a:cxnLst>
              <a:rect l="0" t="0" r="r" b="b"/>
              <a:pathLst>
                <a:path w="606" h="562">
                  <a:moveTo>
                    <a:pt x="606" y="0"/>
                  </a:moveTo>
                  <a:cubicBezTo>
                    <a:pt x="606" y="402"/>
                    <a:pt x="606" y="402"/>
                    <a:pt x="606" y="402"/>
                  </a:cubicBezTo>
                  <a:cubicBezTo>
                    <a:pt x="606" y="491"/>
                    <a:pt x="534" y="562"/>
                    <a:pt x="446" y="562"/>
                  </a:cubicBezTo>
                  <a:cubicBezTo>
                    <a:pt x="0" y="562"/>
                    <a:pt x="0" y="562"/>
                    <a:pt x="0" y="562"/>
                  </a:cubicBezTo>
                  <a:cubicBezTo>
                    <a:pt x="0" y="139"/>
                    <a:pt x="0" y="139"/>
                    <a:pt x="0" y="139"/>
                  </a:cubicBezTo>
                  <a:cubicBezTo>
                    <a:pt x="77" y="139"/>
                    <a:pt x="140" y="77"/>
                    <a:pt x="140" y="0"/>
                  </a:cubicBezTo>
                  <a:lnTo>
                    <a:pt x="6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42" name="Freeform 12"/>
            <p:cNvSpPr>
              <a:spLocks/>
            </p:cNvSpPr>
            <p:nvPr userDrawn="1"/>
          </p:nvSpPr>
          <p:spPr bwMode="auto">
            <a:xfrm>
              <a:off x="2880" y="1582"/>
              <a:ext cx="85" cy="85"/>
            </a:xfrm>
            <a:custGeom>
              <a:avLst/>
              <a:gdLst>
                <a:gd name="T0" fmla="*/ 95 w 95"/>
                <a:gd name="T1" fmla="*/ 0 h 95"/>
                <a:gd name="T2" fmla="*/ 82 w 95"/>
                <a:gd name="T3" fmla="*/ 48 h 95"/>
                <a:gd name="T4" fmla="*/ 0 w 95"/>
                <a:gd name="T5" fmla="*/ 95 h 95"/>
                <a:gd name="T6" fmla="*/ 0 w 95"/>
                <a:gd name="T7" fmla="*/ 0 h 95"/>
                <a:gd name="T8" fmla="*/ 95 w 95"/>
                <a:gd name="T9" fmla="*/ 0 h 95"/>
              </a:gdLst>
              <a:ahLst/>
              <a:cxnLst>
                <a:cxn ang="0">
                  <a:pos x="T0" y="T1"/>
                </a:cxn>
                <a:cxn ang="0">
                  <a:pos x="T2" y="T3"/>
                </a:cxn>
                <a:cxn ang="0">
                  <a:pos x="T4" y="T5"/>
                </a:cxn>
                <a:cxn ang="0">
                  <a:pos x="T6" y="T7"/>
                </a:cxn>
                <a:cxn ang="0">
                  <a:pos x="T8" y="T9"/>
                </a:cxn>
              </a:cxnLst>
              <a:rect l="0" t="0" r="r" b="b"/>
              <a:pathLst>
                <a:path w="95" h="95">
                  <a:moveTo>
                    <a:pt x="95" y="0"/>
                  </a:moveTo>
                  <a:cubicBezTo>
                    <a:pt x="95" y="18"/>
                    <a:pt x="90" y="34"/>
                    <a:pt x="82" y="48"/>
                  </a:cubicBezTo>
                  <a:cubicBezTo>
                    <a:pt x="66" y="76"/>
                    <a:pt x="35" y="95"/>
                    <a:pt x="0" y="95"/>
                  </a:cubicBezTo>
                  <a:cubicBezTo>
                    <a:pt x="0" y="0"/>
                    <a:pt x="0" y="0"/>
                    <a:pt x="0" y="0"/>
                  </a:cubicBezTo>
                  <a:lnTo>
                    <a:pt x="9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grpSp>
      <p:sp>
        <p:nvSpPr>
          <p:cNvPr id="143" name="Freeform 21"/>
          <p:cNvSpPr>
            <a:spLocks noEditPoints="1"/>
          </p:cNvSpPr>
          <p:nvPr userDrawn="1"/>
        </p:nvSpPr>
        <p:spPr bwMode="auto">
          <a:xfrm>
            <a:off x="3283062" y="2831960"/>
            <a:ext cx="498266" cy="498266"/>
          </a:xfrm>
          <a:custGeom>
            <a:avLst/>
            <a:gdLst>
              <a:gd name="T0" fmla="*/ 274 w 548"/>
              <a:gd name="T1" fmla="*/ 548 h 548"/>
              <a:gd name="T2" fmla="*/ 0 w 548"/>
              <a:gd name="T3" fmla="*/ 274 h 548"/>
              <a:gd name="T4" fmla="*/ 274 w 548"/>
              <a:gd name="T5" fmla="*/ 0 h 548"/>
              <a:gd name="T6" fmla="*/ 548 w 548"/>
              <a:gd name="T7" fmla="*/ 274 h 548"/>
              <a:gd name="T8" fmla="*/ 274 w 548"/>
              <a:gd name="T9" fmla="*/ 548 h 548"/>
              <a:gd name="T10" fmla="*/ 274 w 548"/>
              <a:gd name="T11" fmla="*/ 37 h 548"/>
              <a:gd name="T12" fmla="*/ 37 w 548"/>
              <a:gd name="T13" fmla="*/ 274 h 548"/>
              <a:gd name="T14" fmla="*/ 274 w 548"/>
              <a:gd name="T15" fmla="*/ 511 h 548"/>
              <a:gd name="T16" fmla="*/ 511 w 548"/>
              <a:gd name="T17" fmla="*/ 274 h 548"/>
              <a:gd name="T18" fmla="*/ 274 w 548"/>
              <a:gd name="T19" fmla="*/ 37 h 548"/>
              <a:gd name="T20" fmla="*/ 287 w 548"/>
              <a:gd name="T21" fmla="*/ 286 h 548"/>
              <a:gd name="T22" fmla="*/ 189 w 548"/>
              <a:gd name="T23" fmla="*/ 393 h 548"/>
              <a:gd name="T24" fmla="*/ 165 w 548"/>
              <a:gd name="T25" fmla="*/ 394 h 548"/>
              <a:gd name="T26" fmla="*/ 164 w 548"/>
              <a:gd name="T27" fmla="*/ 370 h 548"/>
              <a:gd name="T28" fmla="*/ 257 w 548"/>
              <a:gd name="T29" fmla="*/ 268 h 548"/>
              <a:gd name="T30" fmla="*/ 257 w 548"/>
              <a:gd name="T31" fmla="*/ 71 h 548"/>
              <a:gd name="T32" fmla="*/ 274 w 548"/>
              <a:gd name="T33" fmla="*/ 54 h 548"/>
              <a:gd name="T34" fmla="*/ 291 w 548"/>
              <a:gd name="T35" fmla="*/ 71 h 548"/>
              <a:gd name="T36" fmla="*/ 291 w 548"/>
              <a:gd name="T37" fmla="*/ 272 h 548"/>
              <a:gd name="T38" fmla="*/ 287 w 548"/>
              <a:gd name="T39" fmla="*/ 28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8" h="548">
                <a:moveTo>
                  <a:pt x="274" y="548"/>
                </a:moveTo>
                <a:cubicBezTo>
                  <a:pt x="123" y="548"/>
                  <a:pt x="0" y="425"/>
                  <a:pt x="0" y="274"/>
                </a:cubicBezTo>
                <a:cubicBezTo>
                  <a:pt x="0" y="123"/>
                  <a:pt x="123" y="0"/>
                  <a:pt x="274" y="0"/>
                </a:cubicBezTo>
                <a:cubicBezTo>
                  <a:pt x="425" y="0"/>
                  <a:pt x="548" y="123"/>
                  <a:pt x="548" y="274"/>
                </a:cubicBezTo>
                <a:cubicBezTo>
                  <a:pt x="548" y="425"/>
                  <a:pt x="425" y="548"/>
                  <a:pt x="274" y="548"/>
                </a:cubicBezTo>
                <a:close/>
                <a:moveTo>
                  <a:pt x="274" y="37"/>
                </a:moveTo>
                <a:cubicBezTo>
                  <a:pt x="144" y="37"/>
                  <a:pt x="37" y="144"/>
                  <a:pt x="37" y="274"/>
                </a:cubicBezTo>
                <a:cubicBezTo>
                  <a:pt x="37" y="404"/>
                  <a:pt x="144" y="511"/>
                  <a:pt x="274" y="511"/>
                </a:cubicBezTo>
                <a:cubicBezTo>
                  <a:pt x="404" y="511"/>
                  <a:pt x="511" y="404"/>
                  <a:pt x="511" y="274"/>
                </a:cubicBezTo>
                <a:cubicBezTo>
                  <a:pt x="511" y="144"/>
                  <a:pt x="404" y="37"/>
                  <a:pt x="274" y="37"/>
                </a:cubicBezTo>
                <a:close/>
                <a:moveTo>
                  <a:pt x="287" y="286"/>
                </a:moveTo>
                <a:cubicBezTo>
                  <a:pt x="189" y="393"/>
                  <a:pt x="189" y="393"/>
                  <a:pt x="189" y="393"/>
                </a:cubicBezTo>
                <a:cubicBezTo>
                  <a:pt x="189" y="393"/>
                  <a:pt x="176" y="405"/>
                  <a:pt x="165" y="394"/>
                </a:cubicBezTo>
                <a:cubicBezTo>
                  <a:pt x="153" y="384"/>
                  <a:pt x="164" y="370"/>
                  <a:pt x="164" y="370"/>
                </a:cubicBezTo>
                <a:cubicBezTo>
                  <a:pt x="257" y="268"/>
                  <a:pt x="257" y="268"/>
                  <a:pt x="257" y="268"/>
                </a:cubicBezTo>
                <a:cubicBezTo>
                  <a:pt x="257" y="71"/>
                  <a:pt x="257" y="71"/>
                  <a:pt x="257" y="71"/>
                </a:cubicBezTo>
                <a:cubicBezTo>
                  <a:pt x="257" y="71"/>
                  <a:pt x="258" y="54"/>
                  <a:pt x="274" y="54"/>
                </a:cubicBezTo>
                <a:cubicBezTo>
                  <a:pt x="290" y="54"/>
                  <a:pt x="291" y="71"/>
                  <a:pt x="291" y="71"/>
                </a:cubicBezTo>
                <a:cubicBezTo>
                  <a:pt x="291" y="272"/>
                  <a:pt x="291" y="272"/>
                  <a:pt x="291" y="272"/>
                </a:cubicBezTo>
                <a:cubicBezTo>
                  <a:pt x="292" y="279"/>
                  <a:pt x="287" y="286"/>
                  <a:pt x="287" y="2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44" name="Freeform 5"/>
          <p:cNvSpPr>
            <a:spLocks/>
          </p:cNvSpPr>
          <p:nvPr userDrawn="1"/>
        </p:nvSpPr>
        <p:spPr bwMode="auto">
          <a:xfrm flipH="1">
            <a:off x="3281930" y="3555653"/>
            <a:ext cx="512540" cy="512542"/>
          </a:xfrm>
          <a:custGeom>
            <a:avLst/>
            <a:gdLst/>
            <a:ahLst/>
            <a:cxnLst/>
            <a:rect l="l" t="t" r="r" b="b"/>
            <a:pathLst>
              <a:path w="676208" h="676208">
                <a:moveTo>
                  <a:pt x="383148" y="205522"/>
                </a:moveTo>
                <a:cubicBezTo>
                  <a:pt x="309924" y="180645"/>
                  <a:pt x="230399" y="219837"/>
                  <a:pt x="205522" y="293060"/>
                </a:cubicBezTo>
                <a:cubicBezTo>
                  <a:pt x="180645" y="366284"/>
                  <a:pt x="219837" y="445809"/>
                  <a:pt x="293060" y="470686"/>
                </a:cubicBezTo>
                <a:cubicBezTo>
                  <a:pt x="366284" y="495563"/>
                  <a:pt x="445809" y="456371"/>
                  <a:pt x="470686" y="383148"/>
                </a:cubicBezTo>
                <a:cubicBezTo>
                  <a:pt x="495563" y="309924"/>
                  <a:pt x="456371" y="230399"/>
                  <a:pt x="383148" y="205522"/>
                </a:cubicBezTo>
                <a:close/>
                <a:moveTo>
                  <a:pt x="411540" y="7455"/>
                </a:moveTo>
                <a:lnTo>
                  <a:pt x="432416" y="90211"/>
                </a:lnTo>
                <a:lnTo>
                  <a:pt x="490568" y="120778"/>
                </a:lnTo>
                <a:lnTo>
                  <a:pt x="523372" y="108850"/>
                </a:lnTo>
                <a:lnTo>
                  <a:pt x="570341" y="91702"/>
                </a:lnTo>
                <a:lnTo>
                  <a:pt x="581524" y="105122"/>
                </a:lnTo>
                <a:lnTo>
                  <a:pt x="623274" y="155819"/>
                </a:lnTo>
                <a:lnTo>
                  <a:pt x="604636" y="187877"/>
                </a:lnTo>
                <a:lnTo>
                  <a:pt x="579288" y="229628"/>
                </a:lnTo>
                <a:lnTo>
                  <a:pt x="583015" y="241556"/>
                </a:lnTo>
                <a:lnTo>
                  <a:pt x="599417" y="292253"/>
                </a:lnTo>
                <a:lnTo>
                  <a:pt x="652351" y="316856"/>
                </a:lnTo>
                <a:lnTo>
                  <a:pt x="676208" y="328039"/>
                </a:lnTo>
                <a:lnTo>
                  <a:pt x="676208" y="334749"/>
                </a:lnTo>
                <a:lnTo>
                  <a:pt x="668753" y="410794"/>
                </a:lnTo>
                <a:lnTo>
                  <a:pt x="611346" y="425705"/>
                </a:lnTo>
                <a:lnTo>
                  <a:pt x="585997" y="431670"/>
                </a:lnTo>
                <a:lnTo>
                  <a:pt x="555430" y="489822"/>
                </a:lnTo>
                <a:lnTo>
                  <a:pt x="584506" y="569595"/>
                </a:lnTo>
                <a:lnTo>
                  <a:pt x="521135" y="623274"/>
                </a:lnTo>
                <a:lnTo>
                  <a:pt x="447326" y="579287"/>
                </a:lnTo>
                <a:lnTo>
                  <a:pt x="384701" y="598672"/>
                </a:lnTo>
                <a:lnTo>
                  <a:pt x="348169" y="676208"/>
                </a:lnTo>
                <a:lnTo>
                  <a:pt x="265413" y="668007"/>
                </a:lnTo>
                <a:lnTo>
                  <a:pt x="244538" y="585252"/>
                </a:lnTo>
                <a:lnTo>
                  <a:pt x="186386" y="554684"/>
                </a:lnTo>
                <a:lnTo>
                  <a:pt x="106613" y="584506"/>
                </a:lnTo>
                <a:lnTo>
                  <a:pt x="53679" y="520390"/>
                </a:lnTo>
                <a:lnTo>
                  <a:pt x="56662" y="514425"/>
                </a:lnTo>
                <a:lnTo>
                  <a:pt x="96921" y="446581"/>
                </a:lnTo>
                <a:lnTo>
                  <a:pt x="77537" y="383955"/>
                </a:lnTo>
                <a:lnTo>
                  <a:pt x="12674" y="353388"/>
                </a:lnTo>
                <a:lnTo>
                  <a:pt x="0" y="348169"/>
                </a:lnTo>
                <a:lnTo>
                  <a:pt x="8201" y="265414"/>
                </a:lnTo>
                <a:lnTo>
                  <a:pt x="90956" y="244538"/>
                </a:lnTo>
                <a:lnTo>
                  <a:pt x="121524" y="186386"/>
                </a:lnTo>
                <a:lnTo>
                  <a:pt x="91702" y="105867"/>
                </a:lnTo>
                <a:lnTo>
                  <a:pt x="155819" y="52934"/>
                </a:lnTo>
                <a:lnTo>
                  <a:pt x="229627" y="96921"/>
                </a:lnTo>
                <a:lnTo>
                  <a:pt x="292253" y="77537"/>
                </a:lnTo>
                <a:lnTo>
                  <a:pt x="328785" y="0"/>
                </a:lnTo>
                <a:lnTo>
                  <a:pt x="410049" y="74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grpSp>
        <p:nvGrpSpPr>
          <p:cNvPr id="145" name="Group 144"/>
          <p:cNvGrpSpPr/>
          <p:nvPr userDrawn="1"/>
        </p:nvGrpSpPr>
        <p:grpSpPr>
          <a:xfrm>
            <a:off x="5948152" y="1809606"/>
            <a:ext cx="554492" cy="519700"/>
            <a:chOff x="5915319" y="1809606"/>
            <a:chExt cx="554492" cy="519700"/>
          </a:xfrm>
        </p:grpSpPr>
        <p:sp>
          <p:nvSpPr>
            <p:cNvPr id="146" name="Freeform 136"/>
            <p:cNvSpPr>
              <a:spLocks/>
            </p:cNvSpPr>
            <p:nvPr userDrawn="1"/>
          </p:nvSpPr>
          <p:spPr bwMode="auto">
            <a:xfrm>
              <a:off x="6025130" y="1809606"/>
              <a:ext cx="444681" cy="519700"/>
            </a:xfrm>
            <a:custGeom>
              <a:avLst/>
              <a:gdLst>
                <a:gd name="T0" fmla="*/ 676 w 710"/>
                <a:gd name="T1" fmla="*/ 559 h 830"/>
                <a:gd name="T2" fmla="*/ 671 w 710"/>
                <a:gd name="T3" fmla="*/ 468 h 830"/>
                <a:gd name="T4" fmla="*/ 683 w 710"/>
                <a:gd name="T5" fmla="*/ 393 h 830"/>
                <a:gd name="T6" fmla="*/ 613 w 710"/>
                <a:gd name="T7" fmla="*/ 342 h 830"/>
                <a:gd name="T8" fmla="*/ 433 w 710"/>
                <a:gd name="T9" fmla="*/ 338 h 830"/>
                <a:gd name="T10" fmla="*/ 402 w 710"/>
                <a:gd name="T11" fmla="*/ 327 h 830"/>
                <a:gd name="T12" fmla="*/ 400 w 710"/>
                <a:gd name="T13" fmla="*/ 284 h 830"/>
                <a:gd name="T14" fmla="*/ 451 w 710"/>
                <a:gd name="T15" fmla="*/ 73 h 830"/>
                <a:gd name="T16" fmla="*/ 408 w 710"/>
                <a:gd name="T17" fmla="*/ 2 h 830"/>
                <a:gd name="T18" fmla="*/ 392 w 710"/>
                <a:gd name="T19" fmla="*/ 0 h 830"/>
                <a:gd name="T20" fmla="*/ 337 w 710"/>
                <a:gd name="T21" fmla="*/ 33 h 830"/>
                <a:gd name="T22" fmla="*/ 316 w 710"/>
                <a:gd name="T23" fmla="*/ 119 h 830"/>
                <a:gd name="T24" fmla="*/ 277 w 710"/>
                <a:gd name="T25" fmla="*/ 205 h 830"/>
                <a:gd name="T26" fmla="*/ 231 w 710"/>
                <a:gd name="T27" fmla="*/ 266 h 830"/>
                <a:gd name="T28" fmla="*/ 155 w 710"/>
                <a:gd name="T29" fmla="*/ 405 h 830"/>
                <a:gd name="T30" fmla="*/ 20 w 710"/>
                <a:gd name="T31" fmla="*/ 433 h 830"/>
                <a:gd name="T32" fmla="*/ 0 w 710"/>
                <a:gd name="T33" fmla="*/ 454 h 830"/>
                <a:gd name="T34" fmla="*/ 0 w 710"/>
                <a:gd name="T35" fmla="*/ 729 h 830"/>
                <a:gd name="T36" fmla="*/ 19 w 710"/>
                <a:gd name="T37" fmla="*/ 749 h 830"/>
                <a:gd name="T38" fmla="*/ 227 w 710"/>
                <a:gd name="T39" fmla="*/ 776 h 830"/>
                <a:gd name="T40" fmla="*/ 615 w 710"/>
                <a:gd name="T41" fmla="*/ 767 h 830"/>
                <a:gd name="T42" fmla="*/ 630 w 710"/>
                <a:gd name="T43" fmla="*/ 703 h 830"/>
                <a:gd name="T44" fmla="*/ 648 w 710"/>
                <a:gd name="T45" fmla="*/ 678 h 830"/>
                <a:gd name="T46" fmla="*/ 672 w 710"/>
                <a:gd name="T47" fmla="*/ 633 h 830"/>
                <a:gd name="T48" fmla="*/ 660 w 710"/>
                <a:gd name="T49" fmla="*/ 584 h 830"/>
                <a:gd name="T50" fmla="*/ 676 w 710"/>
                <a:gd name="T51" fmla="*/ 559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0" h="830">
                  <a:moveTo>
                    <a:pt x="676" y="559"/>
                  </a:moveTo>
                  <a:cubicBezTo>
                    <a:pt x="690" y="549"/>
                    <a:pt x="710" y="512"/>
                    <a:pt x="671" y="468"/>
                  </a:cubicBezTo>
                  <a:cubicBezTo>
                    <a:pt x="652" y="438"/>
                    <a:pt x="689" y="439"/>
                    <a:pt x="683" y="393"/>
                  </a:cubicBezTo>
                  <a:cubicBezTo>
                    <a:pt x="678" y="359"/>
                    <a:pt x="624" y="345"/>
                    <a:pt x="613" y="342"/>
                  </a:cubicBezTo>
                  <a:cubicBezTo>
                    <a:pt x="552" y="331"/>
                    <a:pt x="463" y="338"/>
                    <a:pt x="433" y="338"/>
                  </a:cubicBezTo>
                  <a:cubicBezTo>
                    <a:pt x="421" y="338"/>
                    <a:pt x="409" y="338"/>
                    <a:pt x="402" y="327"/>
                  </a:cubicBezTo>
                  <a:cubicBezTo>
                    <a:pt x="394" y="315"/>
                    <a:pt x="395" y="298"/>
                    <a:pt x="400" y="284"/>
                  </a:cubicBezTo>
                  <a:cubicBezTo>
                    <a:pt x="404" y="274"/>
                    <a:pt x="454" y="170"/>
                    <a:pt x="451" y="73"/>
                  </a:cubicBezTo>
                  <a:cubicBezTo>
                    <a:pt x="451" y="64"/>
                    <a:pt x="442" y="11"/>
                    <a:pt x="408" y="2"/>
                  </a:cubicBezTo>
                  <a:cubicBezTo>
                    <a:pt x="403" y="1"/>
                    <a:pt x="398" y="0"/>
                    <a:pt x="392" y="0"/>
                  </a:cubicBezTo>
                  <a:cubicBezTo>
                    <a:pt x="369" y="0"/>
                    <a:pt x="348" y="13"/>
                    <a:pt x="337" y="33"/>
                  </a:cubicBezTo>
                  <a:cubicBezTo>
                    <a:pt x="333" y="45"/>
                    <a:pt x="321" y="104"/>
                    <a:pt x="316" y="119"/>
                  </a:cubicBezTo>
                  <a:cubicBezTo>
                    <a:pt x="303" y="153"/>
                    <a:pt x="296" y="174"/>
                    <a:pt x="277" y="205"/>
                  </a:cubicBezTo>
                  <a:cubicBezTo>
                    <a:pt x="271" y="215"/>
                    <a:pt x="238" y="254"/>
                    <a:pt x="231" y="266"/>
                  </a:cubicBezTo>
                  <a:cubicBezTo>
                    <a:pt x="212" y="300"/>
                    <a:pt x="187" y="377"/>
                    <a:pt x="155" y="405"/>
                  </a:cubicBezTo>
                  <a:cubicBezTo>
                    <a:pt x="129" y="428"/>
                    <a:pt x="106" y="429"/>
                    <a:pt x="20" y="433"/>
                  </a:cubicBezTo>
                  <a:cubicBezTo>
                    <a:pt x="9" y="434"/>
                    <a:pt x="0" y="443"/>
                    <a:pt x="0" y="454"/>
                  </a:cubicBezTo>
                  <a:cubicBezTo>
                    <a:pt x="0" y="729"/>
                    <a:pt x="0" y="729"/>
                    <a:pt x="0" y="729"/>
                  </a:cubicBezTo>
                  <a:cubicBezTo>
                    <a:pt x="0" y="740"/>
                    <a:pt x="9" y="749"/>
                    <a:pt x="19" y="749"/>
                  </a:cubicBezTo>
                  <a:cubicBezTo>
                    <a:pt x="189" y="750"/>
                    <a:pt x="207" y="768"/>
                    <a:pt x="227" y="776"/>
                  </a:cubicBezTo>
                  <a:cubicBezTo>
                    <a:pt x="365" y="830"/>
                    <a:pt x="559" y="803"/>
                    <a:pt x="615" y="767"/>
                  </a:cubicBezTo>
                  <a:cubicBezTo>
                    <a:pt x="651" y="742"/>
                    <a:pt x="634" y="723"/>
                    <a:pt x="630" y="703"/>
                  </a:cubicBezTo>
                  <a:cubicBezTo>
                    <a:pt x="628" y="691"/>
                    <a:pt x="648" y="678"/>
                    <a:pt x="648" y="678"/>
                  </a:cubicBezTo>
                  <a:cubicBezTo>
                    <a:pt x="670" y="667"/>
                    <a:pt x="672" y="645"/>
                    <a:pt x="672" y="633"/>
                  </a:cubicBezTo>
                  <a:cubicBezTo>
                    <a:pt x="672" y="621"/>
                    <a:pt x="659" y="604"/>
                    <a:pt x="660" y="584"/>
                  </a:cubicBezTo>
                  <a:cubicBezTo>
                    <a:pt x="660" y="582"/>
                    <a:pt x="660" y="570"/>
                    <a:pt x="676" y="55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47" name="Freeform 137"/>
            <p:cNvSpPr>
              <a:spLocks/>
            </p:cNvSpPr>
            <p:nvPr userDrawn="1"/>
          </p:nvSpPr>
          <p:spPr bwMode="auto">
            <a:xfrm>
              <a:off x="5915319" y="2061845"/>
              <a:ext cx="101114" cy="237018"/>
            </a:xfrm>
            <a:custGeom>
              <a:avLst/>
              <a:gdLst/>
              <a:ahLst/>
              <a:cxnLst/>
              <a:rect l="l" t="t" r="r" b="b"/>
              <a:pathLst>
                <a:path w="101114" h="237018">
                  <a:moveTo>
                    <a:pt x="37510" y="187005"/>
                  </a:moveTo>
                  <a:cubicBezTo>
                    <a:pt x="29404" y="187005"/>
                    <a:pt x="22832" y="193820"/>
                    <a:pt x="22832" y="202227"/>
                  </a:cubicBezTo>
                  <a:cubicBezTo>
                    <a:pt x="22832" y="210634"/>
                    <a:pt x="29404" y="217449"/>
                    <a:pt x="37510" y="217449"/>
                  </a:cubicBezTo>
                  <a:cubicBezTo>
                    <a:pt x="45616" y="217449"/>
                    <a:pt x="52188" y="210634"/>
                    <a:pt x="52188" y="202227"/>
                  </a:cubicBezTo>
                  <a:cubicBezTo>
                    <a:pt x="52188" y="193820"/>
                    <a:pt x="45616" y="187005"/>
                    <a:pt x="37510" y="187005"/>
                  </a:cubicBezTo>
                  <a:close/>
                  <a:moveTo>
                    <a:pt x="15167" y="0"/>
                  </a:moveTo>
                  <a:cubicBezTo>
                    <a:pt x="15167" y="0"/>
                    <a:pt x="15167" y="0"/>
                    <a:pt x="85947" y="0"/>
                  </a:cubicBezTo>
                  <a:cubicBezTo>
                    <a:pt x="94795" y="0"/>
                    <a:pt x="101114" y="6270"/>
                    <a:pt x="101114" y="15049"/>
                  </a:cubicBezTo>
                  <a:cubicBezTo>
                    <a:pt x="101114" y="15049"/>
                    <a:pt x="101114" y="15049"/>
                    <a:pt x="101114" y="221969"/>
                  </a:cubicBezTo>
                  <a:cubicBezTo>
                    <a:pt x="101114" y="230121"/>
                    <a:pt x="94795" y="237018"/>
                    <a:pt x="85947" y="237018"/>
                  </a:cubicBezTo>
                  <a:cubicBezTo>
                    <a:pt x="85947" y="237018"/>
                    <a:pt x="85947" y="237018"/>
                    <a:pt x="15167" y="237018"/>
                  </a:cubicBezTo>
                  <a:cubicBezTo>
                    <a:pt x="6952" y="237018"/>
                    <a:pt x="0" y="230121"/>
                    <a:pt x="0" y="221969"/>
                  </a:cubicBezTo>
                  <a:lnTo>
                    <a:pt x="0" y="15049"/>
                  </a:lnTo>
                  <a:cubicBezTo>
                    <a:pt x="0" y="6270"/>
                    <a:pt x="6952" y="0"/>
                    <a:pt x="15167"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grpSp>
        <p:nvGrpSpPr>
          <p:cNvPr id="148" name="Group 147"/>
          <p:cNvGrpSpPr/>
          <p:nvPr userDrawn="1"/>
        </p:nvGrpSpPr>
        <p:grpSpPr>
          <a:xfrm>
            <a:off x="3248570" y="2085834"/>
            <a:ext cx="569490" cy="530218"/>
            <a:chOff x="2201863" y="354013"/>
            <a:chExt cx="690562" cy="642937"/>
          </a:xfrm>
          <a:solidFill>
            <a:schemeClr val="bg1"/>
          </a:solidFill>
        </p:grpSpPr>
        <p:sp>
          <p:nvSpPr>
            <p:cNvPr id="149" name="Rectangle 125"/>
            <p:cNvSpPr>
              <a:spLocks noChangeArrowheads="1"/>
            </p:cNvSpPr>
            <p:nvPr userDrawn="1"/>
          </p:nvSpPr>
          <p:spPr bwMode="auto">
            <a:xfrm>
              <a:off x="2208213" y="946150"/>
              <a:ext cx="682625"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50" name="Rectangle 126"/>
            <p:cNvSpPr>
              <a:spLocks noChangeArrowheads="1"/>
            </p:cNvSpPr>
            <p:nvPr userDrawn="1"/>
          </p:nvSpPr>
          <p:spPr bwMode="auto">
            <a:xfrm>
              <a:off x="2254250" y="785813"/>
              <a:ext cx="112713" cy="1603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51" name="Rectangle 127"/>
            <p:cNvSpPr>
              <a:spLocks noChangeArrowheads="1"/>
            </p:cNvSpPr>
            <p:nvPr userDrawn="1"/>
          </p:nvSpPr>
          <p:spPr bwMode="auto">
            <a:xfrm>
              <a:off x="2413000" y="663575"/>
              <a:ext cx="114300" cy="2825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52" name="Rectangle 128"/>
            <p:cNvSpPr>
              <a:spLocks noChangeArrowheads="1"/>
            </p:cNvSpPr>
            <p:nvPr userDrawn="1"/>
          </p:nvSpPr>
          <p:spPr bwMode="auto">
            <a:xfrm>
              <a:off x="2573338" y="712788"/>
              <a:ext cx="112713" cy="2333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53" name="Rectangle 129"/>
            <p:cNvSpPr>
              <a:spLocks noChangeArrowheads="1"/>
            </p:cNvSpPr>
            <p:nvPr userDrawn="1"/>
          </p:nvSpPr>
          <p:spPr bwMode="auto">
            <a:xfrm>
              <a:off x="2732088" y="550863"/>
              <a:ext cx="114300" cy="3952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54" name="Freeform 130"/>
            <p:cNvSpPr>
              <a:spLocks/>
            </p:cNvSpPr>
            <p:nvPr userDrawn="1"/>
          </p:nvSpPr>
          <p:spPr bwMode="auto">
            <a:xfrm>
              <a:off x="2201863" y="476250"/>
              <a:ext cx="287338" cy="158750"/>
            </a:xfrm>
            <a:custGeom>
              <a:avLst/>
              <a:gdLst>
                <a:gd name="T0" fmla="*/ 303 w 315"/>
                <a:gd name="T1" fmla="*/ 0 h 174"/>
                <a:gd name="T2" fmla="*/ 315 w 315"/>
                <a:gd name="T3" fmla="*/ 23 h 174"/>
                <a:gd name="T4" fmla="*/ 11 w 315"/>
                <a:gd name="T5" fmla="*/ 174 h 174"/>
                <a:gd name="T6" fmla="*/ 0 w 315"/>
                <a:gd name="T7" fmla="*/ 150 h 174"/>
                <a:gd name="T8" fmla="*/ 303 w 315"/>
                <a:gd name="T9" fmla="*/ 0 h 174"/>
              </a:gdLst>
              <a:ahLst/>
              <a:cxnLst>
                <a:cxn ang="0">
                  <a:pos x="T0" y="T1"/>
                </a:cxn>
                <a:cxn ang="0">
                  <a:pos x="T2" y="T3"/>
                </a:cxn>
                <a:cxn ang="0">
                  <a:pos x="T4" y="T5"/>
                </a:cxn>
                <a:cxn ang="0">
                  <a:pos x="T6" y="T7"/>
                </a:cxn>
                <a:cxn ang="0">
                  <a:pos x="T8" y="T9"/>
                </a:cxn>
              </a:cxnLst>
              <a:rect l="0" t="0" r="r" b="b"/>
              <a:pathLst>
                <a:path w="315" h="174">
                  <a:moveTo>
                    <a:pt x="303" y="0"/>
                  </a:moveTo>
                  <a:cubicBezTo>
                    <a:pt x="305" y="9"/>
                    <a:pt x="309" y="17"/>
                    <a:pt x="315" y="23"/>
                  </a:cubicBezTo>
                  <a:cubicBezTo>
                    <a:pt x="11" y="174"/>
                    <a:pt x="11" y="174"/>
                    <a:pt x="11" y="174"/>
                  </a:cubicBezTo>
                  <a:cubicBezTo>
                    <a:pt x="0" y="150"/>
                    <a:pt x="0" y="150"/>
                    <a:pt x="0" y="150"/>
                  </a:cubicBezTo>
                  <a:lnTo>
                    <a:pt x="30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55" name="Freeform 131"/>
            <p:cNvSpPr>
              <a:spLocks/>
            </p:cNvSpPr>
            <p:nvPr userDrawn="1"/>
          </p:nvSpPr>
          <p:spPr bwMode="auto">
            <a:xfrm>
              <a:off x="2546350" y="479425"/>
              <a:ext cx="60325" cy="50800"/>
            </a:xfrm>
            <a:custGeom>
              <a:avLst/>
              <a:gdLst>
                <a:gd name="T0" fmla="*/ 14 w 65"/>
                <a:gd name="T1" fmla="*/ 0 h 54"/>
                <a:gd name="T2" fmla="*/ 65 w 65"/>
                <a:gd name="T3" fmla="*/ 32 h 54"/>
                <a:gd name="T4" fmla="*/ 51 w 65"/>
                <a:gd name="T5" fmla="*/ 54 h 54"/>
                <a:gd name="T6" fmla="*/ 0 w 65"/>
                <a:gd name="T7" fmla="*/ 23 h 54"/>
                <a:gd name="T8" fmla="*/ 14 w 65"/>
                <a:gd name="T9" fmla="*/ 0 h 54"/>
              </a:gdLst>
              <a:ahLst/>
              <a:cxnLst>
                <a:cxn ang="0">
                  <a:pos x="T0" y="T1"/>
                </a:cxn>
                <a:cxn ang="0">
                  <a:pos x="T2" y="T3"/>
                </a:cxn>
                <a:cxn ang="0">
                  <a:pos x="T4" y="T5"/>
                </a:cxn>
                <a:cxn ang="0">
                  <a:pos x="T6" y="T7"/>
                </a:cxn>
                <a:cxn ang="0">
                  <a:pos x="T8" y="T9"/>
                </a:cxn>
              </a:cxnLst>
              <a:rect l="0" t="0" r="r" b="b"/>
              <a:pathLst>
                <a:path w="65" h="54">
                  <a:moveTo>
                    <a:pt x="14" y="0"/>
                  </a:moveTo>
                  <a:cubicBezTo>
                    <a:pt x="65" y="32"/>
                    <a:pt x="65" y="32"/>
                    <a:pt x="65" y="32"/>
                  </a:cubicBezTo>
                  <a:cubicBezTo>
                    <a:pt x="58" y="38"/>
                    <a:pt x="54" y="46"/>
                    <a:pt x="51" y="54"/>
                  </a:cubicBezTo>
                  <a:cubicBezTo>
                    <a:pt x="0" y="23"/>
                    <a:pt x="0" y="23"/>
                    <a:pt x="0" y="23"/>
                  </a:cubicBezTo>
                  <a:cubicBezTo>
                    <a:pt x="6" y="17"/>
                    <a:pt x="11" y="9"/>
                    <a:pt x="1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56" name="Oval 132"/>
            <p:cNvSpPr>
              <a:spLocks noChangeArrowheads="1"/>
            </p:cNvSpPr>
            <p:nvPr userDrawn="1"/>
          </p:nvSpPr>
          <p:spPr bwMode="auto">
            <a:xfrm>
              <a:off x="2611438" y="512763"/>
              <a:ext cx="46038" cy="476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57" name="Oval 133"/>
            <p:cNvSpPr>
              <a:spLocks noChangeArrowheads="1"/>
            </p:cNvSpPr>
            <p:nvPr userDrawn="1"/>
          </p:nvSpPr>
          <p:spPr bwMode="auto">
            <a:xfrm>
              <a:off x="2497138" y="447675"/>
              <a:ext cx="46038" cy="4603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58" name="Freeform 134"/>
            <p:cNvSpPr>
              <a:spLocks/>
            </p:cNvSpPr>
            <p:nvPr userDrawn="1"/>
          </p:nvSpPr>
          <p:spPr bwMode="auto">
            <a:xfrm>
              <a:off x="2660650" y="412750"/>
              <a:ext cx="155575" cy="114300"/>
            </a:xfrm>
            <a:custGeom>
              <a:avLst/>
              <a:gdLst>
                <a:gd name="T0" fmla="*/ 153 w 170"/>
                <a:gd name="T1" fmla="*/ 0 h 126"/>
                <a:gd name="T2" fmla="*/ 0 w 170"/>
                <a:gd name="T3" fmla="*/ 104 h 126"/>
                <a:gd name="T4" fmla="*/ 15 w 170"/>
                <a:gd name="T5" fmla="*/ 126 h 126"/>
                <a:gd name="T6" fmla="*/ 170 w 170"/>
                <a:gd name="T7" fmla="*/ 22 h 126"/>
                <a:gd name="T8" fmla="*/ 153 w 170"/>
                <a:gd name="T9" fmla="*/ 0 h 126"/>
              </a:gdLst>
              <a:ahLst/>
              <a:cxnLst>
                <a:cxn ang="0">
                  <a:pos x="T0" y="T1"/>
                </a:cxn>
                <a:cxn ang="0">
                  <a:pos x="T2" y="T3"/>
                </a:cxn>
                <a:cxn ang="0">
                  <a:pos x="T4" y="T5"/>
                </a:cxn>
                <a:cxn ang="0">
                  <a:pos x="T6" y="T7"/>
                </a:cxn>
                <a:cxn ang="0">
                  <a:pos x="T8" y="T9"/>
                </a:cxn>
              </a:cxnLst>
              <a:rect l="0" t="0" r="r" b="b"/>
              <a:pathLst>
                <a:path w="170" h="126">
                  <a:moveTo>
                    <a:pt x="153" y="0"/>
                  </a:moveTo>
                  <a:cubicBezTo>
                    <a:pt x="0" y="104"/>
                    <a:pt x="0" y="104"/>
                    <a:pt x="0" y="104"/>
                  </a:cubicBezTo>
                  <a:cubicBezTo>
                    <a:pt x="7" y="110"/>
                    <a:pt x="12" y="118"/>
                    <a:pt x="15" y="126"/>
                  </a:cubicBezTo>
                  <a:cubicBezTo>
                    <a:pt x="170" y="22"/>
                    <a:pt x="170" y="22"/>
                    <a:pt x="170" y="22"/>
                  </a:cubicBezTo>
                  <a:lnTo>
                    <a:pt x="15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59" name="Freeform 135"/>
            <p:cNvSpPr>
              <a:spLocks/>
            </p:cNvSpPr>
            <p:nvPr userDrawn="1"/>
          </p:nvSpPr>
          <p:spPr bwMode="auto">
            <a:xfrm>
              <a:off x="2765425" y="354013"/>
              <a:ext cx="127000" cy="122238"/>
            </a:xfrm>
            <a:custGeom>
              <a:avLst/>
              <a:gdLst>
                <a:gd name="T0" fmla="*/ 101 w 139"/>
                <a:gd name="T1" fmla="*/ 127 h 133"/>
                <a:gd name="T2" fmla="*/ 96 w 139"/>
                <a:gd name="T3" fmla="*/ 132 h 133"/>
                <a:gd name="T4" fmla="*/ 89 w 139"/>
                <a:gd name="T5" fmla="*/ 130 h 133"/>
                <a:gd name="T6" fmla="*/ 2 w 139"/>
                <a:gd name="T7" fmla="*/ 18 h 133"/>
                <a:gd name="T8" fmla="*/ 1 w 139"/>
                <a:gd name="T9" fmla="*/ 11 h 133"/>
                <a:gd name="T10" fmla="*/ 7 w 139"/>
                <a:gd name="T11" fmla="*/ 6 h 133"/>
                <a:gd name="T12" fmla="*/ 133 w 139"/>
                <a:gd name="T13" fmla="*/ 0 h 133"/>
                <a:gd name="T14" fmla="*/ 138 w 139"/>
                <a:gd name="T15" fmla="*/ 2 h 133"/>
                <a:gd name="T16" fmla="*/ 139 w 139"/>
                <a:gd name="T17" fmla="*/ 7 h 133"/>
                <a:gd name="T18" fmla="*/ 101 w 139"/>
                <a:gd name="T19" fmla="*/ 1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3">
                  <a:moveTo>
                    <a:pt x="101" y="127"/>
                  </a:moveTo>
                  <a:cubicBezTo>
                    <a:pt x="101" y="130"/>
                    <a:pt x="99" y="132"/>
                    <a:pt x="96" y="132"/>
                  </a:cubicBezTo>
                  <a:cubicBezTo>
                    <a:pt x="93" y="133"/>
                    <a:pt x="91" y="132"/>
                    <a:pt x="89" y="130"/>
                  </a:cubicBezTo>
                  <a:cubicBezTo>
                    <a:pt x="2" y="18"/>
                    <a:pt x="2" y="18"/>
                    <a:pt x="2" y="18"/>
                  </a:cubicBezTo>
                  <a:cubicBezTo>
                    <a:pt x="0" y="16"/>
                    <a:pt x="0" y="13"/>
                    <a:pt x="1" y="11"/>
                  </a:cubicBezTo>
                  <a:cubicBezTo>
                    <a:pt x="2" y="8"/>
                    <a:pt x="5" y="6"/>
                    <a:pt x="7" y="6"/>
                  </a:cubicBezTo>
                  <a:cubicBezTo>
                    <a:pt x="133" y="0"/>
                    <a:pt x="133" y="0"/>
                    <a:pt x="133" y="0"/>
                  </a:cubicBezTo>
                  <a:cubicBezTo>
                    <a:pt x="135" y="0"/>
                    <a:pt x="136" y="1"/>
                    <a:pt x="138" y="2"/>
                  </a:cubicBezTo>
                  <a:cubicBezTo>
                    <a:pt x="139" y="4"/>
                    <a:pt x="139" y="6"/>
                    <a:pt x="139" y="7"/>
                  </a:cubicBezTo>
                  <a:lnTo>
                    <a:pt x="101" y="1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xmlns="" val="2873954272"/>
      </p:ext>
    </p:extLst>
  </p:cSld>
  <p:clrMapOvr>
    <a:masterClrMapping/>
  </p:clrMapOvr>
  <p:transition spd="slow">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شريحة 18">
    <p:spTree>
      <p:nvGrpSpPr>
        <p:cNvPr id="1" name=""/>
        <p:cNvGrpSpPr/>
        <p:nvPr/>
      </p:nvGrpSpPr>
      <p:grpSpPr>
        <a:xfrm>
          <a:off x="0" y="0"/>
          <a:ext cx="0" cy="0"/>
          <a:chOff x="0" y="0"/>
          <a:chExt cx="0" cy="0"/>
        </a:xfrm>
      </p:grpSpPr>
      <p:sp>
        <p:nvSpPr>
          <p:cNvPr id="174" name="Rectangle 173"/>
          <p:cNvSpPr/>
          <p:nvPr userDrawn="1"/>
        </p:nvSpPr>
        <p:spPr>
          <a:xfrm>
            <a:off x="0" y="3435846"/>
            <a:ext cx="9144000" cy="17076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Light" panose="02000000000000000000" pitchFamily="2" charset="0"/>
              <a:ea typeface="Roboto Condensed Light" panose="02000000000000000000" pitchFamily="2" charset="0"/>
            </a:endParaRPr>
          </a:p>
        </p:txBody>
      </p:sp>
      <p:sp>
        <p:nvSpPr>
          <p:cNvPr id="20"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
        <p:nvSpPr>
          <p:cNvPr id="175" name="Text Placeholder 68"/>
          <p:cNvSpPr>
            <a:spLocks noGrp="1"/>
          </p:cNvSpPr>
          <p:nvPr>
            <p:ph type="body" sz="quarter" idx="18" hasCustomPrompt="1"/>
          </p:nvPr>
        </p:nvSpPr>
        <p:spPr>
          <a:xfrm>
            <a:off x="801924" y="3723878"/>
            <a:ext cx="2233018" cy="335962"/>
          </a:xfrm>
          <a:prstGeom prst="rect">
            <a:avLst/>
          </a:prstGeom>
        </p:spPr>
        <p:txBody>
          <a:bodyPr>
            <a:noAutofit/>
          </a:bodyPr>
          <a:lstStyle>
            <a:lvl1pPr marL="0" indent="0" algn="ctr">
              <a:buNone/>
              <a:defRPr sz="2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noProof="0" dirty="0"/>
              <a:t>انقر لإضافة العنوان</a:t>
            </a:r>
            <a:endParaRPr lang="en-US" noProof="0" dirty="0"/>
          </a:p>
        </p:txBody>
      </p:sp>
      <p:sp>
        <p:nvSpPr>
          <p:cNvPr id="176" name="Text Placeholder 68"/>
          <p:cNvSpPr>
            <a:spLocks noGrp="1"/>
          </p:cNvSpPr>
          <p:nvPr>
            <p:ph type="body" sz="quarter" idx="19" hasCustomPrompt="1"/>
          </p:nvPr>
        </p:nvSpPr>
        <p:spPr>
          <a:xfrm>
            <a:off x="801924" y="4083918"/>
            <a:ext cx="2233018" cy="911390"/>
          </a:xfrm>
          <a:prstGeom prst="rect">
            <a:avLst/>
          </a:prstGeom>
        </p:spPr>
        <p:txBody>
          <a:bodyPr>
            <a:noAutofit/>
          </a:bodyPr>
          <a:lstStyle>
            <a:lvl1pPr marL="0" indent="0" algn="ctr">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177" name="Text Placeholder 68"/>
          <p:cNvSpPr>
            <a:spLocks noGrp="1"/>
          </p:cNvSpPr>
          <p:nvPr>
            <p:ph type="body" sz="quarter" idx="20" hasCustomPrompt="1"/>
          </p:nvPr>
        </p:nvSpPr>
        <p:spPr>
          <a:xfrm>
            <a:off x="3442767" y="3723878"/>
            <a:ext cx="2233018" cy="335962"/>
          </a:xfrm>
          <a:prstGeom prst="rect">
            <a:avLst/>
          </a:prstGeom>
        </p:spPr>
        <p:txBody>
          <a:bodyPr>
            <a:noAutofit/>
          </a:bodyPr>
          <a:lstStyle>
            <a:lvl1pPr marL="0" indent="0" algn="ctr">
              <a:buNone/>
              <a:defRPr sz="2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noProof="0" dirty="0"/>
              <a:t>انقر لإضافة العنوان</a:t>
            </a:r>
            <a:endParaRPr lang="en-US" noProof="0" dirty="0"/>
          </a:p>
        </p:txBody>
      </p:sp>
      <p:sp>
        <p:nvSpPr>
          <p:cNvPr id="178" name="Text Placeholder 68"/>
          <p:cNvSpPr>
            <a:spLocks noGrp="1"/>
          </p:cNvSpPr>
          <p:nvPr>
            <p:ph type="body" sz="quarter" idx="21" hasCustomPrompt="1"/>
          </p:nvPr>
        </p:nvSpPr>
        <p:spPr>
          <a:xfrm>
            <a:off x="3442767" y="4083918"/>
            <a:ext cx="2233018" cy="911390"/>
          </a:xfrm>
          <a:prstGeom prst="rect">
            <a:avLst/>
          </a:prstGeom>
        </p:spPr>
        <p:txBody>
          <a:bodyPr>
            <a:noAutofit/>
          </a:bodyPr>
          <a:lstStyle>
            <a:lvl1pPr marL="0" indent="0" algn="ctr">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a:t>هذا النص هو مثال لنص يمكن أن يستبدل في نفس المساحة</a:t>
            </a:r>
            <a:endParaRPr lang="en-US" dirty="0"/>
          </a:p>
        </p:txBody>
      </p:sp>
      <p:sp>
        <p:nvSpPr>
          <p:cNvPr id="179" name="Text Placeholder 68"/>
          <p:cNvSpPr>
            <a:spLocks noGrp="1"/>
          </p:cNvSpPr>
          <p:nvPr>
            <p:ph type="body" sz="quarter" idx="22" hasCustomPrompt="1"/>
          </p:nvPr>
        </p:nvSpPr>
        <p:spPr>
          <a:xfrm>
            <a:off x="6059946" y="3723878"/>
            <a:ext cx="2233018" cy="335962"/>
          </a:xfrm>
          <a:prstGeom prst="rect">
            <a:avLst/>
          </a:prstGeom>
        </p:spPr>
        <p:txBody>
          <a:bodyPr>
            <a:noAutofit/>
          </a:bodyPr>
          <a:lstStyle>
            <a:lvl1pPr marL="0" indent="0" algn="ctr">
              <a:buNone/>
              <a:defRPr sz="2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noProof="0" dirty="0"/>
              <a:t>انقر لإضافة العنوان</a:t>
            </a:r>
            <a:endParaRPr lang="en-US" noProof="0" dirty="0"/>
          </a:p>
        </p:txBody>
      </p:sp>
      <p:sp>
        <p:nvSpPr>
          <p:cNvPr id="180" name="Text Placeholder 68"/>
          <p:cNvSpPr>
            <a:spLocks noGrp="1"/>
          </p:cNvSpPr>
          <p:nvPr>
            <p:ph type="body" sz="quarter" idx="23" hasCustomPrompt="1"/>
          </p:nvPr>
        </p:nvSpPr>
        <p:spPr>
          <a:xfrm>
            <a:off x="6059946" y="4083918"/>
            <a:ext cx="2233018" cy="911390"/>
          </a:xfrm>
          <a:prstGeom prst="rect">
            <a:avLst/>
          </a:prstGeom>
        </p:spPr>
        <p:txBody>
          <a:bodyPr>
            <a:noAutofit/>
          </a:bodyPr>
          <a:lstStyle>
            <a:lvl1pPr marL="0" indent="0" algn="ctr">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noProof="0" dirty="0"/>
              <a:t>هذا النص هو مثال لنص يمكن أن يستبدل في نفس المساحة</a:t>
            </a:r>
          </a:p>
        </p:txBody>
      </p:sp>
      <p:graphicFrame>
        <p:nvGraphicFramePr>
          <p:cNvPr id="181" name="Chart 180"/>
          <p:cNvGraphicFramePr/>
          <p:nvPr userDrawn="1">
            <p:extLst>
              <p:ext uri="{D42A27DB-BD31-4B8C-83A1-F6EECF244321}">
                <p14:modId xmlns:p14="http://schemas.microsoft.com/office/powerpoint/2010/main" xmlns="" val="76082421"/>
              </p:ext>
            </p:extLst>
          </p:nvPr>
        </p:nvGraphicFramePr>
        <p:xfrm>
          <a:off x="682130" y="771550"/>
          <a:ext cx="2449710" cy="2547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2" name="Chart 181"/>
          <p:cNvGraphicFramePr/>
          <p:nvPr userDrawn="1">
            <p:extLst>
              <p:ext uri="{D42A27DB-BD31-4B8C-83A1-F6EECF244321}">
                <p14:modId xmlns:p14="http://schemas.microsoft.com/office/powerpoint/2010/main" xmlns="" val="234475558"/>
              </p:ext>
            </p:extLst>
          </p:nvPr>
        </p:nvGraphicFramePr>
        <p:xfrm>
          <a:off x="3322973" y="771550"/>
          <a:ext cx="2449710" cy="2547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3" name="Chart 182"/>
          <p:cNvGraphicFramePr/>
          <p:nvPr userDrawn="1">
            <p:extLst>
              <p:ext uri="{D42A27DB-BD31-4B8C-83A1-F6EECF244321}">
                <p14:modId xmlns:p14="http://schemas.microsoft.com/office/powerpoint/2010/main" xmlns="" val="1939112458"/>
              </p:ext>
            </p:extLst>
          </p:nvPr>
        </p:nvGraphicFramePr>
        <p:xfrm>
          <a:off x="5940152" y="771550"/>
          <a:ext cx="2449710" cy="25477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098697130"/>
      </p:ext>
    </p:extLst>
  </p:cSld>
  <p:clrMapOvr>
    <a:masterClrMapping/>
  </p:clrMapOvr>
  <p:transition spd="slow">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شريحة 19">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3275856" y="205978"/>
            <a:ext cx="5410944" cy="857250"/>
          </a:xfrm>
          <a:prstGeom prst="rect">
            <a:avLst/>
          </a:prstGeom>
        </p:spPr>
        <p:txBody>
          <a:bodyPr anchor="ctr"/>
          <a:lstStyle>
            <a:lvl1pPr>
              <a:defRPr sz="36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انقـر لإضـافة العنـوان</a:t>
            </a:r>
            <a:endParaRPr lang="en-US" dirty="0"/>
          </a:p>
        </p:txBody>
      </p:sp>
      <p:sp>
        <p:nvSpPr>
          <p:cNvPr id="174" name="Rectangle 173"/>
          <p:cNvSpPr/>
          <p:nvPr userDrawn="1"/>
        </p:nvSpPr>
        <p:spPr>
          <a:xfrm>
            <a:off x="0" y="0"/>
            <a:ext cx="298782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5" name="Chart 174"/>
          <p:cNvGraphicFramePr/>
          <p:nvPr userDrawn="1">
            <p:extLst>
              <p:ext uri="{D42A27DB-BD31-4B8C-83A1-F6EECF244321}">
                <p14:modId xmlns:p14="http://schemas.microsoft.com/office/powerpoint/2010/main" xmlns="" val="3743273152"/>
              </p:ext>
            </p:extLst>
          </p:nvPr>
        </p:nvGraphicFramePr>
        <p:xfrm>
          <a:off x="3275856" y="1203598"/>
          <a:ext cx="5328592" cy="2983880"/>
        </p:xfrm>
        <a:graphic>
          <a:graphicData uri="http://schemas.openxmlformats.org/drawingml/2006/chart">
            <c:chart xmlns:c="http://schemas.openxmlformats.org/drawingml/2006/chart" xmlns:r="http://schemas.openxmlformats.org/officeDocument/2006/relationships" r:id="rId2"/>
          </a:graphicData>
        </a:graphic>
      </p:graphicFrame>
      <p:sp>
        <p:nvSpPr>
          <p:cNvPr id="176" name="Text Placeholder 42"/>
          <p:cNvSpPr>
            <a:spLocks noGrp="1"/>
          </p:cNvSpPr>
          <p:nvPr>
            <p:ph type="body" sz="quarter" idx="19" hasCustomPrompt="1"/>
          </p:nvPr>
        </p:nvSpPr>
        <p:spPr>
          <a:xfrm>
            <a:off x="1326073" y="1082294"/>
            <a:ext cx="1185470" cy="452105"/>
          </a:xfrm>
          <a:prstGeom prst="rect">
            <a:avLst/>
          </a:prstGeom>
        </p:spPr>
        <p:txBody>
          <a:bodyPr anchor="ctr">
            <a:noAutofit/>
          </a:bodyPr>
          <a:lstStyle>
            <a:lvl1pPr marL="0" indent="0" algn="r">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dirty="0"/>
              <a:t>81%</a:t>
            </a:r>
          </a:p>
        </p:txBody>
      </p:sp>
      <p:sp>
        <p:nvSpPr>
          <p:cNvPr id="177" name="Text Placeholder 42"/>
          <p:cNvSpPr>
            <a:spLocks noGrp="1"/>
          </p:cNvSpPr>
          <p:nvPr>
            <p:ph type="body" sz="quarter" idx="20" hasCustomPrompt="1"/>
          </p:nvPr>
        </p:nvSpPr>
        <p:spPr>
          <a:xfrm>
            <a:off x="179511" y="1635646"/>
            <a:ext cx="2332031" cy="370767"/>
          </a:xfrm>
          <a:prstGeom prst="rect">
            <a:avLst/>
          </a:prstGeom>
        </p:spPr>
        <p:txBody>
          <a:bodyPr>
            <a:noAutofit/>
          </a:bodyPr>
          <a:lstStyle>
            <a:lvl1pPr marL="0" indent="0" algn="r">
              <a:buNone/>
              <a:defRPr sz="1800" baseline="0">
                <a:solidFill>
                  <a:schemeClr val="bg1"/>
                </a:solidFill>
                <a:latin typeface="Roboto Light" panose="02000000000000000000" pitchFamily="2" charset="0"/>
                <a:ea typeface="Roboto Light" panose="02000000000000000000" pitchFamily="2" charset="0"/>
              </a:defRPr>
            </a:lvl1pPr>
          </a:lstStyle>
          <a:p>
            <a:pPr lvl="0"/>
            <a:r>
              <a:rPr lang="ar-SA" noProof="0" dirty="0"/>
              <a:t>انقــر لإضــافة النـص </a:t>
            </a:r>
          </a:p>
        </p:txBody>
      </p:sp>
      <p:sp>
        <p:nvSpPr>
          <p:cNvPr id="178" name="Text Placeholder 42"/>
          <p:cNvSpPr>
            <a:spLocks noGrp="1"/>
          </p:cNvSpPr>
          <p:nvPr>
            <p:ph type="body" sz="quarter" idx="21" hasCustomPrompt="1"/>
          </p:nvPr>
        </p:nvSpPr>
        <p:spPr>
          <a:xfrm>
            <a:off x="1326073" y="2234422"/>
            <a:ext cx="1185470" cy="452105"/>
          </a:xfrm>
          <a:prstGeom prst="rect">
            <a:avLst/>
          </a:prstGeom>
        </p:spPr>
        <p:txBody>
          <a:bodyPr anchor="ctr">
            <a:noAutofit/>
          </a:bodyPr>
          <a:lstStyle>
            <a:lvl1pPr marL="0" indent="0" algn="r">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dirty="0"/>
              <a:t>46%</a:t>
            </a:r>
          </a:p>
        </p:txBody>
      </p:sp>
      <p:sp>
        <p:nvSpPr>
          <p:cNvPr id="179" name="Text Placeholder 42"/>
          <p:cNvSpPr>
            <a:spLocks noGrp="1"/>
          </p:cNvSpPr>
          <p:nvPr>
            <p:ph type="body" sz="quarter" idx="22" hasCustomPrompt="1"/>
          </p:nvPr>
        </p:nvSpPr>
        <p:spPr>
          <a:xfrm>
            <a:off x="179511" y="2787774"/>
            <a:ext cx="2332031" cy="370767"/>
          </a:xfrm>
          <a:prstGeom prst="rect">
            <a:avLst/>
          </a:prstGeom>
        </p:spPr>
        <p:txBody>
          <a:bodyPr>
            <a:noAutofit/>
          </a:bodyPr>
          <a:lstStyle>
            <a:lvl1pPr marL="0" indent="0" algn="r">
              <a:buNone/>
              <a:defRPr sz="1800" baseline="0">
                <a:solidFill>
                  <a:schemeClr val="bg1"/>
                </a:solidFill>
                <a:latin typeface="Roboto Light" panose="02000000000000000000" pitchFamily="2" charset="0"/>
                <a:ea typeface="Roboto Light" panose="02000000000000000000" pitchFamily="2" charset="0"/>
              </a:defRPr>
            </a:lvl1pPr>
          </a:lstStyle>
          <a:p>
            <a:pPr lvl="0"/>
            <a:r>
              <a:rPr lang="ar-SA" dirty="0"/>
              <a:t>انقــر لإضــافة النـص </a:t>
            </a:r>
            <a:endParaRPr lang="en-US" dirty="0"/>
          </a:p>
        </p:txBody>
      </p:sp>
      <p:sp>
        <p:nvSpPr>
          <p:cNvPr id="180" name="Text Placeholder 42"/>
          <p:cNvSpPr>
            <a:spLocks noGrp="1"/>
          </p:cNvSpPr>
          <p:nvPr>
            <p:ph type="body" sz="quarter" idx="23" hasCustomPrompt="1"/>
          </p:nvPr>
        </p:nvSpPr>
        <p:spPr>
          <a:xfrm>
            <a:off x="1326073" y="3386550"/>
            <a:ext cx="1185470" cy="452105"/>
          </a:xfrm>
          <a:prstGeom prst="rect">
            <a:avLst/>
          </a:prstGeom>
        </p:spPr>
        <p:txBody>
          <a:bodyPr anchor="ctr">
            <a:noAutofit/>
          </a:bodyPr>
          <a:lstStyle>
            <a:lvl1pPr marL="0" indent="0" algn="r">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dirty="0"/>
              <a:t>9%</a:t>
            </a:r>
          </a:p>
        </p:txBody>
      </p:sp>
      <p:sp>
        <p:nvSpPr>
          <p:cNvPr id="181" name="Text Placeholder 42"/>
          <p:cNvSpPr>
            <a:spLocks noGrp="1"/>
          </p:cNvSpPr>
          <p:nvPr>
            <p:ph type="body" sz="quarter" idx="24" hasCustomPrompt="1"/>
          </p:nvPr>
        </p:nvSpPr>
        <p:spPr>
          <a:xfrm>
            <a:off x="179511" y="3939902"/>
            <a:ext cx="2332031" cy="370767"/>
          </a:xfrm>
          <a:prstGeom prst="rect">
            <a:avLst/>
          </a:prstGeom>
        </p:spPr>
        <p:txBody>
          <a:bodyPr>
            <a:noAutofit/>
          </a:bodyPr>
          <a:lstStyle>
            <a:lvl1pPr marL="0" indent="0" algn="r">
              <a:buNone/>
              <a:defRPr sz="1800" baseline="0">
                <a:solidFill>
                  <a:schemeClr val="bg1"/>
                </a:solidFill>
                <a:latin typeface="Roboto Light" panose="02000000000000000000" pitchFamily="2" charset="0"/>
                <a:ea typeface="Roboto Light" panose="02000000000000000000" pitchFamily="2" charset="0"/>
              </a:defRPr>
            </a:lvl1pPr>
          </a:lstStyle>
          <a:p>
            <a:pPr lvl="0"/>
            <a:r>
              <a:rPr lang="ar-SA" dirty="0"/>
              <a:t>انقــر لإضــافة النـص </a:t>
            </a:r>
            <a:endParaRPr lang="en-US" dirty="0"/>
          </a:p>
        </p:txBody>
      </p:sp>
      <p:sp>
        <p:nvSpPr>
          <p:cNvPr id="182" name="Isosceles Triangle 181"/>
          <p:cNvSpPr/>
          <p:nvPr userDrawn="1"/>
        </p:nvSpPr>
        <p:spPr>
          <a:xfrm>
            <a:off x="2612648" y="1378321"/>
            <a:ext cx="113900" cy="1015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a typeface="Roboto Light" panose="02000000000000000000" pitchFamily="2" charset="0"/>
            </a:endParaRPr>
          </a:p>
        </p:txBody>
      </p:sp>
      <p:sp>
        <p:nvSpPr>
          <p:cNvPr id="183" name="Isosceles Triangle 182"/>
          <p:cNvSpPr/>
          <p:nvPr userDrawn="1"/>
        </p:nvSpPr>
        <p:spPr>
          <a:xfrm>
            <a:off x="2612648" y="2520978"/>
            <a:ext cx="113900" cy="1015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a typeface="Roboto Light" panose="02000000000000000000" pitchFamily="2" charset="0"/>
            </a:endParaRPr>
          </a:p>
        </p:txBody>
      </p:sp>
      <p:sp>
        <p:nvSpPr>
          <p:cNvPr id="184" name="Isosceles Triangle 183"/>
          <p:cNvSpPr/>
          <p:nvPr userDrawn="1"/>
        </p:nvSpPr>
        <p:spPr>
          <a:xfrm rot="10800000">
            <a:off x="2612648" y="3682577"/>
            <a:ext cx="113900" cy="1015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xmlns="" val="237031450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500"/>
                                        <p:tgtEl>
                                          <p:spTgt spid="17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7">
                                            <p:txEl>
                                              <p:pRg st="0" end="0"/>
                                            </p:txEl>
                                          </p:spTgt>
                                        </p:tgtEl>
                                        <p:attrNameLst>
                                          <p:attrName>style.visibility</p:attrName>
                                        </p:attrNameLst>
                                      </p:cBhvr>
                                      <p:to>
                                        <p:strVal val="visible"/>
                                      </p:to>
                                    </p:set>
                                    <p:animEffect transition="in" filter="fade">
                                      <p:cBhvr>
                                        <p:cTn id="10" dur="500"/>
                                        <p:tgtEl>
                                          <p:spTgt spid="1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8">
                                            <p:txEl>
                                              <p:pRg st="0" end="0"/>
                                            </p:txEl>
                                          </p:spTgt>
                                        </p:tgtEl>
                                        <p:attrNameLst>
                                          <p:attrName>style.visibility</p:attrName>
                                        </p:attrNameLst>
                                      </p:cBhvr>
                                      <p:to>
                                        <p:strVal val="visible"/>
                                      </p:to>
                                    </p:set>
                                    <p:animEffect transition="in" filter="fade">
                                      <p:cBhvr>
                                        <p:cTn id="13" dur="500"/>
                                        <p:tgtEl>
                                          <p:spTgt spid="17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9">
                                            <p:txEl>
                                              <p:pRg st="0" end="0"/>
                                            </p:txEl>
                                          </p:spTgt>
                                        </p:tgtEl>
                                        <p:attrNameLst>
                                          <p:attrName>style.visibility</p:attrName>
                                        </p:attrNameLst>
                                      </p:cBhvr>
                                      <p:to>
                                        <p:strVal val="visible"/>
                                      </p:to>
                                    </p:set>
                                    <p:animEffect transition="in" filter="fade">
                                      <p:cBhvr>
                                        <p:cTn id="16" dur="500"/>
                                        <p:tgtEl>
                                          <p:spTgt spid="179">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0">
                                            <p:txEl>
                                              <p:pRg st="0" end="0"/>
                                            </p:txEl>
                                          </p:spTgt>
                                        </p:tgtEl>
                                        <p:attrNameLst>
                                          <p:attrName>style.visibility</p:attrName>
                                        </p:attrNameLst>
                                      </p:cBhvr>
                                      <p:to>
                                        <p:strVal val="visible"/>
                                      </p:to>
                                    </p:set>
                                    <p:animEffect transition="in" filter="fade">
                                      <p:cBhvr>
                                        <p:cTn id="19" dur="500"/>
                                        <p:tgtEl>
                                          <p:spTgt spid="180">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1">
                                            <p:txEl>
                                              <p:pRg st="0" end="0"/>
                                            </p:txEl>
                                          </p:spTgt>
                                        </p:tgtEl>
                                        <p:attrNameLst>
                                          <p:attrName>style.visibility</p:attrName>
                                        </p:attrNameLst>
                                      </p:cBhvr>
                                      <p:to>
                                        <p:strVal val="visible"/>
                                      </p:to>
                                    </p:set>
                                    <p:animEffect transition="in" filter="fade">
                                      <p:cBhvr>
                                        <p:cTn id="22" dur="500"/>
                                        <p:tgtEl>
                                          <p:spTgt spid="18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4"/>
                                        </p:tgtEl>
                                        <p:attrNameLst>
                                          <p:attrName>style.visibility</p:attrName>
                                        </p:attrNameLst>
                                      </p:cBhvr>
                                      <p:to>
                                        <p:strVal val="visible"/>
                                      </p:to>
                                    </p:set>
                                    <p:animEffect transition="in" filter="fade">
                                      <p:cBhvr>
                                        <p:cTn id="25" dur="500"/>
                                        <p:tgtEl>
                                          <p:spTgt spid="18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3"/>
                                        </p:tgtEl>
                                        <p:attrNameLst>
                                          <p:attrName>style.visibility</p:attrName>
                                        </p:attrNameLst>
                                      </p:cBhvr>
                                      <p:to>
                                        <p:strVal val="visible"/>
                                      </p:to>
                                    </p:set>
                                    <p:animEffect transition="in" filter="fade">
                                      <p:cBhvr>
                                        <p:cTn id="28" dur="500"/>
                                        <p:tgtEl>
                                          <p:spTgt spid="18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2"/>
                                        </p:tgtEl>
                                        <p:attrNameLst>
                                          <p:attrName>style.visibility</p:attrName>
                                        </p:attrNameLst>
                                      </p:cBhvr>
                                      <p:to>
                                        <p:strVal val="visible"/>
                                      </p:to>
                                    </p:set>
                                    <p:animEffect transition="in" filter="fade">
                                      <p:cBhvr>
                                        <p:cTn id="31"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build="p">
        <p:tmplLst>
          <p:tmpl lvl="1">
            <p:tnLst>
              <p:par>
                <p:cTn presetID="10" presetClass="entr" presetSubtype="0" fill="hold" nodeType="click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500"/>
                        <p:tgtEl>
                          <p:spTgt spid="176"/>
                        </p:tgtEl>
                      </p:cBhvr>
                    </p:animEffect>
                  </p:childTnLst>
                </p:cTn>
              </p:par>
            </p:tnLst>
          </p:tmpl>
        </p:tmplLst>
      </p:bldP>
      <p:bldP spid="177" grpId="0" build="p">
        <p:tmplLst>
          <p:tmpl lvl="1">
            <p:tnLst>
              <p:par>
                <p:cTn presetID="10" presetClass="entr" presetSubtype="0" fill="hold" nodeType="withEffect">
                  <p:stCondLst>
                    <p:cond delay="0"/>
                  </p:stCondLst>
                  <p:childTnLst>
                    <p:set>
                      <p:cBhvr>
                        <p:cTn dur="1" fill="hold">
                          <p:stCondLst>
                            <p:cond delay="0"/>
                          </p:stCondLst>
                        </p:cTn>
                        <p:tgtEl>
                          <p:spTgt spid="177"/>
                        </p:tgtEl>
                        <p:attrNameLst>
                          <p:attrName>style.visibility</p:attrName>
                        </p:attrNameLst>
                      </p:cBhvr>
                      <p:to>
                        <p:strVal val="visible"/>
                      </p:to>
                    </p:set>
                    <p:animEffect transition="in" filter="fade">
                      <p:cBhvr>
                        <p:cTn dur="500"/>
                        <p:tgtEl>
                          <p:spTgt spid="177"/>
                        </p:tgtEl>
                      </p:cBhvr>
                    </p:animEffect>
                  </p:childTnLst>
                </p:cTn>
              </p:par>
            </p:tnLst>
          </p:tmpl>
        </p:tmplLst>
      </p:bldP>
      <p:bldP spid="178" grpId="0" build="p">
        <p:tmplLst>
          <p:tmpl lvl="1">
            <p:tnLst>
              <p:par>
                <p:cTn presetID="10" presetClass="entr" presetSubtype="0" fill="hold" nodeType="withEffect">
                  <p:stCondLst>
                    <p:cond delay="0"/>
                  </p:stCondLst>
                  <p:childTnLst>
                    <p:set>
                      <p:cBhvr>
                        <p:cTn dur="1" fill="hold">
                          <p:stCondLst>
                            <p:cond delay="0"/>
                          </p:stCondLst>
                        </p:cTn>
                        <p:tgtEl>
                          <p:spTgt spid="178"/>
                        </p:tgtEl>
                        <p:attrNameLst>
                          <p:attrName>style.visibility</p:attrName>
                        </p:attrNameLst>
                      </p:cBhvr>
                      <p:to>
                        <p:strVal val="visible"/>
                      </p:to>
                    </p:set>
                    <p:animEffect transition="in" filter="fade">
                      <p:cBhvr>
                        <p:cTn dur="500"/>
                        <p:tgtEl>
                          <p:spTgt spid="178"/>
                        </p:tgtEl>
                      </p:cBhvr>
                    </p:animEffect>
                  </p:childTnLst>
                </p:cTn>
              </p:par>
            </p:tnLst>
          </p:tmpl>
        </p:tmplLst>
      </p:bldP>
      <p:bldP spid="179" grpId="0" build="p">
        <p:tmplLst>
          <p:tmpl lvl="1">
            <p:tnLst>
              <p:par>
                <p:cTn presetID="10" presetClass="entr" presetSubtype="0" fill="hold" nodeType="withEffect">
                  <p:stCondLst>
                    <p:cond delay="0"/>
                  </p:stCondLst>
                  <p:childTnLst>
                    <p:set>
                      <p:cBhvr>
                        <p:cTn dur="1" fill="hold">
                          <p:stCondLst>
                            <p:cond delay="0"/>
                          </p:stCondLst>
                        </p:cTn>
                        <p:tgtEl>
                          <p:spTgt spid="179"/>
                        </p:tgtEl>
                        <p:attrNameLst>
                          <p:attrName>style.visibility</p:attrName>
                        </p:attrNameLst>
                      </p:cBhvr>
                      <p:to>
                        <p:strVal val="visible"/>
                      </p:to>
                    </p:set>
                    <p:animEffect transition="in" filter="fade">
                      <p:cBhvr>
                        <p:cTn dur="500"/>
                        <p:tgtEl>
                          <p:spTgt spid="179"/>
                        </p:tgtEl>
                      </p:cBhvr>
                    </p:animEffect>
                  </p:childTnLst>
                </p:cTn>
              </p:par>
            </p:tnLst>
          </p:tmpl>
        </p:tmplLst>
      </p:bldP>
      <p:bldP spid="180" grpId="0" build="p">
        <p:tmplLst>
          <p:tmpl lvl="1">
            <p:tnLst>
              <p:par>
                <p:cTn presetID="10" presetClass="entr" presetSubtype="0" fill="hold" nodeType="withEffect">
                  <p:stCondLst>
                    <p:cond delay="0"/>
                  </p:stCondLst>
                  <p:childTnLst>
                    <p:set>
                      <p:cBhvr>
                        <p:cTn dur="1" fill="hold">
                          <p:stCondLst>
                            <p:cond delay="0"/>
                          </p:stCondLst>
                        </p:cTn>
                        <p:tgtEl>
                          <p:spTgt spid="180"/>
                        </p:tgtEl>
                        <p:attrNameLst>
                          <p:attrName>style.visibility</p:attrName>
                        </p:attrNameLst>
                      </p:cBhvr>
                      <p:to>
                        <p:strVal val="visible"/>
                      </p:to>
                    </p:set>
                    <p:animEffect transition="in" filter="fade">
                      <p:cBhvr>
                        <p:cTn dur="500"/>
                        <p:tgtEl>
                          <p:spTgt spid="180"/>
                        </p:tgtEl>
                      </p:cBhvr>
                    </p:animEffect>
                  </p:childTnLst>
                </p:cTn>
              </p:par>
            </p:tnLst>
          </p:tmpl>
        </p:tmplLst>
      </p:bldP>
      <p:bldP spid="181" grpId="0" build="p">
        <p:tmplLst>
          <p:tmpl lvl="1">
            <p:tnLst>
              <p:par>
                <p:cTn presetID="10" presetClass="entr" presetSubtype="0" fill="hold" nodeType="withEffect">
                  <p:stCondLst>
                    <p:cond delay="0"/>
                  </p:stCondLst>
                  <p:childTnLst>
                    <p:set>
                      <p:cBhvr>
                        <p:cTn dur="1" fill="hold">
                          <p:stCondLst>
                            <p:cond delay="0"/>
                          </p:stCondLst>
                        </p:cTn>
                        <p:tgtEl>
                          <p:spTgt spid="181"/>
                        </p:tgtEl>
                        <p:attrNameLst>
                          <p:attrName>style.visibility</p:attrName>
                        </p:attrNameLst>
                      </p:cBhvr>
                      <p:to>
                        <p:strVal val="visible"/>
                      </p:to>
                    </p:set>
                    <p:animEffect transition="in" filter="fade">
                      <p:cBhvr>
                        <p:cTn dur="500"/>
                        <p:tgtEl>
                          <p:spTgt spid="181"/>
                        </p:tgtEl>
                      </p:cBhvr>
                    </p:animEffect>
                  </p:childTnLst>
                </p:cTn>
              </p:par>
            </p:tnLst>
          </p:tmpl>
        </p:tmplLst>
      </p:bldP>
      <p:bldP spid="182" grpId="0" animBg="1"/>
      <p:bldP spid="183" grpId="0" animBg="1"/>
      <p:bldP spid="184"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شريحة 20">
    <p:spTree>
      <p:nvGrpSpPr>
        <p:cNvPr id="1" name=""/>
        <p:cNvGrpSpPr/>
        <p:nvPr/>
      </p:nvGrpSpPr>
      <p:grpSpPr>
        <a:xfrm>
          <a:off x="0" y="0"/>
          <a:ext cx="0" cy="0"/>
          <a:chOff x="0" y="0"/>
          <a:chExt cx="0" cy="0"/>
        </a:xfrm>
      </p:grpSpPr>
      <p:grpSp>
        <p:nvGrpSpPr>
          <p:cNvPr id="47" name="Group 4"/>
          <p:cNvGrpSpPr>
            <a:grpSpLocks noChangeAspect="1"/>
          </p:cNvGrpSpPr>
          <p:nvPr userDrawn="1"/>
        </p:nvGrpSpPr>
        <p:grpSpPr bwMode="auto">
          <a:xfrm rot="16200000" flipH="1" flipV="1">
            <a:off x="6120672" y="2481914"/>
            <a:ext cx="3254974" cy="717422"/>
            <a:chOff x="431" y="1080"/>
            <a:chExt cx="4900" cy="1080"/>
          </a:xfrm>
        </p:grpSpPr>
        <p:sp>
          <p:nvSpPr>
            <p:cNvPr id="48" name="Rectangle 5"/>
            <p:cNvSpPr>
              <a:spLocks noChangeArrowheads="1"/>
            </p:cNvSpPr>
            <p:nvPr userDrawn="1"/>
          </p:nvSpPr>
          <p:spPr bwMode="auto">
            <a:xfrm>
              <a:off x="431" y="1274"/>
              <a:ext cx="4854" cy="31"/>
            </a:xfrm>
            <a:prstGeom prst="rect">
              <a:avLst/>
            </a:prstGeom>
            <a:solidFill>
              <a:srgbClr val="CDD0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9" name="Freeform 6"/>
            <p:cNvSpPr>
              <a:spLocks/>
            </p:cNvSpPr>
            <p:nvPr userDrawn="1"/>
          </p:nvSpPr>
          <p:spPr bwMode="auto">
            <a:xfrm>
              <a:off x="624" y="1080"/>
              <a:ext cx="918" cy="1080"/>
            </a:xfrm>
            <a:custGeom>
              <a:avLst/>
              <a:gdLst>
                <a:gd name="T0" fmla="*/ 1340 w 1340"/>
                <a:gd name="T1" fmla="*/ 283 h 1574"/>
                <a:gd name="T2" fmla="*/ 1340 w 1340"/>
                <a:gd name="T3" fmla="*/ 1291 h 1574"/>
                <a:gd name="T4" fmla="*/ 812 w 1340"/>
                <a:gd name="T5" fmla="*/ 1574 h 1574"/>
                <a:gd name="T6" fmla="*/ 284 w 1340"/>
                <a:gd name="T7" fmla="*/ 1291 h 1574"/>
                <a:gd name="T8" fmla="*/ 284 w 1340"/>
                <a:gd name="T9" fmla="*/ 283 h 1574"/>
                <a:gd name="T10" fmla="*/ 0 w 1340"/>
                <a:gd name="T11" fmla="*/ 0 h 1574"/>
                <a:gd name="T12" fmla="*/ 1056 w 1340"/>
                <a:gd name="T13" fmla="*/ 0 h 1574"/>
                <a:gd name="T14" fmla="*/ 1340 w 1340"/>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0" h="1574">
                  <a:moveTo>
                    <a:pt x="1340" y="283"/>
                  </a:moveTo>
                  <a:cubicBezTo>
                    <a:pt x="1340" y="1291"/>
                    <a:pt x="1340" y="1291"/>
                    <a:pt x="1340" y="1291"/>
                  </a:cubicBezTo>
                  <a:cubicBezTo>
                    <a:pt x="812" y="1574"/>
                    <a:pt x="812" y="1574"/>
                    <a:pt x="812" y="1574"/>
                  </a:cubicBezTo>
                  <a:cubicBezTo>
                    <a:pt x="284" y="1291"/>
                    <a:pt x="284" y="1291"/>
                    <a:pt x="284" y="1291"/>
                  </a:cubicBezTo>
                  <a:cubicBezTo>
                    <a:pt x="284" y="283"/>
                    <a:pt x="284" y="283"/>
                    <a:pt x="284" y="283"/>
                  </a:cubicBezTo>
                  <a:cubicBezTo>
                    <a:pt x="284" y="126"/>
                    <a:pt x="157" y="0"/>
                    <a:pt x="0" y="0"/>
                  </a:cubicBezTo>
                  <a:cubicBezTo>
                    <a:pt x="1056" y="0"/>
                    <a:pt x="1056" y="0"/>
                    <a:pt x="1056" y="0"/>
                  </a:cubicBezTo>
                  <a:cubicBezTo>
                    <a:pt x="1213" y="0"/>
                    <a:pt x="1340" y="126"/>
                    <a:pt x="1340" y="28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0" name="Freeform 7"/>
            <p:cNvSpPr>
              <a:spLocks/>
            </p:cNvSpPr>
            <p:nvPr userDrawn="1"/>
          </p:nvSpPr>
          <p:spPr bwMode="auto">
            <a:xfrm>
              <a:off x="431"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1" name="Freeform 8"/>
            <p:cNvSpPr>
              <a:spLocks/>
            </p:cNvSpPr>
            <p:nvPr userDrawn="1"/>
          </p:nvSpPr>
          <p:spPr bwMode="auto">
            <a:xfrm>
              <a:off x="1888" y="1080"/>
              <a:ext cx="917" cy="1080"/>
            </a:xfrm>
            <a:custGeom>
              <a:avLst/>
              <a:gdLst>
                <a:gd name="T0" fmla="*/ 1339 w 1339"/>
                <a:gd name="T1" fmla="*/ 283 h 1574"/>
                <a:gd name="T2" fmla="*/ 1339 w 1339"/>
                <a:gd name="T3" fmla="*/ 1291 h 1574"/>
                <a:gd name="T4" fmla="*/ 811 w 1339"/>
                <a:gd name="T5" fmla="*/ 1574 h 1574"/>
                <a:gd name="T6" fmla="*/ 283 w 1339"/>
                <a:gd name="T7" fmla="*/ 1291 h 1574"/>
                <a:gd name="T8" fmla="*/ 283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3" y="1291"/>
                    <a:pt x="283" y="1291"/>
                    <a:pt x="283" y="1291"/>
                  </a:cubicBezTo>
                  <a:cubicBezTo>
                    <a:pt x="283" y="283"/>
                    <a:pt x="283" y="283"/>
                    <a:pt x="283" y="283"/>
                  </a:cubicBezTo>
                  <a:cubicBezTo>
                    <a:pt x="283" y="126"/>
                    <a:pt x="156" y="0"/>
                    <a:pt x="0" y="0"/>
                  </a:cubicBezTo>
                  <a:cubicBezTo>
                    <a:pt x="1056" y="0"/>
                    <a:pt x="1056" y="0"/>
                    <a:pt x="1056" y="0"/>
                  </a:cubicBezTo>
                  <a:cubicBezTo>
                    <a:pt x="1212" y="0"/>
                    <a:pt x="1339" y="126"/>
                    <a:pt x="1339" y="283"/>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2" name="Freeform 9"/>
            <p:cNvSpPr>
              <a:spLocks/>
            </p:cNvSpPr>
            <p:nvPr userDrawn="1"/>
          </p:nvSpPr>
          <p:spPr bwMode="auto">
            <a:xfrm>
              <a:off x="1694"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3" name="Freeform 10"/>
            <p:cNvSpPr>
              <a:spLocks/>
            </p:cNvSpPr>
            <p:nvPr userDrawn="1"/>
          </p:nvSpPr>
          <p:spPr bwMode="auto">
            <a:xfrm>
              <a:off x="3151" y="1080"/>
              <a:ext cx="917" cy="1080"/>
            </a:xfrm>
            <a:custGeom>
              <a:avLst/>
              <a:gdLst>
                <a:gd name="T0" fmla="*/ 1339 w 1339"/>
                <a:gd name="T1" fmla="*/ 283 h 1574"/>
                <a:gd name="T2" fmla="*/ 1339 w 1339"/>
                <a:gd name="T3" fmla="*/ 1291 h 1574"/>
                <a:gd name="T4" fmla="*/ 811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4" y="1291"/>
                    <a:pt x="284" y="1291"/>
                    <a:pt x="284" y="1291"/>
                  </a:cubicBezTo>
                  <a:cubicBezTo>
                    <a:pt x="284" y="283"/>
                    <a:pt x="284" y="283"/>
                    <a:pt x="284" y="283"/>
                  </a:cubicBezTo>
                  <a:cubicBezTo>
                    <a:pt x="283" y="126"/>
                    <a:pt x="156" y="0"/>
                    <a:pt x="0" y="0"/>
                  </a:cubicBezTo>
                  <a:cubicBezTo>
                    <a:pt x="1056" y="0"/>
                    <a:pt x="1056" y="0"/>
                    <a:pt x="1056" y="0"/>
                  </a:cubicBezTo>
                  <a:cubicBezTo>
                    <a:pt x="1212" y="0"/>
                    <a:pt x="1339" y="126"/>
                    <a:pt x="1339" y="283"/>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4" name="Freeform 11"/>
            <p:cNvSpPr>
              <a:spLocks/>
            </p:cNvSpPr>
            <p:nvPr userDrawn="1"/>
          </p:nvSpPr>
          <p:spPr bwMode="auto">
            <a:xfrm>
              <a:off x="2957"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6" y="0"/>
                    <a:pt x="0" y="126"/>
                    <a:pt x="0" y="283"/>
                  </a:cubicBezTo>
                </a:path>
              </a:pathLst>
            </a:custGeom>
            <a:solidFill>
              <a:schemeClr val="accent4">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5" name="Freeform 12"/>
            <p:cNvSpPr>
              <a:spLocks/>
            </p:cNvSpPr>
            <p:nvPr userDrawn="1"/>
          </p:nvSpPr>
          <p:spPr bwMode="auto">
            <a:xfrm>
              <a:off x="4414" y="1080"/>
              <a:ext cx="917" cy="1080"/>
            </a:xfrm>
            <a:custGeom>
              <a:avLst/>
              <a:gdLst>
                <a:gd name="T0" fmla="*/ 1339 w 1339"/>
                <a:gd name="T1" fmla="*/ 283 h 1574"/>
                <a:gd name="T2" fmla="*/ 1339 w 1339"/>
                <a:gd name="T3" fmla="*/ 1291 h 1574"/>
                <a:gd name="T4" fmla="*/ 812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2" y="1574"/>
                    <a:pt x="812" y="1574"/>
                    <a:pt x="812" y="1574"/>
                  </a:cubicBezTo>
                  <a:cubicBezTo>
                    <a:pt x="284" y="1291"/>
                    <a:pt x="284" y="1291"/>
                    <a:pt x="284" y="1291"/>
                  </a:cubicBezTo>
                  <a:cubicBezTo>
                    <a:pt x="284" y="283"/>
                    <a:pt x="284" y="283"/>
                    <a:pt x="284" y="283"/>
                  </a:cubicBezTo>
                  <a:cubicBezTo>
                    <a:pt x="283" y="126"/>
                    <a:pt x="157" y="0"/>
                    <a:pt x="0" y="0"/>
                  </a:cubicBezTo>
                  <a:cubicBezTo>
                    <a:pt x="1056" y="0"/>
                    <a:pt x="1056" y="0"/>
                    <a:pt x="1056" y="0"/>
                  </a:cubicBezTo>
                  <a:cubicBezTo>
                    <a:pt x="1213" y="0"/>
                    <a:pt x="1339" y="126"/>
                    <a:pt x="1339" y="283"/>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6" name="Freeform 13"/>
            <p:cNvSpPr>
              <a:spLocks/>
            </p:cNvSpPr>
            <p:nvPr userDrawn="1"/>
          </p:nvSpPr>
          <p:spPr bwMode="auto">
            <a:xfrm>
              <a:off x="4220"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7" y="0"/>
                    <a:pt x="0" y="126"/>
                    <a:pt x="0" y="283"/>
                  </a:cubicBezTo>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57" name="Text Placeholder 59"/>
          <p:cNvSpPr>
            <a:spLocks noGrp="1"/>
          </p:cNvSpPr>
          <p:nvPr>
            <p:ph type="body" sz="quarter" idx="27" hasCustomPrompt="1"/>
          </p:nvPr>
        </p:nvSpPr>
        <p:spPr>
          <a:xfrm>
            <a:off x="1274779" y="1470879"/>
            <a:ext cx="5985798" cy="480275"/>
          </a:xfrm>
          <a:prstGeom prst="rect">
            <a:avLst/>
          </a:prstGeom>
        </p:spPr>
        <p:txBody>
          <a:bodyPr anchor="ctr">
            <a:noAutofit/>
          </a:bodyPr>
          <a:lstStyle>
            <a:lvl1pPr marL="0" indent="0" algn="justLow">
              <a:buNone/>
              <a:defRPr sz="14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a:t>
            </a:r>
          </a:p>
        </p:txBody>
      </p:sp>
      <p:sp>
        <p:nvSpPr>
          <p:cNvPr id="58" name="Text Placeholder 59"/>
          <p:cNvSpPr>
            <a:spLocks noGrp="1"/>
          </p:cNvSpPr>
          <p:nvPr>
            <p:ph type="body" sz="quarter" idx="28" hasCustomPrompt="1"/>
          </p:nvPr>
        </p:nvSpPr>
        <p:spPr>
          <a:xfrm>
            <a:off x="1274779" y="2309865"/>
            <a:ext cx="5985798" cy="480275"/>
          </a:xfrm>
          <a:prstGeom prst="rect">
            <a:avLst/>
          </a:prstGeom>
        </p:spPr>
        <p:txBody>
          <a:bodyPr anchor="ctr">
            <a:noAutofit/>
          </a:bodyPr>
          <a:lstStyle>
            <a:lvl1pPr marL="0" indent="0" algn="justLow">
              <a:buNone/>
              <a:defRPr sz="14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a:t>
            </a:r>
          </a:p>
        </p:txBody>
      </p:sp>
      <p:sp>
        <p:nvSpPr>
          <p:cNvPr id="59" name="Text Placeholder 59"/>
          <p:cNvSpPr>
            <a:spLocks noGrp="1"/>
          </p:cNvSpPr>
          <p:nvPr>
            <p:ph type="body" sz="quarter" idx="29" hasCustomPrompt="1"/>
          </p:nvPr>
        </p:nvSpPr>
        <p:spPr>
          <a:xfrm>
            <a:off x="1274779" y="3148852"/>
            <a:ext cx="5985798" cy="480274"/>
          </a:xfrm>
          <a:prstGeom prst="rect">
            <a:avLst/>
          </a:prstGeom>
        </p:spPr>
        <p:txBody>
          <a:bodyPr anchor="ctr">
            <a:noAutofit/>
          </a:bodyPr>
          <a:lstStyle>
            <a:lvl1pPr marL="0" indent="0" algn="justLow">
              <a:buNone/>
              <a:defRPr sz="14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a:t>
            </a:r>
          </a:p>
        </p:txBody>
      </p:sp>
      <p:sp>
        <p:nvSpPr>
          <p:cNvPr id="60" name="Text Placeholder 59"/>
          <p:cNvSpPr>
            <a:spLocks noGrp="1"/>
          </p:cNvSpPr>
          <p:nvPr>
            <p:ph type="body" sz="quarter" idx="30" hasCustomPrompt="1"/>
          </p:nvPr>
        </p:nvSpPr>
        <p:spPr>
          <a:xfrm>
            <a:off x="1274779" y="3987838"/>
            <a:ext cx="5985798" cy="480274"/>
          </a:xfrm>
          <a:prstGeom prst="rect">
            <a:avLst/>
          </a:prstGeom>
        </p:spPr>
        <p:txBody>
          <a:bodyPr anchor="ctr">
            <a:noAutofit/>
          </a:bodyPr>
          <a:lstStyle>
            <a:lvl1pPr marL="0" indent="0" algn="justLow">
              <a:buNone/>
              <a:defRPr sz="14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a:t>
            </a:r>
          </a:p>
        </p:txBody>
      </p:sp>
      <p:sp>
        <p:nvSpPr>
          <p:cNvPr id="20"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Tree>
    <p:extLst>
      <p:ext uri="{BB962C8B-B14F-4D97-AF65-F5344CB8AC3E}">
        <p14:creationId xmlns:p14="http://schemas.microsoft.com/office/powerpoint/2010/main" xmlns="" val="371749205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5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xEl>
                                              <p:pRg st="0" end="0"/>
                                            </p:txEl>
                                          </p:spTgt>
                                        </p:tgtEl>
                                        <p:attrNameLst>
                                          <p:attrName>style.visibility</p:attrName>
                                        </p:attrNameLst>
                                      </p:cBhvr>
                                      <p:to>
                                        <p:strVal val="visible"/>
                                      </p:to>
                                    </p:set>
                                    <p:animEffect transition="in" filter="fade">
                                      <p:cBhvr>
                                        <p:cTn id="17" dur="500"/>
                                        <p:tgtEl>
                                          <p:spTgt spid="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
                                            <p:txEl>
                                              <p:pRg st="0" end="0"/>
                                            </p:txEl>
                                          </p:spTgt>
                                        </p:tgtEl>
                                        <p:attrNameLst>
                                          <p:attrName>style.visibility</p:attrName>
                                        </p:attrNameLst>
                                      </p:cBhvr>
                                      <p:to>
                                        <p:strVal val="visible"/>
                                      </p:to>
                                    </p:set>
                                    <p:animEffect transition="in" filter="fade">
                                      <p:cBhvr>
                                        <p:cTn id="22"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click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click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click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click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شريحة 21">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grpSp>
        <p:nvGrpSpPr>
          <p:cNvPr id="21" name="Group 4"/>
          <p:cNvGrpSpPr>
            <a:grpSpLocks noChangeAspect="1"/>
          </p:cNvGrpSpPr>
          <p:nvPr userDrawn="1"/>
        </p:nvGrpSpPr>
        <p:grpSpPr bwMode="auto">
          <a:xfrm>
            <a:off x="683568" y="1563638"/>
            <a:ext cx="7243007" cy="1596418"/>
            <a:chOff x="431" y="1080"/>
            <a:chExt cx="4900" cy="1080"/>
          </a:xfrm>
        </p:grpSpPr>
        <p:sp>
          <p:nvSpPr>
            <p:cNvPr id="22" name="Rectangle 5"/>
            <p:cNvSpPr>
              <a:spLocks noChangeArrowheads="1"/>
            </p:cNvSpPr>
            <p:nvPr userDrawn="1"/>
          </p:nvSpPr>
          <p:spPr bwMode="auto">
            <a:xfrm>
              <a:off x="431" y="1274"/>
              <a:ext cx="4854" cy="31"/>
            </a:xfrm>
            <a:prstGeom prst="rect">
              <a:avLst/>
            </a:prstGeom>
            <a:solidFill>
              <a:srgbClr val="CDD0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3" name="Freeform 6"/>
            <p:cNvSpPr>
              <a:spLocks/>
            </p:cNvSpPr>
            <p:nvPr userDrawn="1"/>
          </p:nvSpPr>
          <p:spPr bwMode="auto">
            <a:xfrm>
              <a:off x="624" y="1080"/>
              <a:ext cx="918" cy="1080"/>
            </a:xfrm>
            <a:custGeom>
              <a:avLst/>
              <a:gdLst>
                <a:gd name="T0" fmla="*/ 1340 w 1340"/>
                <a:gd name="T1" fmla="*/ 283 h 1574"/>
                <a:gd name="T2" fmla="*/ 1340 w 1340"/>
                <a:gd name="T3" fmla="*/ 1291 h 1574"/>
                <a:gd name="T4" fmla="*/ 812 w 1340"/>
                <a:gd name="T5" fmla="*/ 1574 h 1574"/>
                <a:gd name="T6" fmla="*/ 284 w 1340"/>
                <a:gd name="T7" fmla="*/ 1291 h 1574"/>
                <a:gd name="T8" fmla="*/ 284 w 1340"/>
                <a:gd name="T9" fmla="*/ 283 h 1574"/>
                <a:gd name="T10" fmla="*/ 0 w 1340"/>
                <a:gd name="T11" fmla="*/ 0 h 1574"/>
                <a:gd name="T12" fmla="*/ 1056 w 1340"/>
                <a:gd name="T13" fmla="*/ 0 h 1574"/>
                <a:gd name="T14" fmla="*/ 1340 w 1340"/>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0" h="1574">
                  <a:moveTo>
                    <a:pt x="1340" y="283"/>
                  </a:moveTo>
                  <a:cubicBezTo>
                    <a:pt x="1340" y="1291"/>
                    <a:pt x="1340" y="1291"/>
                    <a:pt x="1340" y="1291"/>
                  </a:cubicBezTo>
                  <a:cubicBezTo>
                    <a:pt x="812" y="1574"/>
                    <a:pt x="812" y="1574"/>
                    <a:pt x="812" y="1574"/>
                  </a:cubicBezTo>
                  <a:cubicBezTo>
                    <a:pt x="284" y="1291"/>
                    <a:pt x="284" y="1291"/>
                    <a:pt x="284" y="1291"/>
                  </a:cubicBezTo>
                  <a:cubicBezTo>
                    <a:pt x="284" y="283"/>
                    <a:pt x="284" y="283"/>
                    <a:pt x="284" y="283"/>
                  </a:cubicBezTo>
                  <a:cubicBezTo>
                    <a:pt x="284" y="126"/>
                    <a:pt x="157" y="0"/>
                    <a:pt x="0" y="0"/>
                  </a:cubicBezTo>
                  <a:cubicBezTo>
                    <a:pt x="1056" y="0"/>
                    <a:pt x="1056" y="0"/>
                    <a:pt x="1056" y="0"/>
                  </a:cubicBezTo>
                  <a:cubicBezTo>
                    <a:pt x="1213" y="0"/>
                    <a:pt x="1340" y="126"/>
                    <a:pt x="1340" y="28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4" name="Freeform 7"/>
            <p:cNvSpPr>
              <a:spLocks/>
            </p:cNvSpPr>
            <p:nvPr userDrawn="1"/>
          </p:nvSpPr>
          <p:spPr bwMode="auto">
            <a:xfrm>
              <a:off x="431"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5" name="Freeform 8"/>
            <p:cNvSpPr>
              <a:spLocks/>
            </p:cNvSpPr>
            <p:nvPr userDrawn="1"/>
          </p:nvSpPr>
          <p:spPr bwMode="auto">
            <a:xfrm>
              <a:off x="1888" y="1080"/>
              <a:ext cx="917" cy="1080"/>
            </a:xfrm>
            <a:custGeom>
              <a:avLst/>
              <a:gdLst>
                <a:gd name="T0" fmla="*/ 1339 w 1339"/>
                <a:gd name="T1" fmla="*/ 283 h 1574"/>
                <a:gd name="T2" fmla="*/ 1339 w 1339"/>
                <a:gd name="T3" fmla="*/ 1291 h 1574"/>
                <a:gd name="T4" fmla="*/ 811 w 1339"/>
                <a:gd name="T5" fmla="*/ 1574 h 1574"/>
                <a:gd name="T6" fmla="*/ 283 w 1339"/>
                <a:gd name="T7" fmla="*/ 1291 h 1574"/>
                <a:gd name="T8" fmla="*/ 283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3" y="1291"/>
                    <a:pt x="283" y="1291"/>
                    <a:pt x="283" y="1291"/>
                  </a:cubicBezTo>
                  <a:cubicBezTo>
                    <a:pt x="283" y="283"/>
                    <a:pt x="283" y="283"/>
                    <a:pt x="283" y="283"/>
                  </a:cubicBezTo>
                  <a:cubicBezTo>
                    <a:pt x="283" y="126"/>
                    <a:pt x="156" y="0"/>
                    <a:pt x="0" y="0"/>
                  </a:cubicBezTo>
                  <a:cubicBezTo>
                    <a:pt x="1056" y="0"/>
                    <a:pt x="1056" y="0"/>
                    <a:pt x="1056" y="0"/>
                  </a:cubicBezTo>
                  <a:cubicBezTo>
                    <a:pt x="1212" y="0"/>
                    <a:pt x="1339" y="126"/>
                    <a:pt x="1339" y="283"/>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6" name="Freeform 9"/>
            <p:cNvSpPr>
              <a:spLocks/>
            </p:cNvSpPr>
            <p:nvPr userDrawn="1"/>
          </p:nvSpPr>
          <p:spPr bwMode="auto">
            <a:xfrm>
              <a:off x="1694"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7" name="Freeform 10"/>
            <p:cNvSpPr>
              <a:spLocks/>
            </p:cNvSpPr>
            <p:nvPr userDrawn="1"/>
          </p:nvSpPr>
          <p:spPr bwMode="auto">
            <a:xfrm>
              <a:off x="3151" y="1080"/>
              <a:ext cx="917" cy="1080"/>
            </a:xfrm>
            <a:custGeom>
              <a:avLst/>
              <a:gdLst>
                <a:gd name="T0" fmla="*/ 1339 w 1339"/>
                <a:gd name="T1" fmla="*/ 283 h 1574"/>
                <a:gd name="T2" fmla="*/ 1339 w 1339"/>
                <a:gd name="T3" fmla="*/ 1291 h 1574"/>
                <a:gd name="T4" fmla="*/ 811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4" y="1291"/>
                    <a:pt x="284" y="1291"/>
                    <a:pt x="284" y="1291"/>
                  </a:cubicBezTo>
                  <a:cubicBezTo>
                    <a:pt x="284" y="283"/>
                    <a:pt x="284" y="283"/>
                    <a:pt x="284" y="283"/>
                  </a:cubicBezTo>
                  <a:cubicBezTo>
                    <a:pt x="283" y="126"/>
                    <a:pt x="156" y="0"/>
                    <a:pt x="0" y="0"/>
                  </a:cubicBezTo>
                  <a:cubicBezTo>
                    <a:pt x="1056" y="0"/>
                    <a:pt x="1056" y="0"/>
                    <a:pt x="1056" y="0"/>
                  </a:cubicBezTo>
                  <a:cubicBezTo>
                    <a:pt x="1212" y="0"/>
                    <a:pt x="1339" y="126"/>
                    <a:pt x="1339" y="283"/>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8" name="Freeform 11"/>
            <p:cNvSpPr>
              <a:spLocks/>
            </p:cNvSpPr>
            <p:nvPr userDrawn="1"/>
          </p:nvSpPr>
          <p:spPr bwMode="auto">
            <a:xfrm>
              <a:off x="2957"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6" y="0"/>
                    <a:pt x="0" y="126"/>
                    <a:pt x="0" y="283"/>
                  </a:cubicBezTo>
                </a:path>
              </a:pathLst>
            </a:custGeom>
            <a:solidFill>
              <a:schemeClr val="accent4">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9" name="Freeform 12"/>
            <p:cNvSpPr>
              <a:spLocks/>
            </p:cNvSpPr>
            <p:nvPr userDrawn="1"/>
          </p:nvSpPr>
          <p:spPr bwMode="auto">
            <a:xfrm>
              <a:off x="4414" y="1080"/>
              <a:ext cx="917" cy="1080"/>
            </a:xfrm>
            <a:custGeom>
              <a:avLst/>
              <a:gdLst>
                <a:gd name="T0" fmla="*/ 1339 w 1339"/>
                <a:gd name="T1" fmla="*/ 283 h 1574"/>
                <a:gd name="T2" fmla="*/ 1339 w 1339"/>
                <a:gd name="T3" fmla="*/ 1291 h 1574"/>
                <a:gd name="T4" fmla="*/ 812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2" y="1574"/>
                    <a:pt x="812" y="1574"/>
                    <a:pt x="812" y="1574"/>
                  </a:cubicBezTo>
                  <a:cubicBezTo>
                    <a:pt x="284" y="1291"/>
                    <a:pt x="284" y="1291"/>
                    <a:pt x="284" y="1291"/>
                  </a:cubicBezTo>
                  <a:cubicBezTo>
                    <a:pt x="284" y="283"/>
                    <a:pt x="284" y="283"/>
                    <a:pt x="284" y="283"/>
                  </a:cubicBezTo>
                  <a:cubicBezTo>
                    <a:pt x="283" y="126"/>
                    <a:pt x="157" y="0"/>
                    <a:pt x="0" y="0"/>
                  </a:cubicBezTo>
                  <a:cubicBezTo>
                    <a:pt x="1056" y="0"/>
                    <a:pt x="1056" y="0"/>
                    <a:pt x="1056" y="0"/>
                  </a:cubicBezTo>
                  <a:cubicBezTo>
                    <a:pt x="1213" y="0"/>
                    <a:pt x="1339" y="126"/>
                    <a:pt x="1339" y="283"/>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0" name="Freeform 13"/>
            <p:cNvSpPr>
              <a:spLocks/>
            </p:cNvSpPr>
            <p:nvPr userDrawn="1"/>
          </p:nvSpPr>
          <p:spPr bwMode="auto">
            <a:xfrm>
              <a:off x="4220"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7" y="0"/>
                    <a:pt x="0" y="126"/>
                    <a:pt x="0" y="283"/>
                  </a:cubicBezTo>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31" name="Text Placeholder 21"/>
          <p:cNvSpPr>
            <a:spLocks noGrp="1"/>
          </p:cNvSpPr>
          <p:nvPr>
            <p:ph type="body" sz="quarter" idx="14" hasCustomPrompt="1"/>
          </p:nvPr>
        </p:nvSpPr>
        <p:spPr>
          <a:xfrm>
            <a:off x="1403350" y="2211264"/>
            <a:ext cx="792163" cy="649287"/>
          </a:xfrm>
          <a:prstGeom prst="rect">
            <a:avLst/>
          </a:prstGeom>
        </p:spPr>
        <p:txBody>
          <a:bodyPr/>
          <a:lstStyle>
            <a:lvl1pPr marL="0" indent="0" algn="ctr">
              <a:buNone/>
              <a:defRPr>
                <a:solidFill>
                  <a:schemeClr val="bg1"/>
                </a:solidFill>
                <a:latin typeface="+mn-lt"/>
                <a:ea typeface="Roboto Condensed Light" panose="02000000000000000000" pitchFamily="2" charset="0"/>
              </a:defRPr>
            </a:lvl1pPr>
          </a:lstStyle>
          <a:p>
            <a:pPr lvl="0"/>
            <a:r>
              <a:rPr lang="en-US" dirty="0"/>
              <a:t>04</a:t>
            </a:r>
          </a:p>
        </p:txBody>
      </p:sp>
      <p:sp>
        <p:nvSpPr>
          <p:cNvPr id="32" name="Text Placeholder 21"/>
          <p:cNvSpPr>
            <a:spLocks noGrp="1"/>
          </p:cNvSpPr>
          <p:nvPr>
            <p:ph type="body" sz="quarter" idx="15" hasCustomPrompt="1"/>
          </p:nvPr>
        </p:nvSpPr>
        <p:spPr>
          <a:xfrm>
            <a:off x="3275856" y="2211264"/>
            <a:ext cx="792163" cy="649287"/>
          </a:xfrm>
          <a:prstGeom prst="rect">
            <a:avLst/>
          </a:prstGeom>
        </p:spPr>
        <p:txBody>
          <a:bodyPr/>
          <a:lstStyle>
            <a:lvl1pPr marL="0" indent="0" algn="ctr">
              <a:buNone/>
              <a:defRPr>
                <a:solidFill>
                  <a:schemeClr val="bg1"/>
                </a:solidFill>
                <a:latin typeface="+mn-lt"/>
                <a:ea typeface="Roboto Condensed Light" panose="02000000000000000000" pitchFamily="2" charset="0"/>
              </a:defRPr>
            </a:lvl1pPr>
          </a:lstStyle>
          <a:p>
            <a:pPr lvl="0"/>
            <a:r>
              <a:rPr lang="en-US" dirty="0"/>
              <a:t>03</a:t>
            </a:r>
          </a:p>
        </p:txBody>
      </p:sp>
      <p:sp>
        <p:nvSpPr>
          <p:cNvPr id="33" name="Text Placeholder 21"/>
          <p:cNvSpPr>
            <a:spLocks noGrp="1"/>
          </p:cNvSpPr>
          <p:nvPr>
            <p:ph type="body" sz="quarter" idx="16" hasCustomPrompt="1"/>
          </p:nvPr>
        </p:nvSpPr>
        <p:spPr>
          <a:xfrm>
            <a:off x="5148064" y="2211264"/>
            <a:ext cx="792163" cy="649287"/>
          </a:xfrm>
          <a:prstGeom prst="rect">
            <a:avLst/>
          </a:prstGeom>
        </p:spPr>
        <p:txBody>
          <a:bodyPr/>
          <a:lstStyle>
            <a:lvl1pPr marL="0" indent="0" algn="ctr">
              <a:buNone/>
              <a:defRPr>
                <a:solidFill>
                  <a:schemeClr val="bg1"/>
                </a:solidFill>
                <a:latin typeface="+mn-lt"/>
                <a:ea typeface="Roboto Condensed Light" panose="02000000000000000000" pitchFamily="2" charset="0"/>
              </a:defRPr>
            </a:lvl1pPr>
          </a:lstStyle>
          <a:p>
            <a:pPr lvl="0"/>
            <a:r>
              <a:rPr lang="en-US" dirty="0"/>
              <a:t>02</a:t>
            </a:r>
          </a:p>
        </p:txBody>
      </p:sp>
      <p:sp>
        <p:nvSpPr>
          <p:cNvPr id="34" name="Text Placeholder 21"/>
          <p:cNvSpPr>
            <a:spLocks noGrp="1"/>
          </p:cNvSpPr>
          <p:nvPr>
            <p:ph type="body" sz="quarter" idx="17" hasCustomPrompt="1"/>
          </p:nvPr>
        </p:nvSpPr>
        <p:spPr>
          <a:xfrm>
            <a:off x="7020272" y="2211264"/>
            <a:ext cx="792163" cy="649287"/>
          </a:xfrm>
          <a:prstGeom prst="rect">
            <a:avLst/>
          </a:prstGeom>
        </p:spPr>
        <p:txBody>
          <a:bodyPr/>
          <a:lstStyle>
            <a:lvl1pPr marL="0" indent="0" algn="ctr">
              <a:buNone/>
              <a:defRPr>
                <a:solidFill>
                  <a:schemeClr val="bg1"/>
                </a:solidFill>
                <a:latin typeface="+mn-lt"/>
                <a:ea typeface="Roboto Condensed Light" panose="02000000000000000000" pitchFamily="2" charset="0"/>
              </a:defRPr>
            </a:lvl1pPr>
          </a:lstStyle>
          <a:p>
            <a:pPr lvl="0"/>
            <a:r>
              <a:rPr lang="en-US" dirty="0"/>
              <a:t>01</a:t>
            </a:r>
          </a:p>
        </p:txBody>
      </p:sp>
      <p:sp>
        <p:nvSpPr>
          <p:cNvPr id="36" name="Text Placeholder 59"/>
          <p:cNvSpPr>
            <a:spLocks noGrp="1"/>
          </p:cNvSpPr>
          <p:nvPr>
            <p:ph type="body" sz="quarter" idx="30" hasCustomPrompt="1"/>
          </p:nvPr>
        </p:nvSpPr>
        <p:spPr>
          <a:xfrm>
            <a:off x="859887" y="3435846"/>
            <a:ext cx="1875258" cy="1141638"/>
          </a:xfrm>
          <a:prstGeom prst="rect">
            <a:avLst/>
          </a:prstGeom>
        </p:spPr>
        <p:txBody>
          <a:bodyPr anchor="t">
            <a:noAutofit/>
          </a:bodyPr>
          <a:lstStyle>
            <a:lvl1pPr marL="0" indent="0" algn="ctr">
              <a:buNone/>
              <a:defRPr sz="16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38" name="Text Placeholder 59"/>
          <p:cNvSpPr>
            <a:spLocks noGrp="1"/>
          </p:cNvSpPr>
          <p:nvPr>
            <p:ph type="body" sz="quarter" idx="32" hasCustomPrompt="1"/>
          </p:nvPr>
        </p:nvSpPr>
        <p:spPr>
          <a:xfrm>
            <a:off x="2736447" y="3435846"/>
            <a:ext cx="1875258" cy="1141638"/>
          </a:xfrm>
          <a:prstGeom prst="rect">
            <a:avLst/>
          </a:prstGeom>
        </p:spPr>
        <p:txBody>
          <a:bodyPr anchor="t">
            <a:noAutofit/>
          </a:bodyPr>
          <a:lstStyle>
            <a:lvl1pPr marL="0" indent="0" algn="ctr">
              <a:buNone/>
              <a:defRPr sz="1600" b="0">
                <a:solidFill>
                  <a:schemeClr val="tx1"/>
                </a:solidFill>
                <a:latin typeface="Roboto Condensed Light" panose="02000000000000000000" pitchFamily="2" charset="0"/>
                <a:ea typeface="Roboto Condensed Light" panose="02000000000000000000" pitchFamily="2" charset="0"/>
              </a:defRPr>
            </a:lvl1pPr>
          </a:lstStyle>
          <a:p>
            <a:pPr lvl="0"/>
            <a:r>
              <a:rPr lang="ar-SA"/>
              <a:t>هذا النص هو مثال لنص يمكن أن يستبدل في نفس المساحة</a:t>
            </a:r>
            <a:endParaRPr lang="en-US" dirty="0"/>
          </a:p>
        </p:txBody>
      </p:sp>
      <p:sp>
        <p:nvSpPr>
          <p:cNvPr id="40" name="Text Placeholder 59"/>
          <p:cNvSpPr>
            <a:spLocks noGrp="1"/>
          </p:cNvSpPr>
          <p:nvPr>
            <p:ph type="body" sz="quarter" idx="34" hasCustomPrompt="1"/>
          </p:nvPr>
        </p:nvSpPr>
        <p:spPr>
          <a:xfrm>
            <a:off x="4581299" y="3435846"/>
            <a:ext cx="1875258" cy="1141638"/>
          </a:xfrm>
          <a:prstGeom prst="rect">
            <a:avLst/>
          </a:prstGeom>
        </p:spPr>
        <p:txBody>
          <a:bodyPr anchor="t">
            <a:noAutofit/>
          </a:bodyPr>
          <a:lstStyle>
            <a:lvl1pPr marL="0" indent="0" algn="ctr">
              <a:buNone/>
              <a:defRPr sz="1600" b="0">
                <a:solidFill>
                  <a:schemeClr val="tx1"/>
                </a:solidFill>
                <a:latin typeface="Roboto Condensed Light" panose="02000000000000000000" pitchFamily="2" charset="0"/>
                <a:ea typeface="Roboto Condensed Light" panose="02000000000000000000" pitchFamily="2" charset="0"/>
              </a:defRPr>
            </a:lvl1pPr>
          </a:lstStyle>
          <a:p>
            <a:pPr lvl="0"/>
            <a:r>
              <a:rPr lang="ar-SA"/>
              <a:t>هذا النص هو مثال لنص يمكن أن يستبدل في نفس المساحة</a:t>
            </a:r>
            <a:endParaRPr lang="en-US" dirty="0"/>
          </a:p>
        </p:txBody>
      </p:sp>
      <p:sp>
        <p:nvSpPr>
          <p:cNvPr id="42" name="Text Placeholder 59"/>
          <p:cNvSpPr>
            <a:spLocks noGrp="1"/>
          </p:cNvSpPr>
          <p:nvPr>
            <p:ph type="body" sz="quarter" idx="36" hasCustomPrompt="1"/>
          </p:nvPr>
        </p:nvSpPr>
        <p:spPr>
          <a:xfrm>
            <a:off x="6457859" y="3435846"/>
            <a:ext cx="1875258" cy="1141638"/>
          </a:xfrm>
          <a:prstGeom prst="rect">
            <a:avLst/>
          </a:prstGeom>
        </p:spPr>
        <p:txBody>
          <a:bodyPr anchor="t">
            <a:noAutofit/>
          </a:bodyPr>
          <a:lstStyle>
            <a:lvl1pPr marL="0" indent="0" algn="ctr">
              <a:buNone/>
              <a:defRPr sz="16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Tree>
    <p:extLst>
      <p:ext uri="{BB962C8B-B14F-4D97-AF65-F5344CB8AC3E}">
        <p14:creationId xmlns:p14="http://schemas.microsoft.com/office/powerpoint/2010/main" xmlns="" val="83450560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500"/>
                                        <p:tgtEl>
                                          <p:spTgt spid="3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xEl>
                                              <p:pRg st="0" end="0"/>
                                            </p:txEl>
                                          </p:spTgt>
                                        </p:tgtEl>
                                        <p:attrNameLst>
                                          <p:attrName>style.visibility</p:attrName>
                                        </p:attrNameLst>
                                      </p:cBhvr>
                                      <p:to>
                                        <p:strVal val="visible"/>
                                      </p:to>
                                    </p:set>
                                    <p:animEffect transition="in" filter="fade">
                                      <p:cBhvr>
                                        <p:cTn id="16" dur="500"/>
                                        <p:tgtEl>
                                          <p:spTgt spid="3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
                                            <p:txEl>
                                              <p:pRg st="0" end="0"/>
                                            </p:txEl>
                                          </p:spTgt>
                                        </p:tgtEl>
                                        <p:attrNameLst>
                                          <p:attrName>style.visibility</p:attrName>
                                        </p:attrNameLst>
                                      </p:cBhvr>
                                      <p:to>
                                        <p:strVal val="visible"/>
                                      </p:to>
                                    </p:set>
                                    <p:animEffect transition="in" filter="fade">
                                      <p:cBhvr>
                                        <p:cTn id="21" dur="500"/>
                                        <p:tgtEl>
                                          <p:spTgt spid="3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8">
                                            <p:txEl>
                                              <p:pRg st="0" end="0"/>
                                            </p:txEl>
                                          </p:spTgt>
                                        </p:tgtEl>
                                        <p:attrNameLst>
                                          <p:attrName>style.visibility</p:attrName>
                                        </p:attrNameLst>
                                      </p:cBhvr>
                                      <p:to>
                                        <p:strVal val="visible"/>
                                      </p:to>
                                    </p:set>
                                    <p:animEffect transition="in" filter="fade">
                                      <p:cBhvr>
                                        <p:cTn id="26" dur="500"/>
                                        <p:tgtEl>
                                          <p:spTgt spid="3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
                                            <p:txEl>
                                              <p:pRg st="0" end="0"/>
                                            </p:txEl>
                                          </p:spTgt>
                                        </p:tgtEl>
                                        <p:attrNameLst>
                                          <p:attrName>style.visibility</p:attrName>
                                        </p:attrNameLst>
                                      </p:cBhvr>
                                      <p:to>
                                        <p:strVal val="visible"/>
                                      </p:to>
                                    </p:set>
                                    <p:animEffect transition="in" filter="fade">
                                      <p:cBhvr>
                                        <p:cTn id="31" dur="500"/>
                                        <p:tgtEl>
                                          <p:spTgt spid="4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2">
                                            <p:txEl>
                                              <p:pRg st="0" end="0"/>
                                            </p:txEl>
                                          </p:spTgt>
                                        </p:tgtEl>
                                        <p:attrNameLst>
                                          <p:attrName>style.visibility</p:attrName>
                                        </p:attrNameLst>
                                      </p:cBhvr>
                                      <p:to>
                                        <p:strVal val="visible"/>
                                      </p:to>
                                    </p:set>
                                    <p:animEffect transition="in" filter="fade">
                                      <p:cBhvr>
                                        <p:cTn id="3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6" grpId="0" build="p">
        <p:tmplLst>
          <p:tmpl lvl="1">
            <p:tnLst>
              <p:par>
                <p:cTn presetID="10" presetClass="entr" presetSubtype="0"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8" grpId="0" build="p">
        <p:tmplLst>
          <p:tmpl lvl="1">
            <p:tnLst>
              <p:par>
                <p:cTn presetID="10" presetClass="entr" presetSubtype="0" fill="hold" nodeType="click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0" grpId="0" build="p">
        <p:tmplLst>
          <p:tmpl lvl="1">
            <p:tnLst>
              <p:par>
                <p:cTn presetID="10" presetClass="entr" presetSubtype="0" fill="hold" nodeType="click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شريحة 22">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grpSp>
        <p:nvGrpSpPr>
          <p:cNvPr id="16" name="Group 15"/>
          <p:cNvGrpSpPr/>
          <p:nvPr userDrawn="1"/>
        </p:nvGrpSpPr>
        <p:grpSpPr>
          <a:xfrm>
            <a:off x="3359660" y="1596609"/>
            <a:ext cx="2429446" cy="525829"/>
            <a:chOff x="3359660" y="1635646"/>
            <a:chExt cx="2429446" cy="525829"/>
          </a:xfrm>
        </p:grpSpPr>
        <p:sp>
          <p:nvSpPr>
            <p:cNvPr id="8" name="Freeform 5"/>
            <p:cNvSpPr>
              <a:spLocks/>
            </p:cNvSpPr>
            <p:nvPr userDrawn="1"/>
          </p:nvSpPr>
          <p:spPr bwMode="auto">
            <a:xfrm>
              <a:off x="3359660" y="1635646"/>
              <a:ext cx="2429446" cy="525829"/>
            </a:xfrm>
            <a:custGeom>
              <a:avLst/>
              <a:gdLst>
                <a:gd name="T0" fmla="*/ 3039 w 3091"/>
                <a:gd name="T1" fmla="*/ 0 h 669"/>
                <a:gd name="T2" fmla="*/ 3082 w 3091"/>
                <a:gd name="T3" fmla="*/ 26 h 669"/>
                <a:gd name="T4" fmla="*/ 3081 w 3091"/>
                <a:gd name="T5" fmla="*/ 76 h 669"/>
                <a:gd name="T6" fmla="*/ 2716 w 3091"/>
                <a:gd name="T7" fmla="*/ 669 h 669"/>
                <a:gd name="T8" fmla="*/ 374 w 3091"/>
                <a:gd name="T9" fmla="*/ 669 h 669"/>
                <a:gd name="T10" fmla="*/ 10 w 3091"/>
                <a:gd name="T11" fmla="*/ 76 h 669"/>
                <a:gd name="T12" fmla="*/ 9 w 3091"/>
                <a:gd name="T13" fmla="*/ 26 h 669"/>
                <a:gd name="T14" fmla="*/ 52 w 3091"/>
                <a:gd name="T15" fmla="*/ 0 h 669"/>
                <a:gd name="T16" fmla="*/ 3039 w 3091"/>
                <a:gd name="T1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1" h="669">
                  <a:moveTo>
                    <a:pt x="3039" y="0"/>
                  </a:moveTo>
                  <a:cubicBezTo>
                    <a:pt x="3057" y="0"/>
                    <a:pt x="3073" y="10"/>
                    <a:pt x="3082" y="26"/>
                  </a:cubicBezTo>
                  <a:cubicBezTo>
                    <a:pt x="3091" y="41"/>
                    <a:pt x="3090" y="60"/>
                    <a:pt x="3081" y="76"/>
                  </a:cubicBezTo>
                  <a:cubicBezTo>
                    <a:pt x="2716" y="669"/>
                    <a:pt x="2716" y="669"/>
                    <a:pt x="2716" y="669"/>
                  </a:cubicBezTo>
                  <a:cubicBezTo>
                    <a:pt x="374" y="669"/>
                    <a:pt x="374" y="669"/>
                    <a:pt x="374" y="669"/>
                  </a:cubicBezTo>
                  <a:cubicBezTo>
                    <a:pt x="10" y="76"/>
                    <a:pt x="10" y="76"/>
                    <a:pt x="10" y="76"/>
                  </a:cubicBezTo>
                  <a:cubicBezTo>
                    <a:pt x="0" y="60"/>
                    <a:pt x="0" y="41"/>
                    <a:pt x="9" y="26"/>
                  </a:cubicBezTo>
                  <a:cubicBezTo>
                    <a:pt x="17" y="10"/>
                    <a:pt x="34" y="0"/>
                    <a:pt x="52" y="0"/>
                  </a:cubicBezTo>
                  <a:lnTo>
                    <a:pt x="303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4591565" y="1635646"/>
              <a:ext cx="1195596" cy="525829"/>
            </a:xfrm>
            <a:custGeom>
              <a:avLst/>
              <a:gdLst>
                <a:gd name="T0" fmla="*/ 1511 w 1521"/>
                <a:gd name="T1" fmla="*/ 76 h 669"/>
                <a:gd name="T2" fmla="*/ 1147 w 1521"/>
                <a:gd name="T3" fmla="*/ 669 h 669"/>
                <a:gd name="T4" fmla="*/ 0 w 1521"/>
                <a:gd name="T5" fmla="*/ 669 h 669"/>
                <a:gd name="T6" fmla="*/ 0 w 1521"/>
                <a:gd name="T7" fmla="*/ 0 h 669"/>
                <a:gd name="T8" fmla="*/ 1469 w 1521"/>
                <a:gd name="T9" fmla="*/ 0 h 669"/>
                <a:gd name="T10" fmla="*/ 1512 w 1521"/>
                <a:gd name="T11" fmla="*/ 26 h 669"/>
                <a:gd name="T12" fmla="*/ 1511 w 1521"/>
                <a:gd name="T13" fmla="*/ 76 h 669"/>
              </a:gdLst>
              <a:ahLst/>
              <a:cxnLst>
                <a:cxn ang="0">
                  <a:pos x="T0" y="T1"/>
                </a:cxn>
                <a:cxn ang="0">
                  <a:pos x="T2" y="T3"/>
                </a:cxn>
                <a:cxn ang="0">
                  <a:pos x="T4" y="T5"/>
                </a:cxn>
                <a:cxn ang="0">
                  <a:pos x="T6" y="T7"/>
                </a:cxn>
                <a:cxn ang="0">
                  <a:pos x="T8" y="T9"/>
                </a:cxn>
                <a:cxn ang="0">
                  <a:pos x="T10" y="T11"/>
                </a:cxn>
                <a:cxn ang="0">
                  <a:pos x="T12" y="T13"/>
                </a:cxn>
              </a:cxnLst>
              <a:rect l="0" t="0" r="r" b="b"/>
              <a:pathLst>
                <a:path w="1521" h="669">
                  <a:moveTo>
                    <a:pt x="1511" y="76"/>
                  </a:moveTo>
                  <a:cubicBezTo>
                    <a:pt x="1147" y="669"/>
                    <a:pt x="1147" y="669"/>
                    <a:pt x="1147" y="669"/>
                  </a:cubicBezTo>
                  <a:cubicBezTo>
                    <a:pt x="0" y="669"/>
                    <a:pt x="0" y="669"/>
                    <a:pt x="0" y="669"/>
                  </a:cubicBezTo>
                  <a:cubicBezTo>
                    <a:pt x="0" y="0"/>
                    <a:pt x="0" y="0"/>
                    <a:pt x="0" y="0"/>
                  </a:cubicBezTo>
                  <a:cubicBezTo>
                    <a:pt x="1469" y="0"/>
                    <a:pt x="1469" y="0"/>
                    <a:pt x="1469" y="0"/>
                  </a:cubicBezTo>
                  <a:cubicBezTo>
                    <a:pt x="1487" y="0"/>
                    <a:pt x="1504" y="10"/>
                    <a:pt x="1512" y="26"/>
                  </a:cubicBezTo>
                  <a:cubicBezTo>
                    <a:pt x="1521" y="41"/>
                    <a:pt x="1521" y="60"/>
                    <a:pt x="1511" y="76"/>
                  </a:cubicBezTo>
                  <a:close/>
                </a:path>
              </a:pathLst>
            </a:custGeom>
            <a:solidFill>
              <a:srgbClr val="F164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p:nvPr userDrawn="1"/>
        </p:nvGrpSpPr>
        <p:grpSpPr>
          <a:xfrm>
            <a:off x="3653372" y="2176048"/>
            <a:ext cx="1840725" cy="524532"/>
            <a:chOff x="3653372" y="2161475"/>
            <a:chExt cx="1840725" cy="524532"/>
          </a:xfrm>
        </p:grpSpPr>
        <p:sp>
          <p:nvSpPr>
            <p:cNvPr id="9" name="Freeform 6"/>
            <p:cNvSpPr>
              <a:spLocks/>
            </p:cNvSpPr>
            <p:nvPr userDrawn="1"/>
          </p:nvSpPr>
          <p:spPr bwMode="auto">
            <a:xfrm>
              <a:off x="3653372" y="2161475"/>
              <a:ext cx="1840725" cy="524532"/>
            </a:xfrm>
            <a:custGeom>
              <a:avLst/>
              <a:gdLst>
                <a:gd name="T0" fmla="*/ 2839 w 2839"/>
                <a:gd name="T1" fmla="*/ 0 h 809"/>
                <a:gd name="T2" fmla="*/ 2341 w 2839"/>
                <a:gd name="T3" fmla="*/ 809 h 809"/>
                <a:gd name="T4" fmla="*/ 498 w 2839"/>
                <a:gd name="T5" fmla="*/ 809 h 809"/>
                <a:gd name="T6" fmla="*/ 0 w 2839"/>
                <a:gd name="T7" fmla="*/ 0 h 809"/>
                <a:gd name="T8" fmla="*/ 2839 w 2839"/>
                <a:gd name="T9" fmla="*/ 0 h 809"/>
              </a:gdLst>
              <a:ahLst/>
              <a:cxnLst>
                <a:cxn ang="0">
                  <a:pos x="T0" y="T1"/>
                </a:cxn>
                <a:cxn ang="0">
                  <a:pos x="T2" y="T3"/>
                </a:cxn>
                <a:cxn ang="0">
                  <a:pos x="T4" y="T5"/>
                </a:cxn>
                <a:cxn ang="0">
                  <a:pos x="T6" y="T7"/>
                </a:cxn>
                <a:cxn ang="0">
                  <a:pos x="T8" y="T9"/>
                </a:cxn>
              </a:cxnLst>
              <a:rect l="0" t="0" r="r" b="b"/>
              <a:pathLst>
                <a:path w="2839" h="809">
                  <a:moveTo>
                    <a:pt x="2839" y="0"/>
                  </a:moveTo>
                  <a:lnTo>
                    <a:pt x="2341" y="809"/>
                  </a:lnTo>
                  <a:lnTo>
                    <a:pt x="498" y="809"/>
                  </a:lnTo>
                  <a:lnTo>
                    <a:pt x="0" y="0"/>
                  </a:lnTo>
                  <a:lnTo>
                    <a:pt x="2839"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a:off x="4591565" y="2161475"/>
              <a:ext cx="901884" cy="524532"/>
            </a:xfrm>
            <a:custGeom>
              <a:avLst/>
              <a:gdLst>
                <a:gd name="T0" fmla="*/ 1391 w 1391"/>
                <a:gd name="T1" fmla="*/ 0 h 809"/>
                <a:gd name="T2" fmla="*/ 891 w 1391"/>
                <a:gd name="T3" fmla="*/ 809 h 809"/>
                <a:gd name="T4" fmla="*/ 0 w 1391"/>
                <a:gd name="T5" fmla="*/ 809 h 809"/>
                <a:gd name="T6" fmla="*/ 0 w 1391"/>
                <a:gd name="T7" fmla="*/ 0 h 809"/>
                <a:gd name="T8" fmla="*/ 1391 w 1391"/>
                <a:gd name="T9" fmla="*/ 0 h 809"/>
              </a:gdLst>
              <a:ahLst/>
              <a:cxnLst>
                <a:cxn ang="0">
                  <a:pos x="T0" y="T1"/>
                </a:cxn>
                <a:cxn ang="0">
                  <a:pos x="T2" y="T3"/>
                </a:cxn>
                <a:cxn ang="0">
                  <a:pos x="T4" y="T5"/>
                </a:cxn>
                <a:cxn ang="0">
                  <a:pos x="T6" y="T7"/>
                </a:cxn>
                <a:cxn ang="0">
                  <a:pos x="T8" y="T9"/>
                </a:cxn>
              </a:cxnLst>
              <a:rect l="0" t="0" r="r" b="b"/>
              <a:pathLst>
                <a:path w="1391" h="809">
                  <a:moveTo>
                    <a:pt x="1391" y="0"/>
                  </a:moveTo>
                  <a:lnTo>
                    <a:pt x="891" y="809"/>
                  </a:lnTo>
                  <a:lnTo>
                    <a:pt x="0" y="809"/>
                  </a:lnTo>
                  <a:lnTo>
                    <a:pt x="0" y="0"/>
                  </a:lnTo>
                  <a:lnTo>
                    <a:pt x="1391" y="0"/>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p:nvPr userDrawn="1"/>
        </p:nvGrpSpPr>
        <p:grpSpPr>
          <a:xfrm>
            <a:off x="3976261" y="2754190"/>
            <a:ext cx="1194948" cy="525829"/>
            <a:chOff x="3976261" y="2686007"/>
            <a:chExt cx="1194948" cy="525829"/>
          </a:xfrm>
        </p:grpSpPr>
        <p:sp>
          <p:nvSpPr>
            <p:cNvPr id="10" name="Freeform 7"/>
            <p:cNvSpPr>
              <a:spLocks/>
            </p:cNvSpPr>
            <p:nvPr userDrawn="1"/>
          </p:nvSpPr>
          <p:spPr bwMode="auto">
            <a:xfrm>
              <a:off x="3976261" y="2686007"/>
              <a:ext cx="1194948" cy="525829"/>
            </a:xfrm>
            <a:custGeom>
              <a:avLst/>
              <a:gdLst>
                <a:gd name="T0" fmla="*/ 1843 w 1843"/>
                <a:gd name="T1" fmla="*/ 0 h 811"/>
                <a:gd name="T2" fmla="*/ 1345 w 1843"/>
                <a:gd name="T3" fmla="*/ 811 h 811"/>
                <a:gd name="T4" fmla="*/ 500 w 1843"/>
                <a:gd name="T5" fmla="*/ 811 h 811"/>
                <a:gd name="T6" fmla="*/ 0 w 1843"/>
                <a:gd name="T7" fmla="*/ 0 h 811"/>
                <a:gd name="T8" fmla="*/ 1843 w 1843"/>
                <a:gd name="T9" fmla="*/ 0 h 811"/>
              </a:gdLst>
              <a:ahLst/>
              <a:cxnLst>
                <a:cxn ang="0">
                  <a:pos x="T0" y="T1"/>
                </a:cxn>
                <a:cxn ang="0">
                  <a:pos x="T2" y="T3"/>
                </a:cxn>
                <a:cxn ang="0">
                  <a:pos x="T4" y="T5"/>
                </a:cxn>
                <a:cxn ang="0">
                  <a:pos x="T6" y="T7"/>
                </a:cxn>
                <a:cxn ang="0">
                  <a:pos x="T8" y="T9"/>
                </a:cxn>
              </a:cxnLst>
              <a:rect l="0" t="0" r="r" b="b"/>
              <a:pathLst>
                <a:path w="1843" h="811">
                  <a:moveTo>
                    <a:pt x="1843" y="0"/>
                  </a:moveTo>
                  <a:lnTo>
                    <a:pt x="1345" y="811"/>
                  </a:lnTo>
                  <a:lnTo>
                    <a:pt x="500" y="811"/>
                  </a:lnTo>
                  <a:lnTo>
                    <a:pt x="0" y="0"/>
                  </a:lnTo>
                  <a:lnTo>
                    <a:pt x="1843"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4591565" y="2686007"/>
              <a:ext cx="577699" cy="525829"/>
            </a:xfrm>
            <a:custGeom>
              <a:avLst/>
              <a:gdLst>
                <a:gd name="T0" fmla="*/ 891 w 891"/>
                <a:gd name="T1" fmla="*/ 0 h 811"/>
                <a:gd name="T2" fmla="*/ 393 w 891"/>
                <a:gd name="T3" fmla="*/ 811 h 811"/>
                <a:gd name="T4" fmla="*/ 0 w 891"/>
                <a:gd name="T5" fmla="*/ 811 h 811"/>
                <a:gd name="T6" fmla="*/ 0 w 891"/>
                <a:gd name="T7" fmla="*/ 0 h 811"/>
                <a:gd name="T8" fmla="*/ 891 w 891"/>
                <a:gd name="T9" fmla="*/ 0 h 811"/>
              </a:gdLst>
              <a:ahLst/>
              <a:cxnLst>
                <a:cxn ang="0">
                  <a:pos x="T0" y="T1"/>
                </a:cxn>
                <a:cxn ang="0">
                  <a:pos x="T2" y="T3"/>
                </a:cxn>
                <a:cxn ang="0">
                  <a:pos x="T4" y="T5"/>
                </a:cxn>
                <a:cxn ang="0">
                  <a:pos x="T6" y="T7"/>
                </a:cxn>
                <a:cxn ang="0">
                  <a:pos x="T8" y="T9"/>
                </a:cxn>
              </a:cxnLst>
              <a:rect l="0" t="0" r="r" b="b"/>
              <a:pathLst>
                <a:path w="891" h="811">
                  <a:moveTo>
                    <a:pt x="891" y="0"/>
                  </a:moveTo>
                  <a:lnTo>
                    <a:pt x="393" y="811"/>
                  </a:lnTo>
                  <a:lnTo>
                    <a:pt x="0" y="811"/>
                  </a:lnTo>
                  <a:lnTo>
                    <a:pt x="0" y="0"/>
                  </a:lnTo>
                  <a:lnTo>
                    <a:pt x="891" y="0"/>
                  </a:ln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userDrawn="1"/>
        </p:nvGrpSpPr>
        <p:grpSpPr>
          <a:xfrm>
            <a:off x="4300446" y="3333630"/>
            <a:ext cx="551115" cy="525829"/>
            <a:chOff x="4300446" y="3211835"/>
            <a:chExt cx="551115" cy="525829"/>
          </a:xfrm>
          <a:solidFill>
            <a:schemeClr val="accent4"/>
          </a:solidFill>
        </p:grpSpPr>
        <p:sp>
          <p:nvSpPr>
            <p:cNvPr id="11" name="Freeform 8"/>
            <p:cNvSpPr>
              <a:spLocks/>
            </p:cNvSpPr>
            <p:nvPr userDrawn="1"/>
          </p:nvSpPr>
          <p:spPr bwMode="auto">
            <a:xfrm>
              <a:off x="4300446" y="3211835"/>
              <a:ext cx="551115" cy="525829"/>
            </a:xfrm>
            <a:custGeom>
              <a:avLst/>
              <a:gdLst>
                <a:gd name="T0" fmla="*/ 701 w 701"/>
                <a:gd name="T1" fmla="*/ 0 h 669"/>
                <a:gd name="T2" fmla="*/ 701 w 701"/>
                <a:gd name="T3" fmla="*/ 619 h 669"/>
                <a:gd name="T4" fmla="*/ 652 w 701"/>
                <a:gd name="T5" fmla="*/ 669 h 669"/>
                <a:gd name="T6" fmla="*/ 49 w 701"/>
                <a:gd name="T7" fmla="*/ 669 h 669"/>
                <a:gd name="T8" fmla="*/ 0 w 701"/>
                <a:gd name="T9" fmla="*/ 619 h 669"/>
                <a:gd name="T10" fmla="*/ 0 w 701"/>
                <a:gd name="T11" fmla="*/ 0 h 669"/>
                <a:gd name="T12" fmla="*/ 701 w 701"/>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701" h="669">
                  <a:moveTo>
                    <a:pt x="701" y="0"/>
                  </a:moveTo>
                  <a:cubicBezTo>
                    <a:pt x="701" y="619"/>
                    <a:pt x="701" y="619"/>
                    <a:pt x="701" y="619"/>
                  </a:cubicBezTo>
                  <a:cubicBezTo>
                    <a:pt x="701" y="647"/>
                    <a:pt x="679" y="669"/>
                    <a:pt x="652" y="669"/>
                  </a:cubicBezTo>
                  <a:cubicBezTo>
                    <a:pt x="49" y="669"/>
                    <a:pt x="49" y="669"/>
                    <a:pt x="49" y="669"/>
                  </a:cubicBezTo>
                  <a:cubicBezTo>
                    <a:pt x="22" y="669"/>
                    <a:pt x="0" y="647"/>
                    <a:pt x="0" y="619"/>
                  </a:cubicBezTo>
                  <a:cubicBezTo>
                    <a:pt x="0" y="0"/>
                    <a:pt x="0" y="0"/>
                    <a:pt x="0" y="0"/>
                  </a:cubicBezTo>
                  <a:lnTo>
                    <a:pt x="7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userDrawn="1"/>
          </p:nvSpPr>
          <p:spPr bwMode="auto">
            <a:xfrm>
              <a:off x="4591565" y="3211835"/>
              <a:ext cx="258700" cy="525829"/>
            </a:xfrm>
            <a:custGeom>
              <a:avLst/>
              <a:gdLst>
                <a:gd name="T0" fmla="*/ 329 w 329"/>
                <a:gd name="T1" fmla="*/ 0 h 669"/>
                <a:gd name="T2" fmla="*/ 329 w 329"/>
                <a:gd name="T3" fmla="*/ 619 h 669"/>
                <a:gd name="T4" fmla="*/ 279 w 329"/>
                <a:gd name="T5" fmla="*/ 669 h 669"/>
                <a:gd name="T6" fmla="*/ 0 w 329"/>
                <a:gd name="T7" fmla="*/ 669 h 669"/>
                <a:gd name="T8" fmla="*/ 0 w 329"/>
                <a:gd name="T9" fmla="*/ 0 h 669"/>
                <a:gd name="T10" fmla="*/ 329 w 329"/>
                <a:gd name="T11" fmla="*/ 0 h 669"/>
              </a:gdLst>
              <a:ahLst/>
              <a:cxnLst>
                <a:cxn ang="0">
                  <a:pos x="T0" y="T1"/>
                </a:cxn>
                <a:cxn ang="0">
                  <a:pos x="T2" y="T3"/>
                </a:cxn>
                <a:cxn ang="0">
                  <a:pos x="T4" y="T5"/>
                </a:cxn>
                <a:cxn ang="0">
                  <a:pos x="T6" y="T7"/>
                </a:cxn>
                <a:cxn ang="0">
                  <a:pos x="T8" y="T9"/>
                </a:cxn>
                <a:cxn ang="0">
                  <a:pos x="T10" y="T11"/>
                </a:cxn>
              </a:cxnLst>
              <a:rect l="0" t="0" r="r" b="b"/>
              <a:pathLst>
                <a:path w="329" h="669">
                  <a:moveTo>
                    <a:pt x="329" y="0"/>
                  </a:moveTo>
                  <a:cubicBezTo>
                    <a:pt x="329" y="619"/>
                    <a:pt x="329" y="619"/>
                    <a:pt x="329" y="619"/>
                  </a:cubicBezTo>
                  <a:cubicBezTo>
                    <a:pt x="329" y="647"/>
                    <a:pt x="307" y="669"/>
                    <a:pt x="279" y="669"/>
                  </a:cubicBezTo>
                  <a:cubicBezTo>
                    <a:pt x="0" y="669"/>
                    <a:pt x="0" y="669"/>
                    <a:pt x="0" y="669"/>
                  </a:cubicBezTo>
                  <a:cubicBezTo>
                    <a:pt x="0" y="0"/>
                    <a:pt x="0" y="0"/>
                    <a:pt x="0" y="0"/>
                  </a:cubicBezTo>
                  <a:lnTo>
                    <a:pt x="329" y="0"/>
                  </a:lnTo>
                  <a:close/>
                </a:path>
              </a:pathLst>
            </a:custGeom>
            <a:solidFill>
              <a:schemeClr val="accent4">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Text Placeholder 68"/>
          <p:cNvSpPr>
            <a:spLocks noGrp="1"/>
          </p:cNvSpPr>
          <p:nvPr userDrawn="1">
            <p:ph type="body" sz="quarter" idx="25" hasCustomPrompt="1"/>
          </p:nvPr>
        </p:nvSpPr>
        <p:spPr>
          <a:xfrm>
            <a:off x="2248686" y="4085504"/>
            <a:ext cx="4609314" cy="612076"/>
          </a:xfrm>
          <a:prstGeom prst="rect">
            <a:avLst/>
          </a:prstGeom>
        </p:spPr>
        <p:txBody>
          <a:bodyPr anchor="ctr">
            <a:noAutofit/>
          </a:bodyPr>
          <a:lstStyle>
            <a:lvl1pPr marL="0" indent="0" algn="ctr">
              <a:buNone/>
              <a:defRPr sz="2400" b="1"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لإضــافة تفاصيل آخري</a:t>
            </a:r>
          </a:p>
        </p:txBody>
      </p:sp>
      <p:sp>
        <p:nvSpPr>
          <p:cNvPr id="33" name="Text Placeholder 68"/>
          <p:cNvSpPr>
            <a:spLocks noGrp="1"/>
          </p:cNvSpPr>
          <p:nvPr userDrawn="1">
            <p:ph type="body" sz="quarter" idx="26" hasCustomPrompt="1"/>
          </p:nvPr>
        </p:nvSpPr>
        <p:spPr>
          <a:xfrm>
            <a:off x="5940152" y="1596609"/>
            <a:ext cx="2892116" cy="525830"/>
          </a:xfrm>
          <a:prstGeom prst="rect">
            <a:avLst/>
          </a:prstGeom>
        </p:spPr>
        <p:txBody>
          <a:bodyPr anchor="ctr">
            <a:noAutofit/>
          </a:bodyPr>
          <a:lstStyle>
            <a:lvl1pPr marL="0" indent="0" algn="ct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sp>
        <p:nvSpPr>
          <p:cNvPr id="34" name="Text Placeholder 68"/>
          <p:cNvSpPr>
            <a:spLocks noGrp="1"/>
          </p:cNvSpPr>
          <p:nvPr userDrawn="1">
            <p:ph type="body" sz="quarter" idx="27" hasCustomPrompt="1"/>
          </p:nvPr>
        </p:nvSpPr>
        <p:spPr>
          <a:xfrm>
            <a:off x="607158" y="2176048"/>
            <a:ext cx="2892116" cy="524532"/>
          </a:xfrm>
          <a:prstGeom prst="rect">
            <a:avLst/>
          </a:prstGeom>
        </p:spPr>
        <p:txBody>
          <a:bodyPr anchor="ctr">
            <a:noAutofit/>
          </a:bodyPr>
          <a:lstStyle>
            <a:lvl1pPr marL="0" indent="0" algn="ct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sp>
        <p:nvSpPr>
          <p:cNvPr id="35" name="Text Placeholder 68"/>
          <p:cNvSpPr>
            <a:spLocks noGrp="1"/>
          </p:cNvSpPr>
          <p:nvPr userDrawn="1">
            <p:ph type="body" sz="quarter" idx="28" hasCustomPrompt="1"/>
          </p:nvPr>
        </p:nvSpPr>
        <p:spPr>
          <a:xfrm>
            <a:off x="5292080" y="2754190"/>
            <a:ext cx="2892116" cy="525829"/>
          </a:xfrm>
          <a:prstGeom prst="rect">
            <a:avLst/>
          </a:prstGeom>
        </p:spPr>
        <p:txBody>
          <a:bodyPr anchor="ctr">
            <a:noAutofit/>
          </a:bodyPr>
          <a:lstStyle>
            <a:lvl1pPr marL="0" indent="0" algn="ct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sp>
        <p:nvSpPr>
          <p:cNvPr id="36" name="Text Placeholder 68"/>
          <p:cNvSpPr>
            <a:spLocks noGrp="1"/>
          </p:cNvSpPr>
          <p:nvPr userDrawn="1">
            <p:ph type="body" sz="quarter" idx="29" hasCustomPrompt="1"/>
          </p:nvPr>
        </p:nvSpPr>
        <p:spPr>
          <a:xfrm>
            <a:off x="1245693" y="3342066"/>
            <a:ext cx="2892116" cy="517394"/>
          </a:xfrm>
          <a:prstGeom prst="rect">
            <a:avLst/>
          </a:prstGeom>
        </p:spPr>
        <p:txBody>
          <a:bodyPr anchor="ctr">
            <a:noAutofit/>
          </a:bodyPr>
          <a:lstStyle>
            <a:lvl1pPr marL="0" indent="0" algn="ct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sp>
        <p:nvSpPr>
          <p:cNvPr id="39" name="Text Placeholder 68"/>
          <p:cNvSpPr>
            <a:spLocks noGrp="1"/>
          </p:cNvSpPr>
          <p:nvPr>
            <p:ph type="body" sz="quarter" idx="30" hasCustomPrompt="1"/>
          </p:nvPr>
        </p:nvSpPr>
        <p:spPr>
          <a:xfrm>
            <a:off x="4283368" y="1596609"/>
            <a:ext cx="580732" cy="525830"/>
          </a:xfrm>
          <a:prstGeom prst="rect">
            <a:avLst/>
          </a:prstGeom>
        </p:spPr>
        <p:txBody>
          <a:bodyPr anchor="ctr">
            <a:noAutofit/>
          </a:bodyPr>
          <a:lstStyle>
            <a:lvl1pPr marL="0" indent="0" algn="ctr">
              <a:buNone/>
              <a:defRPr sz="220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dirty="0"/>
              <a:t>1</a:t>
            </a:r>
          </a:p>
        </p:txBody>
      </p:sp>
      <p:sp>
        <p:nvSpPr>
          <p:cNvPr id="40" name="Text Placeholder 68"/>
          <p:cNvSpPr>
            <a:spLocks noGrp="1"/>
          </p:cNvSpPr>
          <p:nvPr>
            <p:ph type="body" sz="quarter" idx="31" hasCustomPrompt="1"/>
          </p:nvPr>
        </p:nvSpPr>
        <p:spPr>
          <a:xfrm>
            <a:off x="4283368" y="2174750"/>
            <a:ext cx="580732" cy="525830"/>
          </a:xfrm>
          <a:prstGeom prst="rect">
            <a:avLst/>
          </a:prstGeom>
        </p:spPr>
        <p:txBody>
          <a:bodyPr anchor="ctr">
            <a:noAutofit/>
          </a:bodyPr>
          <a:lstStyle>
            <a:lvl1pPr marL="0" indent="0" algn="ctr">
              <a:buNone/>
              <a:defRPr sz="220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dirty="0"/>
              <a:t>2</a:t>
            </a:r>
          </a:p>
        </p:txBody>
      </p:sp>
      <p:sp>
        <p:nvSpPr>
          <p:cNvPr id="41" name="Text Placeholder 68"/>
          <p:cNvSpPr>
            <a:spLocks noGrp="1"/>
          </p:cNvSpPr>
          <p:nvPr>
            <p:ph type="body" sz="quarter" idx="32" hasCustomPrompt="1"/>
          </p:nvPr>
        </p:nvSpPr>
        <p:spPr>
          <a:xfrm>
            <a:off x="4283368" y="2754190"/>
            <a:ext cx="580732" cy="525830"/>
          </a:xfrm>
          <a:prstGeom prst="rect">
            <a:avLst/>
          </a:prstGeom>
        </p:spPr>
        <p:txBody>
          <a:bodyPr anchor="ctr">
            <a:noAutofit/>
          </a:bodyPr>
          <a:lstStyle>
            <a:lvl1pPr marL="0" indent="0" algn="ctr">
              <a:buNone/>
              <a:defRPr sz="220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dirty="0"/>
              <a:t>3</a:t>
            </a:r>
          </a:p>
        </p:txBody>
      </p:sp>
      <p:sp>
        <p:nvSpPr>
          <p:cNvPr id="42" name="Text Placeholder 68"/>
          <p:cNvSpPr>
            <a:spLocks noGrp="1"/>
          </p:cNvSpPr>
          <p:nvPr>
            <p:ph type="body" sz="quarter" idx="33" hasCustomPrompt="1"/>
          </p:nvPr>
        </p:nvSpPr>
        <p:spPr>
          <a:xfrm>
            <a:off x="4283368" y="3333630"/>
            <a:ext cx="580732" cy="525830"/>
          </a:xfrm>
          <a:prstGeom prst="rect">
            <a:avLst/>
          </a:prstGeom>
        </p:spPr>
        <p:txBody>
          <a:bodyPr anchor="ctr">
            <a:noAutofit/>
          </a:bodyPr>
          <a:lstStyle>
            <a:lvl1pPr marL="0" indent="0" algn="ctr">
              <a:buNone/>
              <a:defRPr sz="220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dirty="0"/>
              <a:t>4</a:t>
            </a:r>
          </a:p>
        </p:txBody>
      </p:sp>
    </p:spTree>
    <p:extLst>
      <p:ext uri="{BB962C8B-B14F-4D97-AF65-F5344CB8AC3E}">
        <p14:creationId xmlns:p14="http://schemas.microsoft.com/office/powerpoint/2010/main" xmlns="" val="1516791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anim calcmode="lin" valueType="num">
                                      <p:cBhvr>
                                        <p:cTn id="8"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xEl>
                                              <p:pRg st="0" end="0"/>
                                            </p:txEl>
                                          </p:spTgt>
                                        </p:tgtEl>
                                        <p:attrNameLst>
                                          <p:attrName>style.visibility</p:attrName>
                                        </p:attrNameLst>
                                      </p:cBhvr>
                                      <p:to>
                                        <p:strVal val="visible"/>
                                      </p:to>
                                    </p:set>
                                    <p:animEffect transition="in" filter="fade">
                                      <p:cBhvr>
                                        <p:cTn id="12" dur="500"/>
                                        <p:tgtEl>
                                          <p:spTgt spid="40">
                                            <p:txEl>
                                              <p:pRg st="0" end="0"/>
                                            </p:txEl>
                                          </p:spTgt>
                                        </p:tgtEl>
                                      </p:cBhvr>
                                    </p:animEffect>
                                    <p:anim calcmode="lin" valueType="num">
                                      <p:cBhvr>
                                        <p:cTn id="1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Effect transition="in" filter="fade">
                                      <p:cBhvr>
                                        <p:cTn id="17" dur="500"/>
                                        <p:tgtEl>
                                          <p:spTgt spid="41">
                                            <p:txEl>
                                              <p:pRg st="0" end="0"/>
                                            </p:txEl>
                                          </p:spTgt>
                                        </p:tgtEl>
                                      </p:cBhvr>
                                    </p:animEffect>
                                    <p:anim calcmode="lin" valueType="num">
                                      <p:cBhvr>
                                        <p:cTn id="18"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xEl>
                                              <p:pRg st="0" end="0"/>
                                            </p:txEl>
                                          </p:spTgt>
                                        </p:tgtEl>
                                        <p:attrNameLst>
                                          <p:attrName>style.visibility</p:attrName>
                                        </p:attrNameLst>
                                      </p:cBhvr>
                                      <p:to>
                                        <p:strVal val="visible"/>
                                      </p:to>
                                    </p:set>
                                    <p:animEffect transition="in" filter="fade">
                                      <p:cBhvr>
                                        <p:cTn id="22" dur="500"/>
                                        <p:tgtEl>
                                          <p:spTgt spid="42">
                                            <p:txEl>
                                              <p:pRg st="0" end="0"/>
                                            </p:txEl>
                                          </p:spTgt>
                                        </p:tgtEl>
                                      </p:cBhvr>
                                    </p:animEffect>
                                    <p:anim calcmode="lin" valueType="num">
                                      <p:cBhvr>
                                        <p:cTn id="2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xEl>
                                              <p:pRg st="0" end="0"/>
                                            </p:txEl>
                                          </p:spTgt>
                                        </p:tgtEl>
                                        <p:attrNameLst>
                                          <p:attrName>style.visibility</p:attrName>
                                        </p:attrNameLst>
                                      </p:cBhvr>
                                      <p:to>
                                        <p:strVal val="visible"/>
                                      </p:to>
                                    </p:set>
                                    <p:animEffect transition="in" filter="fade">
                                      <p:cBhvr>
                                        <p:cTn id="34" dur="500"/>
                                        <p:tgtEl>
                                          <p:spTgt spid="3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500"/>
                                        <p:tgtEl>
                                          <p:spTgt spid="3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fade">
                                      <p:cBhvr>
                                        <p:cTn id="44" dur="500"/>
                                        <p:tgtEl>
                                          <p:spTgt spid="3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2">
                                            <p:txEl>
                                              <p:pRg st="0" end="0"/>
                                            </p:txEl>
                                          </p:spTgt>
                                        </p:tgtEl>
                                        <p:attrNameLst>
                                          <p:attrName>style.visibility</p:attrName>
                                        </p:attrNameLst>
                                      </p:cBhvr>
                                      <p:to>
                                        <p:strVal val="visible"/>
                                      </p:to>
                                    </p:set>
                                    <p:animEffect transition="in" filter="fade">
                                      <p:cBhvr>
                                        <p:cTn id="49" dur="1000"/>
                                        <p:tgtEl>
                                          <p:spTgt spid="32">
                                            <p:txEl>
                                              <p:pRg st="0" end="0"/>
                                            </p:txEl>
                                          </p:spTgt>
                                        </p:tgtEl>
                                      </p:cBhvr>
                                    </p:animEffect>
                                    <p:anim calcmode="lin" valueType="num">
                                      <p:cBhvr>
                                        <p:cTn id="5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42"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ppt_x</p:attrName>
                        </p:attrNameLst>
                      </p:cBhvr>
                      <p:tavLst>
                        <p:tav tm="0">
                          <p:val>
                            <p:strVal val="#ppt_x"/>
                          </p:val>
                        </p:tav>
                        <p:tav tm="100000">
                          <p:val>
                            <p:strVal val="#ppt_x"/>
                          </p:val>
                        </p:tav>
                      </p:tavLst>
                    </p:anim>
                    <p:anim calcmode="lin" valueType="num">
                      <p:cBhvr>
                        <p:cTn dur="10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9" grpId="0" build="p">
        <p:tmplLst>
          <p:tmpl lvl="1">
            <p:tnLst>
              <p:par>
                <p:cTn presetID="42" presetClass="entr" presetSubtype="0" fill="hold" nodeType="click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42"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anim calcmode="lin" valueType="num">
                      <p:cBhvr>
                        <p:cTn dur="500" fill="hold"/>
                        <p:tgtEl>
                          <p:spTgt spid="40"/>
                        </p:tgtEl>
                        <p:attrNameLst>
                          <p:attrName>ppt_x</p:attrName>
                        </p:attrNameLst>
                      </p:cBhvr>
                      <p:tavLst>
                        <p:tav tm="0">
                          <p:val>
                            <p:strVal val="#ppt_x"/>
                          </p:val>
                        </p:tav>
                        <p:tav tm="100000">
                          <p:val>
                            <p:strVal val="#ppt_x"/>
                          </p:val>
                        </p:tav>
                      </p:tavLst>
                    </p:anim>
                    <p:anim calcmode="lin" valueType="num">
                      <p:cBhvr>
                        <p:cTn dur="5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شريحة 23">
    <p:spTree>
      <p:nvGrpSpPr>
        <p:cNvPr id="1" name=""/>
        <p:cNvGrpSpPr/>
        <p:nvPr/>
      </p:nvGrpSpPr>
      <p:grpSpPr>
        <a:xfrm>
          <a:off x="0" y="0"/>
          <a:ext cx="0" cy="0"/>
          <a:chOff x="0" y="0"/>
          <a:chExt cx="0" cy="0"/>
        </a:xfrm>
      </p:grpSpPr>
      <p:sp>
        <p:nvSpPr>
          <p:cNvPr id="16" name="Text Placeholder 68"/>
          <p:cNvSpPr>
            <a:spLocks noGrp="1"/>
          </p:cNvSpPr>
          <p:nvPr>
            <p:ph type="body" sz="quarter" idx="21" hasCustomPrompt="1"/>
          </p:nvPr>
        </p:nvSpPr>
        <p:spPr>
          <a:xfrm>
            <a:off x="1368974" y="4299942"/>
            <a:ext cx="6447876" cy="494069"/>
          </a:xfrm>
          <a:prstGeom prst="rect">
            <a:avLst/>
          </a:prstGeom>
        </p:spPr>
        <p:txBody>
          <a:bodyPr anchor="ctr">
            <a:noAutofit/>
          </a:bodyPr>
          <a:lstStyle>
            <a:lvl1pPr marL="0" indent="0" algn="ctr">
              <a:buNone/>
              <a:defRPr sz="2000" b="1"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البديل</a:t>
            </a:r>
          </a:p>
        </p:txBody>
      </p:sp>
      <p:sp>
        <p:nvSpPr>
          <p:cNvPr id="17" name="Text Placeholder 68"/>
          <p:cNvSpPr>
            <a:spLocks noGrp="1"/>
          </p:cNvSpPr>
          <p:nvPr>
            <p:ph type="body" sz="quarter" idx="22" hasCustomPrompt="1"/>
          </p:nvPr>
        </p:nvSpPr>
        <p:spPr>
          <a:xfrm>
            <a:off x="611560" y="1563638"/>
            <a:ext cx="2376264" cy="983026"/>
          </a:xfrm>
          <a:prstGeom prst="rect">
            <a:avLst/>
          </a:prstGeom>
        </p:spPr>
        <p:txBody>
          <a:bodyPr anchor="ctr">
            <a:noAutofit/>
          </a:bodyPr>
          <a:lstStyle>
            <a:lvl1pPr marL="0" indent="0" algn="justLow">
              <a:buNone/>
              <a:defRPr sz="1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البديل</a:t>
            </a:r>
          </a:p>
        </p:txBody>
      </p:sp>
      <p:sp>
        <p:nvSpPr>
          <p:cNvPr id="18" name="Text Placeholder 68"/>
          <p:cNvSpPr>
            <a:spLocks noGrp="1"/>
          </p:cNvSpPr>
          <p:nvPr>
            <p:ph type="body" sz="quarter" idx="24" hasCustomPrompt="1"/>
          </p:nvPr>
        </p:nvSpPr>
        <p:spPr>
          <a:xfrm>
            <a:off x="6156176" y="1563638"/>
            <a:ext cx="2376264" cy="983026"/>
          </a:xfrm>
          <a:prstGeom prst="rect">
            <a:avLst/>
          </a:prstGeom>
        </p:spPr>
        <p:txBody>
          <a:bodyPr anchor="ctr">
            <a:noAutofit/>
          </a:bodyPr>
          <a:lstStyle>
            <a:lvl1pPr marL="0" indent="0" algn="justLow">
              <a:buNone/>
              <a:defRPr sz="1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البديل</a:t>
            </a:r>
          </a:p>
        </p:txBody>
      </p:sp>
      <p:grpSp>
        <p:nvGrpSpPr>
          <p:cNvPr id="19" name="Group 4"/>
          <p:cNvGrpSpPr>
            <a:grpSpLocks noChangeAspect="1"/>
          </p:cNvGrpSpPr>
          <p:nvPr userDrawn="1"/>
        </p:nvGrpSpPr>
        <p:grpSpPr bwMode="auto">
          <a:xfrm>
            <a:off x="3219929" y="1408318"/>
            <a:ext cx="2697792" cy="2879374"/>
            <a:chOff x="1422" y="66"/>
            <a:chExt cx="2912" cy="3108"/>
          </a:xfrm>
        </p:grpSpPr>
        <p:sp>
          <p:nvSpPr>
            <p:cNvPr id="28" name="Freeform 5"/>
            <p:cNvSpPr>
              <a:spLocks/>
            </p:cNvSpPr>
            <p:nvPr userDrawn="1"/>
          </p:nvSpPr>
          <p:spPr bwMode="auto">
            <a:xfrm>
              <a:off x="1422" y="66"/>
              <a:ext cx="1425" cy="2157"/>
            </a:xfrm>
            <a:custGeom>
              <a:avLst/>
              <a:gdLst>
                <a:gd name="T0" fmla="*/ 46 w 602"/>
                <a:gd name="T1" fmla="*/ 383 h 911"/>
                <a:gd name="T2" fmla="*/ 13 w 602"/>
                <a:gd name="T3" fmla="*/ 261 h 911"/>
                <a:gd name="T4" fmla="*/ 137 w 602"/>
                <a:gd name="T5" fmla="*/ 228 h 911"/>
                <a:gd name="T6" fmla="*/ 153 w 602"/>
                <a:gd name="T7" fmla="*/ 209 h 911"/>
                <a:gd name="T8" fmla="*/ 156 w 602"/>
                <a:gd name="T9" fmla="*/ 205 h 911"/>
                <a:gd name="T10" fmla="*/ 157 w 602"/>
                <a:gd name="T11" fmla="*/ 205 h 911"/>
                <a:gd name="T12" fmla="*/ 468 w 602"/>
                <a:gd name="T13" fmla="*/ 17 h 911"/>
                <a:gd name="T14" fmla="*/ 469 w 602"/>
                <a:gd name="T15" fmla="*/ 17 h 911"/>
                <a:gd name="T16" fmla="*/ 602 w 602"/>
                <a:gd name="T17" fmla="*/ 0 h 911"/>
                <a:gd name="T18" fmla="*/ 602 w 602"/>
                <a:gd name="T19" fmla="*/ 133 h 911"/>
                <a:gd name="T20" fmla="*/ 367 w 602"/>
                <a:gd name="T21" fmla="*/ 202 h 911"/>
                <a:gd name="T22" fmla="*/ 366 w 602"/>
                <a:gd name="T23" fmla="*/ 202 h 911"/>
                <a:gd name="T24" fmla="*/ 133 w 602"/>
                <a:gd name="T25" fmla="*/ 615 h 911"/>
                <a:gd name="T26" fmla="*/ 150 w 602"/>
                <a:gd name="T27" fmla="*/ 745 h 911"/>
                <a:gd name="T28" fmla="*/ 191 w 602"/>
                <a:gd name="T29" fmla="*/ 845 h 911"/>
                <a:gd name="T30" fmla="*/ 77 w 602"/>
                <a:gd name="T31" fmla="*/ 911 h 911"/>
                <a:gd name="T32" fmla="*/ 23 w 602"/>
                <a:gd name="T33" fmla="*/ 779 h 911"/>
                <a:gd name="T34" fmla="*/ 0 w 602"/>
                <a:gd name="T35" fmla="*/ 619 h 911"/>
                <a:gd name="T36" fmla="*/ 0 w 602"/>
                <a:gd name="T37" fmla="*/ 618 h 911"/>
                <a:gd name="T38" fmla="*/ 0 w 602"/>
                <a:gd name="T39" fmla="*/ 614 h 911"/>
                <a:gd name="T40" fmla="*/ 46 w 602"/>
                <a:gd name="T41" fmla="*/ 38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2" h="911">
                  <a:moveTo>
                    <a:pt x="46" y="383"/>
                  </a:moveTo>
                  <a:cubicBezTo>
                    <a:pt x="13" y="261"/>
                    <a:pt x="13" y="261"/>
                    <a:pt x="13" y="261"/>
                  </a:cubicBezTo>
                  <a:cubicBezTo>
                    <a:pt x="137" y="228"/>
                    <a:pt x="137" y="228"/>
                    <a:pt x="137" y="228"/>
                  </a:cubicBezTo>
                  <a:cubicBezTo>
                    <a:pt x="142" y="221"/>
                    <a:pt x="148" y="215"/>
                    <a:pt x="153" y="209"/>
                  </a:cubicBezTo>
                  <a:cubicBezTo>
                    <a:pt x="154" y="207"/>
                    <a:pt x="155" y="206"/>
                    <a:pt x="156" y="205"/>
                  </a:cubicBezTo>
                  <a:cubicBezTo>
                    <a:pt x="156" y="205"/>
                    <a:pt x="156" y="205"/>
                    <a:pt x="157" y="205"/>
                  </a:cubicBezTo>
                  <a:cubicBezTo>
                    <a:pt x="238" y="114"/>
                    <a:pt x="346" y="47"/>
                    <a:pt x="468" y="17"/>
                  </a:cubicBezTo>
                  <a:cubicBezTo>
                    <a:pt x="469" y="17"/>
                    <a:pt x="469" y="17"/>
                    <a:pt x="469" y="17"/>
                  </a:cubicBezTo>
                  <a:cubicBezTo>
                    <a:pt x="511" y="7"/>
                    <a:pt x="556" y="1"/>
                    <a:pt x="602" y="0"/>
                  </a:cubicBezTo>
                  <a:cubicBezTo>
                    <a:pt x="602" y="133"/>
                    <a:pt x="602" y="133"/>
                    <a:pt x="602" y="133"/>
                  </a:cubicBezTo>
                  <a:cubicBezTo>
                    <a:pt x="516" y="136"/>
                    <a:pt x="436" y="160"/>
                    <a:pt x="367" y="202"/>
                  </a:cubicBezTo>
                  <a:cubicBezTo>
                    <a:pt x="366" y="202"/>
                    <a:pt x="366" y="202"/>
                    <a:pt x="366" y="202"/>
                  </a:cubicBezTo>
                  <a:cubicBezTo>
                    <a:pt x="226" y="286"/>
                    <a:pt x="133" y="440"/>
                    <a:pt x="133" y="615"/>
                  </a:cubicBezTo>
                  <a:cubicBezTo>
                    <a:pt x="133" y="660"/>
                    <a:pt x="139" y="704"/>
                    <a:pt x="150" y="745"/>
                  </a:cubicBezTo>
                  <a:cubicBezTo>
                    <a:pt x="160" y="780"/>
                    <a:pt x="174" y="814"/>
                    <a:pt x="191" y="845"/>
                  </a:cubicBezTo>
                  <a:cubicBezTo>
                    <a:pt x="77" y="911"/>
                    <a:pt x="77" y="911"/>
                    <a:pt x="77" y="911"/>
                  </a:cubicBezTo>
                  <a:cubicBezTo>
                    <a:pt x="54" y="870"/>
                    <a:pt x="36" y="826"/>
                    <a:pt x="23" y="779"/>
                  </a:cubicBezTo>
                  <a:cubicBezTo>
                    <a:pt x="9" y="728"/>
                    <a:pt x="1" y="675"/>
                    <a:pt x="0" y="619"/>
                  </a:cubicBezTo>
                  <a:cubicBezTo>
                    <a:pt x="0" y="618"/>
                    <a:pt x="0" y="618"/>
                    <a:pt x="0" y="618"/>
                  </a:cubicBezTo>
                  <a:cubicBezTo>
                    <a:pt x="0" y="617"/>
                    <a:pt x="0" y="616"/>
                    <a:pt x="0" y="614"/>
                  </a:cubicBezTo>
                  <a:cubicBezTo>
                    <a:pt x="0" y="532"/>
                    <a:pt x="16" y="454"/>
                    <a:pt x="46" y="38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9" name="Freeform 6"/>
            <p:cNvSpPr>
              <a:spLocks/>
            </p:cNvSpPr>
            <p:nvPr userDrawn="1"/>
          </p:nvSpPr>
          <p:spPr bwMode="auto">
            <a:xfrm>
              <a:off x="1632" y="2116"/>
              <a:ext cx="2491" cy="1058"/>
            </a:xfrm>
            <a:custGeom>
              <a:avLst/>
              <a:gdLst>
                <a:gd name="T0" fmla="*/ 433 w 1052"/>
                <a:gd name="T1" fmla="*/ 356 h 447"/>
                <a:gd name="T2" fmla="*/ 524 w 1052"/>
                <a:gd name="T3" fmla="*/ 447 h 447"/>
                <a:gd name="T4" fmla="*/ 614 w 1052"/>
                <a:gd name="T5" fmla="*/ 357 h 447"/>
                <a:gd name="T6" fmla="*/ 614 w 1052"/>
                <a:gd name="T7" fmla="*/ 357 h 447"/>
                <a:gd name="T8" fmla="*/ 739 w 1052"/>
                <a:gd name="T9" fmla="*/ 325 h 447"/>
                <a:gd name="T10" fmla="*/ 966 w 1052"/>
                <a:gd name="T11" fmla="*/ 177 h 447"/>
                <a:gd name="T12" fmla="*/ 1052 w 1052"/>
                <a:gd name="T13" fmla="*/ 67 h 447"/>
                <a:gd name="T14" fmla="*/ 936 w 1052"/>
                <a:gd name="T15" fmla="*/ 0 h 447"/>
                <a:gd name="T16" fmla="*/ 842 w 1052"/>
                <a:gd name="T17" fmla="*/ 112 h 447"/>
                <a:gd name="T18" fmla="*/ 525 w 1052"/>
                <a:gd name="T19" fmla="*/ 231 h 447"/>
                <a:gd name="T20" fmla="*/ 245 w 1052"/>
                <a:gd name="T21" fmla="*/ 141 h 447"/>
                <a:gd name="T22" fmla="*/ 114 w 1052"/>
                <a:gd name="T23" fmla="*/ 0 h 447"/>
                <a:gd name="T24" fmla="*/ 0 w 1052"/>
                <a:gd name="T25" fmla="*/ 66 h 447"/>
                <a:gd name="T26" fmla="*/ 84 w 1052"/>
                <a:gd name="T27" fmla="*/ 175 h 447"/>
                <a:gd name="T28" fmla="*/ 395 w 1052"/>
                <a:gd name="T29" fmla="*/ 349 h 447"/>
                <a:gd name="T30" fmla="*/ 397 w 1052"/>
                <a:gd name="T31" fmla="*/ 349 h 447"/>
                <a:gd name="T32" fmla="*/ 433 w 1052"/>
                <a:gd name="T33" fmla="*/ 35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2" h="447">
                  <a:moveTo>
                    <a:pt x="433" y="356"/>
                  </a:moveTo>
                  <a:cubicBezTo>
                    <a:pt x="524" y="447"/>
                    <a:pt x="524" y="447"/>
                    <a:pt x="524" y="447"/>
                  </a:cubicBezTo>
                  <a:cubicBezTo>
                    <a:pt x="614" y="357"/>
                    <a:pt x="614" y="357"/>
                    <a:pt x="614" y="357"/>
                  </a:cubicBezTo>
                  <a:cubicBezTo>
                    <a:pt x="614" y="357"/>
                    <a:pt x="614" y="357"/>
                    <a:pt x="614" y="357"/>
                  </a:cubicBezTo>
                  <a:cubicBezTo>
                    <a:pt x="658" y="351"/>
                    <a:pt x="699" y="340"/>
                    <a:pt x="739" y="325"/>
                  </a:cubicBezTo>
                  <a:cubicBezTo>
                    <a:pt x="826" y="293"/>
                    <a:pt x="903" y="242"/>
                    <a:pt x="966" y="177"/>
                  </a:cubicBezTo>
                  <a:cubicBezTo>
                    <a:pt x="999" y="144"/>
                    <a:pt x="1027" y="107"/>
                    <a:pt x="1052" y="67"/>
                  </a:cubicBezTo>
                  <a:cubicBezTo>
                    <a:pt x="936" y="0"/>
                    <a:pt x="936" y="0"/>
                    <a:pt x="936" y="0"/>
                  </a:cubicBezTo>
                  <a:cubicBezTo>
                    <a:pt x="911" y="42"/>
                    <a:pt x="879" y="80"/>
                    <a:pt x="842" y="112"/>
                  </a:cubicBezTo>
                  <a:cubicBezTo>
                    <a:pt x="757" y="186"/>
                    <a:pt x="646" y="231"/>
                    <a:pt x="525" y="231"/>
                  </a:cubicBezTo>
                  <a:cubicBezTo>
                    <a:pt x="421" y="231"/>
                    <a:pt x="324" y="197"/>
                    <a:pt x="245" y="141"/>
                  </a:cubicBezTo>
                  <a:cubicBezTo>
                    <a:pt x="193" y="103"/>
                    <a:pt x="148" y="55"/>
                    <a:pt x="114" y="0"/>
                  </a:cubicBezTo>
                  <a:cubicBezTo>
                    <a:pt x="0" y="66"/>
                    <a:pt x="0" y="66"/>
                    <a:pt x="0" y="66"/>
                  </a:cubicBezTo>
                  <a:cubicBezTo>
                    <a:pt x="24" y="106"/>
                    <a:pt x="52" y="142"/>
                    <a:pt x="84" y="175"/>
                  </a:cubicBezTo>
                  <a:cubicBezTo>
                    <a:pt x="167" y="261"/>
                    <a:pt x="274" y="323"/>
                    <a:pt x="395" y="349"/>
                  </a:cubicBezTo>
                  <a:cubicBezTo>
                    <a:pt x="395" y="349"/>
                    <a:pt x="396" y="349"/>
                    <a:pt x="397" y="349"/>
                  </a:cubicBezTo>
                  <a:cubicBezTo>
                    <a:pt x="409" y="352"/>
                    <a:pt x="421" y="354"/>
                    <a:pt x="433" y="356"/>
                  </a:cubicBezTo>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0" name="Freeform 7"/>
            <p:cNvSpPr>
              <a:spLocks/>
            </p:cNvSpPr>
            <p:nvPr userDrawn="1"/>
          </p:nvSpPr>
          <p:spPr bwMode="auto">
            <a:xfrm>
              <a:off x="2904" y="66"/>
              <a:ext cx="1430" cy="2159"/>
            </a:xfrm>
            <a:custGeom>
              <a:avLst/>
              <a:gdLst>
                <a:gd name="T0" fmla="*/ 254 w 604"/>
                <a:gd name="T1" fmla="*/ 213 h 912"/>
                <a:gd name="T2" fmla="*/ 254 w 604"/>
                <a:gd name="T3" fmla="*/ 213 h 912"/>
                <a:gd name="T4" fmla="*/ 470 w 604"/>
                <a:gd name="T5" fmla="*/ 615 h 912"/>
                <a:gd name="T6" fmla="*/ 452 w 604"/>
                <a:gd name="T7" fmla="*/ 745 h 912"/>
                <a:gd name="T8" fmla="*/ 411 w 604"/>
                <a:gd name="T9" fmla="*/ 845 h 912"/>
                <a:gd name="T10" fmla="*/ 527 w 604"/>
                <a:gd name="T11" fmla="*/ 912 h 912"/>
                <a:gd name="T12" fmla="*/ 527 w 604"/>
                <a:gd name="T13" fmla="*/ 912 h 912"/>
                <a:gd name="T14" fmla="*/ 581 w 604"/>
                <a:gd name="T15" fmla="*/ 779 h 912"/>
                <a:gd name="T16" fmla="*/ 604 w 604"/>
                <a:gd name="T17" fmla="*/ 619 h 912"/>
                <a:gd name="T18" fmla="*/ 604 w 604"/>
                <a:gd name="T19" fmla="*/ 618 h 912"/>
                <a:gd name="T20" fmla="*/ 604 w 604"/>
                <a:gd name="T21" fmla="*/ 616 h 912"/>
                <a:gd name="T22" fmla="*/ 604 w 604"/>
                <a:gd name="T23" fmla="*/ 614 h 912"/>
                <a:gd name="T24" fmla="*/ 558 w 604"/>
                <a:gd name="T25" fmla="*/ 383 h 912"/>
                <a:gd name="T26" fmla="*/ 558 w 604"/>
                <a:gd name="T27" fmla="*/ 383 h 912"/>
                <a:gd name="T28" fmla="*/ 558 w 604"/>
                <a:gd name="T29" fmla="*/ 383 h 912"/>
                <a:gd name="T30" fmla="*/ 591 w 604"/>
                <a:gd name="T31" fmla="*/ 261 h 912"/>
                <a:gd name="T32" fmla="*/ 467 w 604"/>
                <a:gd name="T33" fmla="*/ 228 h 912"/>
                <a:gd name="T34" fmla="*/ 467 w 604"/>
                <a:gd name="T35" fmla="*/ 228 h 912"/>
                <a:gd name="T36" fmla="*/ 451 w 604"/>
                <a:gd name="T37" fmla="*/ 209 h 912"/>
                <a:gd name="T38" fmla="*/ 447 w 604"/>
                <a:gd name="T39" fmla="*/ 205 h 912"/>
                <a:gd name="T40" fmla="*/ 447 w 604"/>
                <a:gd name="T41" fmla="*/ 205 h 912"/>
                <a:gd name="T42" fmla="*/ 135 w 604"/>
                <a:gd name="T43" fmla="*/ 17 h 912"/>
                <a:gd name="T44" fmla="*/ 0 w 604"/>
                <a:gd name="T45" fmla="*/ 0 h 912"/>
                <a:gd name="T46" fmla="*/ 0 w 604"/>
                <a:gd name="T47" fmla="*/ 133 h 912"/>
                <a:gd name="T48" fmla="*/ 254 w 604"/>
                <a:gd name="T49" fmla="*/ 213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4" h="912">
                  <a:moveTo>
                    <a:pt x="254" y="213"/>
                  </a:moveTo>
                  <a:cubicBezTo>
                    <a:pt x="254" y="213"/>
                    <a:pt x="254" y="213"/>
                    <a:pt x="254" y="213"/>
                  </a:cubicBezTo>
                  <a:cubicBezTo>
                    <a:pt x="384" y="300"/>
                    <a:pt x="470" y="447"/>
                    <a:pt x="470" y="615"/>
                  </a:cubicBezTo>
                  <a:cubicBezTo>
                    <a:pt x="470" y="660"/>
                    <a:pt x="464" y="704"/>
                    <a:pt x="452" y="745"/>
                  </a:cubicBezTo>
                  <a:cubicBezTo>
                    <a:pt x="443" y="780"/>
                    <a:pt x="429" y="814"/>
                    <a:pt x="411" y="845"/>
                  </a:cubicBezTo>
                  <a:cubicBezTo>
                    <a:pt x="527" y="912"/>
                    <a:pt x="527" y="912"/>
                    <a:pt x="527" y="912"/>
                  </a:cubicBezTo>
                  <a:cubicBezTo>
                    <a:pt x="527" y="912"/>
                    <a:pt x="527" y="912"/>
                    <a:pt x="527" y="912"/>
                  </a:cubicBezTo>
                  <a:cubicBezTo>
                    <a:pt x="550" y="871"/>
                    <a:pt x="568" y="826"/>
                    <a:pt x="581" y="779"/>
                  </a:cubicBezTo>
                  <a:cubicBezTo>
                    <a:pt x="595" y="728"/>
                    <a:pt x="603" y="675"/>
                    <a:pt x="604" y="619"/>
                  </a:cubicBezTo>
                  <a:cubicBezTo>
                    <a:pt x="604" y="618"/>
                    <a:pt x="604" y="618"/>
                    <a:pt x="604" y="618"/>
                  </a:cubicBezTo>
                  <a:cubicBezTo>
                    <a:pt x="604" y="618"/>
                    <a:pt x="604" y="617"/>
                    <a:pt x="604" y="616"/>
                  </a:cubicBezTo>
                  <a:cubicBezTo>
                    <a:pt x="604" y="616"/>
                    <a:pt x="604" y="615"/>
                    <a:pt x="604" y="614"/>
                  </a:cubicBezTo>
                  <a:cubicBezTo>
                    <a:pt x="604" y="532"/>
                    <a:pt x="588" y="454"/>
                    <a:pt x="558" y="383"/>
                  </a:cubicBezTo>
                  <a:cubicBezTo>
                    <a:pt x="558" y="383"/>
                    <a:pt x="558" y="383"/>
                    <a:pt x="558" y="383"/>
                  </a:cubicBezTo>
                  <a:cubicBezTo>
                    <a:pt x="558" y="383"/>
                    <a:pt x="558" y="383"/>
                    <a:pt x="558" y="383"/>
                  </a:cubicBezTo>
                  <a:cubicBezTo>
                    <a:pt x="591" y="261"/>
                    <a:pt x="591" y="261"/>
                    <a:pt x="591" y="261"/>
                  </a:cubicBezTo>
                  <a:cubicBezTo>
                    <a:pt x="467" y="228"/>
                    <a:pt x="467" y="228"/>
                    <a:pt x="467" y="228"/>
                  </a:cubicBezTo>
                  <a:cubicBezTo>
                    <a:pt x="467" y="228"/>
                    <a:pt x="467" y="228"/>
                    <a:pt x="467" y="228"/>
                  </a:cubicBezTo>
                  <a:cubicBezTo>
                    <a:pt x="462" y="221"/>
                    <a:pt x="456" y="215"/>
                    <a:pt x="451" y="209"/>
                  </a:cubicBezTo>
                  <a:cubicBezTo>
                    <a:pt x="450" y="207"/>
                    <a:pt x="449" y="206"/>
                    <a:pt x="447" y="205"/>
                  </a:cubicBezTo>
                  <a:cubicBezTo>
                    <a:pt x="447" y="205"/>
                    <a:pt x="447" y="205"/>
                    <a:pt x="447" y="205"/>
                  </a:cubicBezTo>
                  <a:cubicBezTo>
                    <a:pt x="366" y="114"/>
                    <a:pt x="258" y="47"/>
                    <a:pt x="135" y="17"/>
                  </a:cubicBezTo>
                  <a:cubicBezTo>
                    <a:pt x="92" y="7"/>
                    <a:pt x="47" y="1"/>
                    <a:pt x="0" y="0"/>
                  </a:cubicBezTo>
                  <a:cubicBezTo>
                    <a:pt x="0" y="133"/>
                    <a:pt x="0" y="133"/>
                    <a:pt x="0" y="133"/>
                  </a:cubicBezTo>
                  <a:cubicBezTo>
                    <a:pt x="94" y="136"/>
                    <a:pt x="181" y="165"/>
                    <a:pt x="254" y="213"/>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31" name="Text Placeholder 68"/>
          <p:cNvSpPr>
            <a:spLocks noGrp="1"/>
          </p:cNvSpPr>
          <p:nvPr>
            <p:ph type="body" sz="quarter" idx="25" hasCustomPrompt="1"/>
          </p:nvPr>
        </p:nvSpPr>
        <p:spPr>
          <a:xfrm>
            <a:off x="3635896" y="1707655"/>
            <a:ext cx="1844753" cy="2089950"/>
          </a:xfrm>
          <a:prstGeom prst="rect">
            <a:avLst/>
          </a:prstGeom>
        </p:spPr>
        <p:txBody>
          <a:bodyPr anchor="ctr">
            <a:noAutofit/>
          </a:bodyPr>
          <a:lstStyle>
            <a:lvl1pPr marL="0" indent="0" algn="ctr">
              <a:buNone/>
              <a:defRPr sz="2400" b="1"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اكتب عنوان المخطط</a:t>
            </a:r>
          </a:p>
        </p:txBody>
      </p:sp>
      <p:sp>
        <p:nvSpPr>
          <p:cNvPr id="14"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Tree>
    <p:extLst>
      <p:ext uri="{BB962C8B-B14F-4D97-AF65-F5344CB8AC3E}">
        <p14:creationId xmlns:p14="http://schemas.microsoft.com/office/powerpoint/2010/main" xmlns="" val="4163550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شريحة 24">
    <p:spTree>
      <p:nvGrpSpPr>
        <p:cNvPr id="1" name=""/>
        <p:cNvGrpSpPr/>
        <p:nvPr/>
      </p:nvGrpSpPr>
      <p:grpSpPr>
        <a:xfrm>
          <a:off x="0" y="0"/>
          <a:ext cx="0" cy="0"/>
          <a:chOff x="0" y="0"/>
          <a:chExt cx="0" cy="0"/>
        </a:xfrm>
      </p:grpSpPr>
      <p:sp>
        <p:nvSpPr>
          <p:cNvPr id="20" name="Text Placeholder 68"/>
          <p:cNvSpPr>
            <a:spLocks noGrp="1"/>
          </p:cNvSpPr>
          <p:nvPr>
            <p:ph type="body" sz="quarter" idx="21" hasCustomPrompt="1"/>
          </p:nvPr>
        </p:nvSpPr>
        <p:spPr>
          <a:xfrm>
            <a:off x="611560" y="3663951"/>
            <a:ext cx="2592288" cy="921384"/>
          </a:xfrm>
          <a:prstGeom prst="rect">
            <a:avLst/>
          </a:prstGeom>
        </p:spPr>
        <p:txBody>
          <a:bodyPr anchor="ctr">
            <a:noAutofit/>
          </a:bodyPr>
          <a:lstStyle>
            <a:lvl1pPr marL="0" indent="0" algn="r">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البديل</a:t>
            </a:r>
          </a:p>
        </p:txBody>
      </p:sp>
      <p:grpSp>
        <p:nvGrpSpPr>
          <p:cNvPr id="21" name="Group 4"/>
          <p:cNvGrpSpPr>
            <a:grpSpLocks noChangeAspect="1"/>
          </p:cNvGrpSpPr>
          <p:nvPr userDrawn="1"/>
        </p:nvGrpSpPr>
        <p:grpSpPr bwMode="auto">
          <a:xfrm>
            <a:off x="3092451" y="1412579"/>
            <a:ext cx="2959100" cy="2959098"/>
            <a:chOff x="1771" y="511"/>
            <a:chExt cx="2218" cy="2218"/>
          </a:xfrm>
        </p:grpSpPr>
        <p:sp>
          <p:nvSpPr>
            <p:cNvPr id="22" name="Freeform 5"/>
            <p:cNvSpPr>
              <a:spLocks/>
            </p:cNvSpPr>
            <p:nvPr userDrawn="1"/>
          </p:nvSpPr>
          <p:spPr bwMode="auto">
            <a:xfrm>
              <a:off x="1771" y="511"/>
              <a:ext cx="1090" cy="1090"/>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3" name="Freeform 6"/>
            <p:cNvSpPr>
              <a:spLocks/>
            </p:cNvSpPr>
            <p:nvPr userDrawn="1"/>
          </p:nvSpPr>
          <p:spPr bwMode="auto">
            <a:xfrm>
              <a:off x="2899" y="1639"/>
              <a:ext cx="1090" cy="1090"/>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4" name="Freeform 7"/>
            <p:cNvSpPr>
              <a:spLocks/>
            </p:cNvSpPr>
            <p:nvPr userDrawn="1"/>
          </p:nvSpPr>
          <p:spPr bwMode="auto">
            <a:xfrm>
              <a:off x="1771" y="1639"/>
              <a:ext cx="1090" cy="1090"/>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5" name="Freeform 8"/>
            <p:cNvSpPr>
              <a:spLocks/>
            </p:cNvSpPr>
            <p:nvPr userDrawn="1"/>
          </p:nvSpPr>
          <p:spPr bwMode="auto">
            <a:xfrm>
              <a:off x="2899" y="511"/>
              <a:ext cx="1090" cy="1090"/>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26" name="Text Placeholder 68"/>
          <p:cNvSpPr>
            <a:spLocks noGrp="1"/>
          </p:cNvSpPr>
          <p:nvPr>
            <p:ph type="body" sz="quarter" idx="22" hasCustomPrompt="1"/>
          </p:nvPr>
        </p:nvSpPr>
        <p:spPr>
          <a:xfrm>
            <a:off x="611560" y="1200708"/>
            <a:ext cx="2592288" cy="921384"/>
          </a:xfrm>
          <a:prstGeom prst="rect">
            <a:avLst/>
          </a:prstGeom>
        </p:spPr>
        <p:txBody>
          <a:bodyPr anchor="ctr">
            <a:noAutofit/>
          </a:bodyPr>
          <a:lstStyle>
            <a:lvl1pPr marL="0" indent="0" algn="r">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البديل</a:t>
            </a:r>
          </a:p>
        </p:txBody>
      </p:sp>
      <p:sp>
        <p:nvSpPr>
          <p:cNvPr id="27" name="Text Placeholder 68"/>
          <p:cNvSpPr>
            <a:spLocks noGrp="1"/>
          </p:cNvSpPr>
          <p:nvPr>
            <p:ph type="body" sz="quarter" idx="23" hasCustomPrompt="1"/>
          </p:nvPr>
        </p:nvSpPr>
        <p:spPr>
          <a:xfrm>
            <a:off x="5940152" y="3663951"/>
            <a:ext cx="2592288" cy="921384"/>
          </a:xfrm>
          <a:prstGeom prst="rect">
            <a:avLst/>
          </a:prstGeom>
        </p:spPr>
        <p:txBody>
          <a:bodyPr anchor="ctr">
            <a:noAutofit/>
          </a:bodyPr>
          <a:lstStyle>
            <a:lvl1pPr marL="0" indent="0" algn="justLow">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البديل</a:t>
            </a:r>
          </a:p>
        </p:txBody>
      </p:sp>
      <p:sp>
        <p:nvSpPr>
          <p:cNvPr id="32" name="Text Placeholder 68"/>
          <p:cNvSpPr>
            <a:spLocks noGrp="1"/>
          </p:cNvSpPr>
          <p:nvPr>
            <p:ph type="body" sz="quarter" idx="24" hasCustomPrompt="1"/>
          </p:nvPr>
        </p:nvSpPr>
        <p:spPr>
          <a:xfrm>
            <a:off x="5940152" y="1200708"/>
            <a:ext cx="2592288" cy="921384"/>
          </a:xfrm>
          <a:prstGeom prst="rect">
            <a:avLst/>
          </a:prstGeom>
        </p:spPr>
        <p:txBody>
          <a:bodyPr anchor="ctr">
            <a:noAutofit/>
          </a:bodyPr>
          <a:lstStyle>
            <a:lvl1pPr marL="0" indent="0" algn="justLow">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البديل</a:t>
            </a:r>
          </a:p>
        </p:txBody>
      </p:sp>
      <p:sp>
        <p:nvSpPr>
          <p:cNvPr id="33" name="Text Placeholder 68"/>
          <p:cNvSpPr>
            <a:spLocks noGrp="1"/>
          </p:cNvSpPr>
          <p:nvPr>
            <p:ph type="body" sz="quarter" idx="25" hasCustomPrompt="1"/>
          </p:nvPr>
        </p:nvSpPr>
        <p:spPr>
          <a:xfrm>
            <a:off x="3562350" y="2449209"/>
            <a:ext cx="2019300" cy="936534"/>
          </a:xfrm>
          <a:prstGeom prst="rect">
            <a:avLst/>
          </a:prstGeom>
        </p:spPr>
        <p:txBody>
          <a:bodyPr anchor="ctr">
            <a:noAutofit/>
          </a:bodyPr>
          <a:lstStyle>
            <a:lvl1pPr marL="0" indent="0" algn="ctr">
              <a:buNone/>
              <a:defRPr sz="2400" b="1"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اكتب عنوان المخطط</a:t>
            </a:r>
          </a:p>
        </p:txBody>
      </p:sp>
      <p:sp>
        <p:nvSpPr>
          <p:cNvPr id="16"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Tree>
    <p:extLst>
      <p:ext uri="{BB962C8B-B14F-4D97-AF65-F5344CB8AC3E}">
        <p14:creationId xmlns:p14="http://schemas.microsoft.com/office/powerpoint/2010/main" xmlns="" val="367064613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animEffect transition="in" filter="fade">
                                      <p:cBhvr>
                                        <p:cTn id="27"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6" grpId="0" build="p">
        <p:tmplLst>
          <p:tmpl lvl="1">
            <p:tnLst>
              <p:par>
                <p:cTn presetID="10"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شريحة 25">
    <p:spTree>
      <p:nvGrpSpPr>
        <p:cNvPr id="1" name=""/>
        <p:cNvGrpSpPr/>
        <p:nvPr/>
      </p:nvGrpSpPr>
      <p:grpSpPr>
        <a:xfrm>
          <a:off x="0" y="0"/>
          <a:ext cx="0" cy="0"/>
          <a:chOff x="0" y="0"/>
          <a:chExt cx="0" cy="0"/>
        </a:xfrm>
      </p:grpSpPr>
      <p:grpSp>
        <p:nvGrpSpPr>
          <p:cNvPr id="16" name="Group 4"/>
          <p:cNvGrpSpPr>
            <a:grpSpLocks noChangeAspect="1"/>
          </p:cNvGrpSpPr>
          <p:nvPr userDrawn="1"/>
        </p:nvGrpSpPr>
        <p:grpSpPr bwMode="auto">
          <a:xfrm>
            <a:off x="2638697" y="1203598"/>
            <a:ext cx="3871372" cy="3554156"/>
            <a:chOff x="1716" y="873"/>
            <a:chExt cx="2331" cy="2140"/>
          </a:xfrm>
        </p:grpSpPr>
        <p:sp>
          <p:nvSpPr>
            <p:cNvPr id="17" name="Freeform 5"/>
            <p:cNvSpPr>
              <a:spLocks/>
            </p:cNvSpPr>
            <p:nvPr userDrawn="1"/>
          </p:nvSpPr>
          <p:spPr bwMode="auto">
            <a:xfrm>
              <a:off x="2280" y="873"/>
              <a:ext cx="1192" cy="1187"/>
            </a:xfrm>
            <a:custGeom>
              <a:avLst/>
              <a:gdLst>
                <a:gd name="T0" fmla="*/ 953 w 979"/>
                <a:gd name="T1" fmla="*/ 642 h 974"/>
                <a:gd name="T2" fmla="*/ 949 w 979"/>
                <a:gd name="T3" fmla="*/ 653 h 974"/>
                <a:gd name="T4" fmla="*/ 946 w 979"/>
                <a:gd name="T5" fmla="*/ 663 h 974"/>
                <a:gd name="T6" fmla="*/ 544 w 979"/>
                <a:gd name="T7" fmla="*/ 973 h 974"/>
                <a:gd name="T8" fmla="*/ 533 w 979"/>
                <a:gd name="T9" fmla="*/ 974 h 974"/>
                <a:gd name="T10" fmla="*/ 531 w 979"/>
                <a:gd name="T11" fmla="*/ 974 h 974"/>
                <a:gd name="T12" fmla="*/ 526 w 979"/>
                <a:gd name="T13" fmla="*/ 964 h 974"/>
                <a:gd name="T14" fmla="*/ 64 w 979"/>
                <a:gd name="T15" fmla="*/ 703 h 974"/>
                <a:gd name="T16" fmla="*/ 18 w 979"/>
                <a:gd name="T17" fmla="*/ 528 h 974"/>
                <a:gd name="T18" fmla="*/ 464 w 979"/>
                <a:gd name="T19" fmla="*/ 17 h 974"/>
                <a:gd name="T20" fmla="*/ 975 w 979"/>
                <a:gd name="T21" fmla="*/ 463 h 974"/>
                <a:gd name="T22" fmla="*/ 953 w 979"/>
                <a:gd name="T23" fmla="*/ 642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9" h="974">
                  <a:moveTo>
                    <a:pt x="953" y="642"/>
                  </a:moveTo>
                  <a:cubicBezTo>
                    <a:pt x="952" y="646"/>
                    <a:pt x="951" y="649"/>
                    <a:pt x="949" y="653"/>
                  </a:cubicBezTo>
                  <a:cubicBezTo>
                    <a:pt x="948" y="656"/>
                    <a:pt x="947" y="660"/>
                    <a:pt x="946" y="663"/>
                  </a:cubicBezTo>
                  <a:cubicBezTo>
                    <a:pt x="883" y="830"/>
                    <a:pt x="731" y="954"/>
                    <a:pt x="544" y="973"/>
                  </a:cubicBezTo>
                  <a:cubicBezTo>
                    <a:pt x="540" y="973"/>
                    <a:pt x="537" y="974"/>
                    <a:pt x="533" y="974"/>
                  </a:cubicBezTo>
                  <a:cubicBezTo>
                    <a:pt x="532" y="974"/>
                    <a:pt x="532" y="974"/>
                    <a:pt x="531" y="974"/>
                  </a:cubicBezTo>
                  <a:cubicBezTo>
                    <a:pt x="530" y="971"/>
                    <a:pt x="528" y="967"/>
                    <a:pt x="526" y="964"/>
                  </a:cubicBezTo>
                  <a:cubicBezTo>
                    <a:pt x="437" y="800"/>
                    <a:pt x="260" y="694"/>
                    <a:pt x="64" y="703"/>
                  </a:cubicBezTo>
                  <a:cubicBezTo>
                    <a:pt x="38" y="649"/>
                    <a:pt x="22" y="591"/>
                    <a:pt x="18" y="528"/>
                  </a:cubicBezTo>
                  <a:cubicBezTo>
                    <a:pt x="0" y="264"/>
                    <a:pt x="200" y="35"/>
                    <a:pt x="464" y="17"/>
                  </a:cubicBezTo>
                  <a:cubicBezTo>
                    <a:pt x="728" y="0"/>
                    <a:pt x="957" y="200"/>
                    <a:pt x="975" y="463"/>
                  </a:cubicBezTo>
                  <a:cubicBezTo>
                    <a:pt x="979" y="526"/>
                    <a:pt x="971" y="586"/>
                    <a:pt x="953" y="64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8" name="Freeform 6"/>
            <p:cNvSpPr>
              <a:spLocks/>
            </p:cNvSpPr>
            <p:nvPr userDrawn="1"/>
          </p:nvSpPr>
          <p:spPr bwMode="auto">
            <a:xfrm>
              <a:off x="1716" y="1733"/>
              <a:ext cx="1148" cy="1276"/>
            </a:xfrm>
            <a:custGeom>
              <a:avLst/>
              <a:gdLst>
                <a:gd name="T0" fmla="*/ 444 w 942"/>
                <a:gd name="T1" fmla="*/ 33 h 1047"/>
                <a:gd name="T2" fmla="*/ 455 w 942"/>
                <a:gd name="T3" fmla="*/ 31 h 1047"/>
                <a:gd name="T4" fmla="*/ 466 w 942"/>
                <a:gd name="T5" fmla="*/ 29 h 1047"/>
                <a:gd name="T6" fmla="*/ 935 w 942"/>
                <a:gd name="T7" fmla="*/ 222 h 1047"/>
                <a:gd name="T8" fmla="*/ 941 w 942"/>
                <a:gd name="T9" fmla="*/ 231 h 1047"/>
                <a:gd name="T10" fmla="*/ 942 w 942"/>
                <a:gd name="T11" fmla="*/ 232 h 1047"/>
                <a:gd name="T12" fmla="*/ 936 w 942"/>
                <a:gd name="T13" fmla="*/ 242 h 1047"/>
                <a:gd name="T14" fmla="*/ 941 w 942"/>
                <a:gd name="T15" fmla="*/ 773 h 1047"/>
                <a:gd name="T16" fmla="*/ 813 w 942"/>
                <a:gd name="T17" fmla="*/ 900 h 1047"/>
                <a:gd name="T18" fmla="*/ 148 w 942"/>
                <a:gd name="T19" fmla="*/ 769 h 1047"/>
                <a:gd name="T20" fmla="*/ 279 w 942"/>
                <a:gd name="T21" fmla="*/ 104 h 1047"/>
                <a:gd name="T22" fmla="*/ 444 w 942"/>
                <a:gd name="T23" fmla="*/ 33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47">
                  <a:moveTo>
                    <a:pt x="444" y="33"/>
                  </a:moveTo>
                  <a:cubicBezTo>
                    <a:pt x="448" y="32"/>
                    <a:pt x="452" y="31"/>
                    <a:pt x="455" y="31"/>
                  </a:cubicBezTo>
                  <a:cubicBezTo>
                    <a:pt x="459" y="30"/>
                    <a:pt x="462" y="29"/>
                    <a:pt x="466" y="29"/>
                  </a:cubicBezTo>
                  <a:cubicBezTo>
                    <a:pt x="641" y="0"/>
                    <a:pt x="826" y="69"/>
                    <a:pt x="935" y="222"/>
                  </a:cubicBezTo>
                  <a:cubicBezTo>
                    <a:pt x="937" y="225"/>
                    <a:pt x="939" y="228"/>
                    <a:pt x="941" y="231"/>
                  </a:cubicBezTo>
                  <a:cubicBezTo>
                    <a:pt x="942" y="231"/>
                    <a:pt x="942" y="232"/>
                    <a:pt x="942" y="232"/>
                  </a:cubicBezTo>
                  <a:cubicBezTo>
                    <a:pt x="940" y="235"/>
                    <a:pt x="938" y="239"/>
                    <a:pt x="936" y="242"/>
                  </a:cubicBezTo>
                  <a:cubicBezTo>
                    <a:pt x="839" y="400"/>
                    <a:pt x="835" y="607"/>
                    <a:pt x="941" y="773"/>
                  </a:cubicBezTo>
                  <a:cubicBezTo>
                    <a:pt x="908" y="822"/>
                    <a:pt x="865" y="865"/>
                    <a:pt x="813" y="900"/>
                  </a:cubicBezTo>
                  <a:cubicBezTo>
                    <a:pt x="593" y="1047"/>
                    <a:pt x="295" y="988"/>
                    <a:pt x="148" y="769"/>
                  </a:cubicBezTo>
                  <a:cubicBezTo>
                    <a:pt x="0" y="549"/>
                    <a:pt x="59" y="251"/>
                    <a:pt x="279" y="104"/>
                  </a:cubicBezTo>
                  <a:cubicBezTo>
                    <a:pt x="330" y="69"/>
                    <a:pt x="387" y="45"/>
                    <a:pt x="444" y="33"/>
                  </a:cubicBezTo>
                  <a:close/>
                </a:path>
              </a:pathLst>
            </a:custGeom>
            <a:solidFill>
              <a:schemeClr val="accent4"/>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sp>
          <p:nvSpPr>
            <p:cNvPr id="19" name="Freeform 7"/>
            <p:cNvSpPr>
              <a:spLocks/>
            </p:cNvSpPr>
            <p:nvPr userDrawn="1"/>
          </p:nvSpPr>
          <p:spPr bwMode="auto">
            <a:xfrm>
              <a:off x="2754" y="1765"/>
              <a:ext cx="1293" cy="1248"/>
            </a:xfrm>
            <a:custGeom>
              <a:avLst/>
              <a:gdLst>
                <a:gd name="T0" fmla="*/ 160 w 1062"/>
                <a:gd name="T1" fmla="*/ 800 h 1025"/>
                <a:gd name="T2" fmla="*/ 152 w 1062"/>
                <a:gd name="T3" fmla="*/ 792 h 1025"/>
                <a:gd name="T4" fmla="*/ 145 w 1062"/>
                <a:gd name="T5" fmla="*/ 783 h 1025"/>
                <a:gd name="T6" fmla="*/ 78 w 1062"/>
                <a:gd name="T7" fmla="*/ 280 h 1025"/>
                <a:gd name="T8" fmla="*/ 82 w 1062"/>
                <a:gd name="T9" fmla="*/ 270 h 1025"/>
                <a:gd name="T10" fmla="*/ 83 w 1062"/>
                <a:gd name="T11" fmla="*/ 269 h 1025"/>
                <a:gd name="T12" fmla="*/ 95 w 1062"/>
                <a:gd name="T13" fmla="*/ 269 h 1025"/>
                <a:gd name="T14" fmla="*/ 552 w 1062"/>
                <a:gd name="T15" fmla="*/ 0 h 1025"/>
                <a:gd name="T16" fmla="*/ 726 w 1062"/>
                <a:gd name="T17" fmla="*/ 47 h 1025"/>
                <a:gd name="T18" fmla="*/ 945 w 1062"/>
                <a:gd name="T19" fmla="*/ 689 h 1025"/>
                <a:gd name="T20" fmla="*/ 304 w 1062"/>
                <a:gd name="T21" fmla="*/ 908 h 1025"/>
                <a:gd name="T22" fmla="*/ 160 w 1062"/>
                <a:gd name="T23" fmla="*/ 80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2" h="1025">
                  <a:moveTo>
                    <a:pt x="160" y="800"/>
                  </a:moveTo>
                  <a:cubicBezTo>
                    <a:pt x="157" y="797"/>
                    <a:pt x="155" y="794"/>
                    <a:pt x="152" y="792"/>
                  </a:cubicBezTo>
                  <a:cubicBezTo>
                    <a:pt x="150" y="789"/>
                    <a:pt x="148" y="786"/>
                    <a:pt x="145" y="783"/>
                  </a:cubicBezTo>
                  <a:cubicBezTo>
                    <a:pt x="32" y="646"/>
                    <a:pt x="0" y="451"/>
                    <a:pt x="78" y="280"/>
                  </a:cubicBezTo>
                  <a:cubicBezTo>
                    <a:pt x="79" y="277"/>
                    <a:pt x="81" y="274"/>
                    <a:pt x="82" y="270"/>
                  </a:cubicBezTo>
                  <a:cubicBezTo>
                    <a:pt x="83" y="270"/>
                    <a:pt x="83" y="269"/>
                    <a:pt x="83" y="269"/>
                  </a:cubicBezTo>
                  <a:cubicBezTo>
                    <a:pt x="87" y="269"/>
                    <a:pt x="91" y="269"/>
                    <a:pt x="95" y="269"/>
                  </a:cubicBezTo>
                  <a:cubicBezTo>
                    <a:pt x="280" y="274"/>
                    <a:pt x="461" y="175"/>
                    <a:pt x="552" y="0"/>
                  </a:cubicBezTo>
                  <a:cubicBezTo>
                    <a:pt x="611" y="4"/>
                    <a:pt x="670" y="20"/>
                    <a:pt x="726" y="47"/>
                  </a:cubicBezTo>
                  <a:cubicBezTo>
                    <a:pt x="963" y="164"/>
                    <a:pt x="1062" y="451"/>
                    <a:pt x="945" y="689"/>
                  </a:cubicBezTo>
                  <a:cubicBezTo>
                    <a:pt x="829" y="926"/>
                    <a:pt x="541" y="1025"/>
                    <a:pt x="304" y="908"/>
                  </a:cubicBezTo>
                  <a:cubicBezTo>
                    <a:pt x="248" y="881"/>
                    <a:pt x="199" y="844"/>
                    <a:pt x="160" y="800"/>
                  </a:cubicBezTo>
                  <a:close/>
                </a:path>
              </a:pathLst>
            </a:custGeom>
            <a:solidFill>
              <a:schemeClr val="accent2"/>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Condensed Light" panose="02000000000000000000" pitchFamily="2" charset="0"/>
                <a:ea typeface="Roboto Condensed Light" panose="02000000000000000000" pitchFamily="2" charset="0"/>
              </a:endParaRPr>
            </a:p>
          </p:txBody>
        </p:sp>
      </p:grpSp>
      <p:sp>
        <p:nvSpPr>
          <p:cNvPr id="28" name="Text Placeholder 68"/>
          <p:cNvSpPr>
            <a:spLocks noGrp="1"/>
          </p:cNvSpPr>
          <p:nvPr>
            <p:ph type="body" sz="quarter" idx="36" hasCustomPrompt="1"/>
          </p:nvPr>
        </p:nvSpPr>
        <p:spPr>
          <a:xfrm>
            <a:off x="3877423" y="1589207"/>
            <a:ext cx="1376456" cy="1157000"/>
          </a:xfrm>
          <a:prstGeom prst="rect">
            <a:avLst/>
          </a:prstGeom>
        </p:spPr>
        <p:txBody>
          <a:bodyPr>
            <a:noAutofit/>
          </a:bodyPr>
          <a:lstStyle>
            <a:lvl1pPr marL="0" indent="0" algn="ctr">
              <a:buNone/>
              <a:defRPr sz="22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أضف عنــوان هــنا</a:t>
            </a:r>
          </a:p>
        </p:txBody>
      </p:sp>
      <p:sp>
        <p:nvSpPr>
          <p:cNvPr id="29" name="Text Placeholder 68"/>
          <p:cNvSpPr>
            <a:spLocks noGrp="1"/>
          </p:cNvSpPr>
          <p:nvPr>
            <p:ph type="body" sz="quarter" idx="37" hasCustomPrompt="1"/>
          </p:nvPr>
        </p:nvSpPr>
        <p:spPr>
          <a:xfrm>
            <a:off x="3061137" y="3110200"/>
            <a:ext cx="1376456" cy="1157000"/>
          </a:xfrm>
          <a:prstGeom prst="rect">
            <a:avLst/>
          </a:prstGeom>
        </p:spPr>
        <p:txBody>
          <a:bodyPr>
            <a:noAutofit/>
          </a:bodyPr>
          <a:lstStyle>
            <a:lvl1pPr marL="0" indent="0" algn="ctr">
              <a:buNone/>
              <a:defRPr sz="22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أضف عنــوان هــنا</a:t>
            </a:r>
          </a:p>
        </p:txBody>
      </p:sp>
      <p:sp>
        <p:nvSpPr>
          <p:cNvPr id="30" name="Text Placeholder 68"/>
          <p:cNvSpPr>
            <a:spLocks noGrp="1"/>
          </p:cNvSpPr>
          <p:nvPr>
            <p:ph type="body" sz="quarter" idx="38" hasCustomPrompt="1"/>
          </p:nvPr>
        </p:nvSpPr>
        <p:spPr>
          <a:xfrm>
            <a:off x="4685633" y="3110200"/>
            <a:ext cx="1376456" cy="1157000"/>
          </a:xfrm>
          <a:prstGeom prst="rect">
            <a:avLst/>
          </a:prstGeom>
        </p:spPr>
        <p:txBody>
          <a:bodyPr>
            <a:noAutofit/>
          </a:bodyPr>
          <a:lstStyle>
            <a:lvl1pPr marL="0" indent="0" algn="ctr">
              <a:buNone/>
              <a:defRPr sz="22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أضف عنــوان هــنا</a:t>
            </a:r>
          </a:p>
        </p:txBody>
      </p:sp>
      <p:sp>
        <p:nvSpPr>
          <p:cNvPr id="31" name="Text Placeholder 68"/>
          <p:cNvSpPr>
            <a:spLocks noGrp="1"/>
          </p:cNvSpPr>
          <p:nvPr>
            <p:ph type="body" sz="quarter" idx="14" hasCustomPrompt="1"/>
          </p:nvPr>
        </p:nvSpPr>
        <p:spPr>
          <a:xfrm>
            <a:off x="863405" y="1785538"/>
            <a:ext cx="2560984" cy="721672"/>
          </a:xfrm>
          <a:prstGeom prst="rect">
            <a:avLst/>
          </a:prstGeom>
        </p:spPr>
        <p:txBody>
          <a:bodyPr>
            <a:noAutofit/>
          </a:bodyPr>
          <a:lstStyle>
            <a:lvl1pPr marL="0" indent="0" algn="ctr">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البديل</a:t>
            </a:r>
          </a:p>
        </p:txBody>
      </p:sp>
      <p:sp>
        <p:nvSpPr>
          <p:cNvPr id="34" name="Text Placeholder 68"/>
          <p:cNvSpPr>
            <a:spLocks noGrp="1"/>
          </p:cNvSpPr>
          <p:nvPr>
            <p:ph type="body" sz="quarter" idx="39" hasCustomPrompt="1"/>
          </p:nvPr>
        </p:nvSpPr>
        <p:spPr>
          <a:xfrm>
            <a:off x="6476477" y="3434254"/>
            <a:ext cx="2560984" cy="832946"/>
          </a:xfrm>
          <a:prstGeom prst="rect">
            <a:avLst/>
          </a:prstGeom>
        </p:spPr>
        <p:txBody>
          <a:bodyPr>
            <a:noAutofit/>
          </a:bodyPr>
          <a:lstStyle>
            <a:lvl1pPr marL="0" indent="0" algn="ctr">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البديل</a:t>
            </a:r>
          </a:p>
        </p:txBody>
      </p:sp>
      <p:sp>
        <p:nvSpPr>
          <p:cNvPr id="35" name="Text Placeholder 68"/>
          <p:cNvSpPr>
            <a:spLocks noGrp="1"/>
          </p:cNvSpPr>
          <p:nvPr>
            <p:ph type="body" sz="quarter" idx="40" hasCustomPrompt="1"/>
          </p:nvPr>
        </p:nvSpPr>
        <p:spPr>
          <a:xfrm>
            <a:off x="106539" y="3434254"/>
            <a:ext cx="2560984" cy="721672"/>
          </a:xfrm>
          <a:prstGeom prst="rect">
            <a:avLst/>
          </a:prstGeom>
        </p:spPr>
        <p:txBody>
          <a:bodyPr>
            <a:noAutofit/>
          </a:bodyPr>
          <a:lstStyle>
            <a:lvl1pPr marL="0" indent="0" algn="ctr">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البديل</a:t>
            </a:r>
          </a:p>
        </p:txBody>
      </p:sp>
      <p:sp>
        <p:nvSpPr>
          <p:cNvPr id="20"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Tree>
    <p:extLst>
      <p:ext uri="{BB962C8B-B14F-4D97-AF65-F5344CB8AC3E}">
        <p14:creationId xmlns:p14="http://schemas.microsoft.com/office/powerpoint/2010/main" xmlns="" val="3147365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fade">
                                      <p:cBhvr>
                                        <p:cTn id="10" dur="500"/>
                                        <p:tgtEl>
                                          <p:spTgt spid="2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fade">
                                      <p:cBhvr>
                                        <p:cTn id="13" dur="500"/>
                                        <p:tgtEl>
                                          <p:spTgt spid="3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xEl>
                                              <p:pRg st="0" end="0"/>
                                            </p:txEl>
                                          </p:spTgt>
                                        </p:tgtEl>
                                        <p:attrNameLst>
                                          <p:attrName>style.visibility</p:attrName>
                                        </p:attrNameLst>
                                      </p:cBhvr>
                                      <p:to>
                                        <p:strVal val="visible"/>
                                      </p:to>
                                    </p:set>
                                    <p:animEffect transition="in" filter="fade">
                                      <p:cBhvr>
                                        <p:cTn id="18" dur="500"/>
                                        <p:tgtEl>
                                          <p:spTgt spid="3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animEffect transition="in" filter="fade">
                                      <p:cBhvr>
                                        <p:cTn id="23" dur="500"/>
                                        <p:tgtEl>
                                          <p:spTgt spid="3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xEl>
                                              <p:pRg st="0" end="0"/>
                                            </p:txEl>
                                          </p:spTgt>
                                        </p:tgtEl>
                                        <p:attrNameLst>
                                          <p:attrName>style.visibility</p:attrName>
                                        </p:attrNameLst>
                                      </p:cBhvr>
                                      <p:to>
                                        <p:strVal val="visible"/>
                                      </p:to>
                                    </p:set>
                                    <p:animEffect transition="in" filter="fade">
                                      <p:cBhvr>
                                        <p:cTn id="28"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10"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شريحة 26">
    <p:spTree>
      <p:nvGrpSpPr>
        <p:cNvPr id="1" name=""/>
        <p:cNvGrpSpPr/>
        <p:nvPr/>
      </p:nvGrpSpPr>
      <p:grpSpPr>
        <a:xfrm>
          <a:off x="0" y="0"/>
          <a:ext cx="0" cy="0"/>
          <a:chOff x="0" y="0"/>
          <a:chExt cx="0" cy="0"/>
        </a:xfrm>
      </p:grpSpPr>
      <p:grpSp>
        <p:nvGrpSpPr>
          <p:cNvPr id="15" name="Group 13"/>
          <p:cNvGrpSpPr>
            <a:grpSpLocks noChangeAspect="1"/>
          </p:cNvGrpSpPr>
          <p:nvPr userDrawn="1"/>
        </p:nvGrpSpPr>
        <p:grpSpPr bwMode="auto">
          <a:xfrm>
            <a:off x="2908302" y="1215021"/>
            <a:ext cx="3257548" cy="3284032"/>
            <a:chOff x="1219" y="-53"/>
            <a:chExt cx="3321" cy="3348"/>
          </a:xfrm>
        </p:grpSpPr>
        <p:sp>
          <p:nvSpPr>
            <p:cNvPr id="20" name="Freeform 14"/>
            <p:cNvSpPr>
              <a:spLocks/>
            </p:cNvSpPr>
            <p:nvPr userDrawn="1"/>
          </p:nvSpPr>
          <p:spPr bwMode="auto">
            <a:xfrm>
              <a:off x="1219" y="265"/>
              <a:ext cx="1681" cy="1899"/>
            </a:xfrm>
            <a:custGeom>
              <a:avLst/>
              <a:gdLst>
                <a:gd name="T0" fmla="*/ 2311 w 2311"/>
                <a:gd name="T1" fmla="*/ 440 h 2611"/>
                <a:gd name="T2" fmla="*/ 1335 w 2311"/>
                <a:gd name="T3" fmla="*/ 1278 h 2611"/>
                <a:gd name="T4" fmla="*/ 865 w 2311"/>
                <a:gd name="T5" fmla="*/ 1829 h 2611"/>
                <a:gd name="T6" fmla="*/ 488 w 2311"/>
                <a:gd name="T7" fmla="*/ 2599 h 2611"/>
                <a:gd name="T8" fmla="*/ 470 w 2311"/>
                <a:gd name="T9" fmla="*/ 2611 h 2611"/>
                <a:gd name="T10" fmla="*/ 87 w 2311"/>
                <a:gd name="T11" fmla="*/ 1937 h 2611"/>
                <a:gd name="T12" fmla="*/ 933 w 2311"/>
                <a:gd name="T13" fmla="*/ 616 h 2611"/>
                <a:gd name="T14" fmla="*/ 1535 w 2311"/>
                <a:gd name="T15" fmla="*/ 47 h 2611"/>
                <a:gd name="T16" fmla="*/ 2311 w 2311"/>
                <a:gd name="T17" fmla="*/ 440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1" h="2611">
                  <a:moveTo>
                    <a:pt x="2311" y="440"/>
                  </a:moveTo>
                  <a:cubicBezTo>
                    <a:pt x="2062" y="586"/>
                    <a:pt x="1700" y="891"/>
                    <a:pt x="1335" y="1278"/>
                  </a:cubicBezTo>
                  <a:cubicBezTo>
                    <a:pt x="1156" y="1469"/>
                    <a:pt x="996" y="1657"/>
                    <a:pt x="865" y="1829"/>
                  </a:cubicBezTo>
                  <a:cubicBezTo>
                    <a:pt x="582" y="2201"/>
                    <a:pt x="429" y="2501"/>
                    <a:pt x="488" y="2599"/>
                  </a:cubicBezTo>
                  <a:cubicBezTo>
                    <a:pt x="470" y="2611"/>
                    <a:pt x="470" y="2611"/>
                    <a:pt x="470" y="2611"/>
                  </a:cubicBezTo>
                  <a:cubicBezTo>
                    <a:pt x="244" y="2334"/>
                    <a:pt x="87" y="1937"/>
                    <a:pt x="87" y="1937"/>
                  </a:cubicBezTo>
                  <a:cubicBezTo>
                    <a:pt x="0" y="1793"/>
                    <a:pt x="368" y="1216"/>
                    <a:pt x="933" y="616"/>
                  </a:cubicBezTo>
                  <a:cubicBezTo>
                    <a:pt x="1142" y="395"/>
                    <a:pt x="1349" y="201"/>
                    <a:pt x="1535" y="47"/>
                  </a:cubicBezTo>
                  <a:cubicBezTo>
                    <a:pt x="1642" y="0"/>
                    <a:pt x="1943" y="157"/>
                    <a:pt x="2311" y="440"/>
                  </a:cubicBezTo>
                  <a:close/>
                </a:path>
              </a:pathLst>
            </a:custGeom>
            <a:gradFill flip="none" rotWithShape="1">
              <a:gsLst>
                <a:gs pos="0">
                  <a:schemeClr val="accent1">
                    <a:lumMod val="75000"/>
                  </a:schemeClr>
                </a:gs>
                <a:gs pos="33000">
                  <a:schemeClr val="accent1"/>
                </a:gs>
              </a:gsLst>
              <a:path path="circle">
                <a:fillToRect l="100000" b="100000"/>
              </a:path>
              <a:tileRect t="-100000" r="-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1" name="Freeform 15"/>
            <p:cNvSpPr>
              <a:spLocks/>
            </p:cNvSpPr>
            <p:nvPr userDrawn="1"/>
          </p:nvSpPr>
          <p:spPr bwMode="auto">
            <a:xfrm>
              <a:off x="1518" y="1595"/>
              <a:ext cx="1905" cy="1700"/>
            </a:xfrm>
            <a:custGeom>
              <a:avLst/>
              <a:gdLst>
                <a:gd name="T0" fmla="*/ 2618 w 2618"/>
                <a:gd name="T1" fmla="*/ 1852 h 2337"/>
                <a:gd name="T2" fmla="*/ 2615 w 2618"/>
                <a:gd name="T3" fmla="*/ 1855 h 2337"/>
                <a:gd name="T4" fmla="*/ 1965 w 2618"/>
                <a:gd name="T5" fmla="*/ 2250 h 2337"/>
                <a:gd name="T6" fmla="*/ 644 w 2618"/>
                <a:gd name="T7" fmla="*/ 1403 h 2337"/>
                <a:gd name="T8" fmla="*/ 59 w 2618"/>
                <a:gd name="T9" fmla="*/ 782 h 2337"/>
                <a:gd name="T10" fmla="*/ 59 w 2618"/>
                <a:gd name="T11" fmla="*/ 782 h 2337"/>
                <a:gd name="T12" fmla="*/ 454 w 2618"/>
                <a:gd name="T13" fmla="*/ 0 h 2337"/>
                <a:gd name="T14" fmla="*/ 1306 w 2618"/>
                <a:gd name="T15" fmla="*/ 1001 h 2337"/>
                <a:gd name="T16" fmla="*/ 1842 w 2618"/>
                <a:gd name="T17" fmla="*/ 1460 h 2337"/>
                <a:gd name="T18" fmla="*/ 2618 w 2618"/>
                <a:gd name="T19" fmla="*/ 1852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8" h="2337">
                  <a:moveTo>
                    <a:pt x="2618" y="1852"/>
                  </a:moveTo>
                  <a:cubicBezTo>
                    <a:pt x="2617" y="1853"/>
                    <a:pt x="2616" y="1854"/>
                    <a:pt x="2615" y="1855"/>
                  </a:cubicBezTo>
                  <a:cubicBezTo>
                    <a:pt x="2360" y="2065"/>
                    <a:pt x="1965" y="2250"/>
                    <a:pt x="1965" y="2250"/>
                  </a:cubicBezTo>
                  <a:cubicBezTo>
                    <a:pt x="1821" y="2337"/>
                    <a:pt x="1244" y="1968"/>
                    <a:pt x="644" y="1403"/>
                  </a:cubicBezTo>
                  <a:cubicBezTo>
                    <a:pt x="415" y="1187"/>
                    <a:pt x="215" y="973"/>
                    <a:pt x="59" y="782"/>
                  </a:cubicBezTo>
                  <a:cubicBezTo>
                    <a:pt x="59" y="782"/>
                    <a:pt x="59" y="782"/>
                    <a:pt x="59" y="782"/>
                  </a:cubicBezTo>
                  <a:cubicBezTo>
                    <a:pt x="0" y="684"/>
                    <a:pt x="171" y="372"/>
                    <a:pt x="454" y="0"/>
                  </a:cubicBezTo>
                  <a:cubicBezTo>
                    <a:pt x="593" y="251"/>
                    <a:pt x="906" y="624"/>
                    <a:pt x="1306" y="1001"/>
                  </a:cubicBezTo>
                  <a:cubicBezTo>
                    <a:pt x="1491" y="1176"/>
                    <a:pt x="1674" y="1331"/>
                    <a:pt x="1842" y="1460"/>
                  </a:cubicBezTo>
                  <a:cubicBezTo>
                    <a:pt x="2211" y="1743"/>
                    <a:pt x="2511" y="1900"/>
                    <a:pt x="2618" y="1852"/>
                  </a:cubicBezTo>
                  <a:close/>
                </a:path>
              </a:pathLst>
            </a:custGeom>
            <a:gradFill flip="none" rotWithShape="1">
              <a:gsLst>
                <a:gs pos="0">
                  <a:schemeClr val="accent4">
                    <a:lumMod val="75000"/>
                  </a:schemeClr>
                </a:gs>
                <a:gs pos="33000">
                  <a:schemeClr val="accent4"/>
                </a:gs>
              </a:gsLst>
              <a:path path="circle">
                <a:fillToRect r="100000" b="100000"/>
              </a:path>
              <a:tileRect l="-100000" t="-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2" name="Freeform 16"/>
            <p:cNvSpPr>
              <a:spLocks/>
            </p:cNvSpPr>
            <p:nvPr userDrawn="1"/>
          </p:nvSpPr>
          <p:spPr bwMode="auto">
            <a:xfrm>
              <a:off x="3420" y="2939"/>
              <a:ext cx="9" cy="5"/>
            </a:xfrm>
            <a:custGeom>
              <a:avLst/>
              <a:gdLst>
                <a:gd name="T0" fmla="*/ 12 w 12"/>
                <a:gd name="T1" fmla="*/ 0 h 7"/>
                <a:gd name="T2" fmla="*/ 0 w 12"/>
                <a:gd name="T3" fmla="*/ 7 h 7"/>
                <a:gd name="T4" fmla="*/ 3 w 12"/>
                <a:gd name="T5" fmla="*/ 4 h 7"/>
                <a:gd name="T6" fmla="*/ 4 w 12"/>
                <a:gd name="T7" fmla="*/ 4 h 7"/>
                <a:gd name="T8" fmla="*/ 12 w 12"/>
                <a:gd name="T9" fmla="*/ 0 h 7"/>
              </a:gdLst>
              <a:ahLst/>
              <a:cxnLst>
                <a:cxn ang="0">
                  <a:pos x="T0" y="T1"/>
                </a:cxn>
                <a:cxn ang="0">
                  <a:pos x="T2" y="T3"/>
                </a:cxn>
                <a:cxn ang="0">
                  <a:pos x="T4" y="T5"/>
                </a:cxn>
                <a:cxn ang="0">
                  <a:pos x="T6" y="T7"/>
                </a:cxn>
                <a:cxn ang="0">
                  <a:pos x="T8" y="T9"/>
                </a:cxn>
              </a:cxnLst>
              <a:rect l="0" t="0" r="r" b="b"/>
              <a:pathLst>
                <a:path w="12" h="7">
                  <a:moveTo>
                    <a:pt x="12" y="0"/>
                  </a:moveTo>
                  <a:cubicBezTo>
                    <a:pt x="0" y="7"/>
                    <a:pt x="0" y="7"/>
                    <a:pt x="0" y="7"/>
                  </a:cubicBezTo>
                  <a:cubicBezTo>
                    <a:pt x="1" y="6"/>
                    <a:pt x="2" y="5"/>
                    <a:pt x="3" y="4"/>
                  </a:cubicBezTo>
                  <a:cubicBezTo>
                    <a:pt x="4" y="4"/>
                    <a:pt x="4" y="4"/>
                    <a:pt x="4" y="4"/>
                  </a:cubicBezTo>
                  <a:cubicBezTo>
                    <a:pt x="6" y="3"/>
                    <a:pt x="9" y="2"/>
                    <a:pt x="12" y="0"/>
                  </a:cubicBezTo>
                  <a:close/>
                </a:path>
              </a:pathLst>
            </a:custGeom>
            <a:solidFill>
              <a:srgbClr val="ED546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3" name="Freeform 17"/>
            <p:cNvSpPr>
              <a:spLocks/>
            </p:cNvSpPr>
            <p:nvPr userDrawn="1"/>
          </p:nvSpPr>
          <p:spPr bwMode="auto">
            <a:xfrm>
              <a:off x="2858" y="1078"/>
              <a:ext cx="1682" cy="1899"/>
            </a:xfrm>
            <a:custGeom>
              <a:avLst/>
              <a:gdLst>
                <a:gd name="T0" fmla="*/ 2225 w 2312"/>
                <a:gd name="T1" fmla="*/ 674 h 2611"/>
                <a:gd name="T2" fmla="*/ 1378 w 2312"/>
                <a:gd name="T3" fmla="*/ 1994 h 2611"/>
                <a:gd name="T4" fmla="*/ 777 w 2312"/>
                <a:gd name="T5" fmla="*/ 2563 h 2611"/>
                <a:gd name="T6" fmla="*/ 776 w 2312"/>
                <a:gd name="T7" fmla="*/ 2563 h 2611"/>
                <a:gd name="T8" fmla="*/ 0 w 2312"/>
                <a:gd name="T9" fmla="*/ 2171 h 2611"/>
                <a:gd name="T10" fmla="*/ 976 w 2312"/>
                <a:gd name="T11" fmla="*/ 1332 h 2611"/>
                <a:gd name="T12" fmla="*/ 1447 w 2312"/>
                <a:gd name="T13" fmla="*/ 781 h 2611"/>
                <a:gd name="T14" fmla="*/ 1823 w 2312"/>
                <a:gd name="T15" fmla="*/ 12 h 2611"/>
                <a:gd name="T16" fmla="*/ 1841 w 2312"/>
                <a:gd name="T17" fmla="*/ 0 h 2611"/>
                <a:gd name="T18" fmla="*/ 2225 w 2312"/>
                <a:gd name="T19" fmla="*/ 67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2" h="2611">
                  <a:moveTo>
                    <a:pt x="2225" y="674"/>
                  </a:moveTo>
                  <a:cubicBezTo>
                    <a:pt x="2312" y="817"/>
                    <a:pt x="1943" y="1395"/>
                    <a:pt x="1378" y="1994"/>
                  </a:cubicBezTo>
                  <a:cubicBezTo>
                    <a:pt x="1170" y="2216"/>
                    <a:pt x="962" y="2410"/>
                    <a:pt x="777" y="2563"/>
                  </a:cubicBezTo>
                  <a:cubicBezTo>
                    <a:pt x="776" y="2563"/>
                    <a:pt x="776" y="2563"/>
                    <a:pt x="776" y="2563"/>
                  </a:cubicBezTo>
                  <a:cubicBezTo>
                    <a:pt x="669" y="2611"/>
                    <a:pt x="369" y="2454"/>
                    <a:pt x="0" y="2171"/>
                  </a:cubicBezTo>
                  <a:cubicBezTo>
                    <a:pt x="250" y="2025"/>
                    <a:pt x="611" y="1720"/>
                    <a:pt x="976" y="1332"/>
                  </a:cubicBezTo>
                  <a:cubicBezTo>
                    <a:pt x="1156" y="1142"/>
                    <a:pt x="1315" y="954"/>
                    <a:pt x="1447" y="781"/>
                  </a:cubicBezTo>
                  <a:cubicBezTo>
                    <a:pt x="1729" y="410"/>
                    <a:pt x="1882" y="110"/>
                    <a:pt x="1823" y="12"/>
                  </a:cubicBezTo>
                  <a:cubicBezTo>
                    <a:pt x="1841" y="0"/>
                    <a:pt x="1841" y="0"/>
                    <a:pt x="1841" y="0"/>
                  </a:cubicBezTo>
                  <a:cubicBezTo>
                    <a:pt x="2067" y="277"/>
                    <a:pt x="2225" y="674"/>
                    <a:pt x="2225" y="674"/>
                  </a:cubicBezTo>
                  <a:close/>
                </a:path>
              </a:pathLst>
            </a:custGeom>
            <a:gradFill flip="none" rotWithShape="1">
              <a:gsLst>
                <a:gs pos="0">
                  <a:schemeClr val="accent3">
                    <a:lumMod val="75000"/>
                  </a:schemeClr>
                </a:gs>
                <a:gs pos="33000">
                  <a:schemeClr val="accent3"/>
                </a:gs>
              </a:gsLst>
              <a:path path="circle">
                <a:fillToRect t="100000" r="100000"/>
              </a:path>
              <a:tileRect l="-100000" b="-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4" name="Freeform 18"/>
            <p:cNvSpPr>
              <a:spLocks/>
            </p:cNvSpPr>
            <p:nvPr userDrawn="1"/>
          </p:nvSpPr>
          <p:spPr bwMode="auto">
            <a:xfrm>
              <a:off x="2336" y="-53"/>
              <a:ext cx="1904" cy="1699"/>
            </a:xfrm>
            <a:custGeom>
              <a:avLst/>
              <a:gdLst>
                <a:gd name="T0" fmla="*/ 2559 w 2618"/>
                <a:gd name="T1" fmla="*/ 1555 h 2336"/>
                <a:gd name="T2" fmla="*/ 2559 w 2618"/>
                <a:gd name="T3" fmla="*/ 1555 h 2336"/>
                <a:gd name="T4" fmla="*/ 2165 w 2618"/>
                <a:gd name="T5" fmla="*/ 2336 h 2336"/>
                <a:gd name="T6" fmla="*/ 1312 w 2618"/>
                <a:gd name="T7" fmla="*/ 1335 h 2336"/>
                <a:gd name="T8" fmla="*/ 776 w 2618"/>
                <a:gd name="T9" fmla="*/ 877 h 2336"/>
                <a:gd name="T10" fmla="*/ 0 w 2618"/>
                <a:gd name="T11" fmla="*/ 484 h 2336"/>
                <a:gd name="T12" fmla="*/ 3 w 2618"/>
                <a:gd name="T13" fmla="*/ 482 h 2336"/>
                <a:gd name="T14" fmla="*/ 654 w 2618"/>
                <a:gd name="T15" fmla="*/ 87 h 2336"/>
                <a:gd name="T16" fmla="*/ 1974 w 2618"/>
                <a:gd name="T17" fmla="*/ 933 h 2336"/>
                <a:gd name="T18" fmla="*/ 2559 w 2618"/>
                <a:gd name="T19" fmla="*/ 1555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8" h="2336">
                  <a:moveTo>
                    <a:pt x="2559" y="1555"/>
                  </a:moveTo>
                  <a:cubicBezTo>
                    <a:pt x="2559" y="1555"/>
                    <a:pt x="2559" y="1555"/>
                    <a:pt x="2559" y="1555"/>
                  </a:cubicBezTo>
                  <a:cubicBezTo>
                    <a:pt x="2618" y="1652"/>
                    <a:pt x="2447" y="1965"/>
                    <a:pt x="2165" y="2336"/>
                  </a:cubicBezTo>
                  <a:cubicBezTo>
                    <a:pt x="2025" y="2086"/>
                    <a:pt x="1713" y="1713"/>
                    <a:pt x="1312" y="1335"/>
                  </a:cubicBezTo>
                  <a:cubicBezTo>
                    <a:pt x="1127" y="1161"/>
                    <a:pt x="945" y="1006"/>
                    <a:pt x="776" y="877"/>
                  </a:cubicBezTo>
                  <a:cubicBezTo>
                    <a:pt x="408" y="594"/>
                    <a:pt x="107" y="437"/>
                    <a:pt x="0" y="484"/>
                  </a:cubicBezTo>
                  <a:cubicBezTo>
                    <a:pt x="1" y="483"/>
                    <a:pt x="2" y="483"/>
                    <a:pt x="3" y="482"/>
                  </a:cubicBezTo>
                  <a:cubicBezTo>
                    <a:pt x="258" y="272"/>
                    <a:pt x="654" y="87"/>
                    <a:pt x="654" y="87"/>
                  </a:cubicBezTo>
                  <a:cubicBezTo>
                    <a:pt x="797" y="0"/>
                    <a:pt x="1375" y="368"/>
                    <a:pt x="1974" y="933"/>
                  </a:cubicBezTo>
                  <a:cubicBezTo>
                    <a:pt x="2203" y="1149"/>
                    <a:pt x="2403" y="1364"/>
                    <a:pt x="2559" y="1555"/>
                  </a:cubicBezTo>
                  <a:close/>
                </a:path>
              </a:pathLst>
            </a:custGeom>
            <a:gradFill flip="none" rotWithShape="1">
              <a:gsLst>
                <a:gs pos="0">
                  <a:schemeClr val="accent2">
                    <a:lumMod val="75000"/>
                  </a:schemeClr>
                </a:gs>
                <a:gs pos="33000">
                  <a:schemeClr val="accent2"/>
                </a:gs>
              </a:gsLst>
              <a:path path="circle">
                <a:fillToRect l="100000" t="100000"/>
              </a:path>
              <a:tileRect r="-100000" b="-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5" name="Freeform 19"/>
            <p:cNvSpPr>
              <a:spLocks/>
            </p:cNvSpPr>
            <p:nvPr userDrawn="1"/>
          </p:nvSpPr>
          <p:spPr bwMode="auto">
            <a:xfrm>
              <a:off x="2330" y="297"/>
              <a:ext cx="8" cy="6"/>
            </a:xfrm>
            <a:custGeom>
              <a:avLst/>
              <a:gdLst>
                <a:gd name="T0" fmla="*/ 11 w 11"/>
                <a:gd name="T1" fmla="*/ 0 h 7"/>
                <a:gd name="T2" fmla="*/ 8 w 11"/>
                <a:gd name="T3" fmla="*/ 2 h 7"/>
                <a:gd name="T4" fmla="*/ 0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10" y="1"/>
                    <a:pt x="9" y="1"/>
                    <a:pt x="8" y="2"/>
                  </a:cubicBezTo>
                  <a:cubicBezTo>
                    <a:pt x="5" y="4"/>
                    <a:pt x="2" y="5"/>
                    <a:pt x="0" y="7"/>
                  </a:cubicBezTo>
                  <a:lnTo>
                    <a:pt x="11" y="0"/>
                  </a:lnTo>
                  <a:close/>
                </a:path>
              </a:pathLst>
            </a:custGeom>
            <a:solidFill>
              <a:srgbClr val="A1D46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26" name="Text Placeholder 68"/>
          <p:cNvSpPr>
            <a:spLocks noGrp="1"/>
          </p:cNvSpPr>
          <p:nvPr>
            <p:ph type="body" sz="quarter" idx="21" hasCustomPrompt="1"/>
          </p:nvPr>
        </p:nvSpPr>
        <p:spPr>
          <a:xfrm>
            <a:off x="611560" y="3269926"/>
            <a:ext cx="2476688" cy="1202774"/>
          </a:xfrm>
          <a:prstGeom prst="rect">
            <a:avLst/>
          </a:prstGeom>
        </p:spPr>
        <p:txBody>
          <a:bodyPr>
            <a:noAutofit/>
          </a:bodyPr>
          <a:lstStyle>
            <a:lvl1pPr marL="0" indent="0" algn="justLow">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p>
        </p:txBody>
      </p:sp>
      <p:sp>
        <p:nvSpPr>
          <p:cNvPr id="27" name="Text Placeholder 68"/>
          <p:cNvSpPr>
            <a:spLocks noGrp="1"/>
          </p:cNvSpPr>
          <p:nvPr>
            <p:ph type="body" sz="quarter" idx="22" hasCustomPrompt="1"/>
          </p:nvPr>
        </p:nvSpPr>
        <p:spPr>
          <a:xfrm>
            <a:off x="611560" y="1318176"/>
            <a:ext cx="2476688" cy="1202774"/>
          </a:xfrm>
          <a:prstGeom prst="rect">
            <a:avLst/>
          </a:prstGeom>
        </p:spPr>
        <p:txBody>
          <a:bodyPr>
            <a:noAutofit/>
          </a:bodyPr>
          <a:lstStyle>
            <a:lvl1pPr marL="0" indent="0" algn="justLow">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p>
        </p:txBody>
      </p:sp>
      <p:sp>
        <p:nvSpPr>
          <p:cNvPr id="28" name="Text Placeholder 68"/>
          <p:cNvSpPr>
            <a:spLocks noGrp="1"/>
          </p:cNvSpPr>
          <p:nvPr>
            <p:ph type="body" sz="quarter" idx="23" hasCustomPrompt="1"/>
          </p:nvPr>
        </p:nvSpPr>
        <p:spPr>
          <a:xfrm>
            <a:off x="6012160" y="3269926"/>
            <a:ext cx="2476688" cy="1202774"/>
          </a:xfrm>
          <a:prstGeom prst="rect">
            <a:avLst/>
          </a:prstGeom>
        </p:spPr>
        <p:txBody>
          <a:bodyPr>
            <a:noAutofit/>
          </a:bodyPr>
          <a:lstStyle>
            <a:lvl1pPr marL="0" indent="0" algn="justLow">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p>
        </p:txBody>
      </p:sp>
      <p:sp>
        <p:nvSpPr>
          <p:cNvPr id="29" name="Text Placeholder 68"/>
          <p:cNvSpPr>
            <a:spLocks noGrp="1"/>
          </p:cNvSpPr>
          <p:nvPr>
            <p:ph type="body" sz="quarter" idx="24" hasCustomPrompt="1"/>
          </p:nvPr>
        </p:nvSpPr>
        <p:spPr>
          <a:xfrm>
            <a:off x="6012160" y="1318176"/>
            <a:ext cx="2476688" cy="1202774"/>
          </a:xfrm>
          <a:prstGeom prst="rect">
            <a:avLst/>
          </a:prstGeom>
        </p:spPr>
        <p:txBody>
          <a:bodyPr>
            <a:noAutofit/>
          </a:bodyPr>
          <a:lstStyle>
            <a:lvl1pPr marL="0" indent="0" algn="justLow">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p>
        </p:txBody>
      </p:sp>
      <p:sp>
        <p:nvSpPr>
          <p:cNvPr id="17"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Tree>
    <p:extLst>
      <p:ext uri="{BB962C8B-B14F-4D97-AF65-F5344CB8AC3E}">
        <p14:creationId xmlns:p14="http://schemas.microsoft.com/office/powerpoint/2010/main" xmlns="" val="158269635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5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grpSp>
        <p:nvGrpSpPr>
          <p:cNvPr id="58" name="Group 57"/>
          <p:cNvGrpSpPr/>
          <p:nvPr userDrawn="1"/>
        </p:nvGrpSpPr>
        <p:grpSpPr>
          <a:xfrm>
            <a:off x="902621" y="1549474"/>
            <a:ext cx="1522058" cy="1522058"/>
            <a:chOff x="7658100" y="3086100"/>
            <a:chExt cx="1028700" cy="1028700"/>
          </a:xfrm>
        </p:grpSpPr>
        <p:sp>
          <p:nvSpPr>
            <p:cNvPr id="59" name="Freeform 40"/>
            <p:cNvSpPr>
              <a:spLocks/>
            </p:cNvSpPr>
            <p:nvPr/>
          </p:nvSpPr>
          <p:spPr bwMode="auto">
            <a:xfrm>
              <a:off x="7658100" y="308610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800 w 1600"/>
                <a:gd name="T9" fmla="*/ 0 h 1600"/>
                <a:gd name="T10" fmla="*/ 800 w 1600"/>
                <a:gd name="T11" fmla="*/ 0 h 1600"/>
                <a:gd name="T12" fmla="*/ 1600 w 1600"/>
                <a:gd name="T13" fmla="*/ 800 h 1600"/>
              </a:gdLst>
              <a:ahLst/>
              <a:cxnLst>
                <a:cxn ang="0">
                  <a:pos x="T0" y="T1"/>
                </a:cxn>
                <a:cxn ang="0">
                  <a:pos x="T2" y="T3"/>
                </a:cxn>
                <a:cxn ang="0">
                  <a:pos x="T4" y="T5"/>
                </a:cxn>
                <a:cxn ang="0">
                  <a:pos x="T6" y="T7"/>
                </a:cxn>
                <a:cxn ang="0">
                  <a:pos x="T8" y="T9"/>
                </a:cxn>
                <a:cxn ang="0">
                  <a:pos x="T10" y="T11"/>
                </a:cxn>
                <a:cxn ang="0">
                  <a:pos x="T12" y="T13"/>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360"/>
                    <a:pt x="360" y="0"/>
                    <a:pt x="800" y="0"/>
                  </a:cubicBezTo>
                  <a:cubicBezTo>
                    <a:pt x="800" y="0"/>
                    <a:pt x="800" y="0"/>
                    <a:pt x="800" y="0"/>
                  </a:cubicBezTo>
                  <a:cubicBezTo>
                    <a:pt x="1240" y="0"/>
                    <a:pt x="1600" y="360"/>
                    <a:pt x="1600" y="80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59"/>
            <p:cNvSpPr>
              <a:spLocks noEditPoints="1"/>
            </p:cNvSpPr>
            <p:nvPr/>
          </p:nvSpPr>
          <p:spPr bwMode="auto">
            <a:xfrm>
              <a:off x="8054975" y="3332444"/>
              <a:ext cx="236538" cy="114300"/>
            </a:xfrm>
            <a:custGeom>
              <a:avLst/>
              <a:gdLst>
                <a:gd name="T0" fmla="*/ 366 w 366"/>
                <a:gd name="T1" fmla="*/ 176 h 176"/>
                <a:gd name="T2" fmla="*/ 293 w 366"/>
                <a:gd name="T3" fmla="*/ 176 h 176"/>
                <a:gd name="T4" fmla="*/ 292 w 366"/>
                <a:gd name="T5" fmla="*/ 169 h 176"/>
                <a:gd name="T6" fmla="*/ 183 w 366"/>
                <a:gd name="T7" fmla="*/ 73 h 176"/>
                <a:gd name="T8" fmla="*/ 73 w 366"/>
                <a:gd name="T9" fmla="*/ 169 h 176"/>
                <a:gd name="T10" fmla="*/ 73 w 366"/>
                <a:gd name="T11" fmla="*/ 176 h 176"/>
                <a:gd name="T12" fmla="*/ 0 w 366"/>
                <a:gd name="T13" fmla="*/ 176 h 176"/>
                <a:gd name="T14" fmla="*/ 1 w 366"/>
                <a:gd name="T15" fmla="*/ 167 h 176"/>
                <a:gd name="T16" fmla="*/ 183 w 366"/>
                <a:gd name="T17" fmla="*/ 0 h 176"/>
                <a:gd name="T18" fmla="*/ 365 w 366"/>
                <a:gd name="T19" fmla="*/ 167 h 176"/>
                <a:gd name="T20" fmla="*/ 366 w 366"/>
                <a:gd name="T21" fmla="*/ 176 h 176"/>
                <a:gd name="T22" fmla="*/ 307 w 366"/>
                <a:gd name="T23" fmla="*/ 160 h 176"/>
                <a:gd name="T24" fmla="*/ 348 w 366"/>
                <a:gd name="T25" fmla="*/ 160 h 176"/>
                <a:gd name="T26" fmla="*/ 183 w 366"/>
                <a:gd name="T27" fmla="*/ 16 h 176"/>
                <a:gd name="T28" fmla="*/ 18 w 366"/>
                <a:gd name="T29" fmla="*/ 160 h 176"/>
                <a:gd name="T30" fmla="*/ 59 w 366"/>
                <a:gd name="T31" fmla="*/ 160 h 176"/>
                <a:gd name="T32" fmla="*/ 183 w 366"/>
                <a:gd name="T33" fmla="*/ 57 h 176"/>
                <a:gd name="T34" fmla="*/ 307 w 366"/>
                <a:gd name="T35"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76">
                  <a:moveTo>
                    <a:pt x="366" y="176"/>
                  </a:moveTo>
                  <a:cubicBezTo>
                    <a:pt x="293" y="176"/>
                    <a:pt x="293" y="176"/>
                    <a:pt x="293" y="176"/>
                  </a:cubicBezTo>
                  <a:cubicBezTo>
                    <a:pt x="292" y="169"/>
                    <a:pt x="292" y="169"/>
                    <a:pt x="292" y="169"/>
                  </a:cubicBezTo>
                  <a:cubicBezTo>
                    <a:pt x="285" y="114"/>
                    <a:pt x="238" y="73"/>
                    <a:pt x="183" y="73"/>
                  </a:cubicBezTo>
                  <a:cubicBezTo>
                    <a:pt x="127" y="73"/>
                    <a:pt x="80" y="114"/>
                    <a:pt x="73" y="169"/>
                  </a:cubicBezTo>
                  <a:cubicBezTo>
                    <a:pt x="73" y="176"/>
                    <a:pt x="73" y="176"/>
                    <a:pt x="73" y="176"/>
                  </a:cubicBezTo>
                  <a:cubicBezTo>
                    <a:pt x="0" y="176"/>
                    <a:pt x="0" y="176"/>
                    <a:pt x="0" y="176"/>
                  </a:cubicBezTo>
                  <a:cubicBezTo>
                    <a:pt x="1" y="167"/>
                    <a:pt x="1" y="167"/>
                    <a:pt x="1" y="167"/>
                  </a:cubicBezTo>
                  <a:cubicBezTo>
                    <a:pt x="9" y="74"/>
                    <a:pt x="89" y="0"/>
                    <a:pt x="183" y="0"/>
                  </a:cubicBezTo>
                  <a:cubicBezTo>
                    <a:pt x="277" y="0"/>
                    <a:pt x="357" y="74"/>
                    <a:pt x="365" y="167"/>
                  </a:cubicBezTo>
                  <a:lnTo>
                    <a:pt x="366" y="176"/>
                  </a:lnTo>
                  <a:close/>
                  <a:moveTo>
                    <a:pt x="307" y="160"/>
                  </a:moveTo>
                  <a:cubicBezTo>
                    <a:pt x="348" y="160"/>
                    <a:pt x="348" y="160"/>
                    <a:pt x="348" y="160"/>
                  </a:cubicBezTo>
                  <a:cubicBezTo>
                    <a:pt x="337" y="79"/>
                    <a:pt x="266" y="16"/>
                    <a:pt x="183" y="16"/>
                  </a:cubicBezTo>
                  <a:cubicBezTo>
                    <a:pt x="100" y="16"/>
                    <a:pt x="29" y="79"/>
                    <a:pt x="18" y="160"/>
                  </a:cubicBezTo>
                  <a:cubicBezTo>
                    <a:pt x="59" y="160"/>
                    <a:pt x="59" y="160"/>
                    <a:pt x="59" y="160"/>
                  </a:cubicBezTo>
                  <a:cubicBezTo>
                    <a:pt x="70" y="101"/>
                    <a:pt x="122" y="57"/>
                    <a:pt x="183" y="57"/>
                  </a:cubicBezTo>
                  <a:cubicBezTo>
                    <a:pt x="244" y="57"/>
                    <a:pt x="296" y="101"/>
                    <a:pt x="307" y="1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0"/>
            <p:cNvSpPr>
              <a:spLocks noEditPoints="1"/>
            </p:cNvSpPr>
            <p:nvPr/>
          </p:nvSpPr>
          <p:spPr bwMode="auto">
            <a:xfrm>
              <a:off x="7869238" y="3438525"/>
              <a:ext cx="608013" cy="114300"/>
            </a:xfrm>
            <a:custGeom>
              <a:avLst/>
              <a:gdLst>
                <a:gd name="T0" fmla="*/ 946 w 946"/>
                <a:gd name="T1" fmla="*/ 177 h 177"/>
                <a:gd name="T2" fmla="*/ 713 w 946"/>
                <a:gd name="T3" fmla="*/ 177 h 177"/>
                <a:gd name="T4" fmla="*/ 713 w 946"/>
                <a:gd name="T5" fmla="*/ 153 h 177"/>
                <a:gd name="T6" fmla="*/ 702 w 946"/>
                <a:gd name="T7" fmla="*/ 143 h 177"/>
                <a:gd name="T8" fmla="*/ 666 w 946"/>
                <a:gd name="T9" fmla="*/ 143 h 177"/>
                <a:gd name="T10" fmla="*/ 655 w 946"/>
                <a:gd name="T11" fmla="*/ 153 h 177"/>
                <a:gd name="T12" fmla="*/ 655 w 946"/>
                <a:gd name="T13" fmla="*/ 177 h 177"/>
                <a:gd name="T14" fmla="*/ 291 w 946"/>
                <a:gd name="T15" fmla="*/ 177 h 177"/>
                <a:gd name="T16" fmla="*/ 291 w 946"/>
                <a:gd name="T17" fmla="*/ 153 h 177"/>
                <a:gd name="T18" fmla="*/ 280 w 946"/>
                <a:gd name="T19" fmla="*/ 143 h 177"/>
                <a:gd name="T20" fmla="*/ 244 w 946"/>
                <a:gd name="T21" fmla="*/ 143 h 177"/>
                <a:gd name="T22" fmla="*/ 233 w 946"/>
                <a:gd name="T23" fmla="*/ 153 h 177"/>
                <a:gd name="T24" fmla="*/ 233 w 946"/>
                <a:gd name="T25" fmla="*/ 177 h 177"/>
                <a:gd name="T26" fmla="*/ 0 w 946"/>
                <a:gd name="T27" fmla="*/ 177 h 177"/>
                <a:gd name="T28" fmla="*/ 0 w 946"/>
                <a:gd name="T29" fmla="*/ 131 h 177"/>
                <a:gd name="T30" fmla="*/ 131 w 946"/>
                <a:gd name="T31" fmla="*/ 0 h 177"/>
                <a:gd name="T32" fmla="*/ 815 w 946"/>
                <a:gd name="T33" fmla="*/ 0 h 177"/>
                <a:gd name="T34" fmla="*/ 946 w 946"/>
                <a:gd name="T35" fmla="*/ 131 h 177"/>
                <a:gd name="T36" fmla="*/ 946 w 946"/>
                <a:gd name="T37" fmla="*/ 177 h 177"/>
                <a:gd name="T38" fmla="*/ 729 w 946"/>
                <a:gd name="T39" fmla="*/ 161 h 177"/>
                <a:gd name="T40" fmla="*/ 930 w 946"/>
                <a:gd name="T41" fmla="*/ 161 h 177"/>
                <a:gd name="T42" fmla="*/ 930 w 946"/>
                <a:gd name="T43" fmla="*/ 131 h 177"/>
                <a:gd name="T44" fmla="*/ 815 w 946"/>
                <a:gd name="T45" fmla="*/ 16 h 177"/>
                <a:gd name="T46" fmla="*/ 131 w 946"/>
                <a:gd name="T47" fmla="*/ 16 h 177"/>
                <a:gd name="T48" fmla="*/ 16 w 946"/>
                <a:gd name="T49" fmla="*/ 131 h 177"/>
                <a:gd name="T50" fmla="*/ 16 w 946"/>
                <a:gd name="T51" fmla="*/ 161 h 177"/>
                <a:gd name="T52" fmla="*/ 217 w 946"/>
                <a:gd name="T53" fmla="*/ 161 h 177"/>
                <a:gd name="T54" fmla="*/ 217 w 946"/>
                <a:gd name="T55" fmla="*/ 153 h 177"/>
                <a:gd name="T56" fmla="*/ 244 w 946"/>
                <a:gd name="T57" fmla="*/ 127 h 177"/>
                <a:gd name="T58" fmla="*/ 280 w 946"/>
                <a:gd name="T59" fmla="*/ 127 h 177"/>
                <a:gd name="T60" fmla="*/ 307 w 946"/>
                <a:gd name="T61" fmla="*/ 153 h 177"/>
                <a:gd name="T62" fmla="*/ 307 w 946"/>
                <a:gd name="T63" fmla="*/ 161 h 177"/>
                <a:gd name="T64" fmla="*/ 639 w 946"/>
                <a:gd name="T65" fmla="*/ 161 h 177"/>
                <a:gd name="T66" fmla="*/ 639 w 946"/>
                <a:gd name="T67" fmla="*/ 153 h 177"/>
                <a:gd name="T68" fmla="*/ 666 w 946"/>
                <a:gd name="T69" fmla="*/ 127 h 177"/>
                <a:gd name="T70" fmla="*/ 702 w 946"/>
                <a:gd name="T71" fmla="*/ 127 h 177"/>
                <a:gd name="T72" fmla="*/ 729 w 946"/>
                <a:gd name="T73" fmla="*/ 153 h 177"/>
                <a:gd name="T74" fmla="*/ 729 w 946"/>
                <a:gd name="T75" fmla="*/ 16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177">
                  <a:moveTo>
                    <a:pt x="946" y="177"/>
                  </a:moveTo>
                  <a:cubicBezTo>
                    <a:pt x="713" y="177"/>
                    <a:pt x="713" y="177"/>
                    <a:pt x="713" y="177"/>
                  </a:cubicBezTo>
                  <a:cubicBezTo>
                    <a:pt x="713" y="153"/>
                    <a:pt x="713" y="153"/>
                    <a:pt x="713" y="153"/>
                  </a:cubicBezTo>
                  <a:cubicBezTo>
                    <a:pt x="713" y="147"/>
                    <a:pt x="708" y="143"/>
                    <a:pt x="702" y="143"/>
                  </a:cubicBezTo>
                  <a:cubicBezTo>
                    <a:pt x="666" y="143"/>
                    <a:pt x="666" y="143"/>
                    <a:pt x="666" y="143"/>
                  </a:cubicBezTo>
                  <a:cubicBezTo>
                    <a:pt x="660" y="143"/>
                    <a:pt x="655" y="147"/>
                    <a:pt x="655" y="153"/>
                  </a:cubicBezTo>
                  <a:cubicBezTo>
                    <a:pt x="655" y="177"/>
                    <a:pt x="655" y="177"/>
                    <a:pt x="655" y="177"/>
                  </a:cubicBezTo>
                  <a:cubicBezTo>
                    <a:pt x="291" y="177"/>
                    <a:pt x="291" y="177"/>
                    <a:pt x="291" y="177"/>
                  </a:cubicBezTo>
                  <a:cubicBezTo>
                    <a:pt x="291" y="153"/>
                    <a:pt x="291" y="153"/>
                    <a:pt x="291" y="153"/>
                  </a:cubicBezTo>
                  <a:cubicBezTo>
                    <a:pt x="291" y="147"/>
                    <a:pt x="286" y="143"/>
                    <a:pt x="280" y="143"/>
                  </a:cubicBezTo>
                  <a:cubicBezTo>
                    <a:pt x="244" y="143"/>
                    <a:pt x="244" y="143"/>
                    <a:pt x="244" y="143"/>
                  </a:cubicBezTo>
                  <a:cubicBezTo>
                    <a:pt x="238" y="143"/>
                    <a:pt x="233" y="147"/>
                    <a:pt x="233" y="153"/>
                  </a:cubicBezTo>
                  <a:cubicBezTo>
                    <a:pt x="233" y="177"/>
                    <a:pt x="233" y="177"/>
                    <a:pt x="233" y="177"/>
                  </a:cubicBezTo>
                  <a:cubicBezTo>
                    <a:pt x="0" y="177"/>
                    <a:pt x="0" y="177"/>
                    <a:pt x="0" y="177"/>
                  </a:cubicBezTo>
                  <a:cubicBezTo>
                    <a:pt x="0" y="131"/>
                    <a:pt x="0" y="131"/>
                    <a:pt x="0" y="131"/>
                  </a:cubicBezTo>
                  <a:cubicBezTo>
                    <a:pt x="0" y="59"/>
                    <a:pt x="58" y="0"/>
                    <a:pt x="131" y="0"/>
                  </a:cubicBezTo>
                  <a:cubicBezTo>
                    <a:pt x="815" y="0"/>
                    <a:pt x="815" y="0"/>
                    <a:pt x="815" y="0"/>
                  </a:cubicBezTo>
                  <a:cubicBezTo>
                    <a:pt x="887" y="0"/>
                    <a:pt x="946" y="59"/>
                    <a:pt x="946" y="131"/>
                  </a:cubicBezTo>
                  <a:lnTo>
                    <a:pt x="946" y="177"/>
                  </a:lnTo>
                  <a:close/>
                  <a:moveTo>
                    <a:pt x="729" y="161"/>
                  </a:moveTo>
                  <a:cubicBezTo>
                    <a:pt x="930" y="161"/>
                    <a:pt x="930" y="161"/>
                    <a:pt x="930" y="161"/>
                  </a:cubicBezTo>
                  <a:cubicBezTo>
                    <a:pt x="930" y="131"/>
                    <a:pt x="930" y="131"/>
                    <a:pt x="930" y="131"/>
                  </a:cubicBezTo>
                  <a:cubicBezTo>
                    <a:pt x="930" y="68"/>
                    <a:pt x="878" y="16"/>
                    <a:pt x="815" y="16"/>
                  </a:cubicBezTo>
                  <a:cubicBezTo>
                    <a:pt x="131" y="16"/>
                    <a:pt x="131" y="16"/>
                    <a:pt x="131" y="16"/>
                  </a:cubicBezTo>
                  <a:cubicBezTo>
                    <a:pt x="67" y="16"/>
                    <a:pt x="16" y="68"/>
                    <a:pt x="16" y="131"/>
                  </a:cubicBezTo>
                  <a:cubicBezTo>
                    <a:pt x="16" y="161"/>
                    <a:pt x="16" y="161"/>
                    <a:pt x="16" y="161"/>
                  </a:cubicBezTo>
                  <a:cubicBezTo>
                    <a:pt x="217" y="161"/>
                    <a:pt x="217" y="161"/>
                    <a:pt x="217" y="161"/>
                  </a:cubicBezTo>
                  <a:cubicBezTo>
                    <a:pt x="217" y="153"/>
                    <a:pt x="217" y="153"/>
                    <a:pt x="217" y="153"/>
                  </a:cubicBezTo>
                  <a:cubicBezTo>
                    <a:pt x="217" y="139"/>
                    <a:pt x="229" y="127"/>
                    <a:pt x="244" y="127"/>
                  </a:cubicBezTo>
                  <a:cubicBezTo>
                    <a:pt x="280" y="127"/>
                    <a:pt x="280" y="127"/>
                    <a:pt x="280" y="127"/>
                  </a:cubicBezTo>
                  <a:cubicBezTo>
                    <a:pt x="295" y="127"/>
                    <a:pt x="307" y="139"/>
                    <a:pt x="307" y="153"/>
                  </a:cubicBezTo>
                  <a:cubicBezTo>
                    <a:pt x="307" y="161"/>
                    <a:pt x="307" y="161"/>
                    <a:pt x="307" y="161"/>
                  </a:cubicBezTo>
                  <a:cubicBezTo>
                    <a:pt x="639" y="161"/>
                    <a:pt x="639" y="161"/>
                    <a:pt x="639" y="161"/>
                  </a:cubicBezTo>
                  <a:cubicBezTo>
                    <a:pt x="639" y="153"/>
                    <a:pt x="639" y="153"/>
                    <a:pt x="639" y="153"/>
                  </a:cubicBezTo>
                  <a:cubicBezTo>
                    <a:pt x="639" y="139"/>
                    <a:pt x="651" y="127"/>
                    <a:pt x="666" y="127"/>
                  </a:cubicBezTo>
                  <a:cubicBezTo>
                    <a:pt x="702" y="127"/>
                    <a:pt x="702" y="127"/>
                    <a:pt x="702" y="127"/>
                  </a:cubicBezTo>
                  <a:cubicBezTo>
                    <a:pt x="717" y="127"/>
                    <a:pt x="729" y="139"/>
                    <a:pt x="729" y="153"/>
                  </a:cubicBezTo>
                  <a:lnTo>
                    <a:pt x="729" y="1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61"/>
            <p:cNvSpPr>
              <a:spLocks noEditPoints="1"/>
            </p:cNvSpPr>
            <p:nvPr/>
          </p:nvSpPr>
          <p:spPr bwMode="auto">
            <a:xfrm>
              <a:off x="7869238" y="3576638"/>
              <a:ext cx="608013" cy="276225"/>
            </a:xfrm>
            <a:custGeom>
              <a:avLst/>
              <a:gdLst>
                <a:gd name="T0" fmla="*/ 815 w 946"/>
                <a:gd name="T1" fmla="*/ 430 h 430"/>
                <a:gd name="T2" fmla="*/ 131 w 946"/>
                <a:gd name="T3" fmla="*/ 430 h 430"/>
                <a:gd name="T4" fmla="*/ 0 w 946"/>
                <a:gd name="T5" fmla="*/ 298 h 430"/>
                <a:gd name="T6" fmla="*/ 0 w 946"/>
                <a:gd name="T7" fmla="*/ 0 h 430"/>
                <a:gd name="T8" fmla="*/ 233 w 946"/>
                <a:gd name="T9" fmla="*/ 0 h 430"/>
                <a:gd name="T10" fmla="*/ 233 w 946"/>
                <a:gd name="T11" fmla="*/ 34 h 430"/>
                <a:gd name="T12" fmla="*/ 244 w 946"/>
                <a:gd name="T13" fmla="*/ 45 h 430"/>
                <a:gd name="T14" fmla="*/ 280 w 946"/>
                <a:gd name="T15" fmla="*/ 45 h 430"/>
                <a:gd name="T16" fmla="*/ 291 w 946"/>
                <a:gd name="T17" fmla="*/ 34 h 430"/>
                <a:gd name="T18" fmla="*/ 291 w 946"/>
                <a:gd name="T19" fmla="*/ 0 h 430"/>
                <a:gd name="T20" fmla="*/ 655 w 946"/>
                <a:gd name="T21" fmla="*/ 0 h 430"/>
                <a:gd name="T22" fmla="*/ 655 w 946"/>
                <a:gd name="T23" fmla="*/ 34 h 430"/>
                <a:gd name="T24" fmla="*/ 666 w 946"/>
                <a:gd name="T25" fmla="*/ 45 h 430"/>
                <a:gd name="T26" fmla="*/ 702 w 946"/>
                <a:gd name="T27" fmla="*/ 45 h 430"/>
                <a:gd name="T28" fmla="*/ 713 w 946"/>
                <a:gd name="T29" fmla="*/ 34 h 430"/>
                <a:gd name="T30" fmla="*/ 713 w 946"/>
                <a:gd name="T31" fmla="*/ 0 h 430"/>
                <a:gd name="T32" fmla="*/ 946 w 946"/>
                <a:gd name="T33" fmla="*/ 0 h 430"/>
                <a:gd name="T34" fmla="*/ 946 w 946"/>
                <a:gd name="T35" fmla="*/ 298 h 430"/>
                <a:gd name="T36" fmla="*/ 815 w 946"/>
                <a:gd name="T37" fmla="*/ 430 h 430"/>
                <a:gd name="T38" fmla="*/ 16 w 946"/>
                <a:gd name="T39" fmla="*/ 16 h 430"/>
                <a:gd name="T40" fmla="*/ 16 w 946"/>
                <a:gd name="T41" fmla="*/ 298 h 430"/>
                <a:gd name="T42" fmla="*/ 131 w 946"/>
                <a:gd name="T43" fmla="*/ 414 h 430"/>
                <a:gd name="T44" fmla="*/ 815 w 946"/>
                <a:gd name="T45" fmla="*/ 414 h 430"/>
                <a:gd name="T46" fmla="*/ 930 w 946"/>
                <a:gd name="T47" fmla="*/ 298 h 430"/>
                <a:gd name="T48" fmla="*/ 930 w 946"/>
                <a:gd name="T49" fmla="*/ 16 h 430"/>
                <a:gd name="T50" fmla="*/ 729 w 946"/>
                <a:gd name="T51" fmla="*/ 16 h 430"/>
                <a:gd name="T52" fmla="*/ 729 w 946"/>
                <a:gd name="T53" fmla="*/ 34 h 430"/>
                <a:gd name="T54" fmla="*/ 702 w 946"/>
                <a:gd name="T55" fmla="*/ 61 h 430"/>
                <a:gd name="T56" fmla="*/ 666 w 946"/>
                <a:gd name="T57" fmla="*/ 61 h 430"/>
                <a:gd name="T58" fmla="*/ 639 w 946"/>
                <a:gd name="T59" fmla="*/ 34 h 430"/>
                <a:gd name="T60" fmla="*/ 639 w 946"/>
                <a:gd name="T61" fmla="*/ 16 h 430"/>
                <a:gd name="T62" fmla="*/ 307 w 946"/>
                <a:gd name="T63" fmla="*/ 16 h 430"/>
                <a:gd name="T64" fmla="*/ 307 w 946"/>
                <a:gd name="T65" fmla="*/ 34 h 430"/>
                <a:gd name="T66" fmla="*/ 280 w 946"/>
                <a:gd name="T67" fmla="*/ 61 h 430"/>
                <a:gd name="T68" fmla="*/ 244 w 946"/>
                <a:gd name="T69" fmla="*/ 61 h 430"/>
                <a:gd name="T70" fmla="*/ 217 w 946"/>
                <a:gd name="T71" fmla="*/ 34 h 430"/>
                <a:gd name="T72" fmla="*/ 217 w 946"/>
                <a:gd name="T73" fmla="*/ 16 h 430"/>
                <a:gd name="T74" fmla="*/ 16 w 946"/>
                <a:gd name="T75"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430">
                  <a:moveTo>
                    <a:pt x="815" y="430"/>
                  </a:moveTo>
                  <a:cubicBezTo>
                    <a:pt x="131" y="430"/>
                    <a:pt x="131" y="430"/>
                    <a:pt x="131" y="430"/>
                  </a:cubicBezTo>
                  <a:cubicBezTo>
                    <a:pt x="58" y="430"/>
                    <a:pt x="0" y="371"/>
                    <a:pt x="0" y="298"/>
                  </a:cubicBezTo>
                  <a:cubicBezTo>
                    <a:pt x="0" y="0"/>
                    <a:pt x="0" y="0"/>
                    <a:pt x="0" y="0"/>
                  </a:cubicBezTo>
                  <a:cubicBezTo>
                    <a:pt x="233" y="0"/>
                    <a:pt x="233" y="0"/>
                    <a:pt x="233" y="0"/>
                  </a:cubicBezTo>
                  <a:cubicBezTo>
                    <a:pt x="233" y="34"/>
                    <a:pt x="233" y="34"/>
                    <a:pt x="233" y="34"/>
                  </a:cubicBezTo>
                  <a:cubicBezTo>
                    <a:pt x="233" y="40"/>
                    <a:pt x="238" y="45"/>
                    <a:pt x="244" y="45"/>
                  </a:cubicBezTo>
                  <a:cubicBezTo>
                    <a:pt x="280" y="45"/>
                    <a:pt x="280" y="45"/>
                    <a:pt x="280" y="45"/>
                  </a:cubicBezTo>
                  <a:cubicBezTo>
                    <a:pt x="286" y="45"/>
                    <a:pt x="291" y="40"/>
                    <a:pt x="291" y="34"/>
                  </a:cubicBezTo>
                  <a:cubicBezTo>
                    <a:pt x="291" y="0"/>
                    <a:pt x="291" y="0"/>
                    <a:pt x="291" y="0"/>
                  </a:cubicBezTo>
                  <a:cubicBezTo>
                    <a:pt x="655" y="0"/>
                    <a:pt x="655" y="0"/>
                    <a:pt x="655" y="0"/>
                  </a:cubicBezTo>
                  <a:cubicBezTo>
                    <a:pt x="655" y="34"/>
                    <a:pt x="655" y="34"/>
                    <a:pt x="655" y="34"/>
                  </a:cubicBezTo>
                  <a:cubicBezTo>
                    <a:pt x="655" y="40"/>
                    <a:pt x="660" y="45"/>
                    <a:pt x="666" y="45"/>
                  </a:cubicBezTo>
                  <a:cubicBezTo>
                    <a:pt x="702" y="45"/>
                    <a:pt x="702" y="45"/>
                    <a:pt x="702" y="45"/>
                  </a:cubicBezTo>
                  <a:cubicBezTo>
                    <a:pt x="708" y="45"/>
                    <a:pt x="713" y="40"/>
                    <a:pt x="713" y="34"/>
                  </a:cubicBezTo>
                  <a:cubicBezTo>
                    <a:pt x="713" y="0"/>
                    <a:pt x="713" y="0"/>
                    <a:pt x="713" y="0"/>
                  </a:cubicBezTo>
                  <a:cubicBezTo>
                    <a:pt x="946" y="0"/>
                    <a:pt x="946" y="0"/>
                    <a:pt x="946" y="0"/>
                  </a:cubicBezTo>
                  <a:cubicBezTo>
                    <a:pt x="946" y="298"/>
                    <a:pt x="946" y="298"/>
                    <a:pt x="946" y="298"/>
                  </a:cubicBezTo>
                  <a:cubicBezTo>
                    <a:pt x="946" y="371"/>
                    <a:pt x="887" y="430"/>
                    <a:pt x="815" y="430"/>
                  </a:cubicBezTo>
                  <a:close/>
                  <a:moveTo>
                    <a:pt x="16" y="16"/>
                  </a:moveTo>
                  <a:cubicBezTo>
                    <a:pt x="16" y="298"/>
                    <a:pt x="16" y="298"/>
                    <a:pt x="16" y="298"/>
                  </a:cubicBezTo>
                  <a:cubicBezTo>
                    <a:pt x="16" y="362"/>
                    <a:pt x="67" y="414"/>
                    <a:pt x="131" y="414"/>
                  </a:cubicBezTo>
                  <a:cubicBezTo>
                    <a:pt x="815" y="414"/>
                    <a:pt x="815" y="414"/>
                    <a:pt x="815" y="414"/>
                  </a:cubicBezTo>
                  <a:cubicBezTo>
                    <a:pt x="878" y="414"/>
                    <a:pt x="930" y="362"/>
                    <a:pt x="930" y="298"/>
                  </a:cubicBezTo>
                  <a:cubicBezTo>
                    <a:pt x="930" y="16"/>
                    <a:pt x="930" y="16"/>
                    <a:pt x="930" y="16"/>
                  </a:cubicBezTo>
                  <a:cubicBezTo>
                    <a:pt x="729" y="16"/>
                    <a:pt x="729" y="16"/>
                    <a:pt x="729" y="16"/>
                  </a:cubicBezTo>
                  <a:cubicBezTo>
                    <a:pt x="729" y="34"/>
                    <a:pt x="729" y="34"/>
                    <a:pt x="729" y="34"/>
                  </a:cubicBezTo>
                  <a:cubicBezTo>
                    <a:pt x="729" y="49"/>
                    <a:pt x="717" y="61"/>
                    <a:pt x="702" y="61"/>
                  </a:cubicBezTo>
                  <a:cubicBezTo>
                    <a:pt x="666" y="61"/>
                    <a:pt x="666" y="61"/>
                    <a:pt x="666" y="61"/>
                  </a:cubicBezTo>
                  <a:cubicBezTo>
                    <a:pt x="651" y="61"/>
                    <a:pt x="639" y="49"/>
                    <a:pt x="639" y="34"/>
                  </a:cubicBezTo>
                  <a:cubicBezTo>
                    <a:pt x="639" y="16"/>
                    <a:pt x="639" y="16"/>
                    <a:pt x="639" y="16"/>
                  </a:cubicBezTo>
                  <a:cubicBezTo>
                    <a:pt x="307" y="16"/>
                    <a:pt x="307" y="16"/>
                    <a:pt x="307" y="16"/>
                  </a:cubicBezTo>
                  <a:cubicBezTo>
                    <a:pt x="307" y="34"/>
                    <a:pt x="307" y="34"/>
                    <a:pt x="307" y="34"/>
                  </a:cubicBezTo>
                  <a:cubicBezTo>
                    <a:pt x="307" y="49"/>
                    <a:pt x="295" y="61"/>
                    <a:pt x="280" y="61"/>
                  </a:cubicBezTo>
                  <a:cubicBezTo>
                    <a:pt x="244" y="61"/>
                    <a:pt x="244" y="61"/>
                    <a:pt x="244" y="61"/>
                  </a:cubicBezTo>
                  <a:cubicBezTo>
                    <a:pt x="229" y="61"/>
                    <a:pt x="217" y="49"/>
                    <a:pt x="217" y="34"/>
                  </a:cubicBezTo>
                  <a:cubicBezTo>
                    <a:pt x="217" y="16"/>
                    <a:pt x="217" y="16"/>
                    <a:pt x="217" y="16"/>
                  </a:cubicBezTo>
                  <a:lnTo>
                    <a:pt x="16"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userDrawn="1"/>
        </p:nvGrpSpPr>
        <p:grpSpPr>
          <a:xfrm>
            <a:off x="3810971" y="1549474"/>
            <a:ext cx="1522058" cy="1522058"/>
            <a:chOff x="1485900" y="2057400"/>
            <a:chExt cx="1028700" cy="1028700"/>
          </a:xfrm>
        </p:grpSpPr>
        <p:sp>
          <p:nvSpPr>
            <p:cNvPr id="72" name="Freeform 9"/>
            <p:cNvSpPr>
              <a:spLocks/>
            </p:cNvSpPr>
            <p:nvPr/>
          </p:nvSpPr>
          <p:spPr bwMode="auto">
            <a:xfrm>
              <a:off x="1485900" y="2057400"/>
              <a:ext cx="1028700" cy="1028700"/>
            </a:xfrm>
            <a:custGeom>
              <a:avLst/>
              <a:gdLst>
                <a:gd name="T0" fmla="*/ 1600 w 1600"/>
                <a:gd name="T1" fmla="*/ 800 h 1600"/>
                <a:gd name="T2" fmla="*/ 800 w 1600"/>
                <a:gd name="T3" fmla="*/ 1600 h 1600"/>
                <a:gd name="T4" fmla="*/ 0 w 1600"/>
                <a:gd name="T5" fmla="*/ 800 h 1600"/>
                <a:gd name="T6" fmla="*/ 0 w 1600"/>
                <a:gd name="T7" fmla="*/ 800 h 1600"/>
                <a:gd name="T8" fmla="*/ 800 w 1600"/>
                <a:gd name="T9" fmla="*/ 0 h 1600"/>
                <a:gd name="T10" fmla="*/ 1600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600" y="800"/>
                  </a:moveTo>
                  <a:cubicBezTo>
                    <a:pt x="1600" y="1240"/>
                    <a:pt x="1240" y="1600"/>
                    <a:pt x="800" y="1600"/>
                  </a:cubicBezTo>
                  <a:cubicBezTo>
                    <a:pt x="360" y="1600"/>
                    <a:pt x="0" y="1240"/>
                    <a:pt x="0" y="800"/>
                  </a:cubicBezTo>
                  <a:cubicBezTo>
                    <a:pt x="0" y="800"/>
                    <a:pt x="0" y="800"/>
                    <a:pt x="0" y="800"/>
                  </a:cubicBezTo>
                  <a:cubicBezTo>
                    <a:pt x="0" y="360"/>
                    <a:pt x="360" y="0"/>
                    <a:pt x="800" y="0"/>
                  </a:cubicBezTo>
                  <a:cubicBezTo>
                    <a:pt x="1240" y="0"/>
                    <a:pt x="1600" y="360"/>
                    <a:pt x="1600" y="80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67"/>
            <p:cNvSpPr>
              <a:spLocks noEditPoints="1"/>
            </p:cNvSpPr>
            <p:nvPr/>
          </p:nvSpPr>
          <p:spPr bwMode="auto">
            <a:xfrm>
              <a:off x="1820863" y="2263775"/>
              <a:ext cx="369888" cy="487363"/>
            </a:xfrm>
            <a:custGeom>
              <a:avLst/>
              <a:gdLst>
                <a:gd name="T0" fmla="*/ 383 w 574"/>
                <a:gd name="T1" fmla="*/ 757 h 757"/>
                <a:gd name="T2" fmla="*/ 191 w 574"/>
                <a:gd name="T3" fmla="*/ 757 h 757"/>
                <a:gd name="T4" fmla="*/ 167 w 574"/>
                <a:gd name="T5" fmla="*/ 734 h 757"/>
                <a:gd name="T6" fmla="*/ 167 w 574"/>
                <a:gd name="T7" fmla="*/ 678 h 757"/>
                <a:gd name="T8" fmla="*/ 84 w 574"/>
                <a:gd name="T9" fmla="*/ 499 h 757"/>
                <a:gd name="T10" fmla="*/ 55 w 574"/>
                <a:gd name="T11" fmla="*/ 456 h 757"/>
                <a:gd name="T12" fmla="*/ 29 w 574"/>
                <a:gd name="T13" fmla="*/ 412 h 757"/>
                <a:gd name="T14" fmla="*/ 27 w 574"/>
                <a:gd name="T15" fmla="*/ 408 h 757"/>
                <a:gd name="T16" fmla="*/ 0 w 574"/>
                <a:gd name="T17" fmla="*/ 287 h 757"/>
                <a:gd name="T18" fmla="*/ 287 w 574"/>
                <a:gd name="T19" fmla="*/ 0 h 757"/>
                <a:gd name="T20" fmla="*/ 574 w 574"/>
                <a:gd name="T21" fmla="*/ 287 h 757"/>
                <a:gd name="T22" fmla="*/ 547 w 574"/>
                <a:gd name="T23" fmla="*/ 408 h 757"/>
                <a:gd name="T24" fmla="*/ 545 w 574"/>
                <a:gd name="T25" fmla="*/ 412 h 757"/>
                <a:gd name="T26" fmla="*/ 519 w 574"/>
                <a:gd name="T27" fmla="*/ 456 h 757"/>
                <a:gd name="T28" fmla="*/ 490 w 574"/>
                <a:gd name="T29" fmla="*/ 499 h 757"/>
                <a:gd name="T30" fmla="*/ 407 w 574"/>
                <a:gd name="T31" fmla="*/ 678 h 757"/>
                <a:gd name="T32" fmla="*/ 407 w 574"/>
                <a:gd name="T33" fmla="*/ 734 h 757"/>
                <a:gd name="T34" fmla="*/ 383 w 574"/>
                <a:gd name="T35" fmla="*/ 757 h 757"/>
                <a:gd name="T36" fmla="*/ 287 w 574"/>
                <a:gd name="T37" fmla="*/ 16 h 757"/>
                <a:gd name="T38" fmla="*/ 16 w 574"/>
                <a:gd name="T39" fmla="*/ 287 h 757"/>
                <a:gd name="T40" fmla="*/ 41 w 574"/>
                <a:gd name="T41" fmla="*/ 401 h 757"/>
                <a:gd name="T42" fmla="*/ 43 w 574"/>
                <a:gd name="T43" fmla="*/ 404 h 757"/>
                <a:gd name="T44" fmla="*/ 43 w 574"/>
                <a:gd name="T45" fmla="*/ 405 h 757"/>
                <a:gd name="T46" fmla="*/ 68 w 574"/>
                <a:gd name="T47" fmla="*/ 447 h 757"/>
                <a:gd name="T48" fmla="*/ 69 w 574"/>
                <a:gd name="T49" fmla="*/ 447 h 757"/>
                <a:gd name="T50" fmla="*/ 97 w 574"/>
                <a:gd name="T51" fmla="*/ 490 h 757"/>
                <a:gd name="T52" fmla="*/ 183 w 574"/>
                <a:gd name="T53" fmla="*/ 678 h 757"/>
                <a:gd name="T54" fmla="*/ 183 w 574"/>
                <a:gd name="T55" fmla="*/ 734 h 757"/>
                <a:gd name="T56" fmla="*/ 191 w 574"/>
                <a:gd name="T57" fmla="*/ 741 h 757"/>
                <a:gd name="T58" fmla="*/ 383 w 574"/>
                <a:gd name="T59" fmla="*/ 741 h 757"/>
                <a:gd name="T60" fmla="*/ 391 w 574"/>
                <a:gd name="T61" fmla="*/ 734 h 757"/>
                <a:gd name="T62" fmla="*/ 391 w 574"/>
                <a:gd name="T63" fmla="*/ 678 h 757"/>
                <a:gd name="T64" fmla="*/ 477 w 574"/>
                <a:gd name="T65" fmla="*/ 490 h 757"/>
                <a:gd name="T66" fmla="*/ 505 w 574"/>
                <a:gd name="T67" fmla="*/ 447 h 757"/>
                <a:gd name="T68" fmla="*/ 506 w 574"/>
                <a:gd name="T69" fmla="*/ 447 h 757"/>
                <a:gd name="T70" fmla="*/ 531 w 574"/>
                <a:gd name="T71" fmla="*/ 405 h 757"/>
                <a:gd name="T72" fmla="*/ 531 w 574"/>
                <a:gd name="T73" fmla="*/ 404 h 757"/>
                <a:gd name="T74" fmla="*/ 532 w 574"/>
                <a:gd name="T75" fmla="*/ 402 h 757"/>
                <a:gd name="T76" fmla="*/ 558 w 574"/>
                <a:gd name="T77" fmla="*/ 287 h 757"/>
                <a:gd name="T78" fmla="*/ 287 w 574"/>
                <a:gd name="T79" fmla="*/ 1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757">
                  <a:moveTo>
                    <a:pt x="383" y="757"/>
                  </a:moveTo>
                  <a:cubicBezTo>
                    <a:pt x="191" y="757"/>
                    <a:pt x="191" y="757"/>
                    <a:pt x="191" y="757"/>
                  </a:cubicBezTo>
                  <a:cubicBezTo>
                    <a:pt x="178" y="757"/>
                    <a:pt x="167" y="746"/>
                    <a:pt x="167" y="734"/>
                  </a:cubicBezTo>
                  <a:cubicBezTo>
                    <a:pt x="167" y="678"/>
                    <a:pt x="167" y="678"/>
                    <a:pt x="167" y="678"/>
                  </a:cubicBezTo>
                  <a:cubicBezTo>
                    <a:pt x="167" y="625"/>
                    <a:pt x="125" y="561"/>
                    <a:pt x="84" y="499"/>
                  </a:cubicBezTo>
                  <a:cubicBezTo>
                    <a:pt x="74" y="485"/>
                    <a:pt x="64" y="470"/>
                    <a:pt x="55" y="456"/>
                  </a:cubicBezTo>
                  <a:cubicBezTo>
                    <a:pt x="45" y="442"/>
                    <a:pt x="36" y="428"/>
                    <a:pt x="29" y="412"/>
                  </a:cubicBezTo>
                  <a:cubicBezTo>
                    <a:pt x="28" y="410"/>
                    <a:pt x="27" y="408"/>
                    <a:pt x="27" y="408"/>
                  </a:cubicBezTo>
                  <a:cubicBezTo>
                    <a:pt x="9" y="370"/>
                    <a:pt x="0" y="329"/>
                    <a:pt x="0" y="287"/>
                  </a:cubicBezTo>
                  <a:cubicBezTo>
                    <a:pt x="0" y="129"/>
                    <a:pt x="129" y="0"/>
                    <a:pt x="287" y="0"/>
                  </a:cubicBezTo>
                  <a:cubicBezTo>
                    <a:pt x="445" y="0"/>
                    <a:pt x="574" y="129"/>
                    <a:pt x="574" y="287"/>
                  </a:cubicBezTo>
                  <a:cubicBezTo>
                    <a:pt x="574" y="329"/>
                    <a:pt x="565" y="370"/>
                    <a:pt x="547" y="408"/>
                  </a:cubicBezTo>
                  <a:cubicBezTo>
                    <a:pt x="547" y="408"/>
                    <a:pt x="546" y="411"/>
                    <a:pt x="545" y="412"/>
                  </a:cubicBezTo>
                  <a:cubicBezTo>
                    <a:pt x="538" y="428"/>
                    <a:pt x="529" y="442"/>
                    <a:pt x="519" y="456"/>
                  </a:cubicBezTo>
                  <a:cubicBezTo>
                    <a:pt x="510" y="470"/>
                    <a:pt x="500" y="485"/>
                    <a:pt x="490" y="499"/>
                  </a:cubicBezTo>
                  <a:cubicBezTo>
                    <a:pt x="449" y="561"/>
                    <a:pt x="407" y="625"/>
                    <a:pt x="407" y="678"/>
                  </a:cubicBezTo>
                  <a:cubicBezTo>
                    <a:pt x="407" y="734"/>
                    <a:pt x="407" y="734"/>
                    <a:pt x="407" y="734"/>
                  </a:cubicBezTo>
                  <a:cubicBezTo>
                    <a:pt x="407" y="746"/>
                    <a:pt x="396" y="757"/>
                    <a:pt x="383" y="757"/>
                  </a:cubicBezTo>
                  <a:close/>
                  <a:moveTo>
                    <a:pt x="287" y="16"/>
                  </a:moveTo>
                  <a:cubicBezTo>
                    <a:pt x="138" y="16"/>
                    <a:pt x="16" y="138"/>
                    <a:pt x="16" y="287"/>
                  </a:cubicBezTo>
                  <a:cubicBezTo>
                    <a:pt x="16" y="327"/>
                    <a:pt x="25" y="365"/>
                    <a:pt x="41" y="401"/>
                  </a:cubicBezTo>
                  <a:cubicBezTo>
                    <a:pt x="42" y="402"/>
                    <a:pt x="42" y="403"/>
                    <a:pt x="43" y="404"/>
                  </a:cubicBezTo>
                  <a:cubicBezTo>
                    <a:pt x="43" y="405"/>
                    <a:pt x="43" y="405"/>
                    <a:pt x="43" y="405"/>
                  </a:cubicBezTo>
                  <a:cubicBezTo>
                    <a:pt x="50" y="420"/>
                    <a:pt x="59" y="434"/>
                    <a:pt x="68" y="447"/>
                  </a:cubicBezTo>
                  <a:cubicBezTo>
                    <a:pt x="69" y="447"/>
                    <a:pt x="69" y="447"/>
                    <a:pt x="69" y="447"/>
                  </a:cubicBezTo>
                  <a:cubicBezTo>
                    <a:pt x="78" y="462"/>
                    <a:pt x="87" y="476"/>
                    <a:pt x="97" y="490"/>
                  </a:cubicBezTo>
                  <a:cubicBezTo>
                    <a:pt x="141" y="557"/>
                    <a:pt x="183" y="621"/>
                    <a:pt x="183" y="678"/>
                  </a:cubicBezTo>
                  <a:cubicBezTo>
                    <a:pt x="183" y="734"/>
                    <a:pt x="183" y="734"/>
                    <a:pt x="183" y="734"/>
                  </a:cubicBezTo>
                  <a:cubicBezTo>
                    <a:pt x="183" y="738"/>
                    <a:pt x="187" y="741"/>
                    <a:pt x="191" y="741"/>
                  </a:cubicBezTo>
                  <a:cubicBezTo>
                    <a:pt x="383" y="741"/>
                    <a:pt x="383" y="741"/>
                    <a:pt x="383" y="741"/>
                  </a:cubicBezTo>
                  <a:cubicBezTo>
                    <a:pt x="387" y="741"/>
                    <a:pt x="391" y="738"/>
                    <a:pt x="391" y="734"/>
                  </a:cubicBezTo>
                  <a:cubicBezTo>
                    <a:pt x="391" y="678"/>
                    <a:pt x="391" y="678"/>
                    <a:pt x="391" y="678"/>
                  </a:cubicBezTo>
                  <a:cubicBezTo>
                    <a:pt x="391" y="621"/>
                    <a:pt x="433" y="557"/>
                    <a:pt x="477" y="490"/>
                  </a:cubicBezTo>
                  <a:cubicBezTo>
                    <a:pt x="486" y="476"/>
                    <a:pt x="496" y="462"/>
                    <a:pt x="505" y="447"/>
                  </a:cubicBezTo>
                  <a:cubicBezTo>
                    <a:pt x="506" y="447"/>
                    <a:pt x="506" y="447"/>
                    <a:pt x="506" y="447"/>
                  </a:cubicBezTo>
                  <a:cubicBezTo>
                    <a:pt x="515" y="434"/>
                    <a:pt x="524" y="420"/>
                    <a:pt x="531" y="405"/>
                  </a:cubicBezTo>
                  <a:cubicBezTo>
                    <a:pt x="531" y="404"/>
                    <a:pt x="531" y="404"/>
                    <a:pt x="531" y="404"/>
                  </a:cubicBezTo>
                  <a:cubicBezTo>
                    <a:pt x="532" y="403"/>
                    <a:pt x="532" y="402"/>
                    <a:pt x="532" y="402"/>
                  </a:cubicBezTo>
                  <a:cubicBezTo>
                    <a:pt x="549" y="365"/>
                    <a:pt x="558" y="327"/>
                    <a:pt x="558" y="287"/>
                  </a:cubicBezTo>
                  <a:cubicBezTo>
                    <a:pt x="558" y="138"/>
                    <a:pt x="436" y="16"/>
                    <a:pt x="287"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68"/>
            <p:cNvSpPr>
              <a:spLocks noEditPoints="1"/>
            </p:cNvSpPr>
            <p:nvPr/>
          </p:nvSpPr>
          <p:spPr bwMode="auto">
            <a:xfrm>
              <a:off x="1928813" y="2768600"/>
              <a:ext cx="153988" cy="31750"/>
            </a:xfrm>
            <a:custGeom>
              <a:avLst/>
              <a:gdLst>
                <a:gd name="T0" fmla="*/ 221 w 240"/>
                <a:gd name="T1" fmla="*/ 50 h 50"/>
                <a:gd name="T2" fmla="*/ 19 w 240"/>
                <a:gd name="T3" fmla="*/ 50 h 50"/>
                <a:gd name="T4" fmla="*/ 0 w 240"/>
                <a:gd name="T5" fmla="*/ 31 h 50"/>
                <a:gd name="T6" fmla="*/ 0 w 240"/>
                <a:gd name="T7" fmla="*/ 19 h 50"/>
                <a:gd name="T8" fmla="*/ 19 w 240"/>
                <a:gd name="T9" fmla="*/ 0 h 50"/>
                <a:gd name="T10" fmla="*/ 221 w 240"/>
                <a:gd name="T11" fmla="*/ 0 h 50"/>
                <a:gd name="T12" fmla="*/ 240 w 240"/>
                <a:gd name="T13" fmla="*/ 19 h 50"/>
                <a:gd name="T14" fmla="*/ 240 w 240"/>
                <a:gd name="T15" fmla="*/ 31 h 50"/>
                <a:gd name="T16" fmla="*/ 221 w 240"/>
                <a:gd name="T17" fmla="*/ 50 h 50"/>
                <a:gd name="T18" fmla="*/ 19 w 240"/>
                <a:gd name="T19" fmla="*/ 16 h 50"/>
                <a:gd name="T20" fmla="*/ 16 w 240"/>
                <a:gd name="T21" fmla="*/ 19 h 50"/>
                <a:gd name="T22" fmla="*/ 16 w 240"/>
                <a:gd name="T23" fmla="*/ 31 h 50"/>
                <a:gd name="T24" fmla="*/ 19 w 240"/>
                <a:gd name="T25" fmla="*/ 34 h 50"/>
                <a:gd name="T26" fmla="*/ 221 w 240"/>
                <a:gd name="T27" fmla="*/ 34 h 50"/>
                <a:gd name="T28" fmla="*/ 224 w 240"/>
                <a:gd name="T29" fmla="*/ 31 h 50"/>
                <a:gd name="T30" fmla="*/ 224 w 240"/>
                <a:gd name="T31" fmla="*/ 19 h 50"/>
                <a:gd name="T32" fmla="*/ 221 w 240"/>
                <a:gd name="T33" fmla="*/ 16 h 50"/>
                <a:gd name="T34" fmla="*/ 19 w 240"/>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0">
                  <a:moveTo>
                    <a:pt x="221" y="50"/>
                  </a:moveTo>
                  <a:cubicBezTo>
                    <a:pt x="19" y="50"/>
                    <a:pt x="19" y="50"/>
                    <a:pt x="19" y="50"/>
                  </a:cubicBezTo>
                  <a:cubicBezTo>
                    <a:pt x="9" y="50"/>
                    <a:pt x="0" y="42"/>
                    <a:pt x="0" y="31"/>
                  </a:cubicBezTo>
                  <a:cubicBezTo>
                    <a:pt x="0" y="19"/>
                    <a:pt x="0" y="19"/>
                    <a:pt x="0" y="19"/>
                  </a:cubicBezTo>
                  <a:cubicBezTo>
                    <a:pt x="0" y="8"/>
                    <a:pt x="9" y="0"/>
                    <a:pt x="19" y="0"/>
                  </a:cubicBezTo>
                  <a:cubicBezTo>
                    <a:pt x="221" y="0"/>
                    <a:pt x="221" y="0"/>
                    <a:pt x="221" y="0"/>
                  </a:cubicBezTo>
                  <a:cubicBezTo>
                    <a:pt x="231" y="0"/>
                    <a:pt x="240" y="8"/>
                    <a:pt x="240" y="19"/>
                  </a:cubicBezTo>
                  <a:cubicBezTo>
                    <a:pt x="240" y="31"/>
                    <a:pt x="240" y="31"/>
                    <a:pt x="240" y="31"/>
                  </a:cubicBezTo>
                  <a:cubicBezTo>
                    <a:pt x="240" y="42"/>
                    <a:pt x="231" y="50"/>
                    <a:pt x="221" y="50"/>
                  </a:cubicBezTo>
                  <a:close/>
                  <a:moveTo>
                    <a:pt x="19" y="16"/>
                  </a:moveTo>
                  <a:cubicBezTo>
                    <a:pt x="18" y="16"/>
                    <a:pt x="16" y="17"/>
                    <a:pt x="16" y="19"/>
                  </a:cubicBezTo>
                  <a:cubicBezTo>
                    <a:pt x="16" y="31"/>
                    <a:pt x="16" y="31"/>
                    <a:pt x="16" y="31"/>
                  </a:cubicBezTo>
                  <a:cubicBezTo>
                    <a:pt x="16" y="33"/>
                    <a:pt x="18" y="34"/>
                    <a:pt x="19" y="34"/>
                  </a:cubicBezTo>
                  <a:cubicBezTo>
                    <a:pt x="221" y="34"/>
                    <a:pt x="221" y="34"/>
                    <a:pt x="221" y="34"/>
                  </a:cubicBezTo>
                  <a:cubicBezTo>
                    <a:pt x="222" y="34"/>
                    <a:pt x="224" y="33"/>
                    <a:pt x="224" y="31"/>
                  </a:cubicBezTo>
                  <a:cubicBezTo>
                    <a:pt x="224" y="19"/>
                    <a:pt x="224" y="19"/>
                    <a:pt x="224" y="19"/>
                  </a:cubicBezTo>
                  <a:cubicBezTo>
                    <a:pt x="224" y="17"/>
                    <a:pt x="222" y="16"/>
                    <a:pt x="221" y="16"/>
                  </a:cubicBezTo>
                  <a:lnTo>
                    <a:pt x="19"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69"/>
            <p:cNvSpPr>
              <a:spLocks noEditPoints="1"/>
            </p:cNvSpPr>
            <p:nvPr/>
          </p:nvSpPr>
          <p:spPr bwMode="auto">
            <a:xfrm>
              <a:off x="1944688" y="2811463"/>
              <a:ext cx="122238" cy="31750"/>
            </a:xfrm>
            <a:custGeom>
              <a:avLst/>
              <a:gdLst>
                <a:gd name="T0" fmla="*/ 173 w 192"/>
                <a:gd name="T1" fmla="*/ 50 h 50"/>
                <a:gd name="T2" fmla="*/ 19 w 192"/>
                <a:gd name="T3" fmla="*/ 50 h 50"/>
                <a:gd name="T4" fmla="*/ 0 w 192"/>
                <a:gd name="T5" fmla="*/ 31 h 50"/>
                <a:gd name="T6" fmla="*/ 0 w 192"/>
                <a:gd name="T7" fmla="*/ 18 h 50"/>
                <a:gd name="T8" fmla="*/ 19 w 192"/>
                <a:gd name="T9" fmla="*/ 0 h 50"/>
                <a:gd name="T10" fmla="*/ 173 w 192"/>
                <a:gd name="T11" fmla="*/ 0 h 50"/>
                <a:gd name="T12" fmla="*/ 192 w 192"/>
                <a:gd name="T13" fmla="*/ 18 h 50"/>
                <a:gd name="T14" fmla="*/ 192 w 192"/>
                <a:gd name="T15" fmla="*/ 31 h 50"/>
                <a:gd name="T16" fmla="*/ 173 w 192"/>
                <a:gd name="T17" fmla="*/ 50 h 50"/>
                <a:gd name="T18" fmla="*/ 19 w 192"/>
                <a:gd name="T19" fmla="*/ 16 h 50"/>
                <a:gd name="T20" fmla="*/ 16 w 192"/>
                <a:gd name="T21" fmla="*/ 18 h 50"/>
                <a:gd name="T22" fmla="*/ 16 w 192"/>
                <a:gd name="T23" fmla="*/ 31 h 50"/>
                <a:gd name="T24" fmla="*/ 19 w 192"/>
                <a:gd name="T25" fmla="*/ 34 h 50"/>
                <a:gd name="T26" fmla="*/ 173 w 192"/>
                <a:gd name="T27" fmla="*/ 34 h 50"/>
                <a:gd name="T28" fmla="*/ 176 w 192"/>
                <a:gd name="T29" fmla="*/ 31 h 50"/>
                <a:gd name="T30" fmla="*/ 176 w 192"/>
                <a:gd name="T31" fmla="*/ 18 h 50"/>
                <a:gd name="T32" fmla="*/ 173 w 192"/>
                <a:gd name="T33" fmla="*/ 16 h 50"/>
                <a:gd name="T34" fmla="*/ 19 w 192"/>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50">
                  <a:moveTo>
                    <a:pt x="173" y="50"/>
                  </a:moveTo>
                  <a:cubicBezTo>
                    <a:pt x="19" y="50"/>
                    <a:pt x="19" y="50"/>
                    <a:pt x="19" y="50"/>
                  </a:cubicBezTo>
                  <a:cubicBezTo>
                    <a:pt x="9" y="50"/>
                    <a:pt x="0" y="42"/>
                    <a:pt x="0" y="31"/>
                  </a:cubicBezTo>
                  <a:cubicBezTo>
                    <a:pt x="0" y="18"/>
                    <a:pt x="0" y="18"/>
                    <a:pt x="0" y="18"/>
                  </a:cubicBezTo>
                  <a:cubicBezTo>
                    <a:pt x="0" y="8"/>
                    <a:pt x="9" y="0"/>
                    <a:pt x="19" y="0"/>
                  </a:cubicBezTo>
                  <a:cubicBezTo>
                    <a:pt x="173" y="0"/>
                    <a:pt x="173" y="0"/>
                    <a:pt x="173" y="0"/>
                  </a:cubicBezTo>
                  <a:cubicBezTo>
                    <a:pt x="183" y="0"/>
                    <a:pt x="192" y="8"/>
                    <a:pt x="192" y="18"/>
                  </a:cubicBezTo>
                  <a:cubicBezTo>
                    <a:pt x="192" y="31"/>
                    <a:pt x="192" y="31"/>
                    <a:pt x="192" y="31"/>
                  </a:cubicBezTo>
                  <a:cubicBezTo>
                    <a:pt x="192" y="42"/>
                    <a:pt x="183" y="50"/>
                    <a:pt x="173" y="50"/>
                  </a:cubicBezTo>
                  <a:close/>
                  <a:moveTo>
                    <a:pt x="19" y="16"/>
                  </a:moveTo>
                  <a:cubicBezTo>
                    <a:pt x="18" y="16"/>
                    <a:pt x="16" y="17"/>
                    <a:pt x="16" y="18"/>
                  </a:cubicBezTo>
                  <a:cubicBezTo>
                    <a:pt x="16" y="31"/>
                    <a:pt x="16" y="31"/>
                    <a:pt x="16" y="31"/>
                  </a:cubicBezTo>
                  <a:cubicBezTo>
                    <a:pt x="16" y="33"/>
                    <a:pt x="18" y="34"/>
                    <a:pt x="19" y="34"/>
                  </a:cubicBezTo>
                  <a:cubicBezTo>
                    <a:pt x="173" y="34"/>
                    <a:pt x="173" y="34"/>
                    <a:pt x="173" y="34"/>
                  </a:cubicBezTo>
                  <a:cubicBezTo>
                    <a:pt x="174" y="34"/>
                    <a:pt x="176" y="33"/>
                    <a:pt x="176" y="31"/>
                  </a:cubicBezTo>
                  <a:cubicBezTo>
                    <a:pt x="176" y="18"/>
                    <a:pt x="176" y="18"/>
                    <a:pt x="176" y="18"/>
                  </a:cubicBezTo>
                  <a:cubicBezTo>
                    <a:pt x="176" y="17"/>
                    <a:pt x="174" y="16"/>
                    <a:pt x="173" y="16"/>
                  </a:cubicBezTo>
                  <a:lnTo>
                    <a:pt x="19"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70"/>
            <p:cNvSpPr>
              <a:spLocks noEditPoints="1"/>
            </p:cNvSpPr>
            <p:nvPr/>
          </p:nvSpPr>
          <p:spPr bwMode="auto">
            <a:xfrm>
              <a:off x="1958975" y="2854325"/>
              <a:ext cx="93663" cy="33338"/>
            </a:xfrm>
            <a:custGeom>
              <a:avLst/>
              <a:gdLst>
                <a:gd name="T0" fmla="*/ 125 w 144"/>
                <a:gd name="T1" fmla="*/ 51 h 51"/>
                <a:gd name="T2" fmla="*/ 19 w 144"/>
                <a:gd name="T3" fmla="*/ 51 h 51"/>
                <a:gd name="T4" fmla="*/ 0 w 144"/>
                <a:gd name="T5" fmla="*/ 32 h 51"/>
                <a:gd name="T6" fmla="*/ 0 w 144"/>
                <a:gd name="T7" fmla="*/ 19 h 51"/>
                <a:gd name="T8" fmla="*/ 19 w 144"/>
                <a:gd name="T9" fmla="*/ 0 h 51"/>
                <a:gd name="T10" fmla="*/ 125 w 144"/>
                <a:gd name="T11" fmla="*/ 0 h 51"/>
                <a:gd name="T12" fmla="*/ 144 w 144"/>
                <a:gd name="T13" fmla="*/ 19 h 51"/>
                <a:gd name="T14" fmla="*/ 144 w 144"/>
                <a:gd name="T15" fmla="*/ 32 h 51"/>
                <a:gd name="T16" fmla="*/ 125 w 144"/>
                <a:gd name="T17" fmla="*/ 51 h 51"/>
                <a:gd name="T18" fmla="*/ 19 w 144"/>
                <a:gd name="T19" fmla="*/ 16 h 51"/>
                <a:gd name="T20" fmla="*/ 16 w 144"/>
                <a:gd name="T21" fmla="*/ 19 h 51"/>
                <a:gd name="T22" fmla="*/ 16 w 144"/>
                <a:gd name="T23" fmla="*/ 32 h 51"/>
                <a:gd name="T24" fmla="*/ 19 w 144"/>
                <a:gd name="T25" fmla="*/ 35 h 51"/>
                <a:gd name="T26" fmla="*/ 125 w 144"/>
                <a:gd name="T27" fmla="*/ 35 h 51"/>
                <a:gd name="T28" fmla="*/ 128 w 144"/>
                <a:gd name="T29" fmla="*/ 32 h 51"/>
                <a:gd name="T30" fmla="*/ 128 w 144"/>
                <a:gd name="T31" fmla="*/ 19 h 51"/>
                <a:gd name="T32" fmla="*/ 125 w 144"/>
                <a:gd name="T33" fmla="*/ 16 h 51"/>
                <a:gd name="T34" fmla="*/ 19 w 144"/>
                <a:gd name="T3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51">
                  <a:moveTo>
                    <a:pt x="125" y="51"/>
                  </a:moveTo>
                  <a:cubicBezTo>
                    <a:pt x="19" y="51"/>
                    <a:pt x="19" y="51"/>
                    <a:pt x="19" y="51"/>
                  </a:cubicBezTo>
                  <a:cubicBezTo>
                    <a:pt x="9" y="51"/>
                    <a:pt x="0" y="42"/>
                    <a:pt x="0" y="32"/>
                  </a:cubicBezTo>
                  <a:cubicBezTo>
                    <a:pt x="0" y="19"/>
                    <a:pt x="0" y="19"/>
                    <a:pt x="0" y="19"/>
                  </a:cubicBezTo>
                  <a:cubicBezTo>
                    <a:pt x="0" y="9"/>
                    <a:pt x="9" y="0"/>
                    <a:pt x="19" y="0"/>
                  </a:cubicBezTo>
                  <a:cubicBezTo>
                    <a:pt x="125" y="0"/>
                    <a:pt x="125" y="0"/>
                    <a:pt x="125" y="0"/>
                  </a:cubicBezTo>
                  <a:cubicBezTo>
                    <a:pt x="135" y="0"/>
                    <a:pt x="144" y="9"/>
                    <a:pt x="144" y="19"/>
                  </a:cubicBezTo>
                  <a:cubicBezTo>
                    <a:pt x="144" y="32"/>
                    <a:pt x="144" y="32"/>
                    <a:pt x="144" y="32"/>
                  </a:cubicBezTo>
                  <a:cubicBezTo>
                    <a:pt x="144" y="42"/>
                    <a:pt x="135" y="51"/>
                    <a:pt x="125" y="51"/>
                  </a:cubicBezTo>
                  <a:close/>
                  <a:moveTo>
                    <a:pt x="19" y="16"/>
                  </a:moveTo>
                  <a:cubicBezTo>
                    <a:pt x="18" y="16"/>
                    <a:pt x="16" y="18"/>
                    <a:pt x="16" y="19"/>
                  </a:cubicBezTo>
                  <a:cubicBezTo>
                    <a:pt x="16" y="32"/>
                    <a:pt x="16" y="32"/>
                    <a:pt x="16" y="32"/>
                  </a:cubicBezTo>
                  <a:cubicBezTo>
                    <a:pt x="16" y="34"/>
                    <a:pt x="18" y="35"/>
                    <a:pt x="19" y="35"/>
                  </a:cubicBezTo>
                  <a:cubicBezTo>
                    <a:pt x="125" y="35"/>
                    <a:pt x="125" y="35"/>
                    <a:pt x="125" y="35"/>
                  </a:cubicBezTo>
                  <a:cubicBezTo>
                    <a:pt x="126" y="35"/>
                    <a:pt x="128" y="34"/>
                    <a:pt x="128" y="32"/>
                  </a:cubicBezTo>
                  <a:cubicBezTo>
                    <a:pt x="128" y="19"/>
                    <a:pt x="128" y="19"/>
                    <a:pt x="128" y="19"/>
                  </a:cubicBezTo>
                  <a:cubicBezTo>
                    <a:pt x="128" y="18"/>
                    <a:pt x="126" y="16"/>
                    <a:pt x="125" y="16"/>
                  </a:cubicBezTo>
                  <a:lnTo>
                    <a:pt x="19"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71"/>
            <p:cNvSpPr>
              <a:spLocks/>
            </p:cNvSpPr>
            <p:nvPr/>
          </p:nvSpPr>
          <p:spPr bwMode="auto">
            <a:xfrm>
              <a:off x="1866900" y="2316163"/>
              <a:ext cx="112713" cy="150813"/>
            </a:xfrm>
            <a:custGeom>
              <a:avLst/>
              <a:gdLst>
                <a:gd name="T0" fmla="*/ 8 w 177"/>
                <a:gd name="T1" fmla="*/ 234 h 234"/>
                <a:gd name="T2" fmla="*/ 0 w 177"/>
                <a:gd name="T3" fmla="*/ 226 h 234"/>
                <a:gd name="T4" fmla="*/ 169 w 177"/>
                <a:gd name="T5" fmla="*/ 0 h 234"/>
                <a:gd name="T6" fmla="*/ 177 w 177"/>
                <a:gd name="T7" fmla="*/ 8 h 234"/>
                <a:gd name="T8" fmla="*/ 169 w 177"/>
                <a:gd name="T9" fmla="*/ 16 h 234"/>
                <a:gd name="T10" fmla="*/ 16 w 177"/>
                <a:gd name="T11" fmla="*/ 226 h 234"/>
                <a:gd name="T12" fmla="*/ 8 w 177"/>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7" h="234">
                  <a:moveTo>
                    <a:pt x="8" y="234"/>
                  </a:moveTo>
                  <a:cubicBezTo>
                    <a:pt x="4" y="234"/>
                    <a:pt x="0" y="230"/>
                    <a:pt x="0" y="226"/>
                  </a:cubicBezTo>
                  <a:cubicBezTo>
                    <a:pt x="0" y="79"/>
                    <a:pt x="120" y="0"/>
                    <a:pt x="169" y="0"/>
                  </a:cubicBezTo>
                  <a:cubicBezTo>
                    <a:pt x="173" y="0"/>
                    <a:pt x="177" y="3"/>
                    <a:pt x="177" y="8"/>
                  </a:cubicBezTo>
                  <a:cubicBezTo>
                    <a:pt x="177" y="12"/>
                    <a:pt x="173" y="16"/>
                    <a:pt x="169" y="16"/>
                  </a:cubicBezTo>
                  <a:cubicBezTo>
                    <a:pt x="130" y="16"/>
                    <a:pt x="16" y="88"/>
                    <a:pt x="16" y="226"/>
                  </a:cubicBezTo>
                  <a:cubicBezTo>
                    <a:pt x="16" y="230"/>
                    <a:pt x="12" y="234"/>
                    <a:pt x="8" y="23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p:cNvGrpSpPr/>
          <p:nvPr userDrawn="1"/>
        </p:nvGrpSpPr>
        <p:grpSpPr>
          <a:xfrm>
            <a:off x="6720242" y="1549474"/>
            <a:ext cx="1522058" cy="1522058"/>
            <a:chOff x="6629400" y="0"/>
            <a:chExt cx="1028700" cy="1028700"/>
          </a:xfrm>
        </p:grpSpPr>
        <p:sp>
          <p:nvSpPr>
            <p:cNvPr id="79" name="Freeform 37"/>
            <p:cNvSpPr>
              <a:spLocks/>
            </p:cNvSpPr>
            <p:nvPr/>
          </p:nvSpPr>
          <p:spPr bwMode="auto">
            <a:xfrm>
              <a:off x="6629400" y="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0 w 1600"/>
                <a:gd name="T9" fmla="*/ 800 h 1600"/>
                <a:gd name="T10" fmla="*/ 800 w 1600"/>
                <a:gd name="T11" fmla="*/ 0 h 1600"/>
                <a:gd name="T12" fmla="*/ 800 w 1600"/>
                <a:gd name="T13" fmla="*/ 0 h 1600"/>
                <a:gd name="T14" fmla="*/ 1600 w 1600"/>
                <a:gd name="T15" fmla="*/ 8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800"/>
                    <a:pt x="0" y="800"/>
                    <a:pt x="0" y="800"/>
                  </a:cubicBezTo>
                  <a:cubicBezTo>
                    <a:pt x="0" y="360"/>
                    <a:pt x="360" y="0"/>
                    <a:pt x="800" y="0"/>
                  </a:cubicBezTo>
                  <a:cubicBezTo>
                    <a:pt x="800" y="0"/>
                    <a:pt x="800" y="0"/>
                    <a:pt x="800" y="0"/>
                  </a:cubicBezTo>
                  <a:cubicBezTo>
                    <a:pt x="1240" y="0"/>
                    <a:pt x="1600" y="360"/>
                    <a:pt x="1600" y="80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02"/>
            <p:cNvSpPr>
              <a:spLocks noEditPoints="1"/>
            </p:cNvSpPr>
            <p:nvPr/>
          </p:nvSpPr>
          <p:spPr bwMode="auto">
            <a:xfrm>
              <a:off x="6799263" y="241300"/>
              <a:ext cx="503238" cy="481013"/>
            </a:xfrm>
            <a:custGeom>
              <a:avLst/>
              <a:gdLst>
                <a:gd name="T0" fmla="*/ 255 w 781"/>
                <a:gd name="T1" fmla="*/ 746 h 748"/>
                <a:gd name="T2" fmla="*/ 132 w 781"/>
                <a:gd name="T3" fmla="*/ 670 h 748"/>
                <a:gd name="T4" fmla="*/ 101 w 781"/>
                <a:gd name="T5" fmla="*/ 493 h 748"/>
                <a:gd name="T6" fmla="*/ 0 w 781"/>
                <a:gd name="T7" fmla="*/ 443 h 748"/>
                <a:gd name="T8" fmla="*/ 5 w 781"/>
                <a:gd name="T9" fmla="*/ 298 h 748"/>
                <a:gd name="T10" fmla="*/ 143 w 781"/>
                <a:gd name="T11" fmla="*/ 183 h 748"/>
                <a:gd name="T12" fmla="*/ 136 w 781"/>
                <a:gd name="T13" fmla="*/ 70 h 748"/>
                <a:gd name="T14" fmla="*/ 264 w 781"/>
                <a:gd name="T15" fmla="*/ 2 h 748"/>
                <a:gd name="T16" fmla="*/ 432 w 781"/>
                <a:gd name="T17" fmla="*/ 64 h 748"/>
                <a:gd name="T18" fmla="*/ 526 w 781"/>
                <a:gd name="T19" fmla="*/ 1 h 748"/>
                <a:gd name="T20" fmla="*/ 649 w 781"/>
                <a:gd name="T21" fmla="*/ 78 h 748"/>
                <a:gd name="T22" fmla="*/ 680 w 781"/>
                <a:gd name="T23" fmla="*/ 255 h 748"/>
                <a:gd name="T24" fmla="*/ 781 w 781"/>
                <a:gd name="T25" fmla="*/ 305 h 748"/>
                <a:gd name="T26" fmla="*/ 776 w 781"/>
                <a:gd name="T27" fmla="*/ 450 h 748"/>
                <a:gd name="T28" fmla="*/ 638 w 781"/>
                <a:gd name="T29" fmla="*/ 565 h 748"/>
                <a:gd name="T30" fmla="*/ 646 w 781"/>
                <a:gd name="T31" fmla="*/ 677 h 748"/>
                <a:gd name="T32" fmla="*/ 518 w 781"/>
                <a:gd name="T33" fmla="*/ 746 h 748"/>
                <a:gd name="T34" fmla="*/ 349 w 781"/>
                <a:gd name="T35" fmla="*/ 684 h 748"/>
                <a:gd name="T36" fmla="*/ 259 w 781"/>
                <a:gd name="T37" fmla="*/ 748 h 748"/>
                <a:gd name="T38" fmla="*/ 259 w 781"/>
                <a:gd name="T39" fmla="*/ 730 h 748"/>
                <a:gd name="T40" fmla="*/ 346 w 781"/>
                <a:gd name="T41" fmla="*/ 668 h 748"/>
                <a:gd name="T42" fmla="*/ 435 w 781"/>
                <a:gd name="T43" fmla="*/ 668 h 748"/>
                <a:gd name="T44" fmla="*/ 523 w 781"/>
                <a:gd name="T45" fmla="*/ 730 h 748"/>
                <a:gd name="T46" fmla="*/ 622 w 781"/>
                <a:gd name="T47" fmla="*/ 564 h 748"/>
                <a:gd name="T48" fmla="*/ 668 w 781"/>
                <a:gd name="T49" fmla="*/ 482 h 748"/>
                <a:gd name="T50" fmla="*/ 765 w 781"/>
                <a:gd name="T51" fmla="*/ 437 h 748"/>
                <a:gd name="T52" fmla="*/ 671 w 781"/>
                <a:gd name="T53" fmla="*/ 268 h 748"/>
                <a:gd name="T54" fmla="*/ 623 w 781"/>
                <a:gd name="T55" fmla="*/ 188 h 748"/>
                <a:gd name="T56" fmla="*/ 633 w 781"/>
                <a:gd name="T57" fmla="*/ 81 h 748"/>
                <a:gd name="T58" fmla="*/ 440 w 781"/>
                <a:gd name="T59" fmla="*/ 78 h 748"/>
                <a:gd name="T60" fmla="*/ 346 w 781"/>
                <a:gd name="T61" fmla="*/ 80 h 748"/>
                <a:gd name="T62" fmla="*/ 341 w 781"/>
                <a:gd name="T63" fmla="*/ 78 h 748"/>
                <a:gd name="T64" fmla="*/ 148 w 781"/>
                <a:gd name="T65" fmla="*/ 82 h 748"/>
                <a:gd name="T66" fmla="*/ 158 w 781"/>
                <a:gd name="T67" fmla="*/ 189 h 748"/>
                <a:gd name="T68" fmla="*/ 110 w 781"/>
                <a:gd name="T69" fmla="*/ 269 h 748"/>
                <a:gd name="T70" fmla="*/ 16 w 781"/>
                <a:gd name="T71" fmla="*/ 438 h 748"/>
                <a:gd name="T72" fmla="*/ 114 w 781"/>
                <a:gd name="T73" fmla="*/ 482 h 748"/>
                <a:gd name="T74" fmla="*/ 160 w 781"/>
                <a:gd name="T75" fmla="*/ 564 h 748"/>
                <a:gd name="T76" fmla="*/ 391 w 781"/>
                <a:gd name="T77" fmla="*/ 547 h 748"/>
                <a:gd name="T78" fmla="*/ 217 w 781"/>
                <a:gd name="T79" fmla="*/ 374 h 748"/>
                <a:gd name="T80" fmla="*/ 391 w 781"/>
                <a:gd name="T81" fmla="*/ 201 h 748"/>
                <a:gd name="T82" fmla="*/ 391 w 781"/>
                <a:gd name="T83" fmla="*/ 547 h 748"/>
                <a:gd name="T84" fmla="*/ 279 w 781"/>
                <a:gd name="T85" fmla="*/ 263 h 748"/>
                <a:gd name="T86" fmla="*/ 279 w 781"/>
                <a:gd name="T87" fmla="*/ 485 h 748"/>
                <a:gd name="T88" fmla="*/ 548 w 781"/>
                <a:gd name="T89" fmla="*/ 37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1" h="748">
                  <a:moveTo>
                    <a:pt x="259" y="748"/>
                  </a:moveTo>
                  <a:cubicBezTo>
                    <a:pt x="258" y="748"/>
                    <a:pt x="257" y="747"/>
                    <a:pt x="255" y="746"/>
                  </a:cubicBezTo>
                  <a:cubicBezTo>
                    <a:pt x="136" y="678"/>
                    <a:pt x="136" y="678"/>
                    <a:pt x="136" y="678"/>
                  </a:cubicBezTo>
                  <a:cubicBezTo>
                    <a:pt x="133" y="676"/>
                    <a:pt x="132" y="673"/>
                    <a:pt x="132" y="670"/>
                  </a:cubicBezTo>
                  <a:cubicBezTo>
                    <a:pt x="143" y="565"/>
                    <a:pt x="143" y="565"/>
                    <a:pt x="143" y="565"/>
                  </a:cubicBezTo>
                  <a:cubicBezTo>
                    <a:pt x="101" y="493"/>
                    <a:pt x="101" y="493"/>
                    <a:pt x="101" y="493"/>
                  </a:cubicBezTo>
                  <a:cubicBezTo>
                    <a:pt x="5" y="450"/>
                    <a:pt x="5" y="450"/>
                    <a:pt x="5" y="450"/>
                  </a:cubicBezTo>
                  <a:cubicBezTo>
                    <a:pt x="2" y="449"/>
                    <a:pt x="0" y="446"/>
                    <a:pt x="0" y="443"/>
                  </a:cubicBezTo>
                  <a:cubicBezTo>
                    <a:pt x="0" y="305"/>
                    <a:pt x="0" y="305"/>
                    <a:pt x="0" y="305"/>
                  </a:cubicBezTo>
                  <a:cubicBezTo>
                    <a:pt x="0" y="302"/>
                    <a:pt x="2" y="299"/>
                    <a:pt x="5" y="298"/>
                  </a:cubicBezTo>
                  <a:cubicBezTo>
                    <a:pt x="101" y="255"/>
                    <a:pt x="101" y="255"/>
                    <a:pt x="101" y="255"/>
                  </a:cubicBezTo>
                  <a:cubicBezTo>
                    <a:pt x="143" y="183"/>
                    <a:pt x="143" y="183"/>
                    <a:pt x="143" y="183"/>
                  </a:cubicBezTo>
                  <a:cubicBezTo>
                    <a:pt x="132" y="78"/>
                    <a:pt x="132" y="78"/>
                    <a:pt x="132" y="78"/>
                  </a:cubicBezTo>
                  <a:cubicBezTo>
                    <a:pt x="131" y="75"/>
                    <a:pt x="133" y="72"/>
                    <a:pt x="136" y="70"/>
                  </a:cubicBezTo>
                  <a:cubicBezTo>
                    <a:pt x="255" y="1"/>
                    <a:pt x="255" y="1"/>
                    <a:pt x="255" y="1"/>
                  </a:cubicBezTo>
                  <a:cubicBezTo>
                    <a:pt x="258" y="0"/>
                    <a:pt x="261" y="0"/>
                    <a:pt x="264" y="2"/>
                  </a:cubicBezTo>
                  <a:cubicBezTo>
                    <a:pt x="349" y="64"/>
                    <a:pt x="349" y="64"/>
                    <a:pt x="349" y="64"/>
                  </a:cubicBezTo>
                  <a:cubicBezTo>
                    <a:pt x="432" y="64"/>
                    <a:pt x="432" y="64"/>
                    <a:pt x="432" y="64"/>
                  </a:cubicBezTo>
                  <a:cubicBezTo>
                    <a:pt x="517" y="2"/>
                    <a:pt x="517" y="2"/>
                    <a:pt x="517" y="2"/>
                  </a:cubicBezTo>
                  <a:cubicBezTo>
                    <a:pt x="520" y="0"/>
                    <a:pt x="523" y="0"/>
                    <a:pt x="526" y="1"/>
                  </a:cubicBezTo>
                  <a:cubicBezTo>
                    <a:pt x="645" y="70"/>
                    <a:pt x="645" y="70"/>
                    <a:pt x="645" y="70"/>
                  </a:cubicBezTo>
                  <a:cubicBezTo>
                    <a:pt x="648" y="72"/>
                    <a:pt x="650" y="75"/>
                    <a:pt x="649" y="78"/>
                  </a:cubicBezTo>
                  <a:cubicBezTo>
                    <a:pt x="638" y="182"/>
                    <a:pt x="638" y="182"/>
                    <a:pt x="638" y="182"/>
                  </a:cubicBezTo>
                  <a:cubicBezTo>
                    <a:pt x="680" y="255"/>
                    <a:pt x="680" y="255"/>
                    <a:pt x="680" y="255"/>
                  </a:cubicBezTo>
                  <a:cubicBezTo>
                    <a:pt x="776" y="297"/>
                    <a:pt x="776" y="297"/>
                    <a:pt x="776" y="297"/>
                  </a:cubicBezTo>
                  <a:cubicBezTo>
                    <a:pt x="779" y="299"/>
                    <a:pt x="781" y="301"/>
                    <a:pt x="781" y="305"/>
                  </a:cubicBezTo>
                  <a:cubicBezTo>
                    <a:pt x="781" y="442"/>
                    <a:pt x="781" y="442"/>
                    <a:pt x="781" y="442"/>
                  </a:cubicBezTo>
                  <a:cubicBezTo>
                    <a:pt x="781" y="446"/>
                    <a:pt x="779" y="448"/>
                    <a:pt x="776" y="450"/>
                  </a:cubicBezTo>
                  <a:cubicBezTo>
                    <a:pt x="680" y="492"/>
                    <a:pt x="680" y="492"/>
                    <a:pt x="680" y="492"/>
                  </a:cubicBezTo>
                  <a:cubicBezTo>
                    <a:pt x="638" y="565"/>
                    <a:pt x="638" y="565"/>
                    <a:pt x="638" y="565"/>
                  </a:cubicBezTo>
                  <a:cubicBezTo>
                    <a:pt x="650" y="669"/>
                    <a:pt x="650" y="669"/>
                    <a:pt x="650" y="669"/>
                  </a:cubicBezTo>
                  <a:cubicBezTo>
                    <a:pt x="650" y="673"/>
                    <a:pt x="649" y="676"/>
                    <a:pt x="646" y="677"/>
                  </a:cubicBezTo>
                  <a:cubicBezTo>
                    <a:pt x="526" y="746"/>
                    <a:pt x="526" y="746"/>
                    <a:pt x="526" y="746"/>
                  </a:cubicBezTo>
                  <a:cubicBezTo>
                    <a:pt x="524" y="748"/>
                    <a:pt x="520" y="748"/>
                    <a:pt x="518" y="746"/>
                  </a:cubicBezTo>
                  <a:cubicBezTo>
                    <a:pt x="433" y="684"/>
                    <a:pt x="433" y="684"/>
                    <a:pt x="433" y="684"/>
                  </a:cubicBezTo>
                  <a:cubicBezTo>
                    <a:pt x="349" y="684"/>
                    <a:pt x="349" y="684"/>
                    <a:pt x="349" y="684"/>
                  </a:cubicBezTo>
                  <a:cubicBezTo>
                    <a:pt x="264" y="746"/>
                    <a:pt x="264" y="746"/>
                    <a:pt x="264" y="746"/>
                  </a:cubicBezTo>
                  <a:cubicBezTo>
                    <a:pt x="263" y="747"/>
                    <a:pt x="261" y="748"/>
                    <a:pt x="259" y="748"/>
                  </a:cubicBezTo>
                  <a:close/>
                  <a:moveTo>
                    <a:pt x="149" y="666"/>
                  </a:moveTo>
                  <a:cubicBezTo>
                    <a:pt x="259" y="730"/>
                    <a:pt x="259" y="730"/>
                    <a:pt x="259" y="730"/>
                  </a:cubicBezTo>
                  <a:cubicBezTo>
                    <a:pt x="342" y="669"/>
                    <a:pt x="342" y="669"/>
                    <a:pt x="342" y="669"/>
                  </a:cubicBezTo>
                  <a:cubicBezTo>
                    <a:pt x="343" y="668"/>
                    <a:pt x="345" y="668"/>
                    <a:pt x="346" y="668"/>
                  </a:cubicBezTo>
                  <a:cubicBezTo>
                    <a:pt x="435" y="668"/>
                    <a:pt x="435" y="668"/>
                    <a:pt x="435" y="668"/>
                  </a:cubicBezTo>
                  <a:cubicBezTo>
                    <a:pt x="435" y="668"/>
                    <a:pt x="435" y="668"/>
                    <a:pt x="435" y="668"/>
                  </a:cubicBezTo>
                  <a:cubicBezTo>
                    <a:pt x="437" y="668"/>
                    <a:pt x="439" y="668"/>
                    <a:pt x="440" y="669"/>
                  </a:cubicBezTo>
                  <a:cubicBezTo>
                    <a:pt x="523" y="730"/>
                    <a:pt x="523" y="730"/>
                    <a:pt x="523" y="730"/>
                  </a:cubicBezTo>
                  <a:cubicBezTo>
                    <a:pt x="633" y="666"/>
                    <a:pt x="633" y="666"/>
                    <a:pt x="633" y="666"/>
                  </a:cubicBezTo>
                  <a:cubicBezTo>
                    <a:pt x="622" y="564"/>
                    <a:pt x="622" y="564"/>
                    <a:pt x="622" y="564"/>
                  </a:cubicBezTo>
                  <a:cubicBezTo>
                    <a:pt x="622" y="562"/>
                    <a:pt x="622" y="561"/>
                    <a:pt x="623" y="559"/>
                  </a:cubicBezTo>
                  <a:cubicBezTo>
                    <a:pt x="668" y="482"/>
                    <a:pt x="668" y="482"/>
                    <a:pt x="668" y="482"/>
                  </a:cubicBezTo>
                  <a:cubicBezTo>
                    <a:pt x="668" y="481"/>
                    <a:pt x="670" y="479"/>
                    <a:pt x="671" y="479"/>
                  </a:cubicBezTo>
                  <a:cubicBezTo>
                    <a:pt x="765" y="437"/>
                    <a:pt x="765" y="437"/>
                    <a:pt x="765" y="437"/>
                  </a:cubicBezTo>
                  <a:cubicBezTo>
                    <a:pt x="765" y="310"/>
                    <a:pt x="765" y="310"/>
                    <a:pt x="765" y="310"/>
                  </a:cubicBezTo>
                  <a:cubicBezTo>
                    <a:pt x="671" y="268"/>
                    <a:pt x="671" y="268"/>
                    <a:pt x="671" y="268"/>
                  </a:cubicBezTo>
                  <a:cubicBezTo>
                    <a:pt x="669" y="268"/>
                    <a:pt x="668" y="267"/>
                    <a:pt x="667" y="265"/>
                  </a:cubicBezTo>
                  <a:cubicBezTo>
                    <a:pt x="623" y="188"/>
                    <a:pt x="623" y="188"/>
                    <a:pt x="623" y="188"/>
                  </a:cubicBezTo>
                  <a:cubicBezTo>
                    <a:pt x="622" y="187"/>
                    <a:pt x="622" y="185"/>
                    <a:pt x="622" y="183"/>
                  </a:cubicBezTo>
                  <a:cubicBezTo>
                    <a:pt x="633" y="81"/>
                    <a:pt x="633" y="81"/>
                    <a:pt x="633" y="81"/>
                  </a:cubicBezTo>
                  <a:cubicBezTo>
                    <a:pt x="522" y="18"/>
                    <a:pt x="522" y="18"/>
                    <a:pt x="522" y="18"/>
                  </a:cubicBezTo>
                  <a:cubicBezTo>
                    <a:pt x="440" y="78"/>
                    <a:pt x="440" y="78"/>
                    <a:pt x="440" y="78"/>
                  </a:cubicBezTo>
                  <a:cubicBezTo>
                    <a:pt x="438" y="79"/>
                    <a:pt x="437" y="80"/>
                    <a:pt x="435" y="80"/>
                  </a:cubicBezTo>
                  <a:cubicBezTo>
                    <a:pt x="346" y="80"/>
                    <a:pt x="346" y="80"/>
                    <a:pt x="346" y="80"/>
                  </a:cubicBezTo>
                  <a:cubicBezTo>
                    <a:pt x="346" y="80"/>
                    <a:pt x="346" y="80"/>
                    <a:pt x="346" y="80"/>
                  </a:cubicBezTo>
                  <a:cubicBezTo>
                    <a:pt x="344" y="80"/>
                    <a:pt x="343" y="79"/>
                    <a:pt x="341" y="78"/>
                  </a:cubicBezTo>
                  <a:cubicBezTo>
                    <a:pt x="258" y="18"/>
                    <a:pt x="258" y="18"/>
                    <a:pt x="258" y="18"/>
                  </a:cubicBezTo>
                  <a:cubicBezTo>
                    <a:pt x="148" y="82"/>
                    <a:pt x="148" y="82"/>
                    <a:pt x="148" y="82"/>
                  </a:cubicBezTo>
                  <a:cubicBezTo>
                    <a:pt x="159" y="184"/>
                    <a:pt x="159" y="184"/>
                    <a:pt x="159" y="184"/>
                  </a:cubicBezTo>
                  <a:cubicBezTo>
                    <a:pt x="159" y="185"/>
                    <a:pt x="159" y="187"/>
                    <a:pt x="158" y="189"/>
                  </a:cubicBezTo>
                  <a:cubicBezTo>
                    <a:pt x="114" y="266"/>
                    <a:pt x="114" y="266"/>
                    <a:pt x="114" y="266"/>
                  </a:cubicBezTo>
                  <a:cubicBezTo>
                    <a:pt x="113" y="267"/>
                    <a:pt x="112" y="268"/>
                    <a:pt x="110" y="269"/>
                  </a:cubicBezTo>
                  <a:cubicBezTo>
                    <a:pt x="16" y="310"/>
                    <a:pt x="16" y="310"/>
                    <a:pt x="16" y="310"/>
                  </a:cubicBezTo>
                  <a:cubicBezTo>
                    <a:pt x="16" y="438"/>
                    <a:pt x="16" y="438"/>
                    <a:pt x="16" y="438"/>
                  </a:cubicBezTo>
                  <a:cubicBezTo>
                    <a:pt x="110" y="479"/>
                    <a:pt x="110" y="479"/>
                    <a:pt x="110" y="479"/>
                  </a:cubicBezTo>
                  <a:cubicBezTo>
                    <a:pt x="112" y="480"/>
                    <a:pt x="113" y="481"/>
                    <a:pt x="114" y="482"/>
                  </a:cubicBezTo>
                  <a:cubicBezTo>
                    <a:pt x="158" y="559"/>
                    <a:pt x="158" y="559"/>
                    <a:pt x="158" y="559"/>
                  </a:cubicBezTo>
                  <a:cubicBezTo>
                    <a:pt x="159" y="561"/>
                    <a:pt x="160" y="563"/>
                    <a:pt x="160" y="564"/>
                  </a:cubicBezTo>
                  <a:lnTo>
                    <a:pt x="149" y="666"/>
                  </a:lnTo>
                  <a:close/>
                  <a:moveTo>
                    <a:pt x="391" y="547"/>
                  </a:moveTo>
                  <a:cubicBezTo>
                    <a:pt x="344" y="547"/>
                    <a:pt x="301" y="529"/>
                    <a:pt x="268" y="496"/>
                  </a:cubicBezTo>
                  <a:cubicBezTo>
                    <a:pt x="235" y="464"/>
                    <a:pt x="217" y="420"/>
                    <a:pt x="217" y="374"/>
                  </a:cubicBezTo>
                  <a:cubicBezTo>
                    <a:pt x="217" y="328"/>
                    <a:pt x="235" y="284"/>
                    <a:pt x="268" y="251"/>
                  </a:cubicBezTo>
                  <a:cubicBezTo>
                    <a:pt x="301" y="219"/>
                    <a:pt x="344" y="201"/>
                    <a:pt x="391" y="201"/>
                  </a:cubicBezTo>
                  <a:cubicBezTo>
                    <a:pt x="486" y="201"/>
                    <a:pt x="564" y="278"/>
                    <a:pt x="564" y="374"/>
                  </a:cubicBezTo>
                  <a:cubicBezTo>
                    <a:pt x="564" y="469"/>
                    <a:pt x="486" y="547"/>
                    <a:pt x="391" y="547"/>
                  </a:cubicBezTo>
                  <a:close/>
                  <a:moveTo>
                    <a:pt x="391" y="217"/>
                  </a:moveTo>
                  <a:cubicBezTo>
                    <a:pt x="349" y="217"/>
                    <a:pt x="309" y="233"/>
                    <a:pt x="279" y="263"/>
                  </a:cubicBezTo>
                  <a:cubicBezTo>
                    <a:pt x="250" y="292"/>
                    <a:pt x="233" y="332"/>
                    <a:pt x="233" y="374"/>
                  </a:cubicBezTo>
                  <a:cubicBezTo>
                    <a:pt x="233" y="416"/>
                    <a:pt x="250" y="455"/>
                    <a:pt x="279" y="485"/>
                  </a:cubicBezTo>
                  <a:cubicBezTo>
                    <a:pt x="309" y="515"/>
                    <a:pt x="349" y="531"/>
                    <a:pt x="391" y="531"/>
                  </a:cubicBezTo>
                  <a:cubicBezTo>
                    <a:pt x="477" y="531"/>
                    <a:pt x="548" y="461"/>
                    <a:pt x="548" y="374"/>
                  </a:cubicBezTo>
                  <a:cubicBezTo>
                    <a:pt x="548" y="287"/>
                    <a:pt x="477" y="217"/>
                    <a:pt x="391" y="2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03"/>
            <p:cNvSpPr>
              <a:spLocks noEditPoints="1"/>
            </p:cNvSpPr>
            <p:nvPr/>
          </p:nvSpPr>
          <p:spPr bwMode="auto">
            <a:xfrm>
              <a:off x="7227888" y="531813"/>
              <a:ext cx="239713" cy="249238"/>
            </a:xfrm>
            <a:custGeom>
              <a:avLst/>
              <a:gdLst>
                <a:gd name="T0" fmla="*/ 149 w 373"/>
                <a:gd name="T1" fmla="*/ 382 h 387"/>
                <a:gd name="T2" fmla="*/ 95 w 373"/>
                <a:gd name="T3" fmla="*/ 319 h 387"/>
                <a:gd name="T4" fmla="*/ 38 w 373"/>
                <a:gd name="T5" fmla="*/ 321 h 387"/>
                <a:gd name="T6" fmla="*/ 4 w 373"/>
                <a:gd name="T7" fmla="*/ 255 h 387"/>
                <a:gd name="T8" fmla="*/ 32 w 373"/>
                <a:gd name="T9" fmla="*/ 177 h 387"/>
                <a:gd name="T10" fmla="*/ 2 w 373"/>
                <a:gd name="T11" fmla="*/ 128 h 387"/>
                <a:gd name="T12" fmla="*/ 42 w 373"/>
                <a:gd name="T13" fmla="*/ 66 h 387"/>
                <a:gd name="T14" fmla="*/ 124 w 373"/>
                <a:gd name="T15" fmla="*/ 51 h 387"/>
                <a:gd name="T16" fmla="*/ 150 w 373"/>
                <a:gd name="T17" fmla="*/ 1 h 387"/>
                <a:gd name="T18" fmla="*/ 224 w 373"/>
                <a:gd name="T19" fmla="*/ 4 h 387"/>
                <a:gd name="T20" fmla="*/ 278 w 373"/>
                <a:gd name="T21" fmla="*/ 68 h 387"/>
                <a:gd name="T22" fmla="*/ 335 w 373"/>
                <a:gd name="T23" fmla="*/ 65 h 387"/>
                <a:gd name="T24" fmla="*/ 369 w 373"/>
                <a:gd name="T25" fmla="*/ 131 h 387"/>
                <a:gd name="T26" fmla="*/ 341 w 373"/>
                <a:gd name="T27" fmla="*/ 210 h 387"/>
                <a:gd name="T28" fmla="*/ 371 w 373"/>
                <a:gd name="T29" fmla="*/ 258 h 387"/>
                <a:gd name="T30" fmla="*/ 331 w 373"/>
                <a:gd name="T31" fmla="*/ 320 h 387"/>
                <a:gd name="T32" fmla="*/ 249 w 373"/>
                <a:gd name="T33" fmla="*/ 335 h 387"/>
                <a:gd name="T34" fmla="*/ 223 w 373"/>
                <a:gd name="T35" fmla="*/ 386 h 387"/>
                <a:gd name="T36" fmla="*/ 156 w 373"/>
                <a:gd name="T37" fmla="*/ 387 h 387"/>
                <a:gd name="T38" fmla="*/ 101 w 373"/>
                <a:gd name="T39" fmla="*/ 303 h 387"/>
                <a:gd name="T40" fmla="*/ 142 w 373"/>
                <a:gd name="T41" fmla="*/ 328 h 387"/>
                <a:gd name="T42" fmla="*/ 217 w 373"/>
                <a:gd name="T43" fmla="*/ 370 h 387"/>
                <a:gd name="T44" fmla="*/ 239 w 373"/>
                <a:gd name="T45" fmla="*/ 323 h 387"/>
                <a:gd name="T46" fmla="*/ 281 w 373"/>
                <a:gd name="T47" fmla="*/ 299 h 387"/>
                <a:gd name="T48" fmla="*/ 355 w 373"/>
                <a:gd name="T49" fmla="*/ 255 h 387"/>
                <a:gd name="T50" fmla="*/ 325 w 373"/>
                <a:gd name="T51" fmla="*/ 213 h 387"/>
                <a:gd name="T52" fmla="*/ 326 w 373"/>
                <a:gd name="T53" fmla="*/ 165 h 387"/>
                <a:gd name="T54" fmla="*/ 324 w 373"/>
                <a:gd name="T55" fmla="*/ 78 h 387"/>
                <a:gd name="T56" fmla="*/ 272 w 373"/>
                <a:gd name="T57" fmla="*/ 83 h 387"/>
                <a:gd name="T58" fmla="*/ 231 w 373"/>
                <a:gd name="T59" fmla="*/ 58 h 387"/>
                <a:gd name="T60" fmla="*/ 156 w 373"/>
                <a:gd name="T61" fmla="*/ 17 h 387"/>
                <a:gd name="T62" fmla="*/ 134 w 373"/>
                <a:gd name="T63" fmla="*/ 64 h 387"/>
                <a:gd name="T64" fmla="*/ 92 w 373"/>
                <a:gd name="T65" fmla="*/ 87 h 387"/>
                <a:gd name="T66" fmla="*/ 18 w 373"/>
                <a:gd name="T67" fmla="*/ 132 h 387"/>
                <a:gd name="T68" fmla="*/ 48 w 373"/>
                <a:gd name="T69" fmla="*/ 174 h 387"/>
                <a:gd name="T70" fmla="*/ 47 w 373"/>
                <a:gd name="T71" fmla="*/ 222 h 387"/>
                <a:gd name="T72" fmla="*/ 49 w 373"/>
                <a:gd name="T73" fmla="*/ 308 h 387"/>
                <a:gd name="T74" fmla="*/ 97 w 373"/>
                <a:gd name="T75" fmla="*/ 302 h 387"/>
                <a:gd name="T76" fmla="*/ 144 w 373"/>
                <a:gd name="T77" fmla="*/ 270 h 387"/>
                <a:gd name="T78" fmla="*/ 187 w 373"/>
                <a:gd name="T79" fmla="*/ 105 h 387"/>
                <a:gd name="T80" fmla="*/ 271 w 373"/>
                <a:gd name="T81" fmla="*/ 169 h 387"/>
                <a:gd name="T82" fmla="*/ 186 w 373"/>
                <a:gd name="T83" fmla="*/ 281 h 387"/>
                <a:gd name="T84" fmla="*/ 124 w 373"/>
                <a:gd name="T85" fmla="*/ 158 h 387"/>
                <a:gd name="T86" fmla="*/ 186 w 373"/>
                <a:gd name="T87" fmla="*/ 265 h 387"/>
                <a:gd name="T88" fmla="*/ 256 w 373"/>
                <a:gd name="T89" fmla="*/ 174 h 387"/>
                <a:gd name="T90" fmla="*/ 187 w 373"/>
                <a:gd name="T91" fmla="*/ 12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 h="387">
                  <a:moveTo>
                    <a:pt x="156" y="387"/>
                  </a:moveTo>
                  <a:cubicBezTo>
                    <a:pt x="153" y="387"/>
                    <a:pt x="150" y="385"/>
                    <a:pt x="149" y="382"/>
                  </a:cubicBezTo>
                  <a:cubicBezTo>
                    <a:pt x="128" y="337"/>
                    <a:pt x="128" y="337"/>
                    <a:pt x="128" y="337"/>
                  </a:cubicBezTo>
                  <a:cubicBezTo>
                    <a:pt x="95" y="319"/>
                    <a:pt x="95" y="319"/>
                    <a:pt x="95" y="319"/>
                  </a:cubicBezTo>
                  <a:cubicBezTo>
                    <a:pt x="46" y="325"/>
                    <a:pt x="46" y="325"/>
                    <a:pt x="46" y="325"/>
                  </a:cubicBezTo>
                  <a:cubicBezTo>
                    <a:pt x="43" y="325"/>
                    <a:pt x="40" y="324"/>
                    <a:pt x="38" y="321"/>
                  </a:cubicBezTo>
                  <a:cubicBezTo>
                    <a:pt x="4" y="264"/>
                    <a:pt x="4" y="264"/>
                    <a:pt x="4" y="264"/>
                  </a:cubicBezTo>
                  <a:cubicBezTo>
                    <a:pt x="2" y="261"/>
                    <a:pt x="2" y="258"/>
                    <a:pt x="4" y="255"/>
                  </a:cubicBezTo>
                  <a:cubicBezTo>
                    <a:pt x="33" y="215"/>
                    <a:pt x="33" y="215"/>
                    <a:pt x="33" y="215"/>
                  </a:cubicBezTo>
                  <a:cubicBezTo>
                    <a:pt x="32" y="177"/>
                    <a:pt x="32" y="177"/>
                    <a:pt x="32" y="177"/>
                  </a:cubicBezTo>
                  <a:cubicBezTo>
                    <a:pt x="2" y="137"/>
                    <a:pt x="2" y="137"/>
                    <a:pt x="2" y="137"/>
                  </a:cubicBezTo>
                  <a:cubicBezTo>
                    <a:pt x="0" y="135"/>
                    <a:pt x="0" y="131"/>
                    <a:pt x="2" y="128"/>
                  </a:cubicBezTo>
                  <a:cubicBezTo>
                    <a:pt x="34" y="70"/>
                    <a:pt x="34" y="70"/>
                    <a:pt x="34" y="70"/>
                  </a:cubicBezTo>
                  <a:cubicBezTo>
                    <a:pt x="36" y="67"/>
                    <a:pt x="39" y="66"/>
                    <a:pt x="42" y="66"/>
                  </a:cubicBezTo>
                  <a:cubicBezTo>
                    <a:pt x="91" y="71"/>
                    <a:pt x="91" y="71"/>
                    <a:pt x="91" y="71"/>
                  </a:cubicBezTo>
                  <a:cubicBezTo>
                    <a:pt x="124" y="51"/>
                    <a:pt x="124" y="51"/>
                    <a:pt x="124" y="51"/>
                  </a:cubicBezTo>
                  <a:cubicBezTo>
                    <a:pt x="143" y="6"/>
                    <a:pt x="143" y="6"/>
                    <a:pt x="143" y="6"/>
                  </a:cubicBezTo>
                  <a:cubicBezTo>
                    <a:pt x="144" y="3"/>
                    <a:pt x="147" y="1"/>
                    <a:pt x="150" y="1"/>
                  </a:cubicBezTo>
                  <a:cubicBezTo>
                    <a:pt x="217" y="0"/>
                    <a:pt x="217" y="0"/>
                    <a:pt x="217" y="0"/>
                  </a:cubicBezTo>
                  <a:cubicBezTo>
                    <a:pt x="220" y="0"/>
                    <a:pt x="223" y="1"/>
                    <a:pt x="224" y="4"/>
                  </a:cubicBezTo>
                  <a:cubicBezTo>
                    <a:pt x="245" y="49"/>
                    <a:pt x="245" y="49"/>
                    <a:pt x="245" y="49"/>
                  </a:cubicBezTo>
                  <a:cubicBezTo>
                    <a:pt x="278" y="68"/>
                    <a:pt x="278" y="68"/>
                    <a:pt x="278" y="68"/>
                  </a:cubicBezTo>
                  <a:cubicBezTo>
                    <a:pt x="327" y="62"/>
                    <a:pt x="327" y="62"/>
                    <a:pt x="327" y="62"/>
                  </a:cubicBezTo>
                  <a:cubicBezTo>
                    <a:pt x="330" y="61"/>
                    <a:pt x="333" y="63"/>
                    <a:pt x="335" y="65"/>
                  </a:cubicBezTo>
                  <a:cubicBezTo>
                    <a:pt x="369" y="123"/>
                    <a:pt x="369" y="123"/>
                    <a:pt x="369" y="123"/>
                  </a:cubicBezTo>
                  <a:cubicBezTo>
                    <a:pt x="371" y="125"/>
                    <a:pt x="371" y="129"/>
                    <a:pt x="369" y="131"/>
                  </a:cubicBezTo>
                  <a:cubicBezTo>
                    <a:pt x="340" y="172"/>
                    <a:pt x="340" y="172"/>
                    <a:pt x="340" y="172"/>
                  </a:cubicBezTo>
                  <a:cubicBezTo>
                    <a:pt x="341" y="210"/>
                    <a:pt x="341" y="210"/>
                    <a:pt x="341" y="210"/>
                  </a:cubicBezTo>
                  <a:cubicBezTo>
                    <a:pt x="371" y="249"/>
                    <a:pt x="371" y="249"/>
                    <a:pt x="371" y="249"/>
                  </a:cubicBezTo>
                  <a:cubicBezTo>
                    <a:pt x="373" y="252"/>
                    <a:pt x="373" y="255"/>
                    <a:pt x="371" y="258"/>
                  </a:cubicBezTo>
                  <a:cubicBezTo>
                    <a:pt x="339" y="316"/>
                    <a:pt x="339" y="316"/>
                    <a:pt x="339" y="316"/>
                  </a:cubicBezTo>
                  <a:cubicBezTo>
                    <a:pt x="337" y="319"/>
                    <a:pt x="334" y="321"/>
                    <a:pt x="331" y="320"/>
                  </a:cubicBezTo>
                  <a:cubicBezTo>
                    <a:pt x="282" y="316"/>
                    <a:pt x="282" y="316"/>
                    <a:pt x="282" y="316"/>
                  </a:cubicBezTo>
                  <a:cubicBezTo>
                    <a:pt x="249" y="335"/>
                    <a:pt x="249" y="335"/>
                    <a:pt x="249" y="335"/>
                  </a:cubicBezTo>
                  <a:cubicBezTo>
                    <a:pt x="230" y="381"/>
                    <a:pt x="230" y="381"/>
                    <a:pt x="230" y="381"/>
                  </a:cubicBezTo>
                  <a:cubicBezTo>
                    <a:pt x="229" y="384"/>
                    <a:pt x="226" y="386"/>
                    <a:pt x="223" y="386"/>
                  </a:cubicBezTo>
                  <a:cubicBezTo>
                    <a:pt x="156" y="387"/>
                    <a:pt x="156" y="387"/>
                    <a:pt x="156" y="387"/>
                  </a:cubicBezTo>
                  <a:cubicBezTo>
                    <a:pt x="156" y="387"/>
                    <a:pt x="156" y="387"/>
                    <a:pt x="156" y="387"/>
                  </a:cubicBezTo>
                  <a:close/>
                  <a:moveTo>
                    <a:pt x="97" y="302"/>
                  </a:moveTo>
                  <a:cubicBezTo>
                    <a:pt x="98" y="302"/>
                    <a:pt x="99" y="303"/>
                    <a:pt x="101" y="303"/>
                  </a:cubicBezTo>
                  <a:cubicBezTo>
                    <a:pt x="138" y="324"/>
                    <a:pt x="138" y="324"/>
                    <a:pt x="138" y="324"/>
                  </a:cubicBezTo>
                  <a:cubicBezTo>
                    <a:pt x="140" y="325"/>
                    <a:pt x="141" y="326"/>
                    <a:pt x="142" y="328"/>
                  </a:cubicBezTo>
                  <a:cubicBezTo>
                    <a:pt x="161" y="371"/>
                    <a:pt x="161" y="371"/>
                    <a:pt x="161" y="371"/>
                  </a:cubicBezTo>
                  <a:cubicBezTo>
                    <a:pt x="217" y="370"/>
                    <a:pt x="217" y="370"/>
                    <a:pt x="217" y="370"/>
                  </a:cubicBezTo>
                  <a:cubicBezTo>
                    <a:pt x="236" y="326"/>
                    <a:pt x="236" y="326"/>
                    <a:pt x="236" y="326"/>
                  </a:cubicBezTo>
                  <a:cubicBezTo>
                    <a:pt x="236" y="325"/>
                    <a:pt x="237" y="324"/>
                    <a:pt x="239" y="323"/>
                  </a:cubicBezTo>
                  <a:cubicBezTo>
                    <a:pt x="276" y="301"/>
                    <a:pt x="276" y="301"/>
                    <a:pt x="276" y="301"/>
                  </a:cubicBezTo>
                  <a:cubicBezTo>
                    <a:pt x="277" y="300"/>
                    <a:pt x="279" y="299"/>
                    <a:pt x="281" y="299"/>
                  </a:cubicBezTo>
                  <a:cubicBezTo>
                    <a:pt x="327" y="304"/>
                    <a:pt x="327" y="304"/>
                    <a:pt x="327" y="304"/>
                  </a:cubicBezTo>
                  <a:cubicBezTo>
                    <a:pt x="355" y="255"/>
                    <a:pt x="355" y="255"/>
                    <a:pt x="355" y="255"/>
                  </a:cubicBezTo>
                  <a:cubicBezTo>
                    <a:pt x="326" y="217"/>
                    <a:pt x="326" y="217"/>
                    <a:pt x="326" y="217"/>
                  </a:cubicBezTo>
                  <a:cubicBezTo>
                    <a:pt x="325" y="216"/>
                    <a:pt x="325" y="214"/>
                    <a:pt x="325" y="213"/>
                  </a:cubicBezTo>
                  <a:cubicBezTo>
                    <a:pt x="324" y="169"/>
                    <a:pt x="324" y="169"/>
                    <a:pt x="324" y="169"/>
                  </a:cubicBezTo>
                  <a:cubicBezTo>
                    <a:pt x="324" y="168"/>
                    <a:pt x="325" y="166"/>
                    <a:pt x="326" y="165"/>
                  </a:cubicBezTo>
                  <a:cubicBezTo>
                    <a:pt x="353" y="126"/>
                    <a:pt x="353" y="126"/>
                    <a:pt x="353" y="126"/>
                  </a:cubicBezTo>
                  <a:cubicBezTo>
                    <a:pt x="324" y="78"/>
                    <a:pt x="324" y="78"/>
                    <a:pt x="324" y="78"/>
                  </a:cubicBezTo>
                  <a:cubicBezTo>
                    <a:pt x="277" y="84"/>
                    <a:pt x="277" y="84"/>
                    <a:pt x="277" y="84"/>
                  </a:cubicBezTo>
                  <a:cubicBezTo>
                    <a:pt x="276" y="84"/>
                    <a:pt x="274" y="84"/>
                    <a:pt x="272" y="83"/>
                  </a:cubicBezTo>
                  <a:cubicBezTo>
                    <a:pt x="235" y="62"/>
                    <a:pt x="235" y="62"/>
                    <a:pt x="235" y="62"/>
                  </a:cubicBezTo>
                  <a:cubicBezTo>
                    <a:pt x="233" y="61"/>
                    <a:pt x="232" y="60"/>
                    <a:pt x="231" y="58"/>
                  </a:cubicBezTo>
                  <a:cubicBezTo>
                    <a:pt x="212" y="16"/>
                    <a:pt x="212" y="16"/>
                    <a:pt x="212" y="16"/>
                  </a:cubicBezTo>
                  <a:cubicBezTo>
                    <a:pt x="156" y="17"/>
                    <a:pt x="156" y="17"/>
                    <a:pt x="156" y="17"/>
                  </a:cubicBezTo>
                  <a:cubicBezTo>
                    <a:pt x="137" y="60"/>
                    <a:pt x="137" y="60"/>
                    <a:pt x="137" y="60"/>
                  </a:cubicBezTo>
                  <a:cubicBezTo>
                    <a:pt x="137" y="61"/>
                    <a:pt x="136" y="63"/>
                    <a:pt x="134" y="64"/>
                  </a:cubicBezTo>
                  <a:cubicBezTo>
                    <a:pt x="97" y="86"/>
                    <a:pt x="97" y="86"/>
                    <a:pt x="97" y="86"/>
                  </a:cubicBezTo>
                  <a:cubicBezTo>
                    <a:pt x="96" y="87"/>
                    <a:pt x="94" y="87"/>
                    <a:pt x="92" y="87"/>
                  </a:cubicBezTo>
                  <a:cubicBezTo>
                    <a:pt x="46" y="83"/>
                    <a:pt x="46" y="83"/>
                    <a:pt x="46" y="83"/>
                  </a:cubicBezTo>
                  <a:cubicBezTo>
                    <a:pt x="18" y="132"/>
                    <a:pt x="18" y="132"/>
                    <a:pt x="18" y="132"/>
                  </a:cubicBezTo>
                  <a:cubicBezTo>
                    <a:pt x="47" y="169"/>
                    <a:pt x="47" y="169"/>
                    <a:pt x="47" y="169"/>
                  </a:cubicBezTo>
                  <a:cubicBezTo>
                    <a:pt x="48" y="171"/>
                    <a:pt x="48" y="172"/>
                    <a:pt x="48" y="174"/>
                  </a:cubicBezTo>
                  <a:cubicBezTo>
                    <a:pt x="49" y="217"/>
                    <a:pt x="49" y="217"/>
                    <a:pt x="49" y="217"/>
                  </a:cubicBezTo>
                  <a:cubicBezTo>
                    <a:pt x="49" y="219"/>
                    <a:pt x="48" y="220"/>
                    <a:pt x="47" y="222"/>
                  </a:cubicBezTo>
                  <a:cubicBezTo>
                    <a:pt x="20" y="260"/>
                    <a:pt x="20" y="260"/>
                    <a:pt x="20" y="260"/>
                  </a:cubicBezTo>
                  <a:cubicBezTo>
                    <a:pt x="49" y="308"/>
                    <a:pt x="49" y="308"/>
                    <a:pt x="49" y="308"/>
                  </a:cubicBezTo>
                  <a:cubicBezTo>
                    <a:pt x="96" y="302"/>
                    <a:pt x="96" y="302"/>
                    <a:pt x="96" y="302"/>
                  </a:cubicBezTo>
                  <a:cubicBezTo>
                    <a:pt x="96" y="302"/>
                    <a:pt x="96" y="302"/>
                    <a:pt x="97" y="302"/>
                  </a:cubicBezTo>
                  <a:close/>
                  <a:moveTo>
                    <a:pt x="186" y="281"/>
                  </a:moveTo>
                  <a:cubicBezTo>
                    <a:pt x="172" y="281"/>
                    <a:pt x="157" y="277"/>
                    <a:pt x="144" y="270"/>
                  </a:cubicBezTo>
                  <a:cubicBezTo>
                    <a:pt x="101" y="246"/>
                    <a:pt x="86" y="193"/>
                    <a:pt x="110" y="150"/>
                  </a:cubicBezTo>
                  <a:cubicBezTo>
                    <a:pt x="125" y="123"/>
                    <a:pt x="155" y="105"/>
                    <a:pt x="187" y="105"/>
                  </a:cubicBezTo>
                  <a:cubicBezTo>
                    <a:pt x="201" y="105"/>
                    <a:pt x="216" y="109"/>
                    <a:pt x="229" y="116"/>
                  </a:cubicBezTo>
                  <a:cubicBezTo>
                    <a:pt x="250" y="128"/>
                    <a:pt x="265" y="147"/>
                    <a:pt x="271" y="169"/>
                  </a:cubicBezTo>
                  <a:cubicBezTo>
                    <a:pt x="278" y="192"/>
                    <a:pt x="275" y="215"/>
                    <a:pt x="263" y="236"/>
                  </a:cubicBezTo>
                  <a:cubicBezTo>
                    <a:pt x="248" y="264"/>
                    <a:pt x="218" y="281"/>
                    <a:pt x="186" y="281"/>
                  </a:cubicBezTo>
                  <a:close/>
                  <a:moveTo>
                    <a:pt x="187" y="121"/>
                  </a:moveTo>
                  <a:cubicBezTo>
                    <a:pt x="160" y="121"/>
                    <a:pt x="136" y="135"/>
                    <a:pt x="124" y="158"/>
                  </a:cubicBezTo>
                  <a:cubicBezTo>
                    <a:pt x="104" y="193"/>
                    <a:pt x="117" y="237"/>
                    <a:pt x="151" y="256"/>
                  </a:cubicBezTo>
                  <a:cubicBezTo>
                    <a:pt x="162" y="262"/>
                    <a:pt x="174" y="265"/>
                    <a:pt x="186" y="265"/>
                  </a:cubicBezTo>
                  <a:cubicBezTo>
                    <a:pt x="213" y="265"/>
                    <a:pt x="237" y="251"/>
                    <a:pt x="249" y="228"/>
                  </a:cubicBezTo>
                  <a:cubicBezTo>
                    <a:pt x="259" y="211"/>
                    <a:pt x="261" y="192"/>
                    <a:pt x="256" y="174"/>
                  </a:cubicBezTo>
                  <a:cubicBezTo>
                    <a:pt x="250" y="155"/>
                    <a:pt x="238" y="140"/>
                    <a:pt x="222" y="130"/>
                  </a:cubicBezTo>
                  <a:cubicBezTo>
                    <a:pt x="211" y="124"/>
                    <a:pt x="199" y="121"/>
                    <a:pt x="187" y="1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9" name="Text Placeholder 68"/>
          <p:cNvSpPr>
            <a:spLocks noGrp="1"/>
          </p:cNvSpPr>
          <p:nvPr>
            <p:ph type="body" sz="quarter" idx="19" hasCustomPrompt="1"/>
          </p:nvPr>
        </p:nvSpPr>
        <p:spPr>
          <a:xfrm>
            <a:off x="547141" y="3147814"/>
            <a:ext cx="2233018" cy="1224136"/>
          </a:xfrm>
          <a:prstGeom prst="rect">
            <a:avLst/>
          </a:prstGeom>
        </p:spPr>
        <p:txBody>
          <a:bodyPr>
            <a:noAutofit/>
          </a:bodyPr>
          <a:lstStyle>
            <a:lvl1pPr marL="0" indent="0" algn="ct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dirty="0"/>
              <a:t>انقر هنــا لإضــافـة النــص الخـاص بك الآن</a:t>
            </a:r>
            <a:endParaRPr lang="en-US" noProof="0" dirty="0"/>
          </a:p>
        </p:txBody>
      </p:sp>
      <p:sp>
        <p:nvSpPr>
          <p:cNvPr id="90" name="Text Placeholder 68"/>
          <p:cNvSpPr>
            <a:spLocks noGrp="1"/>
          </p:cNvSpPr>
          <p:nvPr>
            <p:ph type="body" sz="quarter" idx="20" hasCustomPrompt="1"/>
          </p:nvPr>
        </p:nvSpPr>
        <p:spPr>
          <a:xfrm>
            <a:off x="3461929" y="3147814"/>
            <a:ext cx="2233018" cy="1224136"/>
          </a:xfrm>
          <a:prstGeom prst="rect">
            <a:avLst/>
          </a:prstGeom>
        </p:spPr>
        <p:txBody>
          <a:bodyPr>
            <a:noAutofit/>
          </a:bodyPr>
          <a:lstStyle>
            <a:lvl1pPr marL="0" indent="0" algn="ct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dirty="0"/>
              <a:t>انقر هنــا لإضــافـة النــص الخـاص بك الآن</a:t>
            </a:r>
            <a:endParaRPr lang="en-US" noProof="0" dirty="0"/>
          </a:p>
        </p:txBody>
      </p:sp>
      <p:sp>
        <p:nvSpPr>
          <p:cNvPr id="91" name="Text Placeholder 68"/>
          <p:cNvSpPr>
            <a:spLocks noGrp="1"/>
          </p:cNvSpPr>
          <p:nvPr>
            <p:ph type="body" sz="quarter" idx="21" hasCustomPrompt="1"/>
          </p:nvPr>
        </p:nvSpPr>
        <p:spPr>
          <a:xfrm>
            <a:off x="6364762" y="3147814"/>
            <a:ext cx="2233018" cy="1224136"/>
          </a:xfrm>
          <a:prstGeom prst="rect">
            <a:avLst/>
          </a:prstGeom>
        </p:spPr>
        <p:txBody>
          <a:bodyPr>
            <a:noAutofit/>
          </a:bodyPr>
          <a:lstStyle>
            <a:lvl1pPr marL="0" indent="0" algn="ct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dirty="0"/>
              <a:t>انقر هنــا لإضــافـة النــص الخـاص بك الآن</a:t>
            </a:r>
            <a:endParaRPr lang="en-US" noProof="0" dirty="0"/>
          </a:p>
        </p:txBody>
      </p:sp>
      <p:sp>
        <p:nvSpPr>
          <p:cNvPr id="3" name="عنوان 2">
            <a:extLst>
              <a:ext uri="{FF2B5EF4-FFF2-40B4-BE49-F238E27FC236}">
                <a16:creationId xmlns:a16="http://schemas.microsoft.com/office/drawing/2014/main" xmlns="" id="{888D642B-670E-40ED-BB75-15C39703127E}"/>
              </a:ext>
            </a:extLst>
          </p:cNvPr>
          <p:cNvSpPr>
            <a:spLocks noGrp="1"/>
          </p:cNvSpPr>
          <p:nvPr>
            <p:ph type="title"/>
          </p:nvPr>
        </p:nvSpPr>
        <p:spPr>
          <a:xfrm>
            <a:off x="628650" y="274638"/>
            <a:ext cx="7886700" cy="993775"/>
          </a:xfrm>
          <a:prstGeom prst="rect">
            <a:avLst/>
          </a:prstGeom>
        </p:spPr>
        <p:txBody>
          <a:bodyPr anchor="ctr"/>
          <a:lstStyle>
            <a:lvl1pPr>
              <a:defRPr lang="ar-SA" sz="3600" baseline="0"/>
            </a:lvl1pPr>
          </a:lstStyle>
          <a:p>
            <a:pPr lvl="0"/>
            <a:r>
              <a:rPr lang="ar-SA" dirty="0"/>
              <a:t>انقر لتحرير نمط عنوان الشكل الرئيسي</a:t>
            </a:r>
          </a:p>
        </p:txBody>
      </p:sp>
    </p:spTree>
    <p:extLst>
      <p:ext uri="{BB962C8B-B14F-4D97-AF65-F5344CB8AC3E}">
        <p14:creationId xmlns:p14="http://schemas.microsoft.com/office/powerpoint/2010/main" xmlns="" val="237385266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9">
                                            <p:txEl>
                                              <p:pRg st="0" end="0"/>
                                            </p:txEl>
                                          </p:spTgt>
                                        </p:tgtEl>
                                        <p:attrNameLst>
                                          <p:attrName>style.visibility</p:attrName>
                                        </p:attrNameLst>
                                      </p:cBhvr>
                                      <p:to>
                                        <p:strVal val="visible"/>
                                      </p:to>
                                    </p:set>
                                    <p:animEffect transition="in" filter="fade">
                                      <p:cBhvr>
                                        <p:cTn id="18" dur="500"/>
                                        <p:tgtEl>
                                          <p:spTgt spid="8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0">
                                            <p:txEl>
                                              <p:pRg st="0" end="0"/>
                                            </p:txEl>
                                          </p:spTgt>
                                        </p:tgtEl>
                                        <p:attrNameLst>
                                          <p:attrName>style.visibility</p:attrName>
                                        </p:attrNameLst>
                                      </p:cBhvr>
                                      <p:to>
                                        <p:strVal val="visible"/>
                                      </p:to>
                                    </p:set>
                                    <p:animEffect transition="in" filter="fade">
                                      <p:cBhvr>
                                        <p:cTn id="23" dur="500"/>
                                        <p:tgtEl>
                                          <p:spTgt spid="9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1">
                                            <p:txEl>
                                              <p:pRg st="0" end="0"/>
                                            </p:txEl>
                                          </p:spTgt>
                                        </p:tgtEl>
                                        <p:attrNameLst>
                                          <p:attrName>style.visibility</p:attrName>
                                        </p:attrNameLst>
                                      </p:cBhvr>
                                      <p:to>
                                        <p:strVal val="visible"/>
                                      </p:to>
                                    </p:set>
                                    <p:animEffect transition="in" filter="fade">
                                      <p:cBhvr>
                                        <p:cTn id="28" dur="50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tmplLst>
          <p:tmpl lvl="1">
            <p:tnLst>
              <p:par>
                <p:cTn presetID="10" presetClass="entr" presetSubtype="0" fill="hold" nodeType="click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90" grpId="0" build="p">
        <p:tmplLst>
          <p:tmpl lvl="1">
            <p:tnLst>
              <p:par>
                <p:cTn presetID="10" presetClass="entr" presetSubtype="0" fill="hold" nodeType="click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1" grpId="0" build="p">
        <p:tmplLst>
          <p:tmpl lvl="1">
            <p:tnLst>
              <p:par>
                <p:cTn presetID="10" presetClass="entr" presetSubtype="0" fill="hold" nodeType="click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شريحة 27">
    <p:spTree>
      <p:nvGrpSpPr>
        <p:cNvPr id="1" name=""/>
        <p:cNvGrpSpPr/>
        <p:nvPr/>
      </p:nvGrpSpPr>
      <p:grpSpPr>
        <a:xfrm>
          <a:off x="0" y="0"/>
          <a:ext cx="0" cy="0"/>
          <a:chOff x="0" y="0"/>
          <a:chExt cx="0" cy="0"/>
        </a:xfrm>
      </p:grpSpPr>
      <p:sp>
        <p:nvSpPr>
          <p:cNvPr id="17" name="Text Placeholder 42"/>
          <p:cNvSpPr>
            <a:spLocks noGrp="1"/>
          </p:cNvSpPr>
          <p:nvPr>
            <p:ph type="body" sz="quarter" idx="20" hasCustomPrompt="1"/>
          </p:nvPr>
        </p:nvSpPr>
        <p:spPr>
          <a:xfrm>
            <a:off x="539552" y="2671955"/>
            <a:ext cx="2376264" cy="370767"/>
          </a:xfrm>
          <a:prstGeom prst="rect">
            <a:avLst/>
          </a:prstGeom>
        </p:spPr>
        <p:txBody>
          <a:bodyPr>
            <a:noAutofit/>
          </a:bodyPr>
          <a:lstStyle>
            <a:lvl1pPr marL="0" indent="0" algn="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dirty="0"/>
              <a:t>انقــر لإضــافة النـص</a:t>
            </a:r>
          </a:p>
        </p:txBody>
      </p:sp>
      <p:grpSp>
        <p:nvGrpSpPr>
          <p:cNvPr id="18" name="Group 4"/>
          <p:cNvGrpSpPr>
            <a:grpSpLocks noChangeAspect="1"/>
          </p:cNvGrpSpPr>
          <p:nvPr userDrawn="1"/>
        </p:nvGrpSpPr>
        <p:grpSpPr bwMode="auto">
          <a:xfrm>
            <a:off x="3054350" y="1347614"/>
            <a:ext cx="3035300" cy="3020384"/>
            <a:chOff x="1252" y="0"/>
            <a:chExt cx="3256" cy="3240"/>
          </a:xfrm>
        </p:grpSpPr>
        <p:sp>
          <p:nvSpPr>
            <p:cNvPr id="19" name="Freeform 5"/>
            <p:cNvSpPr>
              <a:spLocks/>
            </p:cNvSpPr>
            <p:nvPr userDrawn="1"/>
          </p:nvSpPr>
          <p:spPr bwMode="auto">
            <a:xfrm>
              <a:off x="1542" y="2195"/>
              <a:ext cx="1294" cy="1045"/>
            </a:xfrm>
            <a:custGeom>
              <a:avLst/>
              <a:gdLst>
                <a:gd name="T0" fmla="*/ 701 w 701"/>
                <a:gd name="T1" fmla="*/ 497 h 566"/>
                <a:gd name="T2" fmla="*/ 678 w 701"/>
                <a:gd name="T3" fmla="*/ 548 h 566"/>
                <a:gd name="T4" fmla="*/ 626 w 701"/>
                <a:gd name="T5" fmla="*/ 564 h 566"/>
                <a:gd name="T6" fmla="*/ 381 w 701"/>
                <a:gd name="T7" fmla="*/ 500 h 566"/>
                <a:gd name="T8" fmla="*/ 101 w 701"/>
                <a:gd name="T9" fmla="*/ 312 h 566"/>
                <a:gd name="T10" fmla="*/ 15 w 701"/>
                <a:gd name="T11" fmla="*/ 212 h 566"/>
                <a:gd name="T12" fmla="*/ 3 w 701"/>
                <a:gd name="T13" fmla="*/ 158 h 566"/>
                <a:gd name="T14" fmla="*/ 36 w 701"/>
                <a:gd name="T15" fmla="*/ 114 h 566"/>
                <a:gd name="T16" fmla="*/ 217 w 701"/>
                <a:gd name="T17" fmla="*/ 9 h 566"/>
                <a:gd name="T18" fmla="*/ 250 w 701"/>
                <a:gd name="T19" fmla="*/ 0 h 566"/>
                <a:gd name="T20" fmla="*/ 303 w 701"/>
                <a:gd name="T21" fmla="*/ 25 h 566"/>
                <a:gd name="T22" fmla="*/ 451 w 701"/>
                <a:gd name="T23" fmla="*/ 154 h 566"/>
                <a:gd name="T24" fmla="*/ 643 w 701"/>
                <a:gd name="T25" fmla="*/ 222 h 566"/>
                <a:gd name="T26" fmla="*/ 701 w 701"/>
                <a:gd name="T27" fmla="*/ 289 h 566"/>
                <a:gd name="T28" fmla="*/ 701 w 701"/>
                <a:gd name="T29" fmla="*/ 49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1" h="566">
                  <a:moveTo>
                    <a:pt x="701" y="497"/>
                  </a:moveTo>
                  <a:cubicBezTo>
                    <a:pt x="701" y="517"/>
                    <a:pt x="693" y="535"/>
                    <a:pt x="678" y="548"/>
                  </a:cubicBezTo>
                  <a:cubicBezTo>
                    <a:pt x="664" y="560"/>
                    <a:pt x="645" y="566"/>
                    <a:pt x="626" y="564"/>
                  </a:cubicBezTo>
                  <a:cubicBezTo>
                    <a:pt x="542" y="555"/>
                    <a:pt x="460" y="534"/>
                    <a:pt x="381" y="500"/>
                  </a:cubicBezTo>
                  <a:cubicBezTo>
                    <a:pt x="276" y="456"/>
                    <a:pt x="182" y="392"/>
                    <a:pt x="101" y="312"/>
                  </a:cubicBezTo>
                  <a:cubicBezTo>
                    <a:pt x="70" y="280"/>
                    <a:pt x="41" y="247"/>
                    <a:pt x="15" y="212"/>
                  </a:cubicBezTo>
                  <a:cubicBezTo>
                    <a:pt x="4" y="196"/>
                    <a:pt x="0" y="177"/>
                    <a:pt x="3" y="158"/>
                  </a:cubicBezTo>
                  <a:cubicBezTo>
                    <a:pt x="7" y="139"/>
                    <a:pt x="19" y="123"/>
                    <a:pt x="36" y="114"/>
                  </a:cubicBezTo>
                  <a:cubicBezTo>
                    <a:pt x="217" y="9"/>
                    <a:pt x="217" y="9"/>
                    <a:pt x="217" y="9"/>
                  </a:cubicBezTo>
                  <a:cubicBezTo>
                    <a:pt x="227" y="3"/>
                    <a:pt x="239" y="0"/>
                    <a:pt x="250" y="0"/>
                  </a:cubicBezTo>
                  <a:cubicBezTo>
                    <a:pt x="271" y="0"/>
                    <a:pt x="290" y="9"/>
                    <a:pt x="303" y="25"/>
                  </a:cubicBezTo>
                  <a:cubicBezTo>
                    <a:pt x="344" y="77"/>
                    <a:pt x="394" y="120"/>
                    <a:pt x="451" y="154"/>
                  </a:cubicBezTo>
                  <a:cubicBezTo>
                    <a:pt x="510" y="189"/>
                    <a:pt x="575" y="212"/>
                    <a:pt x="643" y="222"/>
                  </a:cubicBezTo>
                  <a:cubicBezTo>
                    <a:pt x="677" y="227"/>
                    <a:pt x="701" y="255"/>
                    <a:pt x="701" y="289"/>
                  </a:cubicBezTo>
                  <a:lnTo>
                    <a:pt x="701" y="497"/>
                  </a:lnTo>
                  <a:close/>
                </a:path>
              </a:pathLst>
            </a:custGeom>
            <a:solidFill>
              <a:schemeClr val="accent3">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0" name="Freeform 6"/>
            <p:cNvSpPr>
              <a:spLocks/>
            </p:cNvSpPr>
            <p:nvPr userDrawn="1"/>
          </p:nvSpPr>
          <p:spPr bwMode="auto">
            <a:xfrm>
              <a:off x="1252" y="894"/>
              <a:ext cx="722" cy="1451"/>
            </a:xfrm>
            <a:custGeom>
              <a:avLst/>
              <a:gdLst>
                <a:gd name="T0" fmla="*/ 378 w 391"/>
                <a:gd name="T1" fmla="*/ 590 h 786"/>
                <a:gd name="T2" fmla="*/ 349 w 391"/>
                <a:gd name="T3" fmla="*/ 672 h 786"/>
                <a:gd name="T4" fmla="*/ 168 w 391"/>
                <a:gd name="T5" fmla="*/ 776 h 786"/>
                <a:gd name="T6" fmla="*/ 135 w 391"/>
                <a:gd name="T7" fmla="*/ 786 h 786"/>
                <a:gd name="T8" fmla="*/ 114 w 391"/>
                <a:gd name="T9" fmla="*/ 782 h 786"/>
                <a:gd name="T10" fmla="*/ 73 w 391"/>
                <a:gd name="T11" fmla="*/ 745 h 786"/>
                <a:gd name="T12" fmla="*/ 69 w 391"/>
                <a:gd name="T13" fmla="*/ 736 h 786"/>
                <a:gd name="T14" fmla="*/ 0 w 391"/>
                <a:gd name="T15" fmla="*/ 393 h 786"/>
                <a:gd name="T16" fmla="*/ 69 w 391"/>
                <a:gd name="T17" fmla="*/ 50 h 786"/>
                <a:gd name="T18" fmla="*/ 73 w 391"/>
                <a:gd name="T19" fmla="*/ 41 h 786"/>
                <a:gd name="T20" fmla="*/ 114 w 391"/>
                <a:gd name="T21" fmla="*/ 4 h 786"/>
                <a:gd name="T22" fmla="*/ 135 w 391"/>
                <a:gd name="T23" fmla="*/ 0 h 786"/>
                <a:gd name="T24" fmla="*/ 168 w 391"/>
                <a:gd name="T25" fmla="*/ 9 h 786"/>
                <a:gd name="T26" fmla="*/ 349 w 391"/>
                <a:gd name="T27" fmla="*/ 114 h 786"/>
                <a:gd name="T28" fmla="*/ 378 w 391"/>
                <a:gd name="T29" fmla="*/ 196 h 786"/>
                <a:gd name="T30" fmla="*/ 341 w 391"/>
                <a:gd name="T31" fmla="*/ 393 h 786"/>
                <a:gd name="T32" fmla="*/ 378 w 391"/>
                <a:gd name="T33" fmla="*/ 59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786">
                  <a:moveTo>
                    <a:pt x="378" y="590"/>
                  </a:moveTo>
                  <a:cubicBezTo>
                    <a:pt x="390" y="620"/>
                    <a:pt x="378" y="656"/>
                    <a:pt x="349" y="672"/>
                  </a:cubicBezTo>
                  <a:cubicBezTo>
                    <a:pt x="168" y="776"/>
                    <a:pt x="168" y="776"/>
                    <a:pt x="168" y="776"/>
                  </a:cubicBezTo>
                  <a:cubicBezTo>
                    <a:pt x="158" y="782"/>
                    <a:pt x="146" y="786"/>
                    <a:pt x="135" y="786"/>
                  </a:cubicBezTo>
                  <a:cubicBezTo>
                    <a:pt x="127" y="786"/>
                    <a:pt x="120" y="784"/>
                    <a:pt x="114" y="782"/>
                  </a:cubicBezTo>
                  <a:cubicBezTo>
                    <a:pt x="95" y="776"/>
                    <a:pt x="81" y="763"/>
                    <a:pt x="73" y="745"/>
                  </a:cubicBezTo>
                  <a:cubicBezTo>
                    <a:pt x="72" y="742"/>
                    <a:pt x="70" y="739"/>
                    <a:pt x="69" y="736"/>
                  </a:cubicBezTo>
                  <a:cubicBezTo>
                    <a:pt x="23" y="627"/>
                    <a:pt x="0" y="512"/>
                    <a:pt x="0" y="393"/>
                  </a:cubicBezTo>
                  <a:cubicBezTo>
                    <a:pt x="0" y="274"/>
                    <a:pt x="23" y="158"/>
                    <a:pt x="69" y="50"/>
                  </a:cubicBezTo>
                  <a:cubicBezTo>
                    <a:pt x="70" y="47"/>
                    <a:pt x="72" y="44"/>
                    <a:pt x="73" y="41"/>
                  </a:cubicBezTo>
                  <a:cubicBezTo>
                    <a:pt x="81" y="23"/>
                    <a:pt x="95" y="10"/>
                    <a:pt x="114" y="4"/>
                  </a:cubicBezTo>
                  <a:cubicBezTo>
                    <a:pt x="120" y="2"/>
                    <a:pt x="128" y="0"/>
                    <a:pt x="135" y="0"/>
                  </a:cubicBezTo>
                  <a:cubicBezTo>
                    <a:pt x="146" y="0"/>
                    <a:pt x="158" y="3"/>
                    <a:pt x="168" y="9"/>
                  </a:cubicBezTo>
                  <a:cubicBezTo>
                    <a:pt x="349" y="114"/>
                    <a:pt x="349" y="114"/>
                    <a:pt x="349" y="114"/>
                  </a:cubicBezTo>
                  <a:cubicBezTo>
                    <a:pt x="378" y="130"/>
                    <a:pt x="391" y="165"/>
                    <a:pt x="378" y="196"/>
                  </a:cubicBezTo>
                  <a:cubicBezTo>
                    <a:pt x="354" y="259"/>
                    <a:pt x="341" y="325"/>
                    <a:pt x="341" y="393"/>
                  </a:cubicBezTo>
                  <a:cubicBezTo>
                    <a:pt x="341" y="460"/>
                    <a:pt x="354" y="527"/>
                    <a:pt x="378" y="59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1" name="Freeform 7"/>
            <p:cNvSpPr>
              <a:spLocks/>
            </p:cNvSpPr>
            <p:nvPr userDrawn="1"/>
          </p:nvSpPr>
          <p:spPr bwMode="auto">
            <a:xfrm>
              <a:off x="1540" y="0"/>
              <a:ext cx="1294" cy="1043"/>
            </a:xfrm>
            <a:custGeom>
              <a:avLst/>
              <a:gdLst>
                <a:gd name="T0" fmla="*/ 701 w 701"/>
                <a:gd name="T1" fmla="*/ 276 h 565"/>
                <a:gd name="T2" fmla="*/ 644 w 701"/>
                <a:gd name="T3" fmla="*/ 343 h 565"/>
                <a:gd name="T4" fmla="*/ 452 w 701"/>
                <a:gd name="T5" fmla="*/ 411 h 565"/>
                <a:gd name="T6" fmla="*/ 304 w 701"/>
                <a:gd name="T7" fmla="*/ 540 h 565"/>
                <a:gd name="T8" fmla="*/ 251 w 701"/>
                <a:gd name="T9" fmla="*/ 565 h 565"/>
                <a:gd name="T10" fmla="*/ 218 w 701"/>
                <a:gd name="T11" fmla="*/ 556 h 565"/>
                <a:gd name="T12" fmla="*/ 37 w 701"/>
                <a:gd name="T13" fmla="*/ 451 h 565"/>
                <a:gd name="T14" fmla="*/ 4 w 701"/>
                <a:gd name="T15" fmla="*/ 407 h 565"/>
                <a:gd name="T16" fmla="*/ 16 w 701"/>
                <a:gd name="T17" fmla="*/ 353 h 565"/>
                <a:gd name="T18" fmla="*/ 102 w 701"/>
                <a:gd name="T19" fmla="*/ 253 h 565"/>
                <a:gd name="T20" fmla="*/ 382 w 701"/>
                <a:gd name="T21" fmla="*/ 64 h 565"/>
                <a:gd name="T22" fmla="*/ 626 w 701"/>
                <a:gd name="T23" fmla="*/ 1 h 565"/>
                <a:gd name="T24" fmla="*/ 634 w 701"/>
                <a:gd name="T25" fmla="*/ 0 h 565"/>
                <a:gd name="T26" fmla="*/ 679 w 701"/>
                <a:gd name="T27" fmla="*/ 17 h 565"/>
                <a:gd name="T28" fmla="*/ 701 w 701"/>
                <a:gd name="T29" fmla="*/ 67 h 565"/>
                <a:gd name="T30" fmla="*/ 701 w 701"/>
                <a:gd name="T31" fmla="*/ 27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565">
                  <a:moveTo>
                    <a:pt x="701" y="276"/>
                  </a:moveTo>
                  <a:cubicBezTo>
                    <a:pt x="701" y="310"/>
                    <a:pt x="677" y="338"/>
                    <a:pt x="644" y="343"/>
                  </a:cubicBezTo>
                  <a:cubicBezTo>
                    <a:pt x="576" y="353"/>
                    <a:pt x="511" y="376"/>
                    <a:pt x="452" y="411"/>
                  </a:cubicBezTo>
                  <a:cubicBezTo>
                    <a:pt x="395" y="445"/>
                    <a:pt x="345" y="488"/>
                    <a:pt x="304" y="540"/>
                  </a:cubicBezTo>
                  <a:cubicBezTo>
                    <a:pt x="291" y="556"/>
                    <a:pt x="272" y="565"/>
                    <a:pt x="251" y="565"/>
                  </a:cubicBezTo>
                  <a:cubicBezTo>
                    <a:pt x="240" y="565"/>
                    <a:pt x="228" y="562"/>
                    <a:pt x="218" y="556"/>
                  </a:cubicBezTo>
                  <a:cubicBezTo>
                    <a:pt x="37" y="451"/>
                    <a:pt x="37" y="451"/>
                    <a:pt x="37" y="451"/>
                  </a:cubicBezTo>
                  <a:cubicBezTo>
                    <a:pt x="20" y="442"/>
                    <a:pt x="8" y="425"/>
                    <a:pt x="4" y="407"/>
                  </a:cubicBezTo>
                  <a:cubicBezTo>
                    <a:pt x="0" y="388"/>
                    <a:pt x="5" y="368"/>
                    <a:pt x="16" y="353"/>
                  </a:cubicBezTo>
                  <a:cubicBezTo>
                    <a:pt x="42" y="318"/>
                    <a:pt x="71" y="284"/>
                    <a:pt x="102" y="253"/>
                  </a:cubicBezTo>
                  <a:cubicBezTo>
                    <a:pt x="183" y="172"/>
                    <a:pt x="277" y="109"/>
                    <a:pt x="382" y="64"/>
                  </a:cubicBezTo>
                  <a:cubicBezTo>
                    <a:pt x="460" y="31"/>
                    <a:pt x="542" y="10"/>
                    <a:pt x="626" y="1"/>
                  </a:cubicBezTo>
                  <a:cubicBezTo>
                    <a:pt x="629" y="0"/>
                    <a:pt x="631" y="0"/>
                    <a:pt x="634" y="0"/>
                  </a:cubicBezTo>
                  <a:cubicBezTo>
                    <a:pt x="650" y="0"/>
                    <a:pt x="666" y="6"/>
                    <a:pt x="679" y="17"/>
                  </a:cubicBezTo>
                  <a:cubicBezTo>
                    <a:pt x="693" y="30"/>
                    <a:pt x="701" y="48"/>
                    <a:pt x="701" y="67"/>
                  </a:cubicBezTo>
                  <a:lnTo>
                    <a:pt x="701" y="276"/>
                  </a:ln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2" name="Freeform 8"/>
            <p:cNvSpPr>
              <a:spLocks/>
            </p:cNvSpPr>
            <p:nvPr userDrawn="1"/>
          </p:nvSpPr>
          <p:spPr bwMode="auto">
            <a:xfrm>
              <a:off x="2922" y="0"/>
              <a:ext cx="1296" cy="1043"/>
            </a:xfrm>
            <a:custGeom>
              <a:avLst/>
              <a:gdLst>
                <a:gd name="T0" fmla="*/ 698 w 702"/>
                <a:gd name="T1" fmla="*/ 407 h 565"/>
                <a:gd name="T2" fmla="*/ 666 w 702"/>
                <a:gd name="T3" fmla="*/ 451 h 565"/>
                <a:gd name="T4" fmla="*/ 485 w 702"/>
                <a:gd name="T5" fmla="*/ 556 h 565"/>
                <a:gd name="T6" fmla="*/ 451 w 702"/>
                <a:gd name="T7" fmla="*/ 565 h 565"/>
                <a:gd name="T8" fmla="*/ 399 w 702"/>
                <a:gd name="T9" fmla="*/ 540 h 565"/>
                <a:gd name="T10" fmla="*/ 250 w 702"/>
                <a:gd name="T11" fmla="*/ 411 h 565"/>
                <a:gd name="T12" fmla="*/ 57 w 702"/>
                <a:gd name="T13" fmla="*/ 343 h 565"/>
                <a:gd name="T14" fmla="*/ 0 w 702"/>
                <a:gd name="T15" fmla="*/ 276 h 565"/>
                <a:gd name="T16" fmla="*/ 0 w 702"/>
                <a:gd name="T17" fmla="*/ 67 h 565"/>
                <a:gd name="T18" fmla="*/ 23 w 702"/>
                <a:gd name="T19" fmla="*/ 17 h 565"/>
                <a:gd name="T20" fmla="*/ 68 w 702"/>
                <a:gd name="T21" fmla="*/ 0 h 565"/>
                <a:gd name="T22" fmla="*/ 75 w 702"/>
                <a:gd name="T23" fmla="*/ 0 h 565"/>
                <a:gd name="T24" fmla="*/ 320 w 702"/>
                <a:gd name="T25" fmla="*/ 64 h 565"/>
                <a:gd name="T26" fmla="*/ 600 w 702"/>
                <a:gd name="T27" fmla="*/ 253 h 565"/>
                <a:gd name="T28" fmla="*/ 686 w 702"/>
                <a:gd name="T29" fmla="*/ 353 h 565"/>
                <a:gd name="T30" fmla="*/ 698 w 702"/>
                <a:gd name="T31" fmla="*/ 40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2" h="565">
                  <a:moveTo>
                    <a:pt x="698" y="407"/>
                  </a:moveTo>
                  <a:cubicBezTo>
                    <a:pt x="694" y="425"/>
                    <a:pt x="682" y="442"/>
                    <a:pt x="666" y="451"/>
                  </a:cubicBezTo>
                  <a:cubicBezTo>
                    <a:pt x="485" y="556"/>
                    <a:pt x="485" y="556"/>
                    <a:pt x="485" y="556"/>
                  </a:cubicBezTo>
                  <a:cubicBezTo>
                    <a:pt x="474" y="562"/>
                    <a:pt x="463" y="565"/>
                    <a:pt x="451" y="565"/>
                  </a:cubicBezTo>
                  <a:cubicBezTo>
                    <a:pt x="430" y="565"/>
                    <a:pt x="411" y="556"/>
                    <a:pt x="399" y="540"/>
                  </a:cubicBezTo>
                  <a:cubicBezTo>
                    <a:pt x="357" y="488"/>
                    <a:pt x="307" y="445"/>
                    <a:pt x="250" y="411"/>
                  </a:cubicBezTo>
                  <a:cubicBezTo>
                    <a:pt x="191" y="376"/>
                    <a:pt x="126" y="353"/>
                    <a:pt x="57" y="343"/>
                  </a:cubicBezTo>
                  <a:cubicBezTo>
                    <a:pt x="25" y="338"/>
                    <a:pt x="0" y="309"/>
                    <a:pt x="0" y="276"/>
                  </a:cubicBezTo>
                  <a:cubicBezTo>
                    <a:pt x="0" y="67"/>
                    <a:pt x="0" y="67"/>
                    <a:pt x="0" y="67"/>
                  </a:cubicBezTo>
                  <a:cubicBezTo>
                    <a:pt x="0" y="48"/>
                    <a:pt x="8" y="30"/>
                    <a:pt x="23" y="17"/>
                  </a:cubicBezTo>
                  <a:cubicBezTo>
                    <a:pt x="35" y="6"/>
                    <a:pt x="51" y="0"/>
                    <a:pt x="68" y="0"/>
                  </a:cubicBezTo>
                  <a:cubicBezTo>
                    <a:pt x="70" y="0"/>
                    <a:pt x="72" y="0"/>
                    <a:pt x="75" y="0"/>
                  </a:cubicBezTo>
                  <a:cubicBezTo>
                    <a:pt x="159" y="10"/>
                    <a:pt x="242" y="31"/>
                    <a:pt x="320" y="64"/>
                  </a:cubicBezTo>
                  <a:cubicBezTo>
                    <a:pt x="425" y="109"/>
                    <a:pt x="519" y="172"/>
                    <a:pt x="600" y="253"/>
                  </a:cubicBezTo>
                  <a:cubicBezTo>
                    <a:pt x="631" y="284"/>
                    <a:pt x="660" y="318"/>
                    <a:pt x="686" y="353"/>
                  </a:cubicBezTo>
                  <a:cubicBezTo>
                    <a:pt x="698" y="368"/>
                    <a:pt x="702" y="388"/>
                    <a:pt x="698" y="4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3" name="Freeform 9"/>
            <p:cNvSpPr>
              <a:spLocks/>
            </p:cNvSpPr>
            <p:nvPr userDrawn="1"/>
          </p:nvSpPr>
          <p:spPr bwMode="auto">
            <a:xfrm>
              <a:off x="3786" y="894"/>
              <a:ext cx="722" cy="1451"/>
            </a:xfrm>
            <a:custGeom>
              <a:avLst/>
              <a:gdLst>
                <a:gd name="T0" fmla="*/ 391 w 391"/>
                <a:gd name="T1" fmla="*/ 393 h 786"/>
                <a:gd name="T2" fmla="*/ 321 w 391"/>
                <a:gd name="T3" fmla="*/ 736 h 786"/>
                <a:gd name="T4" fmla="*/ 317 w 391"/>
                <a:gd name="T5" fmla="*/ 745 h 786"/>
                <a:gd name="T6" fmla="*/ 277 w 391"/>
                <a:gd name="T7" fmla="*/ 782 h 786"/>
                <a:gd name="T8" fmla="*/ 256 w 391"/>
                <a:gd name="T9" fmla="*/ 786 h 786"/>
                <a:gd name="T10" fmla="*/ 222 w 391"/>
                <a:gd name="T11" fmla="*/ 777 h 786"/>
                <a:gd name="T12" fmla="*/ 41 w 391"/>
                <a:gd name="T13" fmla="*/ 672 h 786"/>
                <a:gd name="T14" fmla="*/ 12 w 391"/>
                <a:gd name="T15" fmla="*/ 590 h 786"/>
                <a:gd name="T16" fmla="*/ 49 w 391"/>
                <a:gd name="T17" fmla="*/ 393 h 786"/>
                <a:gd name="T18" fmla="*/ 12 w 391"/>
                <a:gd name="T19" fmla="*/ 196 h 786"/>
                <a:gd name="T20" fmla="*/ 41 w 391"/>
                <a:gd name="T21" fmla="*/ 113 h 786"/>
                <a:gd name="T22" fmla="*/ 222 w 391"/>
                <a:gd name="T23" fmla="*/ 9 h 786"/>
                <a:gd name="T24" fmla="*/ 256 w 391"/>
                <a:gd name="T25" fmla="*/ 0 h 786"/>
                <a:gd name="T26" fmla="*/ 277 w 391"/>
                <a:gd name="T27" fmla="*/ 4 h 786"/>
                <a:gd name="T28" fmla="*/ 317 w 391"/>
                <a:gd name="T29" fmla="*/ 41 h 786"/>
                <a:gd name="T30" fmla="*/ 321 w 391"/>
                <a:gd name="T31" fmla="*/ 50 h 786"/>
                <a:gd name="T32" fmla="*/ 391 w 391"/>
                <a:gd name="T33" fmla="*/ 39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786">
                  <a:moveTo>
                    <a:pt x="391" y="393"/>
                  </a:moveTo>
                  <a:cubicBezTo>
                    <a:pt x="391" y="512"/>
                    <a:pt x="367" y="627"/>
                    <a:pt x="321" y="736"/>
                  </a:cubicBezTo>
                  <a:cubicBezTo>
                    <a:pt x="320" y="739"/>
                    <a:pt x="319" y="742"/>
                    <a:pt x="317" y="745"/>
                  </a:cubicBezTo>
                  <a:cubicBezTo>
                    <a:pt x="310" y="763"/>
                    <a:pt x="295" y="776"/>
                    <a:pt x="277" y="782"/>
                  </a:cubicBezTo>
                  <a:cubicBezTo>
                    <a:pt x="270" y="784"/>
                    <a:pt x="263" y="786"/>
                    <a:pt x="256" y="786"/>
                  </a:cubicBezTo>
                  <a:cubicBezTo>
                    <a:pt x="244" y="786"/>
                    <a:pt x="232" y="782"/>
                    <a:pt x="222" y="777"/>
                  </a:cubicBezTo>
                  <a:cubicBezTo>
                    <a:pt x="41" y="672"/>
                    <a:pt x="41" y="672"/>
                    <a:pt x="41" y="672"/>
                  </a:cubicBezTo>
                  <a:cubicBezTo>
                    <a:pt x="12" y="656"/>
                    <a:pt x="0" y="621"/>
                    <a:pt x="12" y="590"/>
                  </a:cubicBezTo>
                  <a:cubicBezTo>
                    <a:pt x="36" y="527"/>
                    <a:pt x="49" y="461"/>
                    <a:pt x="49" y="393"/>
                  </a:cubicBezTo>
                  <a:cubicBezTo>
                    <a:pt x="49" y="325"/>
                    <a:pt x="36" y="259"/>
                    <a:pt x="12" y="196"/>
                  </a:cubicBezTo>
                  <a:cubicBezTo>
                    <a:pt x="0" y="165"/>
                    <a:pt x="12" y="130"/>
                    <a:pt x="41" y="113"/>
                  </a:cubicBezTo>
                  <a:cubicBezTo>
                    <a:pt x="222" y="9"/>
                    <a:pt x="222" y="9"/>
                    <a:pt x="222" y="9"/>
                  </a:cubicBezTo>
                  <a:cubicBezTo>
                    <a:pt x="232" y="3"/>
                    <a:pt x="244" y="0"/>
                    <a:pt x="256" y="0"/>
                  </a:cubicBezTo>
                  <a:cubicBezTo>
                    <a:pt x="263" y="0"/>
                    <a:pt x="270" y="1"/>
                    <a:pt x="277" y="4"/>
                  </a:cubicBezTo>
                  <a:cubicBezTo>
                    <a:pt x="295" y="10"/>
                    <a:pt x="310" y="23"/>
                    <a:pt x="317" y="41"/>
                  </a:cubicBezTo>
                  <a:cubicBezTo>
                    <a:pt x="319" y="44"/>
                    <a:pt x="320" y="47"/>
                    <a:pt x="321" y="50"/>
                  </a:cubicBezTo>
                  <a:cubicBezTo>
                    <a:pt x="367" y="158"/>
                    <a:pt x="391" y="274"/>
                    <a:pt x="391" y="393"/>
                  </a:cubicBezTo>
                  <a:close/>
                </a:path>
              </a:pathLst>
            </a:custGeom>
            <a:solidFill>
              <a:schemeClr val="accent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4" name="Freeform 10"/>
            <p:cNvSpPr>
              <a:spLocks/>
            </p:cNvSpPr>
            <p:nvPr userDrawn="1"/>
          </p:nvSpPr>
          <p:spPr bwMode="auto">
            <a:xfrm>
              <a:off x="2924" y="2195"/>
              <a:ext cx="1294" cy="1043"/>
            </a:xfrm>
            <a:custGeom>
              <a:avLst/>
              <a:gdLst>
                <a:gd name="T0" fmla="*/ 685 w 701"/>
                <a:gd name="T1" fmla="*/ 212 h 565"/>
                <a:gd name="T2" fmla="*/ 599 w 701"/>
                <a:gd name="T3" fmla="*/ 312 h 565"/>
                <a:gd name="T4" fmla="*/ 319 w 701"/>
                <a:gd name="T5" fmla="*/ 500 h 565"/>
                <a:gd name="T6" fmla="*/ 75 w 701"/>
                <a:gd name="T7" fmla="*/ 564 h 565"/>
                <a:gd name="T8" fmla="*/ 67 w 701"/>
                <a:gd name="T9" fmla="*/ 565 h 565"/>
                <a:gd name="T10" fmla="*/ 22 w 701"/>
                <a:gd name="T11" fmla="*/ 548 h 565"/>
                <a:gd name="T12" fmla="*/ 0 w 701"/>
                <a:gd name="T13" fmla="*/ 497 h 565"/>
                <a:gd name="T14" fmla="*/ 0 w 701"/>
                <a:gd name="T15" fmla="*/ 289 h 565"/>
                <a:gd name="T16" fmla="*/ 57 w 701"/>
                <a:gd name="T17" fmla="*/ 222 h 565"/>
                <a:gd name="T18" fmla="*/ 249 w 701"/>
                <a:gd name="T19" fmla="*/ 154 h 565"/>
                <a:gd name="T20" fmla="*/ 398 w 701"/>
                <a:gd name="T21" fmla="*/ 25 h 565"/>
                <a:gd name="T22" fmla="*/ 450 w 701"/>
                <a:gd name="T23" fmla="*/ 0 h 565"/>
                <a:gd name="T24" fmla="*/ 484 w 701"/>
                <a:gd name="T25" fmla="*/ 9 h 565"/>
                <a:gd name="T26" fmla="*/ 665 w 701"/>
                <a:gd name="T27" fmla="*/ 114 h 565"/>
                <a:gd name="T28" fmla="*/ 697 w 701"/>
                <a:gd name="T29" fmla="*/ 158 h 565"/>
                <a:gd name="T30" fmla="*/ 685 w 701"/>
                <a:gd name="T31" fmla="*/ 21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565">
                  <a:moveTo>
                    <a:pt x="685" y="212"/>
                  </a:moveTo>
                  <a:cubicBezTo>
                    <a:pt x="659" y="247"/>
                    <a:pt x="630" y="280"/>
                    <a:pt x="599" y="312"/>
                  </a:cubicBezTo>
                  <a:cubicBezTo>
                    <a:pt x="518" y="392"/>
                    <a:pt x="424" y="456"/>
                    <a:pt x="319" y="500"/>
                  </a:cubicBezTo>
                  <a:cubicBezTo>
                    <a:pt x="241" y="534"/>
                    <a:pt x="159" y="555"/>
                    <a:pt x="75" y="564"/>
                  </a:cubicBezTo>
                  <a:cubicBezTo>
                    <a:pt x="72" y="565"/>
                    <a:pt x="70" y="565"/>
                    <a:pt x="67" y="565"/>
                  </a:cubicBezTo>
                  <a:cubicBezTo>
                    <a:pt x="51" y="565"/>
                    <a:pt x="35" y="559"/>
                    <a:pt x="22" y="548"/>
                  </a:cubicBezTo>
                  <a:cubicBezTo>
                    <a:pt x="8" y="535"/>
                    <a:pt x="0" y="517"/>
                    <a:pt x="0" y="497"/>
                  </a:cubicBezTo>
                  <a:cubicBezTo>
                    <a:pt x="0" y="289"/>
                    <a:pt x="0" y="289"/>
                    <a:pt x="0" y="289"/>
                  </a:cubicBezTo>
                  <a:cubicBezTo>
                    <a:pt x="0" y="255"/>
                    <a:pt x="24" y="227"/>
                    <a:pt x="57" y="222"/>
                  </a:cubicBezTo>
                  <a:cubicBezTo>
                    <a:pt x="125" y="212"/>
                    <a:pt x="190" y="189"/>
                    <a:pt x="249" y="154"/>
                  </a:cubicBezTo>
                  <a:cubicBezTo>
                    <a:pt x="306" y="120"/>
                    <a:pt x="356" y="77"/>
                    <a:pt x="398" y="25"/>
                  </a:cubicBezTo>
                  <a:cubicBezTo>
                    <a:pt x="410" y="9"/>
                    <a:pt x="429" y="0"/>
                    <a:pt x="450" y="0"/>
                  </a:cubicBezTo>
                  <a:cubicBezTo>
                    <a:pt x="462" y="0"/>
                    <a:pt x="473" y="3"/>
                    <a:pt x="484" y="9"/>
                  </a:cubicBezTo>
                  <a:cubicBezTo>
                    <a:pt x="665" y="114"/>
                    <a:pt x="665" y="114"/>
                    <a:pt x="665" y="114"/>
                  </a:cubicBezTo>
                  <a:cubicBezTo>
                    <a:pt x="681" y="123"/>
                    <a:pt x="693" y="139"/>
                    <a:pt x="697" y="158"/>
                  </a:cubicBezTo>
                  <a:cubicBezTo>
                    <a:pt x="701" y="177"/>
                    <a:pt x="697" y="196"/>
                    <a:pt x="685" y="212"/>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35" name="Text Placeholder 42"/>
          <p:cNvSpPr>
            <a:spLocks noGrp="1"/>
          </p:cNvSpPr>
          <p:nvPr>
            <p:ph type="body" sz="quarter" idx="25" hasCustomPrompt="1"/>
          </p:nvPr>
        </p:nvSpPr>
        <p:spPr>
          <a:xfrm>
            <a:off x="827584" y="1563638"/>
            <a:ext cx="2376264" cy="370767"/>
          </a:xfrm>
          <a:prstGeom prst="rect">
            <a:avLst/>
          </a:prstGeom>
        </p:spPr>
        <p:txBody>
          <a:bodyPr>
            <a:noAutofit/>
          </a:bodyPr>
          <a:lstStyle>
            <a:lvl1pPr marL="0" indent="0" algn="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dirty="0"/>
              <a:t>انقــر لإضــافة النـص</a:t>
            </a:r>
          </a:p>
        </p:txBody>
      </p:sp>
      <p:sp>
        <p:nvSpPr>
          <p:cNvPr id="36" name="Text Placeholder 42"/>
          <p:cNvSpPr>
            <a:spLocks noGrp="1"/>
          </p:cNvSpPr>
          <p:nvPr>
            <p:ph type="body" sz="quarter" idx="26" hasCustomPrompt="1"/>
          </p:nvPr>
        </p:nvSpPr>
        <p:spPr>
          <a:xfrm>
            <a:off x="827584" y="3879734"/>
            <a:ext cx="2376264" cy="370767"/>
          </a:xfrm>
          <a:prstGeom prst="rect">
            <a:avLst/>
          </a:prstGeom>
        </p:spPr>
        <p:txBody>
          <a:bodyPr>
            <a:noAutofit/>
          </a:bodyPr>
          <a:lstStyle>
            <a:lvl1pPr marL="0" indent="0" algn="r">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a:t>انقــر لإضــافة النـص</a:t>
            </a:r>
            <a:endParaRPr lang="ar-SA" noProof="0" dirty="0"/>
          </a:p>
        </p:txBody>
      </p:sp>
      <p:sp>
        <p:nvSpPr>
          <p:cNvPr id="37" name="Text Placeholder 42"/>
          <p:cNvSpPr>
            <a:spLocks noGrp="1"/>
          </p:cNvSpPr>
          <p:nvPr>
            <p:ph type="body" sz="quarter" idx="27" hasCustomPrompt="1"/>
          </p:nvPr>
        </p:nvSpPr>
        <p:spPr>
          <a:xfrm>
            <a:off x="6228184" y="2671955"/>
            <a:ext cx="2376264" cy="370767"/>
          </a:xfrm>
          <a:prstGeom prst="rect">
            <a:avLst/>
          </a:prstGeom>
        </p:spPr>
        <p:txBody>
          <a:bodyPr>
            <a:noAutofit/>
          </a:bodyPr>
          <a:lstStyle>
            <a:lvl1pPr marL="0" indent="0" algn="l">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dirty="0"/>
              <a:t>انقــر لإضــافة النـص</a:t>
            </a:r>
          </a:p>
        </p:txBody>
      </p:sp>
      <p:sp>
        <p:nvSpPr>
          <p:cNvPr id="38" name="Text Placeholder 42"/>
          <p:cNvSpPr>
            <a:spLocks noGrp="1"/>
          </p:cNvSpPr>
          <p:nvPr>
            <p:ph type="body" sz="quarter" idx="28" hasCustomPrompt="1"/>
          </p:nvPr>
        </p:nvSpPr>
        <p:spPr>
          <a:xfrm>
            <a:off x="5940152" y="1563638"/>
            <a:ext cx="2376264" cy="370767"/>
          </a:xfrm>
          <a:prstGeom prst="rect">
            <a:avLst/>
          </a:prstGeom>
        </p:spPr>
        <p:txBody>
          <a:bodyPr>
            <a:noAutofit/>
          </a:bodyPr>
          <a:lstStyle>
            <a:lvl1pPr marL="0" indent="0" algn="l">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dirty="0"/>
              <a:t>انقــر لإضــافة النـص</a:t>
            </a:r>
          </a:p>
        </p:txBody>
      </p:sp>
      <p:sp>
        <p:nvSpPr>
          <p:cNvPr id="39" name="Text Placeholder 42"/>
          <p:cNvSpPr>
            <a:spLocks noGrp="1"/>
          </p:cNvSpPr>
          <p:nvPr>
            <p:ph type="body" sz="quarter" idx="29" hasCustomPrompt="1"/>
          </p:nvPr>
        </p:nvSpPr>
        <p:spPr>
          <a:xfrm>
            <a:off x="5940152" y="3879734"/>
            <a:ext cx="2376264" cy="370767"/>
          </a:xfrm>
          <a:prstGeom prst="rect">
            <a:avLst/>
          </a:prstGeom>
        </p:spPr>
        <p:txBody>
          <a:bodyPr>
            <a:noAutofit/>
          </a:bodyPr>
          <a:lstStyle>
            <a:lvl1pPr marL="0" indent="0" algn="l">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a:t>انقــر لإضــافة النـص</a:t>
            </a:r>
            <a:endParaRPr lang="ar-SA" noProof="0" dirty="0"/>
          </a:p>
        </p:txBody>
      </p:sp>
      <p:sp>
        <p:nvSpPr>
          <p:cNvPr id="20"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Tree>
    <p:extLst>
      <p:ext uri="{BB962C8B-B14F-4D97-AF65-F5344CB8AC3E}">
        <p14:creationId xmlns:p14="http://schemas.microsoft.com/office/powerpoint/2010/main" xmlns="" val="317466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6">
                                            <p:txEl>
                                              <p:pRg st="0" end="0"/>
                                            </p:txEl>
                                          </p:spTgt>
                                        </p:tgtEl>
                                        <p:attrNameLst>
                                          <p:attrName>style.visibility</p:attrName>
                                        </p:attrNameLst>
                                      </p:cBhvr>
                                      <p:to>
                                        <p:strVal val="visible"/>
                                      </p:to>
                                    </p:set>
                                    <p:animEffect transition="in" filter="fade">
                                      <p:cBhvr>
                                        <p:cTn id="13" dur="500"/>
                                        <p:tgtEl>
                                          <p:spTgt spid="36">
                                            <p:txEl>
                                              <p:pRg st="0" end="0"/>
                                            </p:txEl>
                                          </p:spTgt>
                                        </p:tgtEl>
                                      </p:cBhvr>
                                    </p:animEffect>
                                  </p:childTnLst>
                                </p:cTn>
                              </p:par>
                              <p:par>
                                <p:cTn id="14" presetID="10" presetClass="entr" presetSubtype="0" fill="hold" grpId="0" nodeType="withEffect">
                                  <p:stCondLst>
                                    <p:cond delay="450"/>
                                  </p:stCondLst>
                                  <p:childTnLst>
                                    <p:set>
                                      <p:cBhvr>
                                        <p:cTn id="15" dur="1" fill="hold">
                                          <p:stCondLst>
                                            <p:cond delay="0"/>
                                          </p:stCondLst>
                                        </p:cTn>
                                        <p:tgtEl>
                                          <p:spTgt spid="39">
                                            <p:txEl>
                                              <p:pRg st="0" end="0"/>
                                            </p:txEl>
                                          </p:spTgt>
                                        </p:tgtEl>
                                        <p:attrNameLst>
                                          <p:attrName>style.visibility</p:attrName>
                                        </p:attrNameLst>
                                      </p:cBhvr>
                                      <p:to>
                                        <p:strVal val="visible"/>
                                      </p:to>
                                    </p:set>
                                    <p:animEffect transition="in" filter="fade">
                                      <p:cBhvr>
                                        <p:cTn id="16" dur="500"/>
                                        <p:tgtEl>
                                          <p:spTgt spid="39">
                                            <p:txEl>
                                              <p:pRg st="0" end="0"/>
                                            </p:txEl>
                                          </p:spTgt>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37">
                                            <p:txEl>
                                              <p:pRg st="0" end="0"/>
                                            </p:txEl>
                                          </p:spTgt>
                                        </p:tgtEl>
                                        <p:attrNameLst>
                                          <p:attrName>style.visibility</p:attrName>
                                        </p:attrNameLst>
                                      </p:cBhvr>
                                      <p:to>
                                        <p:strVal val="visible"/>
                                      </p:to>
                                    </p:set>
                                    <p:animEffect transition="in" filter="fade">
                                      <p:cBhvr>
                                        <p:cTn id="19" dur="500"/>
                                        <p:tgtEl>
                                          <p:spTgt spid="37">
                                            <p:txEl>
                                              <p:pRg st="0" end="0"/>
                                            </p:txEl>
                                          </p:spTgt>
                                        </p:tgtEl>
                                      </p:cBhvr>
                                    </p:animEffect>
                                  </p:childTnLst>
                                </p:cTn>
                              </p:par>
                              <p:par>
                                <p:cTn id="20" presetID="10" presetClass="entr" presetSubtype="0" fill="hold" grpId="0" nodeType="withEffect">
                                  <p:stCondLst>
                                    <p:cond delay="150"/>
                                  </p:stCondLst>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fade">
                                      <p:cBhvr>
                                        <p:cTn id="22"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75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6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3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1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4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شريحة 28">
    <p:spTree>
      <p:nvGrpSpPr>
        <p:cNvPr id="1" name=""/>
        <p:cNvGrpSpPr/>
        <p:nvPr/>
      </p:nvGrpSpPr>
      <p:grpSpPr>
        <a:xfrm>
          <a:off x="0" y="0"/>
          <a:ext cx="0" cy="0"/>
          <a:chOff x="0" y="0"/>
          <a:chExt cx="0" cy="0"/>
        </a:xfrm>
      </p:grpSpPr>
      <p:grpSp>
        <p:nvGrpSpPr>
          <p:cNvPr id="23" name="Group 4"/>
          <p:cNvGrpSpPr>
            <a:grpSpLocks noChangeAspect="1"/>
          </p:cNvGrpSpPr>
          <p:nvPr userDrawn="1"/>
        </p:nvGrpSpPr>
        <p:grpSpPr bwMode="auto">
          <a:xfrm>
            <a:off x="1874808" y="1392203"/>
            <a:ext cx="5394384" cy="3112534"/>
            <a:chOff x="750" y="390"/>
            <a:chExt cx="4260" cy="2458"/>
          </a:xfrm>
          <a:solidFill>
            <a:schemeClr val="accent4"/>
          </a:solidFill>
        </p:grpSpPr>
        <p:sp>
          <p:nvSpPr>
            <p:cNvPr id="24" name="Freeform 5"/>
            <p:cNvSpPr>
              <a:spLocks/>
            </p:cNvSpPr>
            <p:nvPr userDrawn="1"/>
          </p:nvSpPr>
          <p:spPr bwMode="auto">
            <a:xfrm>
              <a:off x="750" y="651"/>
              <a:ext cx="679" cy="929"/>
            </a:xfrm>
            <a:custGeom>
              <a:avLst/>
              <a:gdLst>
                <a:gd name="T0" fmla="*/ 287 w 287"/>
                <a:gd name="T1" fmla="*/ 107 h 392"/>
                <a:gd name="T2" fmla="*/ 124 w 287"/>
                <a:gd name="T3" fmla="*/ 392 h 392"/>
                <a:gd name="T4" fmla="*/ 0 w 287"/>
                <a:gd name="T5" fmla="*/ 392 h 392"/>
                <a:gd name="T6" fmla="*/ 141 w 287"/>
                <a:gd name="T7" fmla="*/ 67 h 392"/>
                <a:gd name="T8" fmla="*/ 225 w 287"/>
                <a:gd name="T9" fmla="*/ 0 h 392"/>
                <a:gd name="T10" fmla="*/ 287 w 287"/>
                <a:gd name="T11" fmla="*/ 107 h 392"/>
              </a:gdLst>
              <a:ahLst/>
              <a:cxnLst>
                <a:cxn ang="0">
                  <a:pos x="T0" y="T1"/>
                </a:cxn>
                <a:cxn ang="0">
                  <a:pos x="T2" y="T3"/>
                </a:cxn>
                <a:cxn ang="0">
                  <a:pos x="T4" y="T5"/>
                </a:cxn>
                <a:cxn ang="0">
                  <a:pos x="T6" y="T7"/>
                </a:cxn>
                <a:cxn ang="0">
                  <a:pos x="T8" y="T9"/>
                </a:cxn>
                <a:cxn ang="0">
                  <a:pos x="T10" y="T11"/>
                </a:cxn>
              </a:cxnLst>
              <a:rect l="0" t="0" r="r" b="b"/>
              <a:pathLst>
                <a:path w="287" h="392">
                  <a:moveTo>
                    <a:pt x="287" y="107"/>
                  </a:moveTo>
                  <a:cubicBezTo>
                    <a:pt x="193" y="168"/>
                    <a:pt x="129" y="272"/>
                    <a:pt x="124" y="392"/>
                  </a:cubicBezTo>
                  <a:cubicBezTo>
                    <a:pt x="0" y="392"/>
                    <a:pt x="0" y="392"/>
                    <a:pt x="0" y="392"/>
                  </a:cubicBezTo>
                  <a:cubicBezTo>
                    <a:pt x="4" y="269"/>
                    <a:pt x="54" y="154"/>
                    <a:pt x="141" y="67"/>
                  </a:cubicBezTo>
                  <a:cubicBezTo>
                    <a:pt x="167" y="41"/>
                    <a:pt x="195" y="19"/>
                    <a:pt x="225" y="0"/>
                  </a:cubicBezTo>
                  <a:lnTo>
                    <a:pt x="287" y="107"/>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5" name="Freeform 6"/>
            <p:cNvSpPr>
              <a:spLocks/>
            </p:cNvSpPr>
            <p:nvPr userDrawn="1"/>
          </p:nvSpPr>
          <p:spPr bwMode="auto">
            <a:xfrm>
              <a:off x="1344" y="475"/>
              <a:ext cx="1089" cy="391"/>
            </a:xfrm>
            <a:custGeom>
              <a:avLst/>
              <a:gdLst>
                <a:gd name="T0" fmla="*/ 460 w 460"/>
                <a:gd name="T1" fmla="*/ 58 h 165"/>
                <a:gd name="T2" fmla="*/ 397 w 460"/>
                <a:gd name="T3" fmla="*/ 165 h 165"/>
                <a:gd name="T4" fmla="*/ 230 w 460"/>
                <a:gd name="T5" fmla="*/ 124 h 165"/>
                <a:gd name="T6" fmla="*/ 63 w 460"/>
                <a:gd name="T7" fmla="*/ 165 h 165"/>
                <a:gd name="T8" fmla="*/ 0 w 460"/>
                <a:gd name="T9" fmla="*/ 58 h 165"/>
                <a:gd name="T10" fmla="*/ 230 w 460"/>
                <a:gd name="T11" fmla="*/ 0 h 165"/>
                <a:gd name="T12" fmla="*/ 460 w 460"/>
                <a:gd name="T13" fmla="*/ 58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460" y="58"/>
                  </a:moveTo>
                  <a:cubicBezTo>
                    <a:pt x="397" y="165"/>
                    <a:pt x="397" y="165"/>
                    <a:pt x="397" y="165"/>
                  </a:cubicBezTo>
                  <a:cubicBezTo>
                    <a:pt x="348" y="139"/>
                    <a:pt x="291" y="124"/>
                    <a:pt x="230" y="124"/>
                  </a:cubicBezTo>
                  <a:cubicBezTo>
                    <a:pt x="170" y="124"/>
                    <a:pt x="113" y="139"/>
                    <a:pt x="63" y="165"/>
                  </a:cubicBezTo>
                  <a:cubicBezTo>
                    <a:pt x="0" y="58"/>
                    <a:pt x="0" y="58"/>
                    <a:pt x="0" y="58"/>
                  </a:cubicBezTo>
                  <a:cubicBezTo>
                    <a:pt x="70" y="20"/>
                    <a:pt x="149" y="0"/>
                    <a:pt x="230" y="0"/>
                  </a:cubicBezTo>
                  <a:cubicBezTo>
                    <a:pt x="312" y="0"/>
                    <a:pt x="390" y="20"/>
                    <a:pt x="460" y="5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6" name="Freeform 7"/>
            <p:cNvSpPr>
              <a:spLocks/>
            </p:cNvSpPr>
            <p:nvPr userDrawn="1"/>
          </p:nvSpPr>
          <p:spPr bwMode="auto">
            <a:xfrm>
              <a:off x="2348" y="651"/>
              <a:ext cx="679" cy="92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7" name="Freeform 8"/>
            <p:cNvSpPr>
              <a:spLocks/>
            </p:cNvSpPr>
            <p:nvPr userDrawn="1"/>
          </p:nvSpPr>
          <p:spPr bwMode="auto">
            <a:xfrm>
              <a:off x="1344" y="2253"/>
              <a:ext cx="1233" cy="595"/>
            </a:xfrm>
            <a:custGeom>
              <a:avLst/>
              <a:gdLst>
                <a:gd name="T0" fmla="*/ 412 w 521"/>
                <a:gd name="T1" fmla="*/ 219 h 251"/>
                <a:gd name="T2" fmla="*/ 416 w 521"/>
                <a:gd name="T3" fmla="*/ 173 h 251"/>
                <a:gd name="T4" fmla="*/ 230 w 521"/>
                <a:gd name="T5" fmla="*/ 210 h 251"/>
                <a:gd name="T6" fmla="*/ 0 w 521"/>
                <a:gd name="T7" fmla="*/ 152 h 251"/>
                <a:gd name="T8" fmla="*/ 63 w 521"/>
                <a:gd name="T9" fmla="*/ 45 h 251"/>
                <a:gd name="T10" fmla="*/ 230 w 521"/>
                <a:gd name="T11" fmla="*/ 86 h 251"/>
                <a:gd name="T12" fmla="*/ 375 w 521"/>
                <a:gd name="T13" fmla="*/ 55 h 251"/>
                <a:gd name="T14" fmla="*/ 355 w 521"/>
                <a:gd name="T15" fmla="*/ 33 h 251"/>
                <a:gd name="T16" fmla="*/ 346 w 521"/>
                <a:gd name="T17" fmla="*/ 24 h 251"/>
                <a:gd name="T18" fmla="*/ 324 w 521"/>
                <a:gd name="T19" fmla="*/ 0 h 251"/>
                <a:gd name="T20" fmla="*/ 521 w 521"/>
                <a:gd name="T21" fmla="*/ 73 h 251"/>
                <a:gd name="T22" fmla="*/ 409 w 521"/>
                <a:gd name="T23" fmla="*/ 251 h 251"/>
                <a:gd name="T24" fmla="*/ 412 w 521"/>
                <a:gd name="T25" fmla="*/ 21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251">
                  <a:moveTo>
                    <a:pt x="412" y="219"/>
                  </a:moveTo>
                  <a:cubicBezTo>
                    <a:pt x="416" y="173"/>
                    <a:pt x="416" y="173"/>
                    <a:pt x="416" y="173"/>
                  </a:cubicBezTo>
                  <a:cubicBezTo>
                    <a:pt x="358" y="197"/>
                    <a:pt x="295" y="210"/>
                    <a:pt x="230" y="210"/>
                  </a:cubicBezTo>
                  <a:cubicBezTo>
                    <a:pt x="149" y="210"/>
                    <a:pt x="70" y="190"/>
                    <a:pt x="0" y="152"/>
                  </a:cubicBezTo>
                  <a:cubicBezTo>
                    <a:pt x="63" y="45"/>
                    <a:pt x="63" y="45"/>
                    <a:pt x="63" y="45"/>
                  </a:cubicBezTo>
                  <a:cubicBezTo>
                    <a:pt x="113" y="71"/>
                    <a:pt x="170" y="86"/>
                    <a:pt x="230" y="86"/>
                  </a:cubicBezTo>
                  <a:cubicBezTo>
                    <a:pt x="282" y="86"/>
                    <a:pt x="331" y="75"/>
                    <a:pt x="375" y="55"/>
                  </a:cubicBezTo>
                  <a:cubicBezTo>
                    <a:pt x="355" y="33"/>
                    <a:pt x="355" y="33"/>
                    <a:pt x="355" y="33"/>
                  </a:cubicBezTo>
                  <a:cubicBezTo>
                    <a:pt x="346" y="24"/>
                    <a:pt x="346" y="24"/>
                    <a:pt x="346" y="24"/>
                  </a:cubicBezTo>
                  <a:cubicBezTo>
                    <a:pt x="324" y="0"/>
                    <a:pt x="324" y="0"/>
                    <a:pt x="324" y="0"/>
                  </a:cubicBezTo>
                  <a:cubicBezTo>
                    <a:pt x="521" y="73"/>
                    <a:pt x="521" y="73"/>
                    <a:pt x="521" y="73"/>
                  </a:cubicBezTo>
                  <a:cubicBezTo>
                    <a:pt x="409" y="251"/>
                    <a:pt x="409" y="251"/>
                    <a:pt x="409" y="251"/>
                  </a:cubicBezTo>
                  <a:lnTo>
                    <a:pt x="412" y="219"/>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Roboto Condensed Light" panose="02000000000000000000" pitchFamily="2" charset="0"/>
                <a:ea typeface="Roboto Condensed Light" panose="02000000000000000000" pitchFamily="2" charset="0"/>
              </a:endParaRPr>
            </a:p>
          </p:txBody>
        </p:sp>
        <p:sp>
          <p:nvSpPr>
            <p:cNvPr id="28" name="Freeform 9"/>
            <p:cNvSpPr>
              <a:spLocks/>
            </p:cNvSpPr>
            <p:nvPr userDrawn="1"/>
          </p:nvSpPr>
          <p:spPr bwMode="auto">
            <a:xfrm>
              <a:off x="750" y="1653"/>
              <a:ext cx="679" cy="927"/>
            </a:xfrm>
            <a:custGeom>
              <a:avLst/>
              <a:gdLst>
                <a:gd name="T0" fmla="*/ 0 w 287"/>
                <a:gd name="T1" fmla="*/ 0 h 391"/>
                <a:gd name="T2" fmla="*/ 124 w 287"/>
                <a:gd name="T3" fmla="*/ 0 h 391"/>
                <a:gd name="T4" fmla="*/ 287 w 287"/>
                <a:gd name="T5" fmla="*/ 284 h 391"/>
                <a:gd name="T6" fmla="*/ 225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5" y="391"/>
                    <a:pt x="225" y="391"/>
                    <a:pt x="225" y="391"/>
                  </a:cubicBezTo>
                  <a:cubicBezTo>
                    <a:pt x="195" y="372"/>
                    <a:pt x="167" y="350"/>
                    <a:pt x="141" y="324"/>
                  </a:cubicBezTo>
                  <a:cubicBezTo>
                    <a:pt x="54" y="237"/>
                    <a:pt x="4" y="122"/>
                    <a:pt x="0" y="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9" name="Freeform 10"/>
            <p:cNvSpPr>
              <a:spLocks/>
            </p:cNvSpPr>
            <p:nvPr userDrawn="1"/>
          </p:nvSpPr>
          <p:spPr bwMode="auto">
            <a:xfrm>
              <a:off x="3171" y="390"/>
              <a:ext cx="1245" cy="595"/>
            </a:xfrm>
            <a:custGeom>
              <a:avLst/>
              <a:gdLst>
                <a:gd name="T0" fmla="*/ 526 w 526"/>
                <a:gd name="T1" fmla="*/ 94 h 251"/>
                <a:gd name="T2" fmla="*/ 463 w 526"/>
                <a:gd name="T3" fmla="*/ 201 h 251"/>
                <a:gd name="T4" fmla="*/ 296 w 526"/>
                <a:gd name="T5" fmla="*/ 160 h 251"/>
                <a:gd name="T6" fmla="*/ 144 w 526"/>
                <a:gd name="T7" fmla="*/ 194 h 251"/>
                <a:gd name="T8" fmla="*/ 166 w 526"/>
                <a:gd name="T9" fmla="*/ 218 h 251"/>
                <a:gd name="T10" fmla="*/ 175 w 526"/>
                <a:gd name="T11" fmla="*/ 228 h 251"/>
                <a:gd name="T12" fmla="*/ 197 w 526"/>
                <a:gd name="T13" fmla="*/ 251 h 251"/>
                <a:gd name="T14" fmla="*/ 0 w 526"/>
                <a:gd name="T15" fmla="*/ 178 h 251"/>
                <a:gd name="T16" fmla="*/ 112 w 526"/>
                <a:gd name="T17" fmla="*/ 0 h 251"/>
                <a:gd name="T18" fmla="*/ 109 w 526"/>
                <a:gd name="T19" fmla="*/ 32 h 251"/>
                <a:gd name="T20" fmla="*/ 105 w 526"/>
                <a:gd name="T21" fmla="*/ 75 h 251"/>
                <a:gd name="T22" fmla="*/ 296 w 526"/>
                <a:gd name="T23" fmla="*/ 36 h 251"/>
                <a:gd name="T24" fmla="*/ 526 w 526"/>
                <a:gd name="T25" fmla="*/ 9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251">
                  <a:moveTo>
                    <a:pt x="526" y="94"/>
                  </a:moveTo>
                  <a:cubicBezTo>
                    <a:pt x="463" y="201"/>
                    <a:pt x="463" y="201"/>
                    <a:pt x="463" y="201"/>
                  </a:cubicBezTo>
                  <a:cubicBezTo>
                    <a:pt x="413" y="175"/>
                    <a:pt x="357" y="160"/>
                    <a:pt x="296" y="160"/>
                  </a:cubicBezTo>
                  <a:cubicBezTo>
                    <a:pt x="242" y="160"/>
                    <a:pt x="190" y="172"/>
                    <a:pt x="144" y="194"/>
                  </a:cubicBezTo>
                  <a:cubicBezTo>
                    <a:pt x="166" y="218"/>
                    <a:pt x="166" y="218"/>
                    <a:pt x="166" y="218"/>
                  </a:cubicBezTo>
                  <a:cubicBezTo>
                    <a:pt x="175" y="228"/>
                    <a:pt x="175" y="228"/>
                    <a:pt x="175" y="228"/>
                  </a:cubicBezTo>
                  <a:cubicBezTo>
                    <a:pt x="197" y="251"/>
                    <a:pt x="197" y="251"/>
                    <a:pt x="197" y="251"/>
                  </a:cubicBezTo>
                  <a:cubicBezTo>
                    <a:pt x="0" y="178"/>
                    <a:pt x="0" y="178"/>
                    <a:pt x="0" y="178"/>
                  </a:cubicBezTo>
                  <a:cubicBezTo>
                    <a:pt x="112" y="0"/>
                    <a:pt x="112" y="0"/>
                    <a:pt x="112" y="0"/>
                  </a:cubicBezTo>
                  <a:cubicBezTo>
                    <a:pt x="109" y="32"/>
                    <a:pt x="109" y="32"/>
                    <a:pt x="109" y="32"/>
                  </a:cubicBezTo>
                  <a:cubicBezTo>
                    <a:pt x="105" y="75"/>
                    <a:pt x="105" y="75"/>
                    <a:pt x="105" y="75"/>
                  </a:cubicBezTo>
                  <a:cubicBezTo>
                    <a:pt x="165" y="50"/>
                    <a:pt x="229" y="36"/>
                    <a:pt x="296" y="36"/>
                  </a:cubicBezTo>
                  <a:cubicBezTo>
                    <a:pt x="378" y="36"/>
                    <a:pt x="456" y="56"/>
                    <a:pt x="526" y="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0" name="Freeform 11"/>
            <p:cNvSpPr>
              <a:spLocks/>
            </p:cNvSpPr>
            <p:nvPr userDrawn="1"/>
          </p:nvSpPr>
          <p:spPr bwMode="auto">
            <a:xfrm>
              <a:off x="4331" y="651"/>
              <a:ext cx="679" cy="92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1" name="Freeform 12"/>
            <p:cNvSpPr>
              <a:spLocks/>
            </p:cNvSpPr>
            <p:nvPr userDrawn="1"/>
          </p:nvSpPr>
          <p:spPr bwMode="auto">
            <a:xfrm>
              <a:off x="4331" y="1653"/>
              <a:ext cx="679" cy="927"/>
            </a:xfrm>
            <a:custGeom>
              <a:avLst/>
              <a:gdLst>
                <a:gd name="T0" fmla="*/ 0 w 287"/>
                <a:gd name="T1" fmla="*/ 284 h 391"/>
                <a:gd name="T2" fmla="*/ 163 w 287"/>
                <a:gd name="T3" fmla="*/ 0 h 391"/>
                <a:gd name="T4" fmla="*/ 287 w 287"/>
                <a:gd name="T5" fmla="*/ 0 h 391"/>
                <a:gd name="T6" fmla="*/ 146 w 287"/>
                <a:gd name="T7" fmla="*/ 324 h 391"/>
                <a:gd name="T8" fmla="*/ 63 w 287"/>
                <a:gd name="T9" fmla="*/ 391 h 391"/>
                <a:gd name="T10" fmla="*/ 0 w 287"/>
                <a:gd name="T11" fmla="*/ 284 h 391"/>
              </a:gdLst>
              <a:ahLst/>
              <a:cxnLst>
                <a:cxn ang="0">
                  <a:pos x="T0" y="T1"/>
                </a:cxn>
                <a:cxn ang="0">
                  <a:pos x="T2" y="T3"/>
                </a:cxn>
                <a:cxn ang="0">
                  <a:pos x="T4" y="T5"/>
                </a:cxn>
                <a:cxn ang="0">
                  <a:pos x="T6" y="T7"/>
                </a:cxn>
                <a:cxn ang="0">
                  <a:pos x="T8" y="T9"/>
                </a:cxn>
                <a:cxn ang="0">
                  <a:pos x="T10" y="T11"/>
                </a:cxn>
              </a:cxnLst>
              <a:rect l="0" t="0" r="r" b="b"/>
              <a:pathLst>
                <a:path w="287" h="391">
                  <a:moveTo>
                    <a:pt x="0" y="284"/>
                  </a:moveTo>
                  <a:cubicBezTo>
                    <a:pt x="94" y="223"/>
                    <a:pt x="158" y="119"/>
                    <a:pt x="163" y="0"/>
                  </a:cubicBezTo>
                  <a:cubicBezTo>
                    <a:pt x="287" y="0"/>
                    <a:pt x="287" y="0"/>
                    <a:pt x="287" y="0"/>
                  </a:cubicBezTo>
                  <a:cubicBezTo>
                    <a:pt x="283" y="122"/>
                    <a:pt x="234" y="237"/>
                    <a:pt x="146" y="324"/>
                  </a:cubicBezTo>
                  <a:cubicBezTo>
                    <a:pt x="121" y="350"/>
                    <a:pt x="93" y="372"/>
                    <a:pt x="63" y="391"/>
                  </a:cubicBezTo>
                  <a:lnTo>
                    <a:pt x="0" y="284"/>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9" name="Freeform 13"/>
            <p:cNvSpPr>
              <a:spLocks/>
            </p:cNvSpPr>
            <p:nvPr userDrawn="1"/>
          </p:nvSpPr>
          <p:spPr bwMode="auto">
            <a:xfrm>
              <a:off x="3327" y="2364"/>
              <a:ext cx="1089" cy="391"/>
            </a:xfrm>
            <a:custGeom>
              <a:avLst/>
              <a:gdLst>
                <a:gd name="T0" fmla="*/ 0 w 460"/>
                <a:gd name="T1" fmla="*/ 107 h 165"/>
                <a:gd name="T2" fmla="*/ 63 w 460"/>
                <a:gd name="T3" fmla="*/ 0 h 165"/>
                <a:gd name="T4" fmla="*/ 230 w 460"/>
                <a:gd name="T5" fmla="*/ 42 h 165"/>
                <a:gd name="T6" fmla="*/ 397 w 460"/>
                <a:gd name="T7" fmla="*/ 0 h 165"/>
                <a:gd name="T8" fmla="*/ 460 w 460"/>
                <a:gd name="T9" fmla="*/ 107 h 165"/>
                <a:gd name="T10" fmla="*/ 230 w 460"/>
                <a:gd name="T11" fmla="*/ 165 h 165"/>
                <a:gd name="T12" fmla="*/ 0 w 460"/>
                <a:gd name="T13" fmla="*/ 107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0" y="107"/>
                  </a:moveTo>
                  <a:cubicBezTo>
                    <a:pt x="63" y="0"/>
                    <a:pt x="63" y="0"/>
                    <a:pt x="63" y="0"/>
                  </a:cubicBezTo>
                  <a:cubicBezTo>
                    <a:pt x="113" y="26"/>
                    <a:pt x="170" y="42"/>
                    <a:pt x="230" y="42"/>
                  </a:cubicBezTo>
                  <a:cubicBezTo>
                    <a:pt x="291" y="42"/>
                    <a:pt x="347" y="26"/>
                    <a:pt x="397" y="0"/>
                  </a:cubicBezTo>
                  <a:cubicBezTo>
                    <a:pt x="460" y="107"/>
                    <a:pt x="460" y="107"/>
                    <a:pt x="460" y="107"/>
                  </a:cubicBezTo>
                  <a:cubicBezTo>
                    <a:pt x="390" y="145"/>
                    <a:pt x="312" y="165"/>
                    <a:pt x="230" y="165"/>
                  </a:cubicBezTo>
                  <a:cubicBezTo>
                    <a:pt x="148" y="165"/>
                    <a:pt x="70" y="145"/>
                    <a:pt x="0" y="10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0" name="Freeform 14"/>
            <p:cNvSpPr>
              <a:spLocks/>
            </p:cNvSpPr>
            <p:nvPr userDrawn="1"/>
          </p:nvSpPr>
          <p:spPr bwMode="auto">
            <a:xfrm>
              <a:off x="2733" y="1653"/>
              <a:ext cx="680" cy="927"/>
            </a:xfrm>
            <a:custGeom>
              <a:avLst/>
              <a:gdLst>
                <a:gd name="T0" fmla="*/ 0 w 287"/>
                <a:gd name="T1" fmla="*/ 0 h 391"/>
                <a:gd name="T2" fmla="*/ 124 w 287"/>
                <a:gd name="T3" fmla="*/ 0 h 391"/>
                <a:gd name="T4" fmla="*/ 287 w 287"/>
                <a:gd name="T5" fmla="*/ 284 h 391"/>
                <a:gd name="T6" fmla="*/ 224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4" y="391"/>
                    <a:pt x="224" y="391"/>
                    <a:pt x="224" y="391"/>
                  </a:cubicBezTo>
                  <a:cubicBezTo>
                    <a:pt x="195" y="372"/>
                    <a:pt x="167" y="350"/>
                    <a:pt x="141" y="324"/>
                  </a:cubicBezTo>
                  <a:cubicBezTo>
                    <a:pt x="54" y="237"/>
                    <a:pt x="4" y="122"/>
                    <a:pt x="0"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51" name="Text Placeholder 68"/>
          <p:cNvSpPr>
            <a:spLocks noGrp="1"/>
          </p:cNvSpPr>
          <p:nvPr>
            <p:ph type="body" sz="quarter" idx="25" hasCustomPrompt="1"/>
          </p:nvPr>
        </p:nvSpPr>
        <p:spPr>
          <a:xfrm>
            <a:off x="2304712" y="2449208"/>
            <a:ext cx="2019300" cy="986637"/>
          </a:xfrm>
          <a:prstGeom prst="rect">
            <a:avLst/>
          </a:prstGeom>
        </p:spPr>
        <p:txBody>
          <a:bodyPr anchor="ctr">
            <a:noAutofit/>
          </a:bodyPr>
          <a:lstStyle>
            <a:lvl1pPr marL="0" indent="0" algn="ctr">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sp>
        <p:nvSpPr>
          <p:cNvPr id="52" name="Text Placeholder 68"/>
          <p:cNvSpPr>
            <a:spLocks noGrp="1"/>
          </p:cNvSpPr>
          <p:nvPr>
            <p:ph type="body" sz="quarter" idx="26" hasCustomPrompt="1"/>
          </p:nvPr>
        </p:nvSpPr>
        <p:spPr>
          <a:xfrm>
            <a:off x="4819987" y="2449208"/>
            <a:ext cx="2019300" cy="986637"/>
          </a:xfrm>
          <a:prstGeom prst="rect">
            <a:avLst/>
          </a:prstGeom>
        </p:spPr>
        <p:txBody>
          <a:bodyPr anchor="ctr">
            <a:noAutofit/>
          </a:bodyPr>
          <a:lstStyle>
            <a:lvl1pPr marL="0" indent="0" algn="ctr">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a:t>
            </a:r>
          </a:p>
        </p:txBody>
      </p:sp>
      <p:sp>
        <p:nvSpPr>
          <p:cNvPr id="19"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Tree>
    <p:extLst>
      <p:ext uri="{BB962C8B-B14F-4D97-AF65-F5344CB8AC3E}">
        <p14:creationId xmlns:p14="http://schemas.microsoft.com/office/powerpoint/2010/main" xmlns="" val="245915764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500"/>
                                        <p:tgtEl>
                                          <p:spTgt spid="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fade">
                                      <p:cBhvr>
                                        <p:cTn id="12"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p">
        <p:tmplLst>
          <p:tmpl lvl="1">
            <p:tnLst>
              <p:par>
                <p:cTn presetID="10" presetClass="entr" presetSubtype="0" fill="hold" nodeType="click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click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شريحة 29">
    <p:spTree>
      <p:nvGrpSpPr>
        <p:cNvPr id="1" name=""/>
        <p:cNvGrpSpPr/>
        <p:nvPr/>
      </p:nvGrpSpPr>
      <p:grpSpPr>
        <a:xfrm>
          <a:off x="0" y="0"/>
          <a:ext cx="0" cy="0"/>
          <a:chOff x="0" y="0"/>
          <a:chExt cx="0" cy="0"/>
        </a:xfrm>
      </p:grpSpPr>
      <p:grpSp>
        <p:nvGrpSpPr>
          <p:cNvPr id="19" name="Group 10"/>
          <p:cNvGrpSpPr>
            <a:grpSpLocks noChangeAspect="1"/>
          </p:cNvGrpSpPr>
          <p:nvPr userDrawn="1"/>
        </p:nvGrpSpPr>
        <p:grpSpPr bwMode="auto">
          <a:xfrm flipH="1">
            <a:off x="1083079" y="1587821"/>
            <a:ext cx="6976258" cy="3001432"/>
            <a:chOff x="604" y="1031"/>
            <a:chExt cx="4551" cy="1958"/>
          </a:xfrm>
        </p:grpSpPr>
        <p:sp>
          <p:nvSpPr>
            <p:cNvPr id="20" name="Freeform 11"/>
            <p:cNvSpPr>
              <a:spLocks/>
            </p:cNvSpPr>
            <p:nvPr userDrawn="1"/>
          </p:nvSpPr>
          <p:spPr bwMode="auto">
            <a:xfrm>
              <a:off x="3400"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1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1" y="307"/>
                  </a:lnTo>
                  <a:lnTo>
                    <a:pt x="1755" y="979"/>
                  </a:lnTo>
                  <a:close/>
                </a:path>
              </a:pathLst>
            </a:custGeom>
            <a:solidFill>
              <a:schemeClr val="accent4"/>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1" name="Freeform 12"/>
            <p:cNvSpPr>
              <a:spLocks/>
            </p:cNvSpPr>
            <p:nvPr userDrawn="1"/>
          </p:nvSpPr>
          <p:spPr bwMode="auto">
            <a:xfrm>
              <a:off x="604" y="1031"/>
              <a:ext cx="1756" cy="1958"/>
            </a:xfrm>
            <a:custGeom>
              <a:avLst/>
              <a:gdLst>
                <a:gd name="T0" fmla="*/ 1756 w 1756"/>
                <a:gd name="T1" fmla="*/ 979 h 1958"/>
                <a:gd name="T2" fmla="*/ 1313 w 1756"/>
                <a:gd name="T3" fmla="*/ 1958 h 1958"/>
                <a:gd name="T4" fmla="*/ 0 w 1756"/>
                <a:gd name="T5" fmla="*/ 1958 h 1958"/>
                <a:gd name="T6" fmla="*/ 444 w 1756"/>
                <a:gd name="T7" fmla="*/ 979 h 1958"/>
                <a:gd name="T8" fmla="*/ 140 w 1756"/>
                <a:gd name="T9" fmla="*/ 307 h 1958"/>
                <a:gd name="T10" fmla="*/ 0 w 1756"/>
                <a:gd name="T11" fmla="*/ 0 h 1958"/>
                <a:gd name="T12" fmla="*/ 1313 w 1756"/>
                <a:gd name="T13" fmla="*/ 0 h 1958"/>
                <a:gd name="T14" fmla="*/ 1452 w 1756"/>
                <a:gd name="T15" fmla="*/ 307 h 1958"/>
                <a:gd name="T16" fmla="*/ 1756 w 1756"/>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6" h="1958">
                  <a:moveTo>
                    <a:pt x="1756" y="979"/>
                  </a:moveTo>
                  <a:lnTo>
                    <a:pt x="1313" y="1958"/>
                  </a:lnTo>
                  <a:lnTo>
                    <a:pt x="0" y="1958"/>
                  </a:lnTo>
                  <a:lnTo>
                    <a:pt x="444" y="979"/>
                  </a:lnTo>
                  <a:lnTo>
                    <a:pt x="140" y="307"/>
                  </a:lnTo>
                  <a:lnTo>
                    <a:pt x="0" y="0"/>
                  </a:lnTo>
                  <a:lnTo>
                    <a:pt x="1313" y="0"/>
                  </a:lnTo>
                  <a:lnTo>
                    <a:pt x="1452" y="307"/>
                  </a:lnTo>
                  <a:lnTo>
                    <a:pt x="1756" y="979"/>
                  </a:lnTo>
                  <a:close/>
                </a:path>
              </a:pathLst>
            </a:custGeom>
            <a:solidFill>
              <a:schemeClr val="accent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2" name="Freeform 13"/>
            <p:cNvSpPr>
              <a:spLocks/>
            </p:cNvSpPr>
            <p:nvPr userDrawn="1"/>
          </p:nvSpPr>
          <p:spPr bwMode="auto">
            <a:xfrm>
              <a:off x="2002"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2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2" y="307"/>
                  </a:lnTo>
                  <a:lnTo>
                    <a:pt x="1755" y="979"/>
                  </a:lnTo>
                  <a:close/>
                </a:path>
              </a:pathLst>
            </a:cu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3" name="Freeform 14"/>
            <p:cNvSpPr>
              <a:spLocks/>
            </p:cNvSpPr>
            <p:nvPr userDrawn="1"/>
          </p:nvSpPr>
          <p:spPr bwMode="auto">
            <a:xfrm>
              <a:off x="604" y="1031"/>
              <a:ext cx="1452" cy="307"/>
            </a:xfrm>
            <a:custGeom>
              <a:avLst/>
              <a:gdLst>
                <a:gd name="T0" fmla="*/ 1452 w 1452"/>
                <a:gd name="T1" fmla="*/ 307 h 307"/>
                <a:gd name="T2" fmla="*/ 140 w 1452"/>
                <a:gd name="T3" fmla="*/ 307 h 307"/>
                <a:gd name="T4" fmla="*/ 0 w 1452"/>
                <a:gd name="T5" fmla="*/ 0 h 307"/>
                <a:gd name="T6" fmla="*/ 1313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40" y="307"/>
                  </a:lnTo>
                  <a:lnTo>
                    <a:pt x="0" y="0"/>
                  </a:lnTo>
                  <a:lnTo>
                    <a:pt x="1313" y="0"/>
                  </a:lnTo>
                  <a:lnTo>
                    <a:pt x="1452" y="307"/>
                  </a:lnTo>
                  <a:close/>
                </a:path>
              </a:pathLst>
            </a:custGeom>
            <a:solidFill>
              <a:schemeClr val="accent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4" name="Freeform 15"/>
            <p:cNvSpPr>
              <a:spLocks/>
            </p:cNvSpPr>
            <p:nvPr userDrawn="1"/>
          </p:nvSpPr>
          <p:spPr bwMode="auto">
            <a:xfrm>
              <a:off x="2002" y="1031"/>
              <a:ext cx="1452" cy="307"/>
            </a:xfrm>
            <a:custGeom>
              <a:avLst/>
              <a:gdLst>
                <a:gd name="T0" fmla="*/ 1452 w 1452"/>
                <a:gd name="T1" fmla="*/ 307 h 307"/>
                <a:gd name="T2" fmla="*/ 139 w 1452"/>
                <a:gd name="T3" fmla="*/ 307 h 307"/>
                <a:gd name="T4" fmla="*/ 0 w 1452"/>
                <a:gd name="T5" fmla="*/ 0 h 307"/>
                <a:gd name="T6" fmla="*/ 1312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39" y="307"/>
                  </a:lnTo>
                  <a:lnTo>
                    <a:pt x="0" y="0"/>
                  </a:lnTo>
                  <a:lnTo>
                    <a:pt x="1312" y="0"/>
                  </a:lnTo>
                  <a:lnTo>
                    <a:pt x="1452" y="307"/>
                  </a:lnTo>
                  <a:close/>
                </a:path>
              </a:pathLst>
            </a:cu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5" name="Freeform 16"/>
            <p:cNvSpPr>
              <a:spLocks/>
            </p:cNvSpPr>
            <p:nvPr userDrawn="1"/>
          </p:nvSpPr>
          <p:spPr bwMode="auto">
            <a:xfrm>
              <a:off x="3400" y="1031"/>
              <a:ext cx="1451" cy="307"/>
            </a:xfrm>
            <a:custGeom>
              <a:avLst/>
              <a:gdLst>
                <a:gd name="T0" fmla="*/ 1451 w 1451"/>
                <a:gd name="T1" fmla="*/ 307 h 307"/>
                <a:gd name="T2" fmla="*/ 139 w 1451"/>
                <a:gd name="T3" fmla="*/ 307 h 307"/>
                <a:gd name="T4" fmla="*/ 0 w 1451"/>
                <a:gd name="T5" fmla="*/ 0 h 307"/>
                <a:gd name="T6" fmla="*/ 1312 w 1451"/>
                <a:gd name="T7" fmla="*/ 0 h 307"/>
                <a:gd name="T8" fmla="*/ 1451 w 1451"/>
                <a:gd name="T9" fmla="*/ 307 h 307"/>
              </a:gdLst>
              <a:ahLst/>
              <a:cxnLst>
                <a:cxn ang="0">
                  <a:pos x="T0" y="T1"/>
                </a:cxn>
                <a:cxn ang="0">
                  <a:pos x="T2" y="T3"/>
                </a:cxn>
                <a:cxn ang="0">
                  <a:pos x="T4" y="T5"/>
                </a:cxn>
                <a:cxn ang="0">
                  <a:pos x="T6" y="T7"/>
                </a:cxn>
                <a:cxn ang="0">
                  <a:pos x="T8" y="T9"/>
                </a:cxn>
              </a:cxnLst>
              <a:rect l="0" t="0" r="r" b="b"/>
              <a:pathLst>
                <a:path w="1451" h="307">
                  <a:moveTo>
                    <a:pt x="1451" y="307"/>
                  </a:moveTo>
                  <a:lnTo>
                    <a:pt x="139" y="307"/>
                  </a:lnTo>
                  <a:lnTo>
                    <a:pt x="0" y="0"/>
                  </a:lnTo>
                  <a:lnTo>
                    <a:pt x="1312" y="0"/>
                  </a:lnTo>
                  <a:lnTo>
                    <a:pt x="1451" y="307"/>
                  </a:lnTo>
                  <a:close/>
                </a:path>
              </a:pathLst>
            </a:custGeom>
            <a:solidFill>
              <a:schemeClr val="accent4"/>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26" name="Text Placeholder 68"/>
          <p:cNvSpPr>
            <a:spLocks noGrp="1"/>
          </p:cNvSpPr>
          <p:nvPr>
            <p:ph type="body" sz="quarter" idx="18" hasCustomPrompt="1"/>
          </p:nvPr>
        </p:nvSpPr>
        <p:spPr>
          <a:xfrm>
            <a:off x="1701277" y="1587821"/>
            <a:ext cx="1989276" cy="470602"/>
          </a:xfrm>
          <a:prstGeom prst="rect">
            <a:avLst/>
          </a:prstGeom>
        </p:spPr>
        <p:txBody>
          <a:bodyPr anchor="ctr">
            <a:noAutofit/>
          </a:bodyPr>
          <a:lstStyle>
            <a:lvl1pPr marL="0" indent="0" algn="ctr">
              <a:buNone/>
              <a:defRPr sz="18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انقر لكتابة عنوان</a:t>
            </a:r>
            <a:endParaRPr lang="en-US" dirty="0"/>
          </a:p>
        </p:txBody>
      </p:sp>
      <p:sp>
        <p:nvSpPr>
          <p:cNvPr id="27" name="Text Placeholder 68"/>
          <p:cNvSpPr>
            <a:spLocks noGrp="1"/>
          </p:cNvSpPr>
          <p:nvPr>
            <p:ph type="body" sz="quarter" idx="19" hasCustomPrompt="1"/>
          </p:nvPr>
        </p:nvSpPr>
        <p:spPr>
          <a:xfrm>
            <a:off x="3880829" y="1587821"/>
            <a:ext cx="1952727" cy="470602"/>
          </a:xfrm>
          <a:prstGeom prst="rect">
            <a:avLst/>
          </a:prstGeom>
        </p:spPr>
        <p:txBody>
          <a:bodyPr anchor="ctr">
            <a:noAutofit/>
          </a:bodyPr>
          <a:lstStyle>
            <a:lvl1pPr marL="0" indent="0" algn="ctr">
              <a:buNone/>
              <a:defRPr sz="18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انقر لكتابة عنوان</a:t>
            </a:r>
            <a:endParaRPr lang="en-US" dirty="0"/>
          </a:p>
        </p:txBody>
      </p:sp>
      <p:sp>
        <p:nvSpPr>
          <p:cNvPr id="28" name="Text Placeholder 68"/>
          <p:cNvSpPr>
            <a:spLocks noGrp="1"/>
          </p:cNvSpPr>
          <p:nvPr>
            <p:ph type="body" sz="quarter" idx="20" hasCustomPrompt="1"/>
          </p:nvPr>
        </p:nvSpPr>
        <p:spPr>
          <a:xfrm>
            <a:off x="5972575" y="1587821"/>
            <a:ext cx="1989276" cy="470602"/>
          </a:xfrm>
          <a:prstGeom prst="rect">
            <a:avLst/>
          </a:prstGeom>
        </p:spPr>
        <p:txBody>
          <a:bodyPr anchor="ctr">
            <a:noAutofit/>
          </a:bodyPr>
          <a:lstStyle>
            <a:lvl1pPr marL="0" indent="0" algn="ctr">
              <a:buNone/>
              <a:defRPr sz="18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انقر لكتابة عنوان</a:t>
            </a:r>
            <a:endParaRPr lang="en-US" dirty="0"/>
          </a:p>
        </p:txBody>
      </p:sp>
      <p:sp>
        <p:nvSpPr>
          <p:cNvPr id="29" name="Text Placeholder 68"/>
          <p:cNvSpPr>
            <a:spLocks noGrp="1"/>
          </p:cNvSpPr>
          <p:nvPr>
            <p:ph type="body" sz="quarter" idx="21" hasCustomPrompt="1"/>
          </p:nvPr>
        </p:nvSpPr>
        <p:spPr>
          <a:xfrm>
            <a:off x="1549083" y="2355726"/>
            <a:ext cx="1512168" cy="2016224"/>
          </a:xfrm>
          <a:prstGeom prst="rect">
            <a:avLst/>
          </a:prstGeom>
        </p:spPr>
        <p:txBody>
          <a:bodyPr>
            <a:noAutofit/>
          </a:bodyPr>
          <a:lstStyle>
            <a:lvl1pPr marL="0" indent="0" algn="r">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a:t>
            </a:r>
          </a:p>
        </p:txBody>
      </p:sp>
      <p:sp>
        <p:nvSpPr>
          <p:cNvPr id="30" name="Text Placeholder 68"/>
          <p:cNvSpPr>
            <a:spLocks noGrp="1"/>
          </p:cNvSpPr>
          <p:nvPr>
            <p:ph type="body" sz="quarter" idx="22" hasCustomPrompt="1"/>
          </p:nvPr>
        </p:nvSpPr>
        <p:spPr>
          <a:xfrm>
            <a:off x="3722692" y="2355726"/>
            <a:ext cx="1512168" cy="2016224"/>
          </a:xfrm>
          <a:prstGeom prst="rect">
            <a:avLst/>
          </a:prstGeom>
        </p:spPr>
        <p:txBody>
          <a:bodyPr>
            <a:noAutofit/>
          </a:bodyPr>
          <a:lstStyle>
            <a:lvl1pPr marL="0" indent="0" algn="r">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a:t>
            </a:r>
          </a:p>
        </p:txBody>
      </p:sp>
      <p:sp>
        <p:nvSpPr>
          <p:cNvPr id="31" name="Text Placeholder 68"/>
          <p:cNvSpPr>
            <a:spLocks noGrp="1"/>
          </p:cNvSpPr>
          <p:nvPr>
            <p:ph type="body" sz="quarter" idx="23" hasCustomPrompt="1"/>
          </p:nvPr>
        </p:nvSpPr>
        <p:spPr>
          <a:xfrm>
            <a:off x="5864131" y="2355726"/>
            <a:ext cx="1512168" cy="2016224"/>
          </a:xfrm>
          <a:prstGeom prst="rect">
            <a:avLst/>
          </a:prstGeom>
        </p:spPr>
        <p:txBody>
          <a:bodyPr>
            <a:noAutofit/>
          </a:bodyPr>
          <a:lstStyle>
            <a:lvl1pPr marL="0" indent="0" algn="justLow">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a:t>
            </a:r>
          </a:p>
        </p:txBody>
      </p:sp>
      <p:sp>
        <p:nvSpPr>
          <p:cNvPr id="3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Tree>
    <p:extLst>
      <p:ext uri="{BB962C8B-B14F-4D97-AF65-F5344CB8AC3E}">
        <p14:creationId xmlns:p14="http://schemas.microsoft.com/office/powerpoint/2010/main" xmlns="" val="417055638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fade">
                                      <p:cBhvr>
                                        <p:cTn id="10" dur="500"/>
                                        <p:tgtEl>
                                          <p:spTgt spid="2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fade">
                                      <p:cBhvr>
                                        <p:cTn id="13" dur="500"/>
                                        <p:tgtEl>
                                          <p:spTgt spid="2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Effect transition="in" filter="fade">
                                      <p:cBhvr>
                                        <p:cTn id="19" dur="500"/>
                                        <p:tgtEl>
                                          <p:spTgt spid="28">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شريحة 30">
    <p:spTree>
      <p:nvGrpSpPr>
        <p:cNvPr id="1" name=""/>
        <p:cNvGrpSpPr/>
        <p:nvPr/>
      </p:nvGrpSpPr>
      <p:grpSpPr>
        <a:xfrm>
          <a:off x="0" y="0"/>
          <a:ext cx="0" cy="0"/>
          <a:chOff x="0" y="0"/>
          <a:chExt cx="0" cy="0"/>
        </a:xfrm>
      </p:grpSpPr>
      <p:grpSp>
        <p:nvGrpSpPr>
          <p:cNvPr id="32" name="Group 4"/>
          <p:cNvGrpSpPr>
            <a:grpSpLocks noChangeAspect="1"/>
          </p:cNvGrpSpPr>
          <p:nvPr userDrawn="1"/>
        </p:nvGrpSpPr>
        <p:grpSpPr bwMode="auto">
          <a:xfrm flipH="1">
            <a:off x="398463" y="1623987"/>
            <a:ext cx="8343900" cy="2747963"/>
            <a:chOff x="251" y="944"/>
            <a:chExt cx="5256" cy="1731"/>
          </a:xfrm>
          <a:solidFill>
            <a:schemeClr val="bg1">
              <a:lumMod val="85000"/>
            </a:schemeClr>
          </a:solidFill>
        </p:grpSpPr>
        <p:sp>
          <p:nvSpPr>
            <p:cNvPr id="33" name="Freeform 5"/>
            <p:cNvSpPr>
              <a:spLocks/>
            </p:cNvSpPr>
            <p:nvPr userDrawn="1"/>
          </p:nvSpPr>
          <p:spPr bwMode="auto">
            <a:xfrm>
              <a:off x="251" y="944"/>
              <a:ext cx="1551" cy="1731"/>
            </a:xfrm>
            <a:custGeom>
              <a:avLst/>
              <a:gdLst>
                <a:gd name="T0" fmla="*/ 1551 w 1551"/>
                <a:gd name="T1" fmla="*/ 865 h 1731"/>
                <a:gd name="T2" fmla="*/ 1159 w 1551"/>
                <a:gd name="T3" fmla="*/ 1731 h 1731"/>
                <a:gd name="T4" fmla="*/ 0 w 1551"/>
                <a:gd name="T5" fmla="*/ 1731 h 1731"/>
                <a:gd name="T6" fmla="*/ 392 w 1551"/>
                <a:gd name="T7" fmla="*/ 865 h 1731"/>
                <a:gd name="T8" fmla="*/ 123 w 1551"/>
                <a:gd name="T9" fmla="*/ 272 h 1731"/>
                <a:gd name="T10" fmla="*/ 0 w 1551"/>
                <a:gd name="T11" fmla="*/ 0 h 1731"/>
                <a:gd name="T12" fmla="*/ 1159 w 1551"/>
                <a:gd name="T13" fmla="*/ 0 h 1731"/>
                <a:gd name="T14" fmla="*/ 1281 w 1551"/>
                <a:gd name="T15" fmla="*/ 272 h 1731"/>
                <a:gd name="T16" fmla="*/ 1551 w 1551"/>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1" h="1731">
                  <a:moveTo>
                    <a:pt x="1551" y="865"/>
                  </a:moveTo>
                  <a:lnTo>
                    <a:pt x="1159" y="1731"/>
                  </a:lnTo>
                  <a:lnTo>
                    <a:pt x="0" y="1731"/>
                  </a:lnTo>
                  <a:lnTo>
                    <a:pt x="392" y="865"/>
                  </a:lnTo>
                  <a:lnTo>
                    <a:pt x="123" y="272"/>
                  </a:lnTo>
                  <a:lnTo>
                    <a:pt x="0" y="0"/>
                  </a:lnTo>
                  <a:lnTo>
                    <a:pt x="1159" y="0"/>
                  </a:lnTo>
                  <a:lnTo>
                    <a:pt x="1281" y="272"/>
                  </a:lnTo>
                  <a:lnTo>
                    <a:pt x="1551" y="865"/>
                  </a:lnTo>
                  <a:close/>
                </a:path>
              </a:pathLst>
            </a:custGeom>
            <a:solidFill>
              <a:schemeClr val="accent1"/>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4" name="Freeform 6"/>
            <p:cNvSpPr>
              <a:spLocks/>
            </p:cNvSpPr>
            <p:nvPr userDrawn="1"/>
          </p:nvSpPr>
          <p:spPr bwMode="auto">
            <a:xfrm>
              <a:off x="251" y="944"/>
              <a:ext cx="1281" cy="272"/>
            </a:xfrm>
            <a:custGeom>
              <a:avLst/>
              <a:gdLst>
                <a:gd name="T0" fmla="*/ 1281 w 1281"/>
                <a:gd name="T1" fmla="*/ 272 h 272"/>
                <a:gd name="T2" fmla="*/ 123 w 1281"/>
                <a:gd name="T3" fmla="*/ 272 h 272"/>
                <a:gd name="T4" fmla="*/ 0 w 1281"/>
                <a:gd name="T5" fmla="*/ 0 h 272"/>
                <a:gd name="T6" fmla="*/ 1159 w 1281"/>
                <a:gd name="T7" fmla="*/ 0 h 272"/>
                <a:gd name="T8" fmla="*/ 1281 w 1281"/>
                <a:gd name="T9" fmla="*/ 272 h 272"/>
              </a:gdLst>
              <a:ahLst/>
              <a:cxnLst>
                <a:cxn ang="0">
                  <a:pos x="T0" y="T1"/>
                </a:cxn>
                <a:cxn ang="0">
                  <a:pos x="T2" y="T3"/>
                </a:cxn>
                <a:cxn ang="0">
                  <a:pos x="T4" y="T5"/>
                </a:cxn>
                <a:cxn ang="0">
                  <a:pos x="T6" y="T7"/>
                </a:cxn>
                <a:cxn ang="0">
                  <a:pos x="T8" y="T9"/>
                </a:cxn>
              </a:cxnLst>
              <a:rect l="0" t="0" r="r" b="b"/>
              <a:pathLst>
                <a:path w="1281" h="272">
                  <a:moveTo>
                    <a:pt x="1281" y="272"/>
                  </a:moveTo>
                  <a:lnTo>
                    <a:pt x="123" y="272"/>
                  </a:lnTo>
                  <a:lnTo>
                    <a:pt x="0" y="0"/>
                  </a:lnTo>
                  <a:lnTo>
                    <a:pt x="1159" y="0"/>
                  </a:lnTo>
                  <a:lnTo>
                    <a:pt x="1281" y="272"/>
                  </a:lnTo>
                  <a:close/>
                </a:path>
              </a:pathLst>
            </a:custGeom>
            <a:solidFill>
              <a:schemeClr val="accent1"/>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5" name="Freeform 7"/>
            <p:cNvSpPr>
              <a:spLocks/>
            </p:cNvSpPr>
            <p:nvPr userDrawn="1"/>
          </p:nvSpPr>
          <p:spPr bwMode="auto">
            <a:xfrm>
              <a:off x="1487" y="944"/>
              <a:ext cx="1549" cy="1731"/>
            </a:xfrm>
            <a:custGeom>
              <a:avLst/>
              <a:gdLst>
                <a:gd name="T0" fmla="*/ 1549 w 1549"/>
                <a:gd name="T1" fmla="*/ 865 h 1731"/>
                <a:gd name="T2" fmla="*/ 1158 w 1549"/>
                <a:gd name="T3" fmla="*/ 1731 h 1731"/>
                <a:gd name="T4" fmla="*/ 0 w 1549"/>
                <a:gd name="T5" fmla="*/ 1731 h 1731"/>
                <a:gd name="T6" fmla="*/ 390 w 1549"/>
                <a:gd name="T7" fmla="*/ 865 h 1731"/>
                <a:gd name="T8" fmla="*/ 122 w 1549"/>
                <a:gd name="T9" fmla="*/ 272 h 1731"/>
                <a:gd name="T10" fmla="*/ 0 w 1549"/>
                <a:gd name="T11" fmla="*/ 0 h 1731"/>
                <a:gd name="T12" fmla="*/ 1158 w 1549"/>
                <a:gd name="T13" fmla="*/ 0 h 1731"/>
                <a:gd name="T14" fmla="*/ 1281 w 1549"/>
                <a:gd name="T15" fmla="*/ 272 h 1731"/>
                <a:gd name="T16" fmla="*/ 1549 w 1549"/>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731">
                  <a:moveTo>
                    <a:pt x="1549" y="865"/>
                  </a:moveTo>
                  <a:lnTo>
                    <a:pt x="1158" y="1731"/>
                  </a:lnTo>
                  <a:lnTo>
                    <a:pt x="0" y="1731"/>
                  </a:lnTo>
                  <a:lnTo>
                    <a:pt x="390" y="865"/>
                  </a:lnTo>
                  <a:lnTo>
                    <a:pt x="122" y="272"/>
                  </a:lnTo>
                  <a:lnTo>
                    <a:pt x="0" y="0"/>
                  </a:lnTo>
                  <a:lnTo>
                    <a:pt x="1158" y="0"/>
                  </a:lnTo>
                  <a:lnTo>
                    <a:pt x="1281" y="272"/>
                  </a:lnTo>
                  <a:lnTo>
                    <a:pt x="1549" y="865"/>
                  </a:lnTo>
                  <a:close/>
                </a:path>
              </a:pathLst>
            </a:custGeom>
            <a:solidFill>
              <a:schemeClr val="accent2"/>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6" name="Freeform 8"/>
            <p:cNvSpPr>
              <a:spLocks/>
            </p:cNvSpPr>
            <p:nvPr userDrawn="1"/>
          </p:nvSpPr>
          <p:spPr bwMode="auto">
            <a:xfrm>
              <a:off x="1487" y="944"/>
              <a:ext cx="1281" cy="272"/>
            </a:xfrm>
            <a:custGeom>
              <a:avLst/>
              <a:gdLst>
                <a:gd name="T0" fmla="*/ 1281 w 1281"/>
                <a:gd name="T1" fmla="*/ 272 h 272"/>
                <a:gd name="T2" fmla="*/ 122 w 1281"/>
                <a:gd name="T3" fmla="*/ 272 h 272"/>
                <a:gd name="T4" fmla="*/ 0 w 1281"/>
                <a:gd name="T5" fmla="*/ 0 h 272"/>
                <a:gd name="T6" fmla="*/ 1158 w 1281"/>
                <a:gd name="T7" fmla="*/ 0 h 272"/>
                <a:gd name="T8" fmla="*/ 1281 w 1281"/>
                <a:gd name="T9" fmla="*/ 272 h 272"/>
              </a:gdLst>
              <a:ahLst/>
              <a:cxnLst>
                <a:cxn ang="0">
                  <a:pos x="T0" y="T1"/>
                </a:cxn>
                <a:cxn ang="0">
                  <a:pos x="T2" y="T3"/>
                </a:cxn>
                <a:cxn ang="0">
                  <a:pos x="T4" y="T5"/>
                </a:cxn>
                <a:cxn ang="0">
                  <a:pos x="T6" y="T7"/>
                </a:cxn>
                <a:cxn ang="0">
                  <a:pos x="T8" y="T9"/>
                </a:cxn>
              </a:cxnLst>
              <a:rect l="0" t="0" r="r" b="b"/>
              <a:pathLst>
                <a:path w="1281" h="272">
                  <a:moveTo>
                    <a:pt x="1281" y="272"/>
                  </a:moveTo>
                  <a:lnTo>
                    <a:pt x="122" y="272"/>
                  </a:lnTo>
                  <a:lnTo>
                    <a:pt x="0" y="0"/>
                  </a:lnTo>
                  <a:lnTo>
                    <a:pt x="1158" y="0"/>
                  </a:lnTo>
                  <a:lnTo>
                    <a:pt x="1281" y="272"/>
                  </a:lnTo>
                  <a:close/>
                </a:path>
              </a:pathLst>
            </a:custGeom>
            <a:solidFill>
              <a:schemeClr val="accent2"/>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7" name="Freeform 9"/>
            <p:cNvSpPr>
              <a:spLocks/>
            </p:cNvSpPr>
            <p:nvPr userDrawn="1"/>
          </p:nvSpPr>
          <p:spPr bwMode="auto">
            <a:xfrm>
              <a:off x="2721" y="944"/>
              <a:ext cx="1551" cy="1731"/>
            </a:xfrm>
            <a:custGeom>
              <a:avLst/>
              <a:gdLst>
                <a:gd name="T0" fmla="*/ 1551 w 1551"/>
                <a:gd name="T1" fmla="*/ 865 h 1731"/>
                <a:gd name="T2" fmla="*/ 1159 w 1551"/>
                <a:gd name="T3" fmla="*/ 1731 h 1731"/>
                <a:gd name="T4" fmla="*/ 0 w 1551"/>
                <a:gd name="T5" fmla="*/ 1731 h 1731"/>
                <a:gd name="T6" fmla="*/ 392 w 1551"/>
                <a:gd name="T7" fmla="*/ 865 h 1731"/>
                <a:gd name="T8" fmla="*/ 124 w 1551"/>
                <a:gd name="T9" fmla="*/ 272 h 1731"/>
                <a:gd name="T10" fmla="*/ 0 w 1551"/>
                <a:gd name="T11" fmla="*/ 0 h 1731"/>
                <a:gd name="T12" fmla="*/ 1159 w 1551"/>
                <a:gd name="T13" fmla="*/ 0 h 1731"/>
                <a:gd name="T14" fmla="*/ 1283 w 1551"/>
                <a:gd name="T15" fmla="*/ 272 h 1731"/>
                <a:gd name="T16" fmla="*/ 1551 w 1551"/>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1" h="1731">
                  <a:moveTo>
                    <a:pt x="1551" y="865"/>
                  </a:moveTo>
                  <a:lnTo>
                    <a:pt x="1159" y="1731"/>
                  </a:lnTo>
                  <a:lnTo>
                    <a:pt x="0" y="1731"/>
                  </a:lnTo>
                  <a:lnTo>
                    <a:pt x="392" y="865"/>
                  </a:lnTo>
                  <a:lnTo>
                    <a:pt x="124" y="272"/>
                  </a:lnTo>
                  <a:lnTo>
                    <a:pt x="0" y="0"/>
                  </a:lnTo>
                  <a:lnTo>
                    <a:pt x="1159" y="0"/>
                  </a:lnTo>
                  <a:lnTo>
                    <a:pt x="1283" y="272"/>
                  </a:lnTo>
                  <a:lnTo>
                    <a:pt x="1551" y="865"/>
                  </a:lnTo>
                  <a:close/>
                </a:path>
              </a:pathLst>
            </a:custGeom>
            <a:solidFill>
              <a:schemeClr val="accent4"/>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8" name="Freeform 10"/>
            <p:cNvSpPr>
              <a:spLocks/>
            </p:cNvSpPr>
            <p:nvPr userDrawn="1"/>
          </p:nvSpPr>
          <p:spPr bwMode="auto">
            <a:xfrm>
              <a:off x="2721" y="944"/>
              <a:ext cx="1283" cy="272"/>
            </a:xfrm>
            <a:custGeom>
              <a:avLst/>
              <a:gdLst>
                <a:gd name="T0" fmla="*/ 1283 w 1283"/>
                <a:gd name="T1" fmla="*/ 272 h 272"/>
                <a:gd name="T2" fmla="*/ 124 w 1283"/>
                <a:gd name="T3" fmla="*/ 272 h 272"/>
                <a:gd name="T4" fmla="*/ 0 w 1283"/>
                <a:gd name="T5" fmla="*/ 0 h 272"/>
                <a:gd name="T6" fmla="*/ 1159 w 1283"/>
                <a:gd name="T7" fmla="*/ 0 h 272"/>
                <a:gd name="T8" fmla="*/ 1283 w 1283"/>
                <a:gd name="T9" fmla="*/ 272 h 272"/>
              </a:gdLst>
              <a:ahLst/>
              <a:cxnLst>
                <a:cxn ang="0">
                  <a:pos x="T0" y="T1"/>
                </a:cxn>
                <a:cxn ang="0">
                  <a:pos x="T2" y="T3"/>
                </a:cxn>
                <a:cxn ang="0">
                  <a:pos x="T4" y="T5"/>
                </a:cxn>
                <a:cxn ang="0">
                  <a:pos x="T6" y="T7"/>
                </a:cxn>
                <a:cxn ang="0">
                  <a:pos x="T8" y="T9"/>
                </a:cxn>
              </a:cxnLst>
              <a:rect l="0" t="0" r="r" b="b"/>
              <a:pathLst>
                <a:path w="1283" h="272">
                  <a:moveTo>
                    <a:pt x="1283" y="272"/>
                  </a:moveTo>
                  <a:lnTo>
                    <a:pt x="124" y="272"/>
                  </a:lnTo>
                  <a:lnTo>
                    <a:pt x="0" y="0"/>
                  </a:lnTo>
                  <a:lnTo>
                    <a:pt x="1159" y="0"/>
                  </a:lnTo>
                  <a:lnTo>
                    <a:pt x="1283" y="272"/>
                  </a:lnTo>
                  <a:close/>
                </a:path>
              </a:pathLst>
            </a:custGeom>
            <a:solidFill>
              <a:schemeClr val="accent4"/>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9" name="Freeform 11"/>
            <p:cNvSpPr>
              <a:spLocks/>
            </p:cNvSpPr>
            <p:nvPr userDrawn="1"/>
          </p:nvSpPr>
          <p:spPr bwMode="auto">
            <a:xfrm>
              <a:off x="3957" y="944"/>
              <a:ext cx="1550" cy="1731"/>
            </a:xfrm>
            <a:custGeom>
              <a:avLst/>
              <a:gdLst>
                <a:gd name="T0" fmla="*/ 1550 w 1550"/>
                <a:gd name="T1" fmla="*/ 865 h 1731"/>
                <a:gd name="T2" fmla="*/ 1159 w 1550"/>
                <a:gd name="T3" fmla="*/ 1731 h 1731"/>
                <a:gd name="T4" fmla="*/ 0 w 1550"/>
                <a:gd name="T5" fmla="*/ 1731 h 1731"/>
                <a:gd name="T6" fmla="*/ 391 w 1550"/>
                <a:gd name="T7" fmla="*/ 865 h 1731"/>
                <a:gd name="T8" fmla="*/ 123 w 1550"/>
                <a:gd name="T9" fmla="*/ 272 h 1731"/>
                <a:gd name="T10" fmla="*/ 0 w 1550"/>
                <a:gd name="T11" fmla="*/ 0 h 1731"/>
                <a:gd name="T12" fmla="*/ 1159 w 1550"/>
                <a:gd name="T13" fmla="*/ 0 h 1731"/>
                <a:gd name="T14" fmla="*/ 1282 w 1550"/>
                <a:gd name="T15" fmla="*/ 272 h 1731"/>
                <a:gd name="T16" fmla="*/ 1550 w 1550"/>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1731">
                  <a:moveTo>
                    <a:pt x="1550" y="865"/>
                  </a:moveTo>
                  <a:lnTo>
                    <a:pt x="1159" y="1731"/>
                  </a:lnTo>
                  <a:lnTo>
                    <a:pt x="0" y="1731"/>
                  </a:lnTo>
                  <a:lnTo>
                    <a:pt x="391" y="865"/>
                  </a:lnTo>
                  <a:lnTo>
                    <a:pt x="123" y="272"/>
                  </a:lnTo>
                  <a:lnTo>
                    <a:pt x="0" y="0"/>
                  </a:lnTo>
                  <a:lnTo>
                    <a:pt x="1159" y="0"/>
                  </a:lnTo>
                  <a:lnTo>
                    <a:pt x="1282" y="272"/>
                  </a:lnTo>
                  <a:lnTo>
                    <a:pt x="1550" y="865"/>
                  </a:lnTo>
                  <a:close/>
                </a:path>
              </a:pathLst>
            </a:custGeom>
            <a:solidFill>
              <a:schemeClr val="accent3"/>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0" name="Freeform 12"/>
            <p:cNvSpPr>
              <a:spLocks/>
            </p:cNvSpPr>
            <p:nvPr userDrawn="1"/>
          </p:nvSpPr>
          <p:spPr bwMode="auto">
            <a:xfrm>
              <a:off x="3957" y="944"/>
              <a:ext cx="1282" cy="272"/>
            </a:xfrm>
            <a:custGeom>
              <a:avLst/>
              <a:gdLst>
                <a:gd name="T0" fmla="*/ 1282 w 1282"/>
                <a:gd name="T1" fmla="*/ 272 h 272"/>
                <a:gd name="T2" fmla="*/ 123 w 1282"/>
                <a:gd name="T3" fmla="*/ 272 h 272"/>
                <a:gd name="T4" fmla="*/ 0 w 1282"/>
                <a:gd name="T5" fmla="*/ 0 h 272"/>
                <a:gd name="T6" fmla="*/ 1159 w 1282"/>
                <a:gd name="T7" fmla="*/ 0 h 272"/>
                <a:gd name="T8" fmla="*/ 1282 w 1282"/>
                <a:gd name="T9" fmla="*/ 272 h 272"/>
              </a:gdLst>
              <a:ahLst/>
              <a:cxnLst>
                <a:cxn ang="0">
                  <a:pos x="T0" y="T1"/>
                </a:cxn>
                <a:cxn ang="0">
                  <a:pos x="T2" y="T3"/>
                </a:cxn>
                <a:cxn ang="0">
                  <a:pos x="T4" y="T5"/>
                </a:cxn>
                <a:cxn ang="0">
                  <a:pos x="T6" y="T7"/>
                </a:cxn>
                <a:cxn ang="0">
                  <a:pos x="T8" y="T9"/>
                </a:cxn>
              </a:cxnLst>
              <a:rect l="0" t="0" r="r" b="b"/>
              <a:pathLst>
                <a:path w="1282" h="272">
                  <a:moveTo>
                    <a:pt x="1282" y="272"/>
                  </a:moveTo>
                  <a:lnTo>
                    <a:pt x="123" y="272"/>
                  </a:lnTo>
                  <a:lnTo>
                    <a:pt x="0" y="0"/>
                  </a:lnTo>
                  <a:lnTo>
                    <a:pt x="1159" y="0"/>
                  </a:lnTo>
                  <a:lnTo>
                    <a:pt x="1282" y="272"/>
                  </a:lnTo>
                  <a:close/>
                </a:path>
              </a:pathLst>
            </a:custGeom>
            <a:solidFill>
              <a:schemeClr val="accent3"/>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41" name="Text Placeholder 68"/>
          <p:cNvSpPr>
            <a:spLocks noGrp="1"/>
          </p:cNvSpPr>
          <p:nvPr>
            <p:ph type="body" sz="quarter" idx="18" hasCustomPrompt="1"/>
          </p:nvPr>
        </p:nvSpPr>
        <p:spPr>
          <a:xfrm>
            <a:off x="910754" y="1680259"/>
            <a:ext cx="1800200" cy="431800"/>
          </a:xfrm>
          <a:prstGeom prst="rect">
            <a:avLst/>
          </a:prstGeom>
        </p:spPr>
        <p:txBody>
          <a:bodyPr>
            <a:noAutofit/>
          </a:bodyPr>
          <a:lstStyle>
            <a:lvl1pPr marL="0" indent="0" algn="ctr">
              <a:buNone/>
              <a:defRPr sz="1600" b="1"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انقر لكتابة عنوان</a:t>
            </a:r>
            <a:endParaRPr lang="en-US" dirty="0"/>
          </a:p>
        </p:txBody>
      </p:sp>
      <p:sp>
        <p:nvSpPr>
          <p:cNvPr id="42" name="Text Placeholder 68"/>
          <p:cNvSpPr>
            <a:spLocks noGrp="1"/>
          </p:cNvSpPr>
          <p:nvPr>
            <p:ph type="body" sz="quarter" idx="21" hasCustomPrompt="1"/>
          </p:nvPr>
        </p:nvSpPr>
        <p:spPr>
          <a:xfrm>
            <a:off x="755576" y="2272122"/>
            <a:ext cx="1530216" cy="2034853"/>
          </a:xfrm>
          <a:prstGeom prst="rect">
            <a:avLst/>
          </a:prstGeom>
        </p:spPr>
        <p:txBody>
          <a:bodyPr>
            <a:noAutofit/>
          </a:bodyPr>
          <a:lstStyle>
            <a:lvl1pPr marL="0" indent="0" algn="r">
              <a:buNone/>
              <a:defRPr sz="14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a:t>
            </a:r>
          </a:p>
        </p:txBody>
      </p:sp>
      <p:sp>
        <p:nvSpPr>
          <p:cNvPr id="43" name="Text Placeholder 68"/>
          <p:cNvSpPr>
            <a:spLocks noGrp="1"/>
          </p:cNvSpPr>
          <p:nvPr>
            <p:ph type="body" sz="quarter" idx="22" hasCustomPrompt="1"/>
          </p:nvPr>
        </p:nvSpPr>
        <p:spPr>
          <a:xfrm>
            <a:off x="2854970" y="1680259"/>
            <a:ext cx="1800200" cy="431800"/>
          </a:xfrm>
          <a:prstGeom prst="rect">
            <a:avLst/>
          </a:prstGeom>
        </p:spPr>
        <p:txBody>
          <a:bodyPr>
            <a:noAutofit/>
          </a:bodyPr>
          <a:lstStyle>
            <a:lvl1pPr marL="0" indent="0" algn="ctr">
              <a:buNone/>
              <a:defRPr sz="1600" b="1" baseline="0">
                <a:solidFill>
                  <a:schemeClr val="bg1"/>
                </a:solidFill>
                <a:latin typeface="Roboto Condensed Light" panose="02000000000000000000" pitchFamily="2" charset="0"/>
                <a:ea typeface="Roboto Condensed Light" panose="02000000000000000000" pitchFamily="2" charset="0"/>
              </a:defRPr>
            </a:lvl1pPr>
          </a:lstStyle>
          <a:p>
            <a:pPr lvl="0"/>
            <a:r>
              <a:rPr lang="ar-SA"/>
              <a:t>انقر لكتابة عنوان</a:t>
            </a:r>
            <a:endParaRPr lang="en-US" dirty="0"/>
          </a:p>
        </p:txBody>
      </p:sp>
      <p:sp>
        <p:nvSpPr>
          <p:cNvPr id="44" name="Text Placeholder 68"/>
          <p:cNvSpPr>
            <a:spLocks noGrp="1"/>
          </p:cNvSpPr>
          <p:nvPr>
            <p:ph type="body" sz="quarter" idx="23" hasCustomPrompt="1"/>
          </p:nvPr>
        </p:nvSpPr>
        <p:spPr>
          <a:xfrm>
            <a:off x="2717968" y="2272122"/>
            <a:ext cx="1530216" cy="2034853"/>
          </a:xfrm>
          <a:prstGeom prst="rect">
            <a:avLst/>
          </a:prstGeom>
        </p:spPr>
        <p:txBody>
          <a:bodyPr>
            <a:noAutofit/>
          </a:bodyPr>
          <a:lstStyle>
            <a:lvl1pPr marL="0" indent="0" algn="r">
              <a:buNone/>
              <a:defRPr sz="14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a:t>هذا النص هو مثال لنص يمكن أن يستبدل في نفس المساحة، لقد تم توليد هذا النص من مولد النص العربى، </a:t>
            </a:r>
            <a:endParaRPr lang="ar-SA" dirty="0"/>
          </a:p>
        </p:txBody>
      </p:sp>
      <p:sp>
        <p:nvSpPr>
          <p:cNvPr id="45" name="Text Placeholder 68"/>
          <p:cNvSpPr>
            <a:spLocks noGrp="1"/>
          </p:cNvSpPr>
          <p:nvPr>
            <p:ph type="body" sz="quarter" idx="24" hasCustomPrompt="1"/>
          </p:nvPr>
        </p:nvSpPr>
        <p:spPr>
          <a:xfrm>
            <a:off x="4835202" y="1680259"/>
            <a:ext cx="1800200" cy="431800"/>
          </a:xfrm>
          <a:prstGeom prst="rect">
            <a:avLst/>
          </a:prstGeom>
        </p:spPr>
        <p:txBody>
          <a:bodyPr>
            <a:noAutofit/>
          </a:bodyPr>
          <a:lstStyle>
            <a:lvl1pPr marL="0" indent="0" algn="ctr">
              <a:buNone/>
              <a:defRPr sz="1600" b="1" baseline="0">
                <a:solidFill>
                  <a:schemeClr val="bg1"/>
                </a:solidFill>
                <a:latin typeface="Roboto Condensed Light" panose="02000000000000000000" pitchFamily="2" charset="0"/>
                <a:ea typeface="Roboto Condensed Light" panose="02000000000000000000" pitchFamily="2" charset="0"/>
              </a:defRPr>
            </a:lvl1pPr>
          </a:lstStyle>
          <a:p>
            <a:pPr lvl="0"/>
            <a:r>
              <a:rPr lang="ar-SA"/>
              <a:t>انقر لكتابة عنوان</a:t>
            </a:r>
            <a:endParaRPr lang="en-US" dirty="0"/>
          </a:p>
        </p:txBody>
      </p:sp>
      <p:sp>
        <p:nvSpPr>
          <p:cNvPr id="46" name="Text Placeholder 68"/>
          <p:cNvSpPr>
            <a:spLocks noGrp="1"/>
          </p:cNvSpPr>
          <p:nvPr>
            <p:ph type="body" sz="quarter" idx="25" hasCustomPrompt="1"/>
          </p:nvPr>
        </p:nvSpPr>
        <p:spPr>
          <a:xfrm>
            <a:off x="4697968" y="2272122"/>
            <a:ext cx="1530216" cy="2034853"/>
          </a:xfrm>
          <a:prstGeom prst="rect">
            <a:avLst/>
          </a:prstGeom>
        </p:spPr>
        <p:txBody>
          <a:bodyPr>
            <a:noAutofit/>
          </a:bodyPr>
          <a:lstStyle>
            <a:lvl1pPr marL="0" indent="0" algn="r">
              <a:buNone/>
              <a:defRPr sz="14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a:t>هذا النص هو مثال لنص يمكن أن يستبدل في نفس المساحة، لقد تم توليد هذا النص من مولد النص العربى، </a:t>
            </a:r>
            <a:endParaRPr lang="ar-SA" dirty="0"/>
          </a:p>
        </p:txBody>
      </p:sp>
      <p:sp>
        <p:nvSpPr>
          <p:cNvPr id="47" name="Text Placeholder 68"/>
          <p:cNvSpPr>
            <a:spLocks noGrp="1"/>
          </p:cNvSpPr>
          <p:nvPr>
            <p:ph type="body" sz="quarter" idx="26" hasCustomPrompt="1"/>
          </p:nvPr>
        </p:nvSpPr>
        <p:spPr>
          <a:xfrm>
            <a:off x="6797202" y="1680259"/>
            <a:ext cx="1800200" cy="431800"/>
          </a:xfrm>
          <a:prstGeom prst="rect">
            <a:avLst/>
          </a:prstGeom>
        </p:spPr>
        <p:txBody>
          <a:bodyPr>
            <a:noAutofit/>
          </a:bodyPr>
          <a:lstStyle>
            <a:lvl1pPr marL="0" indent="0" algn="ctr">
              <a:buNone/>
              <a:defRPr sz="1600" b="1"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انقر لكتابة عنوان</a:t>
            </a:r>
            <a:endParaRPr lang="en-US" dirty="0"/>
          </a:p>
        </p:txBody>
      </p:sp>
      <p:sp>
        <p:nvSpPr>
          <p:cNvPr id="48" name="Text Placeholder 68"/>
          <p:cNvSpPr>
            <a:spLocks noGrp="1"/>
          </p:cNvSpPr>
          <p:nvPr>
            <p:ph type="body" sz="quarter" idx="27" hasCustomPrompt="1"/>
          </p:nvPr>
        </p:nvSpPr>
        <p:spPr>
          <a:xfrm>
            <a:off x="6660232" y="2272122"/>
            <a:ext cx="1530216" cy="2034853"/>
          </a:xfrm>
          <a:prstGeom prst="rect">
            <a:avLst/>
          </a:prstGeom>
        </p:spPr>
        <p:txBody>
          <a:bodyPr>
            <a:noAutofit/>
          </a:bodyPr>
          <a:lstStyle>
            <a:lvl1pPr marL="0" indent="0" algn="r">
              <a:buNone/>
              <a:defRPr sz="14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a:t>
            </a:r>
          </a:p>
        </p:txBody>
      </p:sp>
      <p:sp>
        <p:nvSpPr>
          <p:cNvPr id="23"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Tree>
    <p:extLst>
      <p:ext uri="{BB962C8B-B14F-4D97-AF65-F5344CB8AC3E}">
        <p14:creationId xmlns:p14="http://schemas.microsoft.com/office/powerpoint/2010/main" xmlns="" val="259093953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fade">
                                      <p:cBhvr>
                                        <p:cTn id="10" dur="500"/>
                                        <p:tgtEl>
                                          <p:spTgt spid="4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xEl>
                                              <p:pRg st="0" end="0"/>
                                            </p:txEl>
                                          </p:spTgt>
                                        </p:tgtEl>
                                        <p:attrNameLst>
                                          <p:attrName>style.visibility</p:attrName>
                                        </p:attrNameLst>
                                      </p:cBhvr>
                                      <p:to>
                                        <p:strVal val="visible"/>
                                      </p:to>
                                    </p:set>
                                    <p:animEffect transition="in" filter="fade">
                                      <p:cBhvr>
                                        <p:cTn id="13" dur="500"/>
                                        <p:tgtEl>
                                          <p:spTgt spid="4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xEl>
                                              <p:pRg st="0" end="0"/>
                                            </p:txEl>
                                          </p:spTgt>
                                        </p:tgtEl>
                                        <p:attrNameLst>
                                          <p:attrName>style.visibility</p:attrName>
                                        </p:attrNameLst>
                                      </p:cBhvr>
                                      <p:to>
                                        <p:strVal val="visible"/>
                                      </p:to>
                                    </p:set>
                                    <p:animEffect transition="in" filter="fade">
                                      <p:cBhvr>
                                        <p:cTn id="16" dur="500"/>
                                        <p:tgtEl>
                                          <p:spTgt spid="4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xEl>
                                              <p:pRg st="0" end="0"/>
                                            </p:txEl>
                                          </p:spTgt>
                                        </p:tgtEl>
                                        <p:attrNameLst>
                                          <p:attrName>style.visibility</p:attrName>
                                        </p:attrNameLst>
                                      </p:cBhvr>
                                      <p:to>
                                        <p:strVal val="visible"/>
                                      </p:to>
                                    </p:set>
                                    <p:animEffect transition="in" filter="fade">
                                      <p:cBhvr>
                                        <p:cTn id="19" dur="500"/>
                                        <p:tgtEl>
                                          <p:spTgt spid="4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xEl>
                                              <p:pRg st="0" end="0"/>
                                            </p:txEl>
                                          </p:spTgt>
                                        </p:tgtEl>
                                        <p:attrNameLst>
                                          <p:attrName>style.visibility</p:attrName>
                                        </p:attrNameLst>
                                      </p:cBhvr>
                                      <p:to>
                                        <p:strVal val="visible"/>
                                      </p:to>
                                    </p:set>
                                    <p:animEffect transition="in" filter="fade">
                                      <p:cBhvr>
                                        <p:cTn id="22" dur="500"/>
                                        <p:tgtEl>
                                          <p:spTgt spid="4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xEl>
                                              <p:pRg st="0" end="0"/>
                                            </p:txEl>
                                          </p:spTgt>
                                        </p:tgtEl>
                                        <p:attrNameLst>
                                          <p:attrName>style.visibility</p:attrName>
                                        </p:attrNameLst>
                                      </p:cBhvr>
                                      <p:to>
                                        <p:strVal val="visible"/>
                                      </p:to>
                                    </p:set>
                                    <p:animEffect transition="in" filter="fade">
                                      <p:cBhvr>
                                        <p:cTn id="28"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tmplLst>
          <p:tmpl lvl="1">
            <p:tnLst>
              <p:par>
                <p:cTn presetID="10" presetClass="entr" presetSubtype="0" fill="hold" nodeType="click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شريحة 31">
    <p:spTree>
      <p:nvGrpSpPr>
        <p:cNvPr id="1" name=""/>
        <p:cNvGrpSpPr/>
        <p:nvPr/>
      </p:nvGrpSpPr>
      <p:grpSpPr>
        <a:xfrm>
          <a:off x="0" y="0"/>
          <a:ext cx="0" cy="0"/>
          <a:chOff x="0" y="0"/>
          <a:chExt cx="0" cy="0"/>
        </a:xfrm>
      </p:grpSpPr>
      <p:sp>
        <p:nvSpPr>
          <p:cNvPr id="23"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
        <p:nvSpPr>
          <p:cNvPr id="25" name="Freeform 5"/>
          <p:cNvSpPr>
            <a:spLocks/>
          </p:cNvSpPr>
          <p:nvPr userDrawn="1"/>
        </p:nvSpPr>
        <p:spPr bwMode="auto">
          <a:xfrm>
            <a:off x="3003723" y="3726940"/>
            <a:ext cx="687181" cy="717018"/>
          </a:xfrm>
          <a:custGeom>
            <a:avLst/>
            <a:gdLst>
              <a:gd name="T0" fmla="*/ 450 w 737"/>
              <a:gd name="T1" fmla="*/ 769 h 769"/>
              <a:gd name="T2" fmla="*/ 0 w 737"/>
              <a:gd name="T3" fmla="*/ 458 h 769"/>
              <a:gd name="T4" fmla="*/ 404 w 737"/>
              <a:gd name="T5" fmla="*/ 0 h 769"/>
              <a:gd name="T6" fmla="*/ 737 w 737"/>
              <a:gd name="T7" fmla="*/ 235 h 769"/>
              <a:gd name="T8" fmla="*/ 450 w 737"/>
              <a:gd name="T9" fmla="*/ 769 h 769"/>
            </a:gdLst>
            <a:ahLst/>
            <a:cxnLst>
              <a:cxn ang="0">
                <a:pos x="T0" y="T1"/>
              </a:cxn>
              <a:cxn ang="0">
                <a:pos x="T2" y="T3"/>
              </a:cxn>
              <a:cxn ang="0">
                <a:pos x="T4" y="T5"/>
              </a:cxn>
              <a:cxn ang="0">
                <a:pos x="T6" y="T7"/>
              </a:cxn>
              <a:cxn ang="0">
                <a:pos x="T8" y="T9"/>
              </a:cxn>
            </a:cxnLst>
            <a:rect l="0" t="0" r="r" b="b"/>
            <a:pathLst>
              <a:path w="737" h="769">
                <a:moveTo>
                  <a:pt x="450" y="769"/>
                </a:moveTo>
                <a:lnTo>
                  <a:pt x="0" y="458"/>
                </a:lnTo>
                <a:lnTo>
                  <a:pt x="404" y="0"/>
                </a:lnTo>
                <a:lnTo>
                  <a:pt x="737" y="235"/>
                </a:lnTo>
                <a:lnTo>
                  <a:pt x="450" y="769"/>
                </a:lnTo>
                <a:close/>
              </a:path>
            </a:pathLst>
          </a:custGeom>
          <a:solidFill>
            <a:srgbClr val="F26A58"/>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6" name="Freeform 6"/>
          <p:cNvSpPr>
            <a:spLocks/>
          </p:cNvSpPr>
          <p:nvPr userDrawn="1"/>
        </p:nvSpPr>
        <p:spPr bwMode="auto">
          <a:xfrm>
            <a:off x="3423304" y="3946055"/>
            <a:ext cx="2592081" cy="497903"/>
          </a:xfrm>
          <a:custGeom>
            <a:avLst/>
            <a:gdLst>
              <a:gd name="T0" fmla="*/ 2780 w 2780"/>
              <a:gd name="T1" fmla="*/ 534 h 534"/>
              <a:gd name="T2" fmla="*/ 0 w 2780"/>
              <a:gd name="T3" fmla="*/ 534 h 534"/>
              <a:gd name="T4" fmla="*/ 287 w 2780"/>
              <a:gd name="T5" fmla="*/ 0 h 534"/>
              <a:gd name="T6" fmla="*/ 2387 w 2780"/>
              <a:gd name="T7" fmla="*/ 0 h 534"/>
              <a:gd name="T8" fmla="*/ 2780 w 2780"/>
              <a:gd name="T9" fmla="*/ 534 h 534"/>
            </a:gdLst>
            <a:ahLst/>
            <a:cxnLst>
              <a:cxn ang="0">
                <a:pos x="T0" y="T1"/>
              </a:cxn>
              <a:cxn ang="0">
                <a:pos x="T2" y="T3"/>
              </a:cxn>
              <a:cxn ang="0">
                <a:pos x="T4" y="T5"/>
              </a:cxn>
              <a:cxn ang="0">
                <a:pos x="T6" y="T7"/>
              </a:cxn>
              <a:cxn ang="0">
                <a:pos x="T8" y="T9"/>
              </a:cxn>
            </a:cxnLst>
            <a:rect l="0" t="0" r="r" b="b"/>
            <a:pathLst>
              <a:path w="2780" h="534">
                <a:moveTo>
                  <a:pt x="2780" y="534"/>
                </a:moveTo>
                <a:lnTo>
                  <a:pt x="0" y="534"/>
                </a:lnTo>
                <a:lnTo>
                  <a:pt x="287" y="0"/>
                </a:lnTo>
                <a:lnTo>
                  <a:pt x="2387" y="0"/>
                </a:lnTo>
                <a:lnTo>
                  <a:pt x="2780" y="5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7" name="Freeform 7"/>
          <p:cNvSpPr>
            <a:spLocks/>
          </p:cNvSpPr>
          <p:nvPr userDrawn="1"/>
        </p:nvSpPr>
        <p:spPr bwMode="auto">
          <a:xfrm>
            <a:off x="3380414" y="3726940"/>
            <a:ext cx="2268537" cy="219115"/>
          </a:xfrm>
          <a:custGeom>
            <a:avLst/>
            <a:gdLst>
              <a:gd name="T0" fmla="*/ 2433 w 2433"/>
              <a:gd name="T1" fmla="*/ 235 h 235"/>
              <a:gd name="T2" fmla="*/ 333 w 2433"/>
              <a:gd name="T3" fmla="*/ 235 h 235"/>
              <a:gd name="T4" fmla="*/ 0 w 2433"/>
              <a:gd name="T5" fmla="*/ 0 h 235"/>
              <a:gd name="T6" fmla="*/ 2098 w 2433"/>
              <a:gd name="T7" fmla="*/ 0 h 235"/>
              <a:gd name="T8" fmla="*/ 2433 w 2433"/>
              <a:gd name="T9" fmla="*/ 235 h 235"/>
            </a:gdLst>
            <a:ahLst/>
            <a:cxnLst>
              <a:cxn ang="0">
                <a:pos x="T0" y="T1"/>
              </a:cxn>
              <a:cxn ang="0">
                <a:pos x="T2" y="T3"/>
              </a:cxn>
              <a:cxn ang="0">
                <a:pos x="T4" y="T5"/>
              </a:cxn>
              <a:cxn ang="0">
                <a:pos x="T6" y="T7"/>
              </a:cxn>
              <a:cxn ang="0">
                <a:pos x="T8" y="T9"/>
              </a:cxn>
            </a:cxnLst>
            <a:rect l="0" t="0" r="r" b="b"/>
            <a:pathLst>
              <a:path w="2433" h="235">
                <a:moveTo>
                  <a:pt x="2433" y="235"/>
                </a:moveTo>
                <a:lnTo>
                  <a:pt x="333" y="235"/>
                </a:lnTo>
                <a:lnTo>
                  <a:pt x="0" y="0"/>
                </a:lnTo>
                <a:lnTo>
                  <a:pt x="2098" y="0"/>
                </a:lnTo>
                <a:lnTo>
                  <a:pt x="2433" y="235"/>
                </a:lnTo>
                <a:close/>
              </a:path>
            </a:pathLst>
          </a:custGeom>
          <a:solidFill>
            <a:srgbClr val="F26A58"/>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8" name="Freeform 8"/>
          <p:cNvSpPr>
            <a:spLocks/>
          </p:cNvSpPr>
          <p:nvPr userDrawn="1"/>
        </p:nvSpPr>
        <p:spPr bwMode="auto">
          <a:xfrm>
            <a:off x="3376684" y="2890574"/>
            <a:ext cx="585549" cy="649885"/>
          </a:xfrm>
          <a:custGeom>
            <a:avLst/>
            <a:gdLst>
              <a:gd name="T0" fmla="*/ 335 w 628"/>
              <a:gd name="T1" fmla="*/ 697 h 697"/>
              <a:gd name="T2" fmla="*/ 0 w 628"/>
              <a:gd name="T3" fmla="*/ 462 h 697"/>
              <a:gd name="T4" fmla="*/ 407 w 628"/>
              <a:gd name="T5" fmla="*/ 0 h 697"/>
              <a:gd name="T6" fmla="*/ 628 w 628"/>
              <a:gd name="T7" fmla="*/ 158 h 697"/>
              <a:gd name="T8" fmla="*/ 335 w 628"/>
              <a:gd name="T9" fmla="*/ 697 h 697"/>
            </a:gdLst>
            <a:ahLst/>
            <a:cxnLst>
              <a:cxn ang="0">
                <a:pos x="T0" y="T1"/>
              </a:cxn>
              <a:cxn ang="0">
                <a:pos x="T2" y="T3"/>
              </a:cxn>
              <a:cxn ang="0">
                <a:pos x="T4" y="T5"/>
              </a:cxn>
              <a:cxn ang="0">
                <a:pos x="T6" y="T7"/>
              </a:cxn>
              <a:cxn ang="0">
                <a:pos x="T8" y="T9"/>
              </a:cxn>
            </a:cxnLst>
            <a:rect l="0" t="0" r="r" b="b"/>
            <a:pathLst>
              <a:path w="628" h="697">
                <a:moveTo>
                  <a:pt x="335" y="697"/>
                </a:moveTo>
                <a:lnTo>
                  <a:pt x="0" y="462"/>
                </a:lnTo>
                <a:lnTo>
                  <a:pt x="407" y="0"/>
                </a:lnTo>
                <a:lnTo>
                  <a:pt x="628" y="158"/>
                </a:lnTo>
                <a:lnTo>
                  <a:pt x="335" y="697"/>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29" name="Freeform 9"/>
          <p:cNvSpPr>
            <a:spLocks/>
          </p:cNvSpPr>
          <p:nvPr userDrawn="1"/>
        </p:nvSpPr>
        <p:spPr bwMode="auto">
          <a:xfrm>
            <a:off x="3689039" y="3037894"/>
            <a:ext cx="1956182" cy="502565"/>
          </a:xfrm>
          <a:custGeom>
            <a:avLst/>
            <a:gdLst>
              <a:gd name="T0" fmla="*/ 2098 w 2098"/>
              <a:gd name="T1" fmla="*/ 539 h 539"/>
              <a:gd name="T2" fmla="*/ 0 w 2098"/>
              <a:gd name="T3" fmla="*/ 539 h 539"/>
              <a:gd name="T4" fmla="*/ 293 w 2098"/>
              <a:gd name="T5" fmla="*/ 0 h 539"/>
              <a:gd name="T6" fmla="*/ 1702 w 2098"/>
              <a:gd name="T7" fmla="*/ 0 h 539"/>
              <a:gd name="T8" fmla="*/ 2098 w 2098"/>
              <a:gd name="T9" fmla="*/ 539 h 539"/>
            </a:gdLst>
            <a:ahLst/>
            <a:cxnLst>
              <a:cxn ang="0">
                <a:pos x="T0" y="T1"/>
              </a:cxn>
              <a:cxn ang="0">
                <a:pos x="T2" y="T3"/>
              </a:cxn>
              <a:cxn ang="0">
                <a:pos x="T4" y="T5"/>
              </a:cxn>
              <a:cxn ang="0">
                <a:pos x="T6" y="T7"/>
              </a:cxn>
              <a:cxn ang="0">
                <a:pos x="T8" y="T9"/>
              </a:cxn>
            </a:cxnLst>
            <a:rect l="0" t="0" r="r" b="b"/>
            <a:pathLst>
              <a:path w="2098" h="539">
                <a:moveTo>
                  <a:pt x="2098" y="539"/>
                </a:moveTo>
                <a:lnTo>
                  <a:pt x="0" y="539"/>
                </a:lnTo>
                <a:lnTo>
                  <a:pt x="293" y="0"/>
                </a:lnTo>
                <a:lnTo>
                  <a:pt x="1702" y="0"/>
                </a:lnTo>
                <a:lnTo>
                  <a:pt x="2098" y="53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0" name="Freeform 10"/>
          <p:cNvSpPr>
            <a:spLocks/>
          </p:cNvSpPr>
          <p:nvPr userDrawn="1"/>
        </p:nvSpPr>
        <p:spPr bwMode="auto">
          <a:xfrm>
            <a:off x="3756172" y="2890574"/>
            <a:ext cx="1519817" cy="147320"/>
          </a:xfrm>
          <a:custGeom>
            <a:avLst/>
            <a:gdLst>
              <a:gd name="T0" fmla="*/ 1630 w 1630"/>
              <a:gd name="T1" fmla="*/ 158 h 158"/>
              <a:gd name="T2" fmla="*/ 221 w 1630"/>
              <a:gd name="T3" fmla="*/ 158 h 158"/>
              <a:gd name="T4" fmla="*/ 0 w 1630"/>
              <a:gd name="T5" fmla="*/ 0 h 158"/>
              <a:gd name="T6" fmla="*/ 1410 w 1630"/>
              <a:gd name="T7" fmla="*/ 0 h 158"/>
              <a:gd name="T8" fmla="*/ 1630 w 1630"/>
              <a:gd name="T9" fmla="*/ 158 h 158"/>
            </a:gdLst>
            <a:ahLst/>
            <a:cxnLst>
              <a:cxn ang="0">
                <a:pos x="T0" y="T1"/>
              </a:cxn>
              <a:cxn ang="0">
                <a:pos x="T2" y="T3"/>
              </a:cxn>
              <a:cxn ang="0">
                <a:pos x="T4" y="T5"/>
              </a:cxn>
              <a:cxn ang="0">
                <a:pos x="T6" y="T7"/>
              </a:cxn>
              <a:cxn ang="0">
                <a:pos x="T8" y="T9"/>
              </a:cxn>
            </a:cxnLst>
            <a:rect l="0" t="0" r="r" b="b"/>
            <a:pathLst>
              <a:path w="1630" h="158">
                <a:moveTo>
                  <a:pt x="1630" y="158"/>
                </a:moveTo>
                <a:lnTo>
                  <a:pt x="221" y="158"/>
                </a:lnTo>
                <a:lnTo>
                  <a:pt x="0" y="0"/>
                </a:lnTo>
                <a:lnTo>
                  <a:pt x="1410" y="0"/>
                </a:lnTo>
                <a:lnTo>
                  <a:pt x="1630" y="158"/>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31" name="Freeform 11"/>
          <p:cNvSpPr>
            <a:spLocks/>
          </p:cNvSpPr>
          <p:nvPr userDrawn="1"/>
        </p:nvSpPr>
        <p:spPr bwMode="auto">
          <a:xfrm>
            <a:off x="3758037" y="2112018"/>
            <a:ext cx="504430" cy="593941"/>
          </a:xfrm>
          <a:custGeom>
            <a:avLst/>
            <a:gdLst>
              <a:gd name="T0" fmla="*/ 541 w 541"/>
              <a:gd name="T1" fmla="*/ 83 h 637"/>
              <a:gd name="T2" fmla="*/ 223 w 541"/>
              <a:gd name="T3" fmla="*/ 637 h 637"/>
              <a:gd name="T4" fmla="*/ 0 w 541"/>
              <a:gd name="T5" fmla="*/ 480 h 637"/>
              <a:gd name="T6" fmla="*/ 424 w 541"/>
              <a:gd name="T7" fmla="*/ 0 h 637"/>
              <a:gd name="T8" fmla="*/ 541 w 541"/>
              <a:gd name="T9" fmla="*/ 83 h 637"/>
            </a:gdLst>
            <a:ahLst/>
            <a:cxnLst>
              <a:cxn ang="0">
                <a:pos x="T0" y="T1"/>
              </a:cxn>
              <a:cxn ang="0">
                <a:pos x="T2" y="T3"/>
              </a:cxn>
              <a:cxn ang="0">
                <a:pos x="T4" y="T5"/>
              </a:cxn>
              <a:cxn ang="0">
                <a:pos x="T6" y="T7"/>
              </a:cxn>
              <a:cxn ang="0">
                <a:pos x="T8" y="T9"/>
              </a:cxn>
            </a:cxnLst>
            <a:rect l="0" t="0" r="r" b="b"/>
            <a:pathLst>
              <a:path w="541" h="637">
                <a:moveTo>
                  <a:pt x="541" y="83"/>
                </a:moveTo>
                <a:lnTo>
                  <a:pt x="223" y="637"/>
                </a:lnTo>
                <a:lnTo>
                  <a:pt x="0" y="480"/>
                </a:lnTo>
                <a:lnTo>
                  <a:pt x="424" y="0"/>
                </a:lnTo>
                <a:lnTo>
                  <a:pt x="541" y="83"/>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9" name="Freeform 12"/>
          <p:cNvSpPr>
            <a:spLocks/>
          </p:cNvSpPr>
          <p:nvPr userDrawn="1"/>
        </p:nvSpPr>
        <p:spPr bwMode="auto">
          <a:xfrm>
            <a:off x="3965963" y="2189407"/>
            <a:ext cx="1313756" cy="516551"/>
          </a:xfrm>
          <a:custGeom>
            <a:avLst/>
            <a:gdLst>
              <a:gd name="T0" fmla="*/ 1409 w 1409"/>
              <a:gd name="T1" fmla="*/ 554 h 554"/>
              <a:gd name="T2" fmla="*/ 0 w 1409"/>
              <a:gd name="T3" fmla="*/ 554 h 554"/>
              <a:gd name="T4" fmla="*/ 318 w 1409"/>
              <a:gd name="T5" fmla="*/ 0 h 554"/>
              <a:gd name="T6" fmla="*/ 1001 w 1409"/>
              <a:gd name="T7" fmla="*/ 0 h 554"/>
              <a:gd name="T8" fmla="*/ 1409 w 1409"/>
              <a:gd name="T9" fmla="*/ 554 h 554"/>
            </a:gdLst>
            <a:ahLst/>
            <a:cxnLst>
              <a:cxn ang="0">
                <a:pos x="T0" y="T1"/>
              </a:cxn>
              <a:cxn ang="0">
                <a:pos x="T2" y="T3"/>
              </a:cxn>
              <a:cxn ang="0">
                <a:pos x="T4" y="T5"/>
              </a:cxn>
              <a:cxn ang="0">
                <a:pos x="T6" y="T7"/>
              </a:cxn>
              <a:cxn ang="0">
                <a:pos x="T8" y="T9"/>
              </a:cxn>
            </a:cxnLst>
            <a:rect l="0" t="0" r="r" b="b"/>
            <a:pathLst>
              <a:path w="1409" h="554">
                <a:moveTo>
                  <a:pt x="1409" y="554"/>
                </a:moveTo>
                <a:lnTo>
                  <a:pt x="0" y="554"/>
                </a:lnTo>
                <a:lnTo>
                  <a:pt x="318" y="0"/>
                </a:lnTo>
                <a:lnTo>
                  <a:pt x="1001" y="0"/>
                </a:lnTo>
                <a:lnTo>
                  <a:pt x="1409" y="55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0" name="Freeform 13"/>
          <p:cNvSpPr>
            <a:spLocks/>
          </p:cNvSpPr>
          <p:nvPr userDrawn="1"/>
        </p:nvSpPr>
        <p:spPr bwMode="auto">
          <a:xfrm>
            <a:off x="4153376" y="2112018"/>
            <a:ext cx="745922" cy="77389"/>
          </a:xfrm>
          <a:custGeom>
            <a:avLst/>
            <a:gdLst>
              <a:gd name="T0" fmla="*/ 800 w 800"/>
              <a:gd name="T1" fmla="*/ 83 h 83"/>
              <a:gd name="T2" fmla="*/ 117 w 800"/>
              <a:gd name="T3" fmla="*/ 83 h 83"/>
              <a:gd name="T4" fmla="*/ 110 w 800"/>
              <a:gd name="T5" fmla="*/ 78 h 83"/>
              <a:gd name="T6" fmla="*/ 0 w 800"/>
              <a:gd name="T7" fmla="*/ 0 h 83"/>
              <a:gd name="T8" fmla="*/ 684 w 800"/>
              <a:gd name="T9" fmla="*/ 0 h 83"/>
              <a:gd name="T10" fmla="*/ 793 w 800"/>
              <a:gd name="T11" fmla="*/ 78 h 83"/>
              <a:gd name="T12" fmla="*/ 800 w 80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800" h="83">
                <a:moveTo>
                  <a:pt x="800" y="83"/>
                </a:moveTo>
                <a:lnTo>
                  <a:pt x="117" y="83"/>
                </a:lnTo>
                <a:lnTo>
                  <a:pt x="110" y="78"/>
                </a:lnTo>
                <a:lnTo>
                  <a:pt x="0" y="0"/>
                </a:lnTo>
                <a:lnTo>
                  <a:pt x="684" y="0"/>
                </a:lnTo>
                <a:lnTo>
                  <a:pt x="793" y="78"/>
                </a:lnTo>
                <a:lnTo>
                  <a:pt x="800" y="83"/>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1" name="Freeform 14"/>
          <p:cNvSpPr>
            <a:spLocks/>
          </p:cNvSpPr>
          <p:nvPr userDrawn="1"/>
        </p:nvSpPr>
        <p:spPr bwMode="auto">
          <a:xfrm>
            <a:off x="4153376" y="1422972"/>
            <a:ext cx="376691" cy="502565"/>
          </a:xfrm>
          <a:custGeom>
            <a:avLst/>
            <a:gdLst>
              <a:gd name="T0" fmla="*/ 404 w 404"/>
              <a:gd name="T1" fmla="*/ 0 h 539"/>
              <a:gd name="T2" fmla="*/ 117 w 404"/>
              <a:gd name="T3" fmla="*/ 539 h 539"/>
              <a:gd name="T4" fmla="*/ 0 w 404"/>
              <a:gd name="T5" fmla="*/ 457 h 539"/>
              <a:gd name="T6" fmla="*/ 404 w 404"/>
              <a:gd name="T7" fmla="*/ 0 h 539"/>
            </a:gdLst>
            <a:ahLst/>
            <a:cxnLst>
              <a:cxn ang="0">
                <a:pos x="T0" y="T1"/>
              </a:cxn>
              <a:cxn ang="0">
                <a:pos x="T2" y="T3"/>
              </a:cxn>
              <a:cxn ang="0">
                <a:pos x="T4" y="T5"/>
              </a:cxn>
              <a:cxn ang="0">
                <a:pos x="T6" y="T7"/>
              </a:cxn>
            </a:cxnLst>
            <a:rect l="0" t="0" r="r" b="b"/>
            <a:pathLst>
              <a:path w="404" h="539">
                <a:moveTo>
                  <a:pt x="404" y="0"/>
                </a:moveTo>
                <a:lnTo>
                  <a:pt x="117" y="539"/>
                </a:lnTo>
                <a:lnTo>
                  <a:pt x="0" y="457"/>
                </a:lnTo>
                <a:lnTo>
                  <a:pt x="404"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2" name="Freeform 15"/>
          <p:cNvSpPr>
            <a:spLocks/>
          </p:cNvSpPr>
          <p:nvPr userDrawn="1"/>
        </p:nvSpPr>
        <p:spPr bwMode="auto">
          <a:xfrm>
            <a:off x="4262467" y="1422972"/>
            <a:ext cx="636831" cy="502565"/>
          </a:xfrm>
          <a:custGeom>
            <a:avLst/>
            <a:gdLst>
              <a:gd name="T0" fmla="*/ 683 w 683"/>
              <a:gd name="T1" fmla="*/ 539 h 539"/>
              <a:gd name="T2" fmla="*/ 0 w 683"/>
              <a:gd name="T3" fmla="*/ 539 h 539"/>
              <a:gd name="T4" fmla="*/ 0 w 683"/>
              <a:gd name="T5" fmla="*/ 539 h 539"/>
              <a:gd name="T6" fmla="*/ 287 w 683"/>
              <a:gd name="T7" fmla="*/ 0 h 539"/>
              <a:gd name="T8" fmla="*/ 683 w 683"/>
              <a:gd name="T9" fmla="*/ 539 h 539"/>
            </a:gdLst>
            <a:ahLst/>
            <a:cxnLst>
              <a:cxn ang="0">
                <a:pos x="T0" y="T1"/>
              </a:cxn>
              <a:cxn ang="0">
                <a:pos x="T2" y="T3"/>
              </a:cxn>
              <a:cxn ang="0">
                <a:pos x="T4" y="T5"/>
              </a:cxn>
              <a:cxn ang="0">
                <a:pos x="T6" y="T7"/>
              </a:cxn>
              <a:cxn ang="0">
                <a:pos x="T8" y="T9"/>
              </a:cxn>
            </a:cxnLst>
            <a:rect l="0" t="0" r="r" b="b"/>
            <a:pathLst>
              <a:path w="683" h="539">
                <a:moveTo>
                  <a:pt x="683" y="539"/>
                </a:moveTo>
                <a:lnTo>
                  <a:pt x="0" y="539"/>
                </a:lnTo>
                <a:lnTo>
                  <a:pt x="0" y="539"/>
                </a:lnTo>
                <a:lnTo>
                  <a:pt x="287" y="0"/>
                </a:lnTo>
                <a:lnTo>
                  <a:pt x="683" y="53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3" name="Text Placeholder 42"/>
          <p:cNvSpPr>
            <a:spLocks noGrp="1"/>
          </p:cNvSpPr>
          <p:nvPr userDrawn="1">
            <p:ph type="body" sz="quarter" idx="23" hasCustomPrompt="1"/>
          </p:nvPr>
        </p:nvSpPr>
        <p:spPr>
          <a:xfrm>
            <a:off x="4990024" y="1475824"/>
            <a:ext cx="3599667" cy="396860"/>
          </a:xfrm>
          <a:prstGeom prst="rect">
            <a:avLst/>
          </a:prstGeom>
        </p:spPr>
        <p:txBody>
          <a:bodyPr>
            <a:noAutofit/>
          </a:bodyPr>
          <a:lstStyle>
            <a:lvl1pPr marL="0" indent="0" algn="r">
              <a:buNone/>
              <a:defRPr sz="220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انقــر هنــا لإضــافة النـص</a:t>
            </a:r>
          </a:p>
        </p:txBody>
      </p:sp>
      <p:sp>
        <p:nvSpPr>
          <p:cNvPr id="54" name="Text Placeholder 42"/>
          <p:cNvSpPr>
            <a:spLocks noGrp="1"/>
          </p:cNvSpPr>
          <p:nvPr userDrawn="1">
            <p:ph type="body" sz="quarter" idx="24" hasCustomPrompt="1"/>
          </p:nvPr>
        </p:nvSpPr>
        <p:spPr>
          <a:xfrm>
            <a:off x="269698" y="2219725"/>
            <a:ext cx="3384376" cy="396860"/>
          </a:xfrm>
          <a:prstGeom prst="rect">
            <a:avLst/>
          </a:prstGeom>
        </p:spPr>
        <p:txBody>
          <a:bodyPr>
            <a:noAutofit/>
          </a:bodyPr>
          <a:lstStyle>
            <a:lvl1pPr marL="0" indent="0" algn="r">
              <a:buNone/>
              <a:defRPr sz="220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انقــر هنــا لإضــافة النـص</a:t>
            </a:r>
          </a:p>
        </p:txBody>
      </p:sp>
      <p:sp>
        <p:nvSpPr>
          <p:cNvPr id="55" name="Text Placeholder 42"/>
          <p:cNvSpPr>
            <a:spLocks noGrp="1"/>
          </p:cNvSpPr>
          <p:nvPr userDrawn="1">
            <p:ph type="body" sz="quarter" idx="25" hasCustomPrompt="1"/>
          </p:nvPr>
        </p:nvSpPr>
        <p:spPr>
          <a:xfrm>
            <a:off x="5806480" y="3077563"/>
            <a:ext cx="2880320" cy="396860"/>
          </a:xfrm>
          <a:prstGeom prst="rect">
            <a:avLst/>
          </a:prstGeom>
        </p:spPr>
        <p:txBody>
          <a:bodyPr>
            <a:noAutofit/>
          </a:bodyPr>
          <a:lstStyle>
            <a:lvl1pPr marL="0" indent="0" algn="r">
              <a:buNone/>
              <a:defRPr sz="220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انقــر لإضــافة النـص</a:t>
            </a:r>
          </a:p>
        </p:txBody>
      </p:sp>
      <p:sp>
        <p:nvSpPr>
          <p:cNvPr id="56" name="Text Placeholder 42"/>
          <p:cNvSpPr>
            <a:spLocks noGrp="1"/>
          </p:cNvSpPr>
          <p:nvPr userDrawn="1">
            <p:ph type="body" sz="quarter" idx="26" hasCustomPrompt="1"/>
          </p:nvPr>
        </p:nvSpPr>
        <p:spPr>
          <a:xfrm>
            <a:off x="59373" y="3887019"/>
            <a:ext cx="2856443" cy="396860"/>
          </a:xfrm>
          <a:prstGeom prst="rect">
            <a:avLst/>
          </a:prstGeom>
        </p:spPr>
        <p:txBody>
          <a:bodyPr>
            <a:noAutofit/>
          </a:bodyPr>
          <a:lstStyle>
            <a:lvl1pPr marL="0" indent="0" algn="r">
              <a:buNone/>
              <a:defRPr sz="220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انقــر لإضــافة النـص</a:t>
            </a:r>
          </a:p>
        </p:txBody>
      </p:sp>
      <p:sp>
        <p:nvSpPr>
          <p:cNvPr id="60" name="Text Placeholder 68"/>
          <p:cNvSpPr>
            <a:spLocks noGrp="1"/>
          </p:cNvSpPr>
          <p:nvPr>
            <p:ph type="body" sz="quarter" idx="30" hasCustomPrompt="1"/>
          </p:nvPr>
        </p:nvSpPr>
        <p:spPr>
          <a:xfrm>
            <a:off x="4283368" y="1518568"/>
            <a:ext cx="576664" cy="433907"/>
          </a:xfrm>
          <a:prstGeom prst="rect">
            <a:avLst/>
          </a:prstGeom>
        </p:spPr>
        <p:txBody>
          <a:bodyPr anchor="ctr">
            <a:noAutofit/>
          </a:bodyPr>
          <a:lstStyle>
            <a:lvl1pPr marL="0" indent="0" algn="ctr">
              <a:buNone/>
              <a:defRPr sz="2200" baseline="0">
                <a:solidFill>
                  <a:schemeClr val="bg1"/>
                </a:solidFill>
                <a:latin typeface="+mn-lt"/>
                <a:ea typeface="Roboto Condensed Light" panose="02000000000000000000" pitchFamily="2" charset="0"/>
              </a:defRPr>
            </a:lvl1pPr>
          </a:lstStyle>
          <a:p>
            <a:pPr lvl="0"/>
            <a:r>
              <a:rPr lang="en-US" dirty="0"/>
              <a:t>1</a:t>
            </a:r>
          </a:p>
        </p:txBody>
      </p:sp>
      <p:sp>
        <p:nvSpPr>
          <p:cNvPr id="61" name="Text Placeholder 68"/>
          <p:cNvSpPr>
            <a:spLocks noGrp="1"/>
          </p:cNvSpPr>
          <p:nvPr>
            <p:ph type="body" sz="quarter" idx="31" hasCustomPrompt="1"/>
          </p:nvPr>
        </p:nvSpPr>
        <p:spPr>
          <a:xfrm>
            <a:off x="4283368" y="2174750"/>
            <a:ext cx="580732" cy="525830"/>
          </a:xfrm>
          <a:prstGeom prst="rect">
            <a:avLst/>
          </a:prstGeom>
        </p:spPr>
        <p:txBody>
          <a:bodyPr anchor="ctr">
            <a:noAutofit/>
          </a:bodyPr>
          <a:lstStyle>
            <a:lvl1pPr marL="0" indent="0" algn="ctr">
              <a:buNone/>
              <a:defRPr sz="2200" baseline="0">
                <a:solidFill>
                  <a:schemeClr val="bg1"/>
                </a:solidFill>
                <a:latin typeface="+mn-lt"/>
                <a:ea typeface="Roboto Condensed Light" panose="02000000000000000000" pitchFamily="2" charset="0"/>
              </a:defRPr>
            </a:lvl1pPr>
          </a:lstStyle>
          <a:p>
            <a:pPr lvl="0"/>
            <a:r>
              <a:rPr lang="en-US" dirty="0"/>
              <a:t>2</a:t>
            </a:r>
          </a:p>
        </p:txBody>
      </p:sp>
      <p:sp>
        <p:nvSpPr>
          <p:cNvPr id="62" name="Text Placeholder 68"/>
          <p:cNvSpPr>
            <a:spLocks noGrp="1"/>
          </p:cNvSpPr>
          <p:nvPr>
            <p:ph type="body" sz="quarter" idx="32" hasCustomPrompt="1"/>
          </p:nvPr>
        </p:nvSpPr>
        <p:spPr>
          <a:xfrm>
            <a:off x="4283368" y="3037894"/>
            <a:ext cx="580732" cy="502565"/>
          </a:xfrm>
          <a:prstGeom prst="rect">
            <a:avLst/>
          </a:prstGeom>
        </p:spPr>
        <p:txBody>
          <a:bodyPr anchor="ctr">
            <a:noAutofit/>
          </a:bodyPr>
          <a:lstStyle>
            <a:lvl1pPr marL="0" indent="0" algn="ctr">
              <a:buNone/>
              <a:defRPr sz="2200" baseline="0">
                <a:solidFill>
                  <a:schemeClr val="bg1"/>
                </a:solidFill>
                <a:latin typeface="+mn-lt"/>
                <a:ea typeface="Roboto Condensed Light" panose="02000000000000000000" pitchFamily="2" charset="0"/>
              </a:defRPr>
            </a:lvl1pPr>
          </a:lstStyle>
          <a:p>
            <a:pPr lvl="0"/>
            <a:r>
              <a:rPr lang="en-US" dirty="0"/>
              <a:t>3</a:t>
            </a:r>
          </a:p>
        </p:txBody>
      </p:sp>
      <p:sp>
        <p:nvSpPr>
          <p:cNvPr id="63" name="Text Placeholder 68"/>
          <p:cNvSpPr>
            <a:spLocks noGrp="1"/>
          </p:cNvSpPr>
          <p:nvPr>
            <p:ph type="body" sz="quarter" idx="33" hasCustomPrompt="1"/>
          </p:nvPr>
        </p:nvSpPr>
        <p:spPr>
          <a:xfrm>
            <a:off x="4283368" y="3946055"/>
            <a:ext cx="580732" cy="502565"/>
          </a:xfrm>
          <a:prstGeom prst="rect">
            <a:avLst/>
          </a:prstGeom>
        </p:spPr>
        <p:txBody>
          <a:bodyPr anchor="ctr">
            <a:noAutofit/>
          </a:bodyPr>
          <a:lstStyle>
            <a:lvl1pPr marL="0" indent="0" algn="ctr">
              <a:buNone/>
              <a:defRPr sz="2200" baseline="0">
                <a:solidFill>
                  <a:schemeClr val="bg1"/>
                </a:solidFill>
                <a:latin typeface="+mn-lt"/>
                <a:ea typeface="Roboto Condensed Light" panose="02000000000000000000" pitchFamily="2" charset="0"/>
              </a:defRPr>
            </a:lvl1pPr>
          </a:lstStyle>
          <a:p>
            <a:pPr lvl="0"/>
            <a:r>
              <a:rPr lang="en-US" dirty="0"/>
              <a:t>4</a:t>
            </a:r>
          </a:p>
        </p:txBody>
      </p:sp>
    </p:spTree>
    <p:extLst>
      <p:ext uri="{BB962C8B-B14F-4D97-AF65-F5344CB8AC3E}">
        <p14:creationId xmlns:p14="http://schemas.microsoft.com/office/powerpoint/2010/main" xmlns="" val="1898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fade">
                                      <p:cBhvr>
                                        <p:cTn id="7" dur="500"/>
                                        <p:tgtEl>
                                          <p:spTgt spid="6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xEl>
                                              <p:pRg st="0" end="0"/>
                                            </p:txEl>
                                          </p:spTgt>
                                        </p:tgtEl>
                                        <p:attrNameLst>
                                          <p:attrName>style.visibility</p:attrName>
                                        </p:attrNameLst>
                                      </p:cBhvr>
                                      <p:to>
                                        <p:strVal val="visible"/>
                                      </p:to>
                                    </p:set>
                                    <p:animEffect transition="in" filter="fade">
                                      <p:cBhvr>
                                        <p:cTn id="10" dur="500"/>
                                        <p:tgtEl>
                                          <p:spTgt spid="6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xEl>
                                              <p:pRg st="0" end="0"/>
                                            </p:txEl>
                                          </p:spTgt>
                                        </p:tgtEl>
                                        <p:attrNameLst>
                                          <p:attrName>style.visibility</p:attrName>
                                        </p:attrNameLst>
                                      </p:cBhvr>
                                      <p:to>
                                        <p:strVal val="visible"/>
                                      </p:to>
                                    </p:set>
                                    <p:animEffect transition="in" filter="fade">
                                      <p:cBhvr>
                                        <p:cTn id="13" dur="500"/>
                                        <p:tgtEl>
                                          <p:spTgt spid="6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xEl>
                                              <p:pRg st="0" end="0"/>
                                            </p:txEl>
                                          </p:spTgt>
                                        </p:tgtEl>
                                        <p:attrNameLst>
                                          <p:attrName>style.visibility</p:attrName>
                                        </p:attrNameLst>
                                      </p:cBhvr>
                                      <p:to>
                                        <p:strVal val="visible"/>
                                      </p:to>
                                    </p:set>
                                    <p:animEffect transition="in" filter="fade">
                                      <p:cBhvr>
                                        <p:cTn id="16" dur="500"/>
                                        <p:tgtEl>
                                          <p:spTgt spid="6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3">
                                            <p:txEl>
                                              <p:pRg st="0" end="0"/>
                                            </p:txEl>
                                          </p:spTgt>
                                        </p:tgtEl>
                                        <p:attrNameLst>
                                          <p:attrName>style.visibility</p:attrName>
                                        </p:attrNameLst>
                                      </p:cBhvr>
                                      <p:to>
                                        <p:strVal val="visible"/>
                                      </p:to>
                                    </p:set>
                                    <p:animEffect transition="in" filter="fade">
                                      <p:cBhvr>
                                        <p:cTn id="21" dur="500"/>
                                        <p:tgtEl>
                                          <p:spTgt spid="5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4">
                                            <p:txEl>
                                              <p:pRg st="0" end="0"/>
                                            </p:txEl>
                                          </p:spTgt>
                                        </p:tgtEl>
                                        <p:attrNameLst>
                                          <p:attrName>style.visibility</p:attrName>
                                        </p:attrNameLst>
                                      </p:cBhvr>
                                      <p:to>
                                        <p:strVal val="visible"/>
                                      </p:to>
                                    </p:set>
                                    <p:animEffect transition="in" filter="fade">
                                      <p:cBhvr>
                                        <p:cTn id="26" dur="500"/>
                                        <p:tgtEl>
                                          <p:spTgt spid="5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5">
                                            <p:txEl>
                                              <p:pRg st="0" end="0"/>
                                            </p:txEl>
                                          </p:spTgt>
                                        </p:tgtEl>
                                        <p:attrNameLst>
                                          <p:attrName>style.visibility</p:attrName>
                                        </p:attrNameLst>
                                      </p:cBhvr>
                                      <p:to>
                                        <p:strVal val="visible"/>
                                      </p:to>
                                    </p:set>
                                    <p:animEffect transition="in" filter="fade">
                                      <p:cBhvr>
                                        <p:cTn id="31" dur="500"/>
                                        <p:tgtEl>
                                          <p:spTgt spid="5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6">
                                            <p:txEl>
                                              <p:pRg st="0" end="0"/>
                                            </p:txEl>
                                          </p:spTgt>
                                        </p:tgtEl>
                                        <p:attrNameLst>
                                          <p:attrName>style.visibility</p:attrName>
                                        </p:attrNameLst>
                                      </p:cBhvr>
                                      <p:to>
                                        <p:strVal val="visible"/>
                                      </p:to>
                                    </p:set>
                                    <p:animEffect transition="in" filter="fade">
                                      <p:cBhvr>
                                        <p:cTn id="36"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tmplLst>
          <p:tmpl lvl="1">
            <p:tnLst>
              <p:par>
                <p:cTn presetID="10" presetClass="entr" presetSubtype="0" fill="hold" nodeType="click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click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click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click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60" grpId="0" build="p">
        <p:tmplLst>
          <p:tmpl lvl="1">
            <p:tnLst>
              <p:par>
                <p:cTn presetID="10" presetClass="entr" presetSubtype="0" fill="hold" nodeType="click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شريحة 32">
    <p:spTree>
      <p:nvGrpSpPr>
        <p:cNvPr id="1" name=""/>
        <p:cNvGrpSpPr/>
        <p:nvPr/>
      </p:nvGrpSpPr>
      <p:grpSpPr>
        <a:xfrm>
          <a:off x="0" y="0"/>
          <a:ext cx="0" cy="0"/>
          <a:chOff x="0" y="0"/>
          <a:chExt cx="0" cy="0"/>
        </a:xfrm>
      </p:grpSpPr>
      <p:sp>
        <p:nvSpPr>
          <p:cNvPr id="57" name="Text Placeholder 59"/>
          <p:cNvSpPr>
            <a:spLocks noGrp="1"/>
          </p:cNvSpPr>
          <p:nvPr>
            <p:ph type="body" sz="quarter" idx="27" hasCustomPrompt="1"/>
          </p:nvPr>
        </p:nvSpPr>
        <p:spPr>
          <a:xfrm>
            <a:off x="467544" y="1398871"/>
            <a:ext cx="3816424" cy="480275"/>
          </a:xfrm>
          <a:prstGeom prst="rect">
            <a:avLst/>
          </a:prstGeom>
        </p:spPr>
        <p:txBody>
          <a:bodyPr anchor="ctr">
            <a:noAutofit/>
          </a:bodyPr>
          <a:lstStyle>
            <a:lvl1pPr marL="0" indent="0" algn="r">
              <a:buNone/>
              <a:defRPr sz="2000" b="0">
                <a:solidFill>
                  <a:schemeClr val="tx1"/>
                </a:solidFill>
                <a:latin typeface="+mn-lt"/>
                <a:ea typeface="Roboto Light" panose="02000000000000000000" pitchFamily="2" charset="0"/>
              </a:defRPr>
            </a:lvl1pPr>
          </a:lstStyle>
          <a:p>
            <a:pPr lvl="0"/>
            <a:r>
              <a:rPr lang="ar-SA" dirty="0"/>
              <a:t>انقــر هنــا لإضـافة العنوان</a:t>
            </a:r>
            <a:endParaRPr lang="en-US" dirty="0"/>
          </a:p>
        </p:txBody>
      </p:sp>
      <p:sp>
        <p:nvSpPr>
          <p:cNvPr id="20" name="Text Placeholder 59"/>
          <p:cNvSpPr>
            <a:spLocks noGrp="1"/>
          </p:cNvSpPr>
          <p:nvPr>
            <p:ph type="body" sz="quarter" idx="28" hasCustomPrompt="1"/>
          </p:nvPr>
        </p:nvSpPr>
        <p:spPr>
          <a:xfrm>
            <a:off x="467544" y="2067694"/>
            <a:ext cx="3816424" cy="2448272"/>
          </a:xfrm>
          <a:prstGeom prst="rect">
            <a:avLst/>
          </a:prstGeom>
        </p:spPr>
        <p:txBody>
          <a:bodyPr anchor="t">
            <a:noAutofit/>
          </a:bodyPr>
          <a:lstStyle>
            <a:lvl1pPr marL="0" indent="0" algn="r">
              <a:buNone/>
              <a:defRPr sz="1700" b="0">
                <a:solidFill>
                  <a:schemeClr val="tx1"/>
                </a:solidFill>
                <a:latin typeface="+mn-lt"/>
                <a:ea typeface="Roboto Light" panose="02000000000000000000" pitchFamily="2" charset="0"/>
              </a:defRPr>
            </a:lvl1pPr>
          </a:lstStyle>
          <a:p>
            <a:pPr marL="0" marR="0" lvl="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هذا النص هو مثال لنص يمكن أن يستبدل في نفس المساحة، لقد تم توليد هذا النص من مولد النص العربى، هذا النص هو مثال لنص يمكن أن يستبدل في نفس المساحة، لقد تم توليد هذا النص من مولد النص العربى، </a:t>
            </a:r>
          </a:p>
        </p:txBody>
      </p:sp>
      <p:cxnSp>
        <p:nvCxnSpPr>
          <p:cNvPr id="3" name="Straight Connector 2"/>
          <p:cNvCxnSpPr/>
          <p:nvPr userDrawn="1"/>
        </p:nvCxnSpPr>
        <p:spPr>
          <a:xfrm>
            <a:off x="467544" y="1900800"/>
            <a:ext cx="38164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59"/>
          <p:cNvSpPr>
            <a:spLocks noGrp="1"/>
          </p:cNvSpPr>
          <p:nvPr>
            <p:ph type="body" sz="quarter" idx="29" hasCustomPrompt="1"/>
          </p:nvPr>
        </p:nvSpPr>
        <p:spPr>
          <a:xfrm>
            <a:off x="4860032" y="1398871"/>
            <a:ext cx="3816424" cy="480275"/>
          </a:xfrm>
          <a:prstGeom prst="rect">
            <a:avLst/>
          </a:prstGeom>
        </p:spPr>
        <p:txBody>
          <a:bodyPr anchor="ctr">
            <a:noAutofit/>
          </a:bodyPr>
          <a:lstStyle>
            <a:lvl1pPr marL="0" indent="0" algn="r">
              <a:buNone/>
              <a:defRPr sz="2000" b="0">
                <a:solidFill>
                  <a:schemeClr val="tx1"/>
                </a:solidFill>
                <a:latin typeface="+mn-lt"/>
                <a:ea typeface="Roboto Light" panose="02000000000000000000" pitchFamily="2" charset="0"/>
              </a:defRPr>
            </a:lvl1pPr>
          </a:lstStyle>
          <a:p>
            <a:pPr lvl="0"/>
            <a:r>
              <a:rPr lang="ar-SA" dirty="0"/>
              <a:t>انقــر هنــا لإضـافة العنوان</a:t>
            </a:r>
            <a:endParaRPr lang="en-US" dirty="0"/>
          </a:p>
        </p:txBody>
      </p:sp>
      <p:sp>
        <p:nvSpPr>
          <p:cNvPr id="24" name="Text Placeholder 59"/>
          <p:cNvSpPr>
            <a:spLocks noGrp="1"/>
          </p:cNvSpPr>
          <p:nvPr>
            <p:ph type="body" sz="quarter" idx="30" hasCustomPrompt="1"/>
          </p:nvPr>
        </p:nvSpPr>
        <p:spPr>
          <a:xfrm>
            <a:off x="4860032" y="2067694"/>
            <a:ext cx="3816424" cy="2448272"/>
          </a:xfrm>
          <a:prstGeom prst="rect">
            <a:avLst/>
          </a:prstGeom>
        </p:spPr>
        <p:txBody>
          <a:bodyPr anchor="t">
            <a:noAutofit/>
          </a:bodyPr>
          <a:lstStyle>
            <a:lvl1pPr marL="0" indent="0" algn="justLow">
              <a:buNone/>
              <a:defRPr sz="1700" b="0">
                <a:solidFill>
                  <a:schemeClr val="tx1"/>
                </a:solidFill>
                <a:latin typeface="+mn-lt"/>
                <a:ea typeface="Roboto Light" panose="02000000000000000000" pitchFamily="2" charset="0"/>
              </a:defRPr>
            </a:lvl1pPr>
          </a:lstStyle>
          <a:p>
            <a:pPr marL="0" marR="0" lvl="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هذا النص هو مثال لنص يمكن أن يستبدل في نفس المساحة، لقد تم توليد هذا النص من مولد النص العربى، هذا النص هو مثال لنص يمكن أن يستبدل في نفس المساحة، لقد تم توليد هذا النص من مولد النص العربى، </a:t>
            </a:r>
          </a:p>
          <a:p>
            <a:pPr lvl="0"/>
            <a:endParaRPr lang="ar-SA" dirty="0"/>
          </a:p>
        </p:txBody>
      </p:sp>
      <p:cxnSp>
        <p:nvCxnSpPr>
          <p:cNvPr id="25" name="Straight Connector 24"/>
          <p:cNvCxnSpPr/>
          <p:nvPr userDrawn="1"/>
        </p:nvCxnSpPr>
        <p:spPr>
          <a:xfrm>
            <a:off x="4860032" y="1900800"/>
            <a:ext cx="38164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Tree>
    <p:extLst>
      <p:ext uri="{BB962C8B-B14F-4D97-AF65-F5344CB8AC3E}">
        <p14:creationId xmlns:p14="http://schemas.microsoft.com/office/powerpoint/2010/main" xmlns="" val="276856592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شريحة 33">
    <p:spTree>
      <p:nvGrpSpPr>
        <p:cNvPr id="1" name=""/>
        <p:cNvGrpSpPr/>
        <p:nvPr/>
      </p:nvGrpSpPr>
      <p:grpSpPr>
        <a:xfrm>
          <a:off x="0" y="0"/>
          <a:ext cx="0" cy="0"/>
          <a:chOff x="0" y="0"/>
          <a:chExt cx="0" cy="0"/>
        </a:xfrm>
      </p:grpSpPr>
      <p:sp>
        <p:nvSpPr>
          <p:cNvPr id="57" name="Text Placeholder 59"/>
          <p:cNvSpPr>
            <a:spLocks noGrp="1"/>
          </p:cNvSpPr>
          <p:nvPr>
            <p:ph type="body" sz="quarter" idx="27" hasCustomPrompt="1"/>
          </p:nvPr>
        </p:nvSpPr>
        <p:spPr>
          <a:xfrm>
            <a:off x="467544" y="1398871"/>
            <a:ext cx="2448272" cy="480275"/>
          </a:xfrm>
          <a:prstGeom prst="rect">
            <a:avLst/>
          </a:prstGeom>
        </p:spPr>
        <p:txBody>
          <a:bodyPr anchor="ctr">
            <a:noAutofit/>
          </a:bodyPr>
          <a:lstStyle>
            <a:lvl1pPr marL="0" indent="0" algn="ctr">
              <a:buNone/>
              <a:defRPr sz="2000" b="0">
                <a:solidFill>
                  <a:schemeClr val="tx1"/>
                </a:solidFill>
                <a:latin typeface="Roboto Light" panose="02000000000000000000" pitchFamily="2" charset="0"/>
                <a:ea typeface="Roboto Light" panose="02000000000000000000" pitchFamily="2" charset="0"/>
              </a:defRPr>
            </a:lvl1pPr>
          </a:lstStyle>
          <a:p>
            <a:pPr lvl="0"/>
            <a:r>
              <a:rPr lang="ar-SA" dirty="0"/>
              <a:t>أضف هنــا العنـوان</a:t>
            </a:r>
            <a:endParaRPr lang="en-US" dirty="0"/>
          </a:p>
        </p:txBody>
      </p:sp>
      <p:sp>
        <p:nvSpPr>
          <p:cNvPr id="20" name="Text Placeholder 59"/>
          <p:cNvSpPr>
            <a:spLocks noGrp="1"/>
          </p:cNvSpPr>
          <p:nvPr>
            <p:ph type="body" sz="quarter" idx="28" hasCustomPrompt="1"/>
          </p:nvPr>
        </p:nvSpPr>
        <p:spPr>
          <a:xfrm>
            <a:off x="467544" y="2067694"/>
            <a:ext cx="2448272" cy="2448272"/>
          </a:xfrm>
          <a:prstGeom prst="rect">
            <a:avLst/>
          </a:prstGeom>
        </p:spPr>
        <p:txBody>
          <a:bodyPr anchor="t">
            <a:noAutofit/>
          </a:bodyPr>
          <a:lstStyle>
            <a:lvl1pPr marL="0" indent="0" algn="ctr">
              <a:buNone/>
              <a:defRPr sz="1700" b="0">
                <a:solidFill>
                  <a:schemeClr val="tx1"/>
                </a:solidFill>
                <a:latin typeface="Roboto Light" panose="02000000000000000000" pitchFamily="2" charset="0"/>
                <a:ea typeface="Roboto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هذا النص هو مثال لنص يمكن أن يستبدل في نفس المساحة</a:t>
            </a:r>
          </a:p>
        </p:txBody>
      </p:sp>
      <p:sp>
        <p:nvSpPr>
          <p:cNvPr id="13" name="Text Placeholder 59"/>
          <p:cNvSpPr>
            <a:spLocks noGrp="1"/>
          </p:cNvSpPr>
          <p:nvPr>
            <p:ph type="body" sz="quarter" idx="29" hasCustomPrompt="1"/>
          </p:nvPr>
        </p:nvSpPr>
        <p:spPr>
          <a:xfrm>
            <a:off x="3347864" y="1398871"/>
            <a:ext cx="2448272" cy="480275"/>
          </a:xfrm>
          <a:prstGeom prst="rect">
            <a:avLst/>
          </a:prstGeom>
        </p:spPr>
        <p:txBody>
          <a:bodyPr anchor="ctr">
            <a:noAutofit/>
          </a:bodyPr>
          <a:lstStyle>
            <a:lvl1pPr marL="0" indent="0" algn="ctr">
              <a:buNone/>
              <a:defRPr sz="2000" b="0">
                <a:solidFill>
                  <a:schemeClr val="tx1"/>
                </a:solidFill>
                <a:latin typeface="Roboto Light" panose="02000000000000000000" pitchFamily="2" charset="0"/>
                <a:ea typeface="Roboto Light" panose="02000000000000000000" pitchFamily="2" charset="0"/>
              </a:defRPr>
            </a:lvl1pPr>
          </a:lstStyle>
          <a:p>
            <a:pPr lvl="0"/>
            <a:r>
              <a:rPr lang="ar-SA" dirty="0"/>
              <a:t>أضف هنــا العنـوان</a:t>
            </a:r>
            <a:endParaRPr lang="en-US" dirty="0"/>
          </a:p>
        </p:txBody>
      </p:sp>
      <p:sp>
        <p:nvSpPr>
          <p:cNvPr id="14" name="Text Placeholder 59"/>
          <p:cNvSpPr>
            <a:spLocks noGrp="1"/>
          </p:cNvSpPr>
          <p:nvPr>
            <p:ph type="body" sz="quarter" idx="30" hasCustomPrompt="1"/>
          </p:nvPr>
        </p:nvSpPr>
        <p:spPr>
          <a:xfrm>
            <a:off x="3347864" y="2067694"/>
            <a:ext cx="2448272" cy="2448272"/>
          </a:xfrm>
          <a:prstGeom prst="rect">
            <a:avLst/>
          </a:prstGeom>
        </p:spPr>
        <p:txBody>
          <a:bodyPr anchor="t">
            <a:noAutofit/>
          </a:bodyPr>
          <a:lstStyle>
            <a:lvl1pPr marL="0" indent="0" algn="ctr">
              <a:buNone/>
              <a:defRPr sz="1700" b="0">
                <a:solidFill>
                  <a:schemeClr val="tx1"/>
                </a:solidFill>
                <a:latin typeface="Roboto Light" panose="02000000000000000000" pitchFamily="2" charset="0"/>
                <a:ea typeface="Roboto Light" panose="02000000000000000000" pitchFamily="2" charset="0"/>
              </a:defRPr>
            </a:lvl1pPr>
          </a:lstStyle>
          <a:p>
            <a:pPr lvl="0"/>
            <a:r>
              <a:rPr lang="ar-SA"/>
              <a:t>هذا النص هو مثال لنص يمكن أن يستبدل في نفس المساحة، لقد تم توليد هذا النص من مولد النص العربى، هذا النص هو مثال لنص يمكن أن يستبدل في نفس المساحة</a:t>
            </a:r>
            <a:endParaRPr lang="ar-SA" dirty="0"/>
          </a:p>
        </p:txBody>
      </p:sp>
      <p:sp>
        <p:nvSpPr>
          <p:cNvPr id="16" name="Text Placeholder 59"/>
          <p:cNvSpPr>
            <a:spLocks noGrp="1"/>
          </p:cNvSpPr>
          <p:nvPr>
            <p:ph type="body" sz="quarter" idx="31" hasCustomPrompt="1"/>
          </p:nvPr>
        </p:nvSpPr>
        <p:spPr>
          <a:xfrm>
            <a:off x="6228184" y="1398871"/>
            <a:ext cx="2448272" cy="480275"/>
          </a:xfrm>
          <a:prstGeom prst="rect">
            <a:avLst/>
          </a:prstGeom>
        </p:spPr>
        <p:txBody>
          <a:bodyPr anchor="ctr">
            <a:noAutofit/>
          </a:bodyPr>
          <a:lstStyle>
            <a:lvl1pPr marL="0" indent="0" algn="ctr">
              <a:buNone/>
              <a:defRPr sz="2000" b="0">
                <a:solidFill>
                  <a:schemeClr val="tx1"/>
                </a:solidFill>
                <a:latin typeface="Roboto Light" panose="02000000000000000000" pitchFamily="2" charset="0"/>
                <a:ea typeface="Roboto Light" panose="02000000000000000000" pitchFamily="2" charset="0"/>
              </a:defRPr>
            </a:lvl1pPr>
          </a:lstStyle>
          <a:p>
            <a:pPr lvl="0"/>
            <a:r>
              <a:rPr lang="ar-SA" dirty="0"/>
              <a:t>أضف هنــا العنـوان</a:t>
            </a:r>
            <a:endParaRPr lang="en-US" dirty="0"/>
          </a:p>
        </p:txBody>
      </p:sp>
      <p:sp>
        <p:nvSpPr>
          <p:cNvPr id="17" name="Text Placeholder 59"/>
          <p:cNvSpPr>
            <a:spLocks noGrp="1"/>
          </p:cNvSpPr>
          <p:nvPr>
            <p:ph type="body" sz="quarter" idx="32" hasCustomPrompt="1"/>
          </p:nvPr>
        </p:nvSpPr>
        <p:spPr>
          <a:xfrm>
            <a:off x="6228184" y="2067694"/>
            <a:ext cx="2448272" cy="2448272"/>
          </a:xfrm>
          <a:prstGeom prst="rect">
            <a:avLst/>
          </a:prstGeom>
        </p:spPr>
        <p:txBody>
          <a:bodyPr anchor="t">
            <a:noAutofit/>
          </a:bodyPr>
          <a:lstStyle>
            <a:lvl1pPr marL="0" indent="0" algn="ctr">
              <a:buNone/>
              <a:defRPr sz="1700" b="0">
                <a:solidFill>
                  <a:schemeClr val="tx1"/>
                </a:solidFill>
                <a:latin typeface="Roboto Light" panose="02000000000000000000" pitchFamily="2" charset="0"/>
                <a:ea typeface="Roboto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العربى، هذا النص هو مثال لنص يمكن أن يستبدل في نفس المساحة</a:t>
            </a:r>
          </a:p>
        </p:txBody>
      </p:sp>
      <p:cxnSp>
        <p:nvCxnSpPr>
          <p:cNvPr id="3" name="Straight Connector 2"/>
          <p:cNvCxnSpPr/>
          <p:nvPr userDrawn="1"/>
        </p:nvCxnSpPr>
        <p:spPr>
          <a:xfrm>
            <a:off x="467544" y="1898460"/>
            <a:ext cx="244827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3347864" y="1898460"/>
            <a:ext cx="244827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228184" y="1898460"/>
            <a:ext cx="244827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Tree>
    <p:extLst>
      <p:ext uri="{BB962C8B-B14F-4D97-AF65-F5344CB8AC3E}">
        <p14:creationId xmlns:p14="http://schemas.microsoft.com/office/powerpoint/2010/main" xmlns="" val="688689846"/>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شريحة 34">
    <p:spTree>
      <p:nvGrpSpPr>
        <p:cNvPr id="1" name=""/>
        <p:cNvGrpSpPr/>
        <p:nvPr/>
      </p:nvGrpSpPr>
      <p:grpSpPr>
        <a:xfrm>
          <a:off x="0" y="0"/>
          <a:ext cx="0" cy="0"/>
          <a:chOff x="0" y="0"/>
          <a:chExt cx="0" cy="0"/>
        </a:xfrm>
      </p:grpSpPr>
      <p:sp>
        <p:nvSpPr>
          <p:cNvPr id="76" name="Rectangle 75"/>
          <p:cNvSpPr/>
          <p:nvPr userDrawn="1"/>
        </p:nvSpPr>
        <p:spPr>
          <a:xfrm>
            <a:off x="1195714" y="1059582"/>
            <a:ext cx="6693421" cy="365075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latin typeface="Roboto Condensed Light" panose="02000000000000000000" pitchFamily="2" charset="0"/>
              <a:ea typeface="Roboto Condensed Light" panose="02000000000000000000" pitchFamily="2" charset="0"/>
            </a:endParaRPr>
          </a:p>
        </p:txBody>
      </p:sp>
      <p:sp>
        <p:nvSpPr>
          <p:cNvPr id="35" name="Picture Placeholder 12"/>
          <p:cNvSpPr>
            <a:spLocks noGrp="1"/>
          </p:cNvSpPr>
          <p:nvPr>
            <p:ph type="pic" sz="quarter" idx="18"/>
          </p:nvPr>
        </p:nvSpPr>
        <p:spPr>
          <a:xfrm>
            <a:off x="1195714" y="1059582"/>
            <a:ext cx="6693421" cy="3650756"/>
          </a:xfrm>
          <a:prstGeom prst="rect">
            <a:avLst/>
          </a:prstGeom>
          <a:noFill/>
        </p:spPr>
        <p:txBody>
          <a:bodyPr vert="horz" anchor="t"/>
          <a:lstStyle>
            <a:lvl1pPr>
              <a:defRPr lang="en-US" sz="1200" dirty="0">
                <a:solidFill>
                  <a:schemeClr val="bg1"/>
                </a:solidFill>
              </a:defRPr>
            </a:lvl1pPr>
          </a:lstStyle>
          <a:p>
            <a:pPr marL="0" lvl="0" indent="0" algn="ctr">
              <a:lnSpc>
                <a:spcPct val="300000"/>
              </a:lnSpc>
              <a:buNone/>
            </a:pPr>
            <a:r>
              <a:rPr lang="ar-SA" dirty="0"/>
              <a:t>انقر فوق الأيقونة لإضافة صورة</a:t>
            </a:r>
            <a:endParaRPr lang="en-US" dirty="0"/>
          </a:p>
        </p:txBody>
      </p:sp>
      <p:grpSp>
        <p:nvGrpSpPr>
          <p:cNvPr id="110" name="Group 109"/>
          <p:cNvGrpSpPr/>
          <p:nvPr userDrawn="1"/>
        </p:nvGrpSpPr>
        <p:grpSpPr>
          <a:xfrm>
            <a:off x="7889135" y="1059582"/>
            <a:ext cx="283265" cy="3650910"/>
            <a:chOff x="4124622" y="1480221"/>
            <a:chExt cx="231354" cy="2981848"/>
          </a:xfrm>
        </p:grpSpPr>
        <p:sp>
          <p:nvSpPr>
            <p:cNvPr id="111" name="Rectangle 16"/>
            <p:cNvSpPr/>
            <p:nvPr userDrawn="1"/>
          </p:nvSpPr>
          <p:spPr>
            <a:xfrm>
              <a:off x="4124622" y="1480221"/>
              <a:ext cx="231354" cy="298184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80" h="5164038">
                  <a:moveTo>
                    <a:pt x="0" y="0"/>
                  </a:moveTo>
                  <a:lnTo>
                    <a:pt x="439080" y="0"/>
                  </a:lnTo>
                  <a:lnTo>
                    <a:pt x="83480" y="5164038"/>
                  </a:lnTo>
                  <a:lnTo>
                    <a:pt x="0" y="5164038"/>
                  </a:lnTo>
                  <a:lnTo>
                    <a:pt x="0" y="0"/>
                  </a:lnTo>
                  <a:close/>
                </a:path>
              </a:pathLst>
            </a:custGeom>
            <a:solidFill>
              <a:schemeClr val="bg1">
                <a:lumMod val="7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sp>
          <p:nvSpPr>
            <p:cNvPr id="112" name="Rectangle 16"/>
            <p:cNvSpPr/>
            <p:nvPr userDrawn="1"/>
          </p:nvSpPr>
          <p:spPr>
            <a:xfrm>
              <a:off x="4124622" y="1480221"/>
              <a:ext cx="147708" cy="298184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 name="connsiteX0" fmla="*/ 0 w 280330"/>
                <a:gd name="connsiteY0" fmla="*/ 0 h 5164038"/>
                <a:gd name="connsiteX1" fmla="*/ 280330 w 280330"/>
                <a:gd name="connsiteY1" fmla="*/ 0 h 5164038"/>
                <a:gd name="connsiteX2" fmla="*/ 83480 w 280330"/>
                <a:gd name="connsiteY2" fmla="*/ 5164038 h 5164038"/>
                <a:gd name="connsiteX3" fmla="*/ 0 w 280330"/>
                <a:gd name="connsiteY3" fmla="*/ 5164038 h 5164038"/>
                <a:gd name="connsiteX4" fmla="*/ 0 w 28033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30" h="5164038">
                  <a:moveTo>
                    <a:pt x="0" y="0"/>
                  </a:moveTo>
                  <a:lnTo>
                    <a:pt x="280330" y="0"/>
                  </a:lnTo>
                  <a:lnTo>
                    <a:pt x="83480" y="5164038"/>
                  </a:lnTo>
                  <a:lnTo>
                    <a:pt x="0" y="5164038"/>
                  </a:lnTo>
                  <a:lnTo>
                    <a:pt x="0" y="0"/>
                  </a:lnTo>
                  <a:close/>
                </a:path>
              </a:pathLst>
            </a:cu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grpSp>
      <p:sp>
        <p:nvSpPr>
          <p:cNvPr id="11"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Tree>
    <p:extLst>
      <p:ext uri="{BB962C8B-B14F-4D97-AF65-F5344CB8AC3E}">
        <p14:creationId xmlns:p14="http://schemas.microsoft.com/office/powerpoint/2010/main" xmlns="" val="276128713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شريحة 35">
    <p:spTree>
      <p:nvGrpSpPr>
        <p:cNvPr id="1" name=""/>
        <p:cNvGrpSpPr/>
        <p:nvPr/>
      </p:nvGrpSpPr>
      <p:grpSpPr>
        <a:xfrm>
          <a:off x="0" y="0"/>
          <a:ext cx="0" cy="0"/>
          <a:chOff x="0" y="0"/>
          <a:chExt cx="0" cy="0"/>
        </a:xfrm>
      </p:grpSpPr>
      <p:sp>
        <p:nvSpPr>
          <p:cNvPr id="74" name="Rectangle 73"/>
          <p:cNvSpPr/>
          <p:nvPr userDrawn="1"/>
        </p:nvSpPr>
        <p:spPr>
          <a:xfrm>
            <a:off x="463149" y="1419713"/>
            <a:ext cx="3961327" cy="216060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latin typeface="Roboto Condensed Light" panose="02000000000000000000" pitchFamily="2" charset="0"/>
              <a:ea typeface="Roboto Condensed Light" panose="02000000000000000000" pitchFamily="2" charset="0"/>
            </a:endParaRPr>
          </a:p>
        </p:txBody>
      </p:sp>
      <p:sp>
        <p:nvSpPr>
          <p:cNvPr id="31" name="Rectangle 30"/>
          <p:cNvSpPr/>
          <p:nvPr userDrawn="1"/>
        </p:nvSpPr>
        <p:spPr>
          <a:xfrm>
            <a:off x="4715381" y="1419713"/>
            <a:ext cx="3961327" cy="216060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latin typeface="Roboto Condensed Light" panose="02000000000000000000" pitchFamily="2" charset="0"/>
              <a:ea typeface="Roboto Condensed Light" panose="02000000000000000000" pitchFamily="2" charset="0"/>
            </a:endParaRPr>
          </a:p>
        </p:txBody>
      </p:sp>
      <p:sp>
        <p:nvSpPr>
          <p:cNvPr id="85" name="Picture Placeholder 12"/>
          <p:cNvSpPr>
            <a:spLocks noGrp="1"/>
          </p:cNvSpPr>
          <p:nvPr>
            <p:ph type="pic" sz="quarter" idx="18"/>
          </p:nvPr>
        </p:nvSpPr>
        <p:spPr>
          <a:xfrm>
            <a:off x="463784" y="1420076"/>
            <a:ext cx="3960056" cy="2160149"/>
          </a:xfrm>
          <a:prstGeom prst="rect">
            <a:avLst/>
          </a:prstGeom>
          <a:noFill/>
        </p:spPr>
        <p:txBody>
          <a:bodyPr vert="horz" anchor="t"/>
          <a:lstStyle>
            <a:lvl1pPr>
              <a:defRPr lang="en-US" sz="1200" dirty="0">
                <a:solidFill>
                  <a:schemeClr val="bg1"/>
                </a:solidFill>
              </a:defRPr>
            </a:lvl1pPr>
          </a:lstStyle>
          <a:p>
            <a:pPr marL="0" lvl="0" indent="0" algn="ctr">
              <a:lnSpc>
                <a:spcPct val="300000"/>
              </a:lnSpc>
              <a:buNone/>
            </a:pPr>
            <a:r>
              <a:rPr lang="ar-SA"/>
              <a:t>انقر فوق الأيقونة لإضافة صورة</a:t>
            </a:r>
            <a:endParaRPr lang="en-US" dirty="0"/>
          </a:p>
        </p:txBody>
      </p:sp>
      <p:sp>
        <p:nvSpPr>
          <p:cNvPr id="32" name="Picture Placeholder 12"/>
          <p:cNvSpPr>
            <a:spLocks noGrp="1"/>
          </p:cNvSpPr>
          <p:nvPr>
            <p:ph type="pic" sz="quarter" idx="19"/>
          </p:nvPr>
        </p:nvSpPr>
        <p:spPr>
          <a:xfrm>
            <a:off x="4716016" y="1420076"/>
            <a:ext cx="3960056" cy="2160149"/>
          </a:xfrm>
          <a:prstGeom prst="rect">
            <a:avLst/>
          </a:prstGeom>
          <a:noFill/>
        </p:spPr>
        <p:txBody>
          <a:bodyPr vert="horz" anchor="t"/>
          <a:lstStyle>
            <a:lvl1pPr>
              <a:defRPr lang="en-US" sz="1200" dirty="0">
                <a:solidFill>
                  <a:schemeClr val="bg1"/>
                </a:solidFill>
              </a:defRPr>
            </a:lvl1pPr>
          </a:lstStyle>
          <a:p>
            <a:pPr marL="0" lvl="0" indent="0" algn="ctr">
              <a:lnSpc>
                <a:spcPct val="300000"/>
              </a:lnSpc>
              <a:buNone/>
            </a:pPr>
            <a:r>
              <a:rPr lang="ar-SA"/>
              <a:t>انقر فوق الأيقونة لإضافة صورة</a:t>
            </a:r>
            <a:endParaRPr lang="en-US" dirty="0"/>
          </a:p>
        </p:txBody>
      </p:sp>
      <p:sp>
        <p:nvSpPr>
          <p:cNvPr id="75" name="Text Placeholder 14"/>
          <p:cNvSpPr>
            <a:spLocks noGrp="1"/>
          </p:cNvSpPr>
          <p:nvPr>
            <p:ph type="body" sz="quarter" idx="17" hasCustomPrompt="1"/>
          </p:nvPr>
        </p:nvSpPr>
        <p:spPr>
          <a:xfrm>
            <a:off x="458705" y="3587411"/>
            <a:ext cx="3970214" cy="857354"/>
          </a:xfrm>
          <a:prstGeom prst="rect">
            <a:avLst/>
          </a:prstGeom>
        </p:spPr>
        <p:txBody>
          <a:bodyPr>
            <a:normAutofit/>
          </a:bodyPr>
          <a:lstStyle>
            <a:lvl1pPr marL="0" indent="0" algn="ctr">
              <a:buNone/>
              <a:defRPr sz="200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انقــر هنــا لإضــافة النـص الذي تريــده ويتـوافـق مع الصورة</a:t>
            </a:r>
          </a:p>
        </p:txBody>
      </p:sp>
      <p:grpSp>
        <p:nvGrpSpPr>
          <p:cNvPr id="3" name="Group 2"/>
          <p:cNvGrpSpPr/>
          <p:nvPr userDrawn="1"/>
        </p:nvGrpSpPr>
        <p:grpSpPr>
          <a:xfrm>
            <a:off x="4424475" y="1419622"/>
            <a:ext cx="167643" cy="2160695"/>
            <a:chOff x="4124622" y="1480221"/>
            <a:chExt cx="231354" cy="2981848"/>
          </a:xfrm>
        </p:grpSpPr>
        <p:sp>
          <p:nvSpPr>
            <p:cNvPr id="108" name="Rectangle 16"/>
            <p:cNvSpPr/>
            <p:nvPr userDrawn="1"/>
          </p:nvSpPr>
          <p:spPr>
            <a:xfrm>
              <a:off x="4124622" y="1480221"/>
              <a:ext cx="231354" cy="298184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80" h="5164038">
                  <a:moveTo>
                    <a:pt x="0" y="0"/>
                  </a:moveTo>
                  <a:lnTo>
                    <a:pt x="439080" y="0"/>
                  </a:lnTo>
                  <a:lnTo>
                    <a:pt x="83480" y="5164038"/>
                  </a:lnTo>
                  <a:lnTo>
                    <a:pt x="0" y="5164038"/>
                  </a:lnTo>
                  <a:lnTo>
                    <a:pt x="0" y="0"/>
                  </a:lnTo>
                  <a:close/>
                </a:path>
              </a:pathLst>
            </a:custGeom>
            <a:solidFill>
              <a:schemeClr val="bg1">
                <a:lumMod val="7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sp>
          <p:nvSpPr>
            <p:cNvPr id="109" name="Rectangle 16"/>
            <p:cNvSpPr/>
            <p:nvPr userDrawn="1"/>
          </p:nvSpPr>
          <p:spPr>
            <a:xfrm>
              <a:off x="4124622" y="1480221"/>
              <a:ext cx="147708" cy="298184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 name="connsiteX0" fmla="*/ 0 w 280330"/>
                <a:gd name="connsiteY0" fmla="*/ 0 h 5164038"/>
                <a:gd name="connsiteX1" fmla="*/ 280330 w 280330"/>
                <a:gd name="connsiteY1" fmla="*/ 0 h 5164038"/>
                <a:gd name="connsiteX2" fmla="*/ 83480 w 280330"/>
                <a:gd name="connsiteY2" fmla="*/ 5164038 h 5164038"/>
                <a:gd name="connsiteX3" fmla="*/ 0 w 280330"/>
                <a:gd name="connsiteY3" fmla="*/ 5164038 h 5164038"/>
                <a:gd name="connsiteX4" fmla="*/ 0 w 28033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30" h="5164038">
                  <a:moveTo>
                    <a:pt x="0" y="0"/>
                  </a:moveTo>
                  <a:lnTo>
                    <a:pt x="280330" y="0"/>
                  </a:lnTo>
                  <a:lnTo>
                    <a:pt x="83480" y="5164038"/>
                  </a:lnTo>
                  <a:lnTo>
                    <a:pt x="0" y="5164038"/>
                  </a:lnTo>
                  <a:lnTo>
                    <a:pt x="0" y="0"/>
                  </a:lnTo>
                  <a:close/>
                </a:path>
              </a:pathLst>
            </a:cu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grpSp>
      <p:sp>
        <p:nvSpPr>
          <p:cNvPr id="33" name="Text Placeholder 14"/>
          <p:cNvSpPr>
            <a:spLocks noGrp="1"/>
          </p:cNvSpPr>
          <p:nvPr>
            <p:ph type="body" sz="quarter" idx="20" hasCustomPrompt="1"/>
          </p:nvPr>
        </p:nvSpPr>
        <p:spPr>
          <a:xfrm>
            <a:off x="4710937" y="3587411"/>
            <a:ext cx="3970214" cy="857354"/>
          </a:xfrm>
          <a:prstGeom prst="rect">
            <a:avLst/>
          </a:prstGeom>
        </p:spPr>
        <p:txBody>
          <a:bodyPr>
            <a:normAutofit/>
          </a:bodyPr>
          <a:lstStyle>
            <a:lvl1pPr marL="0" indent="0" algn="ctr">
              <a:buNone/>
              <a:defRPr sz="2000" baseline="0">
                <a:solidFill>
                  <a:schemeClr val="tx2"/>
                </a:solidFill>
                <a:latin typeface="Roboto Condensed Light" panose="02000000000000000000" pitchFamily="2" charset="0"/>
                <a:ea typeface="Roboto Condensed Light" panose="02000000000000000000" pitchFamily="2" charset="0"/>
              </a:defRPr>
            </a:lvl1pPr>
          </a:lstStyle>
          <a:p>
            <a:pPr lvl="0"/>
            <a:r>
              <a:rPr lang="ar-SA" noProof="0" dirty="0"/>
              <a:t>انقــر هنــا لإضــافة النـص الذي تريــده ويتـوافـق مع الصورة</a:t>
            </a:r>
          </a:p>
        </p:txBody>
      </p:sp>
      <p:grpSp>
        <p:nvGrpSpPr>
          <p:cNvPr id="40" name="Group 39"/>
          <p:cNvGrpSpPr/>
          <p:nvPr userDrawn="1"/>
        </p:nvGrpSpPr>
        <p:grpSpPr>
          <a:xfrm>
            <a:off x="8676707" y="1419621"/>
            <a:ext cx="167643" cy="2160695"/>
            <a:chOff x="4124622" y="1480221"/>
            <a:chExt cx="231354" cy="2981848"/>
          </a:xfrm>
        </p:grpSpPr>
        <p:sp>
          <p:nvSpPr>
            <p:cNvPr id="41" name="Rectangle 16"/>
            <p:cNvSpPr/>
            <p:nvPr userDrawn="1"/>
          </p:nvSpPr>
          <p:spPr>
            <a:xfrm>
              <a:off x="4124622" y="1480221"/>
              <a:ext cx="231354" cy="298184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80" h="5164038">
                  <a:moveTo>
                    <a:pt x="0" y="0"/>
                  </a:moveTo>
                  <a:lnTo>
                    <a:pt x="439080" y="0"/>
                  </a:lnTo>
                  <a:lnTo>
                    <a:pt x="83480" y="5164038"/>
                  </a:lnTo>
                  <a:lnTo>
                    <a:pt x="0" y="5164038"/>
                  </a:lnTo>
                  <a:lnTo>
                    <a:pt x="0" y="0"/>
                  </a:lnTo>
                  <a:close/>
                </a:path>
              </a:pathLst>
            </a:custGeom>
            <a:solidFill>
              <a:schemeClr val="bg1">
                <a:lumMod val="7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sp>
          <p:nvSpPr>
            <p:cNvPr id="42" name="Rectangle 16"/>
            <p:cNvSpPr/>
            <p:nvPr userDrawn="1"/>
          </p:nvSpPr>
          <p:spPr>
            <a:xfrm>
              <a:off x="4124622" y="1480221"/>
              <a:ext cx="147708" cy="298184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 name="connsiteX0" fmla="*/ 0 w 280330"/>
                <a:gd name="connsiteY0" fmla="*/ 0 h 5164038"/>
                <a:gd name="connsiteX1" fmla="*/ 280330 w 280330"/>
                <a:gd name="connsiteY1" fmla="*/ 0 h 5164038"/>
                <a:gd name="connsiteX2" fmla="*/ 83480 w 280330"/>
                <a:gd name="connsiteY2" fmla="*/ 5164038 h 5164038"/>
                <a:gd name="connsiteX3" fmla="*/ 0 w 280330"/>
                <a:gd name="connsiteY3" fmla="*/ 5164038 h 5164038"/>
                <a:gd name="connsiteX4" fmla="*/ 0 w 28033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30" h="5164038">
                  <a:moveTo>
                    <a:pt x="0" y="0"/>
                  </a:moveTo>
                  <a:lnTo>
                    <a:pt x="280330" y="0"/>
                  </a:lnTo>
                  <a:lnTo>
                    <a:pt x="83480" y="5164038"/>
                  </a:lnTo>
                  <a:lnTo>
                    <a:pt x="0" y="5164038"/>
                  </a:lnTo>
                  <a:lnTo>
                    <a:pt x="0" y="0"/>
                  </a:lnTo>
                  <a:close/>
                </a:path>
              </a:pathLst>
            </a:cu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grpSp>
      <p:sp>
        <p:nvSpPr>
          <p:cNvPr id="18"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معرض من صــورتين</a:t>
            </a:r>
            <a:endParaRPr lang="en-US" dirty="0"/>
          </a:p>
        </p:txBody>
      </p:sp>
    </p:spTree>
    <p:extLst>
      <p:ext uri="{BB962C8B-B14F-4D97-AF65-F5344CB8AC3E}">
        <p14:creationId xmlns:p14="http://schemas.microsoft.com/office/powerpoint/2010/main" xmlns="" val="11165191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uild="p">
        <p:tmplLst>
          <p:tmpl lvl="1">
            <p:tnLst>
              <p:par>
                <p:cTn presetID="10" presetClass="entr" presetSubtype="0" fill="hold" nodeType="click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شريحة 36">
    <p:spTree>
      <p:nvGrpSpPr>
        <p:cNvPr id="1" name=""/>
        <p:cNvGrpSpPr/>
        <p:nvPr/>
      </p:nvGrpSpPr>
      <p:grpSpPr>
        <a:xfrm>
          <a:off x="0" y="0"/>
          <a:ext cx="0" cy="0"/>
          <a:chOff x="0" y="0"/>
          <a:chExt cx="0" cy="0"/>
        </a:xfrm>
      </p:grpSpPr>
      <p:grpSp>
        <p:nvGrpSpPr>
          <p:cNvPr id="74" name="Group 73"/>
          <p:cNvGrpSpPr/>
          <p:nvPr userDrawn="1"/>
        </p:nvGrpSpPr>
        <p:grpSpPr>
          <a:xfrm>
            <a:off x="4648489" y="1480221"/>
            <a:ext cx="1969009" cy="1335499"/>
            <a:chOff x="595935" y="987574"/>
            <a:chExt cx="3562912" cy="3339033"/>
          </a:xfrm>
        </p:grpSpPr>
        <p:sp>
          <p:nvSpPr>
            <p:cNvPr id="75" name="Rectangle 74"/>
            <p:cNvSpPr/>
            <p:nvPr userDrawn="1"/>
          </p:nvSpPr>
          <p:spPr>
            <a:xfrm>
              <a:off x="595935" y="987574"/>
              <a:ext cx="3339032" cy="3339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grpSp>
          <p:nvGrpSpPr>
            <p:cNvPr id="76" name="Group 75"/>
            <p:cNvGrpSpPr/>
            <p:nvPr userDrawn="1"/>
          </p:nvGrpSpPr>
          <p:grpSpPr>
            <a:xfrm>
              <a:off x="3914518" y="987575"/>
              <a:ext cx="244329" cy="3339032"/>
              <a:chOff x="5129827" y="0"/>
              <a:chExt cx="377872" cy="5164038"/>
            </a:xfrm>
          </p:grpSpPr>
          <p:sp>
            <p:nvSpPr>
              <p:cNvPr id="77" name="Rectangle 16"/>
              <p:cNvSpPr/>
              <p:nvPr userDrawn="1"/>
            </p:nvSpPr>
            <p:spPr>
              <a:xfrm>
                <a:off x="5129827" y="0"/>
                <a:ext cx="377872" cy="516403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80" h="5164038">
                    <a:moveTo>
                      <a:pt x="0" y="0"/>
                    </a:moveTo>
                    <a:lnTo>
                      <a:pt x="439080" y="0"/>
                    </a:lnTo>
                    <a:lnTo>
                      <a:pt x="83480" y="5164038"/>
                    </a:lnTo>
                    <a:lnTo>
                      <a:pt x="0" y="5164038"/>
                    </a:lnTo>
                    <a:lnTo>
                      <a:pt x="0" y="0"/>
                    </a:lnTo>
                    <a:close/>
                  </a:path>
                </a:pathLst>
              </a:custGeom>
              <a:solidFill>
                <a:schemeClr val="bg1">
                  <a:lumMod val="7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sp>
            <p:nvSpPr>
              <p:cNvPr id="78" name="Rectangle 16"/>
              <p:cNvSpPr/>
              <p:nvPr userDrawn="1"/>
            </p:nvSpPr>
            <p:spPr>
              <a:xfrm>
                <a:off x="5129827" y="0"/>
                <a:ext cx="241252" cy="516403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 name="connsiteX0" fmla="*/ 0 w 280330"/>
                  <a:gd name="connsiteY0" fmla="*/ 0 h 5164038"/>
                  <a:gd name="connsiteX1" fmla="*/ 280330 w 280330"/>
                  <a:gd name="connsiteY1" fmla="*/ 0 h 5164038"/>
                  <a:gd name="connsiteX2" fmla="*/ 83480 w 280330"/>
                  <a:gd name="connsiteY2" fmla="*/ 5164038 h 5164038"/>
                  <a:gd name="connsiteX3" fmla="*/ 0 w 280330"/>
                  <a:gd name="connsiteY3" fmla="*/ 5164038 h 5164038"/>
                  <a:gd name="connsiteX4" fmla="*/ 0 w 28033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30" h="5164038">
                    <a:moveTo>
                      <a:pt x="0" y="0"/>
                    </a:moveTo>
                    <a:lnTo>
                      <a:pt x="280330" y="0"/>
                    </a:lnTo>
                    <a:lnTo>
                      <a:pt x="83480" y="5164038"/>
                    </a:lnTo>
                    <a:lnTo>
                      <a:pt x="0" y="5164038"/>
                    </a:lnTo>
                    <a:lnTo>
                      <a:pt x="0" y="0"/>
                    </a:lnTo>
                    <a:close/>
                  </a:path>
                </a:pathLst>
              </a:cu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grpSp>
      </p:grpSp>
      <p:grpSp>
        <p:nvGrpSpPr>
          <p:cNvPr id="79" name="Group 78"/>
          <p:cNvGrpSpPr/>
          <p:nvPr userDrawn="1"/>
        </p:nvGrpSpPr>
        <p:grpSpPr>
          <a:xfrm>
            <a:off x="4648489" y="3126570"/>
            <a:ext cx="1969009" cy="1335499"/>
            <a:chOff x="595935" y="987574"/>
            <a:chExt cx="3562912" cy="3339033"/>
          </a:xfrm>
        </p:grpSpPr>
        <p:sp>
          <p:nvSpPr>
            <p:cNvPr id="80" name="Rectangle 79"/>
            <p:cNvSpPr/>
            <p:nvPr userDrawn="1"/>
          </p:nvSpPr>
          <p:spPr>
            <a:xfrm>
              <a:off x="595935" y="987574"/>
              <a:ext cx="3339032" cy="3339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grpSp>
          <p:nvGrpSpPr>
            <p:cNvPr id="81" name="Group 80"/>
            <p:cNvGrpSpPr/>
            <p:nvPr userDrawn="1"/>
          </p:nvGrpSpPr>
          <p:grpSpPr>
            <a:xfrm>
              <a:off x="3914518" y="987575"/>
              <a:ext cx="244329" cy="3339032"/>
              <a:chOff x="5129827" y="0"/>
              <a:chExt cx="377872" cy="5164038"/>
            </a:xfrm>
          </p:grpSpPr>
          <p:sp>
            <p:nvSpPr>
              <p:cNvPr id="82" name="Rectangle 16"/>
              <p:cNvSpPr/>
              <p:nvPr userDrawn="1"/>
            </p:nvSpPr>
            <p:spPr>
              <a:xfrm>
                <a:off x="5129827" y="0"/>
                <a:ext cx="377872" cy="516403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80" h="5164038">
                    <a:moveTo>
                      <a:pt x="0" y="0"/>
                    </a:moveTo>
                    <a:lnTo>
                      <a:pt x="439080" y="0"/>
                    </a:lnTo>
                    <a:lnTo>
                      <a:pt x="83480" y="5164038"/>
                    </a:lnTo>
                    <a:lnTo>
                      <a:pt x="0" y="5164038"/>
                    </a:lnTo>
                    <a:lnTo>
                      <a:pt x="0" y="0"/>
                    </a:lnTo>
                    <a:close/>
                  </a:path>
                </a:pathLst>
              </a:custGeom>
              <a:solidFill>
                <a:schemeClr val="bg1">
                  <a:lumMod val="7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sp>
            <p:nvSpPr>
              <p:cNvPr id="83" name="Rectangle 16"/>
              <p:cNvSpPr/>
              <p:nvPr userDrawn="1"/>
            </p:nvSpPr>
            <p:spPr>
              <a:xfrm>
                <a:off x="5129827" y="0"/>
                <a:ext cx="241252" cy="516403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 name="connsiteX0" fmla="*/ 0 w 280330"/>
                  <a:gd name="connsiteY0" fmla="*/ 0 h 5164038"/>
                  <a:gd name="connsiteX1" fmla="*/ 280330 w 280330"/>
                  <a:gd name="connsiteY1" fmla="*/ 0 h 5164038"/>
                  <a:gd name="connsiteX2" fmla="*/ 83480 w 280330"/>
                  <a:gd name="connsiteY2" fmla="*/ 5164038 h 5164038"/>
                  <a:gd name="connsiteX3" fmla="*/ 0 w 280330"/>
                  <a:gd name="connsiteY3" fmla="*/ 5164038 h 5164038"/>
                  <a:gd name="connsiteX4" fmla="*/ 0 w 28033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30" h="5164038">
                    <a:moveTo>
                      <a:pt x="0" y="0"/>
                    </a:moveTo>
                    <a:lnTo>
                      <a:pt x="280330" y="0"/>
                    </a:lnTo>
                    <a:lnTo>
                      <a:pt x="83480" y="5164038"/>
                    </a:lnTo>
                    <a:lnTo>
                      <a:pt x="0" y="5164038"/>
                    </a:lnTo>
                    <a:lnTo>
                      <a:pt x="0" y="0"/>
                    </a:lnTo>
                    <a:close/>
                  </a:path>
                </a:pathLst>
              </a:cu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grpSp>
      </p:grpSp>
      <p:grpSp>
        <p:nvGrpSpPr>
          <p:cNvPr id="84" name="Group 83"/>
          <p:cNvGrpSpPr/>
          <p:nvPr userDrawn="1"/>
        </p:nvGrpSpPr>
        <p:grpSpPr>
          <a:xfrm>
            <a:off x="6797393" y="1480221"/>
            <a:ext cx="1969009" cy="1335499"/>
            <a:chOff x="595935" y="987574"/>
            <a:chExt cx="3562912" cy="3339033"/>
          </a:xfrm>
        </p:grpSpPr>
        <p:sp>
          <p:nvSpPr>
            <p:cNvPr id="85" name="Rectangle 84"/>
            <p:cNvSpPr/>
            <p:nvPr userDrawn="1"/>
          </p:nvSpPr>
          <p:spPr>
            <a:xfrm>
              <a:off x="595935" y="987574"/>
              <a:ext cx="3339032" cy="3339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grpSp>
          <p:nvGrpSpPr>
            <p:cNvPr id="86" name="Group 85"/>
            <p:cNvGrpSpPr/>
            <p:nvPr userDrawn="1"/>
          </p:nvGrpSpPr>
          <p:grpSpPr>
            <a:xfrm>
              <a:off x="3914518" y="987575"/>
              <a:ext cx="244329" cy="3339032"/>
              <a:chOff x="5129827" y="0"/>
              <a:chExt cx="377872" cy="5164038"/>
            </a:xfrm>
          </p:grpSpPr>
          <p:sp>
            <p:nvSpPr>
              <p:cNvPr id="87" name="Rectangle 16"/>
              <p:cNvSpPr/>
              <p:nvPr userDrawn="1"/>
            </p:nvSpPr>
            <p:spPr>
              <a:xfrm>
                <a:off x="5129827" y="0"/>
                <a:ext cx="377872" cy="516403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80" h="5164038">
                    <a:moveTo>
                      <a:pt x="0" y="0"/>
                    </a:moveTo>
                    <a:lnTo>
                      <a:pt x="439080" y="0"/>
                    </a:lnTo>
                    <a:lnTo>
                      <a:pt x="83480" y="5164038"/>
                    </a:lnTo>
                    <a:lnTo>
                      <a:pt x="0" y="5164038"/>
                    </a:lnTo>
                    <a:lnTo>
                      <a:pt x="0" y="0"/>
                    </a:lnTo>
                    <a:close/>
                  </a:path>
                </a:pathLst>
              </a:custGeom>
              <a:solidFill>
                <a:schemeClr val="bg1">
                  <a:lumMod val="7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sp>
            <p:nvSpPr>
              <p:cNvPr id="88" name="Rectangle 16"/>
              <p:cNvSpPr/>
              <p:nvPr userDrawn="1"/>
            </p:nvSpPr>
            <p:spPr>
              <a:xfrm>
                <a:off x="5129827" y="0"/>
                <a:ext cx="241252" cy="516403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 name="connsiteX0" fmla="*/ 0 w 280330"/>
                  <a:gd name="connsiteY0" fmla="*/ 0 h 5164038"/>
                  <a:gd name="connsiteX1" fmla="*/ 280330 w 280330"/>
                  <a:gd name="connsiteY1" fmla="*/ 0 h 5164038"/>
                  <a:gd name="connsiteX2" fmla="*/ 83480 w 280330"/>
                  <a:gd name="connsiteY2" fmla="*/ 5164038 h 5164038"/>
                  <a:gd name="connsiteX3" fmla="*/ 0 w 280330"/>
                  <a:gd name="connsiteY3" fmla="*/ 5164038 h 5164038"/>
                  <a:gd name="connsiteX4" fmla="*/ 0 w 28033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30" h="5164038">
                    <a:moveTo>
                      <a:pt x="0" y="0"/>
                    </a:moveTo>
                    <a:lnTo>
                      <a:pt x="280330" y="0"/>
                    </a:lnTo>
                    <a:lnTo>
                      <a:pt x="83480" y="5164038"/>
                    </a:lnTo>
                    <a:lnTo>
                      <a:pt x="0" y="5164038"/>
                    </a:lnTo>
                    <a:lnTo>
                      <a:pt x="0" y="0"/>
                    </a:lnTo>
                    <a:close/>
                  </a:path>
                </a:pathLst>
              </a:cu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grpSp>
      </p:grpSp>
      <p:grpSp>
        <p:nvGrpSpPr>
          <p:cNvPr id="89" name="Group 88"/>
          <p:cNvGrpSpPr/>
          <p:nvPr userDrawn="1"/>
        </p:nvGrpSpPr>
        <p:grpSpPr>
          <a:xfrm>
            <a:off x="6797393" y="3126570"/>
            <a:ext cx="1969009" cy="1335499"/>
            <a:chOff x="595935" y="987574"/>
            <a:chExt cx="3562912" cy="3339033"/>
          </a:xfrm>
        </p:grpSpPr>
        <p:sp>
          <p:nvSpPr>
            <p:cNvPr id="90" name="Rectangle 89"/>
            <p:cNvSpPr/>
            <p:nvPr userDrawn="1"/>
          </p:nvSpPr>
          <p:spPr>
            <a:xfrm>
              <a:off x="595935" y="987574"/>
              <a:ext cx="3339032" cy="3339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grpSp>
          <p:nvGrpSpPr>
            <p:cNvPr id="91" name="Group 90"/>
            <p:cNvGrpSpPr/>
            <p:nvPr userDrawn="1"/>
          </p:nvGrpSpPr>
          <p:grpSpPr>
            <a:xfrm>
              <a:off x="3914518" y="987575"/>
              <a:ext cx="244329" cy="3339032"/>
              <a:chOff x="5129827" y="0"/>
              <a:chExt cx="377872" cy="5164038"/>
            </a:xfrm>
          </p:grpSpPr>
          <p:sp>
            <p:nvSpPr>
              <p:cNvPr id="92" name="Rectangle 16"/>
              <p:cNvSpPr/>
              <p:nvPr userDrawn="1"/>
            </p:nvSpPr>
            <p:spPr>
              <a:xfrm>
                <a:off x="5129827" y="0"/>
                <a:ext cx="377872" cy="516403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80" h="5164038">
                    <a:moveTo>
                      <a:pt x="0" y="0"/>
                    </a:moveTo>
                    <a:lnTo>
                      <a:pt x="439080" y="0"/>
                    </a:lnTo>
                    <a:lnTo>
                      <a:pt x="83480" y="5164038"/>
                    </a:lnTo>
                    <a:lnTo>
                      <a:pt x="0" y="5164038"/>
                    </a:lnTo>
                    <a:lnTo>
                      <a:pt x="0" y="0"/>
                    </a:lnTo>
                    <a:close/>
                  </a:path>
                </a:pathLst>
              </a:custGeom>
              <a:solidFill>
                <a:schemeClr val="bg1">
                  <a:lumMod val="7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sp>
            <p:nvSpPr>
              <p:cNvPr id="93" name="Rectangle 16"/>
              <p:cNvSpPr/>
              <p:nvPr userDrawn="1"/>
            </p:nvSpPr>
            <p:spPr>
              <a:xfrm>
                <a:off x="5129827" y="0"/>
                <a:ext cx="241252" cy="516403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 name="connsiteX0" fmla="*/ 0 w 280330"/>
                  <a:gd name="connsiteY0" fmla="*/ 0 h 5164038"/>
                  <a:gd name="connsiteX1" fmla="*/ 280330 w 280330"/>
                  <a:gd name="connsiteY1" fmla="*/ 0 h 5164038"/>
                  <a:gd name="connsiteX2" fmla="*/ 83480 w 280330"/>
                  <a:gd name="connsiteY2" fmla="*/ 5164038 h 5164038"/>
                  <a:gd name="connsiteX3" fmla="*/ 0 w 280330"/>
                  <a:gd name="connsiteY3" fmla="*/ 5164038 h 5164038"/>
                  <a:gd name="connsiteX4" fmla="*/ 0 w 28033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30" h="5164038">
                    <a:moveTo>
                      <a:pt x="0" y="0"/>
                    </a:moveTo>
                    <a:lnTo>
                      <a:pt x="280330" y="0"/>
                    </a:lnTo>
                    <a:lnTo>
                      <a:pt x="83480" y="5164038"/>
                    </a:lnTo>
                    <a:lnTo>
                      <a:pt x="0" y="5164038"/>
                    </a:lnTo>
                    <a:lnTo>
                      <a:pt x="0" y="0"/>
                    </a:lnTo>
                    <a:close/>
                  </a:path>
                </a:pathLst>
              </a:cu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grpSp>
      </p:grpSp>
      <p:grpSp>
        <p:nvGrpSpPr>
          <p:cNvPr id="3" name="Group 2"/>
          <p:cNvGrpSpPr/>
          <p:nvPr userDrawn="1"/>
        </p:nvGrpSpPr>
        <p:grpSpPr>
          <a:xfrm>
            <a:off x="467544" y="1480220"/>
            <a:ext cx="3888432" cy="2981849"/>
            <a:chOff x="467544" y="1480220"/>
            <a:chExt cx="3888432" cy="2981849"/>
          </a:xfrm>
        </p:grpSpPr>
        <p:grpSp>
          <p:nvGrpSpPr>
            <p:cNvPr id="7" name="Group 6"/>
            <p:cNvGrpSpPr/>
            <p:nvPr userDrawn="1"/>
          </p:nvGrpSpPr>
          <p:grpSpPr>
            <a:xfrm>
              <a:off x="4124622" y="1480221"/>
              <a:ext cx="231354" cy="2981848"/>
              <a:chOff x="5129827" y="0"/>
              <a:chExt cx="377872" cy="5164038"/>
            </a:xfrm>
          </p:grpSpPr>
          <p:sp>
            <p:nvSpPr>
              <p:cNvPr id="18" name="Rectangle 16"/>
              <p:cNvSpPr/>
              <p:nvPr userDrawn="1"/>
            </p:nvSpPr>
            <p:spPr>
              <a:xfrm>
                <a:off x="5129827" y="0"/>
                <a:ext cx="377872" cy="516403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80" h="5164038">
                    <a:moveTo>
                      <a:pt x="0" y="0"/>
                    </a:moveTo>
                    <a:lnTo>
                      <a:pt x="439080" y="0"/>
                    </a:lnTo>
                    <a:lnTo>
                      <a:pt x="83480" y="5164038"/>
                    </a:lnTo>
                    <a:lnTo>
                      <a:pt x="0" y="5164038"/>
                    </a:lnTo>
                    <a:lnTo>
                      <a:pt x="0" y="0"/>
                    </a:lnTo>
                    <a:close/>
                  </a:path>
                </a:pathLst>
              </a:custGeom>
              <a:solidFill>
                <a:schemeClr val="bg1">
                  <a:lumMod val="75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sp>
            <p:nvSpPr>
              <p:cNvPr id="19" name="Rectangle 16"/>
              <p:cNvSpPr/>
              <p:nvPr userDrawn="1"/>
            </p:nvSpPr>
            <p:spPr>
              <a:xfrm>
                <a:off x="5129827" y="0"/>
                <a:ext cx="241252" cy="5164038"/>
              </a:xfrm>
              <a:custGeom>
                <a:avLst/>
                <a:gdLst>
                  <a:gd name="connsiteX0" fmla="*/ 0 w 439080"/>
                  <a:gd name="connsiteY0" fmla="*/ 0 h 5164038"/>
                  <a:gd name="connsiteX1" fmla="*/ 439080 w 439080"/>
                  <a:gd name="connsiteY1" fmla="*/ 0 h 5164038"/>
                  <a:gd name="connsiteX2" fmla="*/ 439080 w 439080"/>
                  <a:gd name="connsiteY2" fmla="*/ 5164038 h 5164038"/>
                  <a:gd name="connsiteX3" fmla="*/ 0 w 439080"/>
                  <a:gd name="connsiteY3" fmla="*/ 5164038 h 5164038"/>
                  <a:gd name="connsiteX4" fmla="*/ 0 w 439080"/>
                  <a:gd name="connsiteY4" fmla="*/ 0 h 5164038"/>
                  <a:gd name="connsiteX0" fmla="*/ 0 w 439080"/>
                  <a:gd name="connsiteY0" fmla="*/ 0 h 5164038"/>
                  <a:gd name="connsiteX1" fmla="*/ 439080 w 439080"/>
                  <a:gd name="connsiteY1" fmla="*/ 0 h 5164038"/>
                  <a:gd name="connsiteX2" fmla="*/ 83480 w 439080"/>
                  <a:gd name="connsiteY2" fmla="*/ 5164038 h 5164038"/>
                  <a:gd name="connsiteX3" fmla="*/ 0 w 439080"/>
                  <a:gd name="connsiteY3" fmla="*/ 5164038 h 5164038"/>
                  <a:gd name="connsiteX4" fmla="*/ 0 w 439080"/>
                  <a:gd name="connsiteY4" fmla="*/ 0 h 5164038"/>
                  <a:gd name="connsiteX0" fmla="*/ 0 w 280330"/>
                  <a:gd name="connsiteY0" fmla="*/ 0 h 5164038"/>
                  <a:gd name="connsiteX1" fmla="*/ 280330 w 280330"/>
                  <a:gd name="connsiteY1" fmla="*/ 0 h 5164038"/>
                  <a:gd name="connsiteX2" fmla="*/ 83480 w 280330"/>
                  <a:gd name="connsiteY2" fmla="*/ 5164038 h 5164038"/>
                  <a:gd name="connsiteX3" fmla="*/ 0 w 280330"/>
                  <a:gd name="connsiteY3" fmla="*/ 5164038 h 5164038"/>
                  <a:gd name="connsiteX4" fmla="*/ 0 w 280330"/>
                  <a:gd name="connsiteY4" fmla="*/ 0 h 516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30" h="5164038">
                    <a:moveTo>
                      <a:pt x="0" y="0"/>
                    </a:moveTo>
                    <a:lnTo>
                      <a:pt x="280330" y="0"/>
                    </a:lnTo>
                    <a:lnTo>
                      <a:pt x="83480" y="5164038"/>
                    </a:lnTo>
                    <a:lnTo>
                      <a:pt x="0" y="5164038"/>
                    </a:lnTo>
                    <a:lnTo>
                      <a:pt x="0" y="0"/>
                    </a:lnTo>
                    <a:close/>
                  </a:path>
                </a:pathLst>
              </a:custGeom>
              <a:solidFill>
                <a:schemeClr val="bg1">
                  <a:lumMod val="50000"/>
                  <a:alpha val="286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grpSp>
        <p:sp>
          <p:nvSpPr>
            <p:cNvPr id="2" name="Rectangle 1"/>
            <p:cNvSpPr/>
            <p:nvPr userDrawn="1"/>
          </p:nvSpPr>
          <p:spPr>
            <a:xfrm>
              <a:off x="467544" y="1480220"/>
              <a:ext cx="3679612" cy="29818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Light" panose="02000000000000000000" pitchFamily="2" charset="0"/>
                <a:ea typeface="Roboto Condensed Light" panose="02000000000000000000" pitchFamily="2" charset="0"/>
              </a:endParaRPr>
            </a:p>
          </p:txBody>
        </p:sp>
      </p:grpSp>
      <p:sp>
        <p:nvSpPr>
          <p:cNvPr id="118" name="Picture Placeholder 49"/>
          <p:cNvSpPr>
            <a:spLocks noGrp="1"/>
          </p:cNvSpPr>
          <p:nvPr>
            <p:ph type="pic" sz="quarter" idx="16"/>
          </p:nvPr>
        </p:nvSpPr>
        <p:spPr>
          <a:xfrm>
            <a:off x="4648201" y="3126570"/>
            <a:ext cx="1845572" cy="1336675"/>
          </a:xfrm>
          <a:prstGeom prst="rect">
            <a:avLst/>
          </a:prstGeom>
          <a:noFill/>
        </p:spPr>
        <p:txBody>
          <a:bodyPr vert="horz" anchor="t"/>
          <a:lstStyle>
            <a:lvl1pPr>
              <a:defRPr lang="en-US" sz="800" dirty="0">
                <a:solidFill>
                  <a:schemeClr val="bg1"/>
                </a:solidFill>
              </a:defRPr>
            </a:lvl1pPr>
          </a:lstStyle>
          <a:p>
            <a:pPr marL="0" lvl="0" indent="0" algn="ctr">
              <a:lnSpc>
                <a:spcPct val="300000"/>
              </a:lnSpc>
              <a:buNone/>
            </a:pPr>
            <a:r>
              <a:rPr lang="ar-SA" dirty="0"/>
              <a:t>انقر فوق الأيقونة لإضافة صورة</a:t>
            </a:r>
            <a:endParaRPr lang="en-US" dirty="0"/>
          </a:p>
        </p:txBody>
      </p:sp>
      <p:sp>
        <p:nvSpPr>
          <p:cNvPr id="119" name="Picture Placeholder 49"/>
          <p:cNvSpPr>
            <a:spLocks noGrp="1"/>
          </p:cNvSpPr>
          <p:nvPr>
            <p:ph type="pic" sz="quarter" idx="18"/>
          </p:nvPr>
        </p:nvSpPr>
        <p:spPr>
          <a:xfrm>
            <a:off x="6797393" y="3126570"/>
            <a:ext cx="1845284" cy="1336675"/>
          </a:xfrm>
          <a:prstGeom prst="rect">
            <a:avLst/>
          </a:prstGeom>
          <a:noFill/>
        </p:spPr>
        <p:txBody>
          <a:bodyPr vert="horz" anchor="t"/>
          <a:lstStyle>
            <a:lvl1pPr>
              <a:defRPr lang="en-US" sz="800" dirty="0">
                <a:solidFill>
                  <a:schemeClr val="bg1"/>
                </a:solidFill>
              </a:defRPr>
            </a:lvl1pPr>
          </a:lstStyle>
          <a:p>
            <a:pPr marL="0" lvl="0" indent="0" algn="ctr">
              <a:lnSpc>
                <a:spcPct val="300000"/>
              </a:lnSpc>
              <a:buNone/>
            </a:pPr>
            <a:r>
              <a:rPr lang="ar-SA" dirty="0"/>
              <a:t>انقر فوق الأيقونة لإضافة صورة</a:t>
            </a:r>
            <a:endParaRPr lang="en-US" dirty="0"/>
          </a:p>
        </p:txBody>
      </p:sp>
      <p:sp>
        <p:nvSpPr>
          <p:cNvPr id="120" name="Picture Placeholder 49"/>
          <p:cNvSpPr>
            <a:spLocks noGrp="1"/>
          </p:cNvSpPr>
          <p:nvPr>
            <p:ph type="pic" sz="quarter" idx="15"/>
          </p:nvPr>
        </p:nvSpPr>
        <p:spPr>
          <a:xfrm>
            <a:off x="4648201" y="1479550"/>
            <a:ext cx="1845572" cy="1336675"/>
          </a:xfrm>
          <a:prstGeom prst="rect">
            <a:avLst/>
          </a:prstGeom>
          <a:noFill/>
        </p:spPr>
        <p:txBody>
          <a:bodyPr vert="horz" anchor="t"/>
          <a:lstStyle>
            <a:lvl1pPr>
              <a:defRPr lang="en-US" sz="800" dirty="0">
                <a:solidFill>
                  <a:schemeClr val="bg1"/>
                </a:solidFill>
              </a:defRPr>
            </a:lvl1pPr>
          </a:lstStyle>
          <a:p>
            <a:pPr marL="0" lvl="0" indent="0" algn="ctr">
              <a:lnSpc>
                <a:spcPct val="300000"/>
              </a:lnSpc>
              <a:buNone/>
            </a:pPr>
            <a:r>
              <a:rPr lang="ar-SA" dirty="0"/>
              <a:t>انقر فوق الأيقونة لإضافة صورة</a:t>
            </a:r>
            <a:endParaRPr lang="en-US" dirty="0"/>
          </a:p>
        </p:txBody>
      </p:sp>
      <p:sp>
        <p:nvSpPr>
          <p:cNvPr id="121" name="Picture Placeholder 49"/>
          <p:cNvSpPr>
            <a:spLocks noGrp="1"/>
          </p:cNvSpPr>
          <p:nvPr>
            <p:ph type="pic" sz="quarter" idx="17"/>
          </p:nvPr>
        </p:nvSpPr>
        <p:spPr>
          <a:xfrm>
            <a:off x="6797393" y="1479550"/>
            <a:ext cx="1845284" cy="1336675"/>
          </a:xfrm>
          <a:prstGeom prst="rect">
            <a:avLst/>
          </a:prstGeom>
          <a:noFill/>
        </p:spPr>
        <p:txBody>
          <a:bodyPr vert="horz" anchor="t"/>
          <a:lstStyle>
            <a:lvl1pPr>
              <a:defRPr lang="en-US" sz="800" dirty="0">
                <a:solidFill>
                  <a:schemeClr val="bg1"/>
                </a:solidFill>
              </a:defRPr>
            </a:lvl1pPr>
          </a:lstStyle>
          <a:p>
            <a:pPr marL="0" lvl="0" indent="0" algn="ctr">
              <a:lnSpc>
                <a:spcPct val="300000"/>
              </a:lnSpc>
              <a:buNone/>
            </a:pPr>
            <a:r>
              <a:rPr lang="ar-SA" dirty="0"/>
              <a:t>انقر فوق الأيقونة لإضافة صورة</a:t>
            </a:r>
            <a:endParaRPr lang="en-US" dirty="0"/>
          </a:p>
        </p:txBody>
      </p:sp>
      <p:sp>
        <p:nvSpPr>
          <p:cNvPr id="48" name="Picture Placeholder 47"/>
          <p:cNvSpPr>
            <a:spLocks noGrp="1"/>
          </p:cNvSpPr>
          <p:nvPr>
            <p:ph type="pic" sz="quarter" idx="14"/>
          </p:nvPr>
        </p:nvSpPr>
        <p:spPr>
          <a:xfrm>
            <a:off x="468312" y="1479550"/>
            <a:ext cx="3678843" cy="2982913"/>
          </a:xfrm>
          <a:prstGeom prst="rect">
            <a:avLst/>
          </a:prstGeom>
          <a:noFill/>
        </p:spPr>
        <p:txBody>
          <a:bodyPr vert="horz" anchor="t"/>
          <a:lstStyle>
            <a:lvl1pPr>
              <a:defRPr lang="en-US" sz="1200" dirty="0">
                <a:solidFill>
                  <a:schemeClr val="bg1"/>
                </a:solidFill>
              </a:defRPr>
            </a:lvl1pPr>
          </a:lstStyle>
          <a:p>
            <a:pPr marL="0" lvl="0" indent="0" algn="ctr">
              <a:lnSpc>
                <a:spcPct val="300000"/>
              </a:lnSpc>
              <a:buNone/>
            </a:pPr>
            <a:r>
              <a:rPr lang="ar-SA"/>
              <a:t>انقر فوق الأيقونة لإضافة صورة</a:t>
            </a:r>
            <a:endParaRPr lang="en-US" dirty="0"/>
          </a:p>
        </p:txBody>
      </p:sp>
      <p:sp>
        <p:nvSpPr>
          <p:cNvPr id="35" name="Title 1"/>
          <p:cNvSpPr>
            <a:spLocks noGrp="1"/>
          </p:cNvSpPr>
          <p:nvPr>
            <p:ph type="title" hasCustomPrompt="1"/>
          </p:nvPr>
        </p:nvSpPr>
        <p:spPr>
          <a:xfrm>
            <a:off x="457200" y="205978"/>
            <a:ext cx="8229600" cy="857250"/>
          </a:xfrm>
          <a:prstGeom prst="rect">
            <a:avLst/>
          </a:prstGeom>
        </p:spPr>
        <p:txBody>
          <a:bodyPr anchor="ctr"/>
          <a:lstStyle>
            <a:lvl1pPr>
              <a:defRPr sz="3600" baseline="0">
                <a:latin typeface="Roboto Condensed Light" panose="02000000000000000000" pitchFamily="2" charset="0"/>
                <a:ea typeface="Roboto Condensed Light" panose="02000000000000000000" pitchFamily="2" charset="0"/>
              </a:defRPr>
            </a:lvl1pPr>
          </a:lstStyle>
          <a:p>
            <a:r>
              <a:rPr lang="ar-SA" dirty="0"/>
              <a:t>انقـر هنــا لإضــافة العنـوان</a:t>
            </a:r>
            <a:endParaRPr lang="en-US" dirty="0"/>
          </a:p>
        </p:txBody>
      </p:sp>
    </p:spTree>
    <p:extLst>
      <p:ext uri="{BB962C8B-B14F-4D97-AF65-F5344CB8AC3E}">
        <p14:creationId xmlns:p14="http://schemas.microsoft.com/office/powerpoint/2010/main" xmlns="" val="1763922622"/>
      </p:ext>
    </p:extLst>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أيقــونات مع نــص</a:t>
            </a:r>
            <a:endParaRPr lang="en-US" dirty="0"/>
          </a:p>
        </p:txBody>
      </p:sp>
      <p:grpSp>
        <p:nvGrpSpPr>
          <p:cNvPr id="33" name="Group 32"/>
          <p:cNvGrpSpPr/>
          <p:nvPr userDrawn="1"/>
        </p:nvGrpSpPr>
        <p:grpSpPr>
          <a:xfrm>
            <a:off x="6932433" y="1351254"/>
            <a:ext cx="1087014" cy="1087014"/>
            <a:chOff x="6629400" y="0"/>
            <a:chExt cx="1028700" cy="1028700"/>
          </a:xfrm>
        </p:grpSpPr>
        <p:sp>
          <p:nvSpPr>
            <p:cNvPr id="34" name="Freeform 37"/>
            <p:cNvSpPr>
              <a:spLocks/>
            </p:cNvSpPr>
            <p:nvPr/>
          </p:nvSpPr>
          <p:spPr bwMode="auto">
            <a:xfrm>
              <a:off x="6629400" y="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0 w 1600"/>
                <a:gd name="T9" fmla="*/ 800 h 1600"/>
                <a:gd name="T10" fmla="*/ 800 w 1600"/>
                <a:gd name="T11" fmla="*/ 0 h 1600"/>
                <a:gd name="T12" fmla="*/ 800 w 1600"/>
                <a:gd name="T13" fmla="*/ 0 h 1600"/>
                <a:gd name="T14" fmla="*/ 1600 w 1600"/>
                <a:gd name="T15" fmla="*/ 8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800"/>
                    <a:pt x="0" y="800"/>
                    <a:pt x="0" y="800"/>
                  </a:cubicBezTo>
                  <a:cubicBezTo>
                    <a:pt x="0" y="360"/>
                    <a:pt x="360" y="0"/>
                    <a:pt x="800" y="0"/>
                  </a:cubicBezTo>
                  <a:cubicBezTo>
                    <a:pt x="800" y="0"/>
                    <a:pt x="800" y="0"/>
                    <a:pt x="800" y="0"/>
                  </a:cubicBezTo>
                  <a:cubicBezTo>
                    <a:pt x="1240" y="0"/>
                    <a:pt x="1600" y="360"/>
                    <a:pt x="1600" y="80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2"/>
            <p:cNvSpPr>
              <a:spLocks noEditPoints="1"/>
            </p:cNvSpPr>
            <p:nvPr/>
          </p:nvSpPr>
          <p:spPr bwMode="auto">
            <a:xfrm>
              <a:off x="6799263" y="241300"/>
              <a:ext cx="503238" cy="481013"/>
            </a:xfrm>
            <a:custGeom>
              <a:avLst/>
              <a:gdLst>
                <a:gd name="T0" fmla="*/ 255 w 781"/>
                <a:gd name="T1" fmla="*/ 746 h 748"/>
                <a:gd name="T2" fmla="*/ 132 w 781"/>
                <a:gd name="T3" fmla="*/ 670 h 748"/>
                <a:gd name="T4" fmla="*/ 101 w 781"/>
                <a:gd name="T5" fmla="*/ 493 h 748"/>
                <a:gd name="T6" fmla="*/ 0 w 781"/>
                <a:gd name="T7" fmla="*/ 443 h 748"/>
                <a:gd name="T8" fmla="*/ 5 w 781"/>
                <a:gd name="T9" fmla="*/ 298 h 748"/>
                <a:gd name="T10" fmla="*/ 143 w 781"/>
                <a:gd name="T11" fmla="*/ 183 h 748"/>
                <a:gd name="T12" fmla="*/ 136 w 781"/>
                <a:gd name="T13" fmla="*/ 70 h 748"/>
                <a:gd name="T14" fmla="*/ 264 w 781"/>
                <a:gd name="T15" fmla="*/ 2 h 748"/>
                <a:gd name="T16" fmla="*/ 432 w 781"/>
                <a:gd name="T17" fmla="*/ 64 h 748"/>
                <a:gd name="T18" fmla="*/ 526 w 781"/>
                <a:gd name="T19" fmla="*/ 1 h 748"/>
                <a:gd name="T20" fmla="*/ 649 w 781"/>
                <a:gd name="T21" fmla="*/ 78 h 748"/>
                <a:gd name="T22" fmla="*/ 680 w 781"/>
                <a:gd name="T23" fmla="*/ 255 h 748"/>
                <a:gd name="T24" fmla="*/ 781 w 781"/>
                <a:gd name="T25" fmla="*/ 305 h 748"/>
                <a:gd name="T26" fmla="*/ 776 w 781"/>
                <a:gd name="T27" fmla="*/ 450 h 748"/>
                <a:gd name="T28" fmla="*/ 638 w 781"/>
                <a:gd name="T29" fmla="*/ 565 h 748"/>
                <a:gd name="T30" fmla="*/ 646 w 781"/>
                <a:gd name="T31" fmla="*/ 677 h 748"/>
                <a:gd name="T32" fmla="*/ 518 w 781"/>
                <a:gd name="T33" fmla="*/ 746 h 748"/>
                <a:gd name="T34" fmla="*/ 349 w 781"/>
                <a:gd name="T35" fmla="*/ 684 h 748"/>
                <a:gd name="T36" fmla="*/ 259 w 781"/>
                <a:gd name="T37" fmla="*/ 748 h 748"/>
                <a:gd name="T38" fmla="*/ 259 w 781"/>
                <a:gd name="T39" fmla="*/ 730 h 748"/>
                <a:gd name="T40" fmla="*/ 346 w 781"/>
                <a:gd name="T41" fmla="*/ 668 h 748"/>
                <a:gd name="T42" fmla="*/ 435 w 781"/>
                <a:gd name="T43" fmla="*/ 668 h 748"/>
                <a:gd name="T44" fmla="*/ 523 w 781"/>
                <a:gd name="T45" fmla="*/ 730 h 748"/>
                <a:gd name="T46" fmla="*/ 622 w 781"/>
                <a:gd name="T47" fmla="*/ 564 h 748"/>
                <a:gd name="T48" fmla="*/ 668 w 781"/>
                <a:gd name="T49" fmla="*/ 482 h 748"/>
                <a:gd name="T50" fmla="*/ 765 w 781"/>
                <a:gd name="T51" fmla="*/ 437 h 748"/>
                <a:gd name="T52" fmla="*/ 671 w 781"/>
                <a:gd name="T53" fmla="*/ 268 h 748"/>
                <a:gd name="T54" fmla="*/ 623 w 781"/>
                <a:gd name="T55" fmla="*/ 188 h 748"/>
                <a:gd name="T56" fmla="*/ 633 w 781"/>
                <a:gd name="T57" fmla="*/ 81 h 748"/>
                <a:gd name="T58" fmla="*/ 440 w 781"/>
                <a:gd name="T59" fmla="*/ 78 h 748"/>
                <a:gd name="T60" fmla="*/ 346 w 781"/>
                <a:gd name="T61" fmla="*/ 80 h 748"/>
                <a:gd name="T62" fmla="*/ 341 w 781"/>
                <a:gd name="T63" fmla="*/ 78 h 748"/>
                <a:gd name="T64" fmla="*/ 148 w 781"/>
                <a:gd name="T65" fmla="*/ 82 h 748"/>
                <a:gd name="T66" fmla="*/ 158 w 781"/>
                <a:gd name="T67" fmla="*/ 189 h 748"/>
                <a:gd name="T68" fmla="*/ 110 w 781"/>
                <a:gd name="T69" fmla="*/ 269 h 748"/>
                <a:gd name="T70" fmla="*/ 16 w 781"/>
                <a:gd name="T71" fmla="*/ 438 h 748"/>
                <a:gd name="T72" fmla="*/ 114 w 781"/>
                <a:gd name="T73" fmla="*/ 482 h 748"/>
                <a:gd name="T74" fmla="*/ 160 w 781"/>
                <a:gd name="T75" fmla="*/ 564 h 748"/>
                <a:gd name="T76" fmla="*/ 391 w 781"/>
                <a:gd name="T77" fmla="*/ 547 h 748"/>
                <a:gd name="T78" fmla="*/ 217 w 781"/>
                <a:gd name="T79" fmla="*/ 374 h 748"/>
                <a:gd name="T80" fmla="*/ 391 w 781"/>
                <a:gd name="T81" fmla="*/ 201 h 748"/>
                <a:gd name="T82" fmla="*/ 391 w 781"/>
                <a:gd name="T83" fmla="*/ 547 h 748"/>
                <a:gd name="T84" fmla="*/ 279 w 781"/>
                <a:gd name="T85" fmla="*/ 263 h 748"/>
                <a:gd name="T86" fmla="*/ 279 w 781"/>
                <a:gd name="T87" fmla="*/ 485 h 748"/>
                <a:gd name="T88" fmla="*/ 548 w 781"/>
                <a:gd name="T89" fmla="*/ 37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1" h="748">
                  <a:moveTo>
                    <a:pt x="259" y="748"/>
                  </a:moveTo>
                  <a:cubicBezTo>
                    <a:pt x="258" y="748"/>
                    <a:pt x="257" y="747"/>
                    <a:pt x="255" y="746"/>
                  </a:cubicBezTo>
                  <a:cubicBezTo>
                    <a:pt x="136" y="678"/>
                    <a:pt x="136" y="678"/>
                    <a:pt x="136" y="678"/>
                  </a:cubicBezTo>
                  <a:cubicBezTo>
                    <a:pt x="133" y="676"/>
                    <a:pt x="132" y="673"/>
                    <a:pt x="132" y="670"/>
                  </a:cubicBezTo>
                  <a:cubicBezTo>
                    <a:pt x="143" y="565"/>
                    <a:pt x="143" y="565"/>
                    <a:pt x="143" y="565"/>
                  </a:cubicBezTo>
                  <a:cubicBezTo>
                    <a:pt x="101" y="493"/>
                    <a:pt x="101" y="493"/>
                    <a:pt x="101" y="493"/>
                  </a:cubicBezTo>
                  <a:cubicBezTo>
                    <a:pt x="5" y="450"/>
                    <a:pt x="5" y="450"/>
                    <a:pt x="5" y="450"/>
                  </a:cubicBezTo>
                  <a:cubicBezTo>
                    <a:pt x="2" y="449"/>
                    <a:pt x="0" y="446"/>
                    <a:pt x="0" y="443"/>
                  </a:cubicBezTo>
                  <a:cubicBezTo>
                    <a:pt x="0" y="305"/>
                    <a:pt x="0" y="305"/>
                    <a:pt x="0" y="305"/>
                  </a:cubicBezTo>
                  <a:cubicBezTo>
                    <a:pt x="0" y="302"/>
                    <a:pt x="2" y="299"/>
                    <a:pt x="5" y="298"/>
                  </a:cubicBezTo>
                  <a:cubicBezTo>
                    <a:pt x="101" y="255"/>
                    <a:pt x="101" y="255"/>
                    <a:pt x="101" y="255"/>
                  </a:cubicBezTo>
                  <a:cubicBezTo>
                    <a:pt x="143" y="183"/>
                    <a:pt x="143" y="183"/>
                    <a:pt x="143" y="183"/>
                  </a:cubicBezTo>
                  <a:cubicBezTo>
                    <a:pt x="132" y="78"/>
                    <a:pt x="132" y="78"/>
                    <a:pt x="132" y="78"/>
                  </a:cubicBezTo>
                  <a:cubicBezTo>
                    <a:pt x="131" y="75"/>
                    <a:pt x="133" y="72"/>
                    <a:pt x="136" y="70"/>
                  </a:cubicBezTo>
                  <a:cubicBezTo>
                    <a:pt x="255" y="1"/>
                    <a:pt x="255" y="1"/>
                    <a:pt x="255" y="1"/>
                  </a:cubicBezTo>
                  <a:cubicBezTo>
                    <a:pt x="258" y="0"/>
                    <a:pt x="261" y="0"/>
                    <a:pt x="264" y="2"/>
                  </a:cubicBezTo>
                  <a:cubicBezTo>
                    <a:pt x="349" y="64"/>
                    <a:pt x="349" y="64"/>
                    <a:pt x="349" y="64"/>
                  </a:cubicBezTo>
                  <a:cubicBezTo>
                    <a:pt x="432" y="64"/>
                    <a:pt x="432" y="64"/>
                    <a:pt x="432" y="64"/>
                  </a:cubicBezTo>
                  <a:cubicBezTo>
                    <a:pt x="517" y="2"/>
                    <a:pt x="517" y="2"/>
                    <a:pt x="517" y="2"/>
                  </a:cubicBezTo>
                  <a:cubicBezTo>
                    <a:pt x="520" y="0"/>
                    <a:pt x="523" y="0"/>
                    <a:pt x="526" y="1"/>
                  </a:cubicBezTo>
                  <a:cubicBezTo>
                    <a:pt x="645" y="70"/>
                    <a:pt x="645" y="70"/>
                    <a:pt x="645" y="70"/>
                  </a:cubicBezTo>
                  <a:cubicBezTo>
                    <a:pt x="648" y="72"/>
                    <a:pt x="650" y="75"/>
                    <a:pt x="649" y="78"/>
                  </a:cubicBezTo>
                  <a:cubicBezTo>
                    <a:pt x="638" y="182"/>
                    <a:pt x="638" y="182"/>
                    <a:pt x="638" y="182"/>
                  </a:cubicBezTo>
                  <a:cubicBezTo>
                    <a:pt x="680" y="255"/>
                    <a:pt x="680" y="255"/>
                    <a:pt x="680" y="255"/>
                  </a:cubicBezTo>
                  <a:cubicBezTo>
                    <a:pt x="776" y="297"/>
                    <a:pt x="776" y="297"/>
                    <a:pt x="776" y="297"/>
                  </a:cubicBezTo>
                  <a:cubicBezTo>
                    <a:pt x="779" y="299"/>
                    <a:pt x="781" y="301"/>
                    <a:pt x="781" y="305"/>
                  </a:cubicBezTo>
                  <a:cubicBezTo>
                    <a:pt x="781" y="442"/>
                    <a:pt x="781" y="442"/>
                    <a:pt x="781" y="442"/>
                  </a:cubicBezTo>
                  <a:cubicBezTo>
                    <a:pt x="781" y="446"/>
                    <a:pt x="779" y="448"/>
                    <a:pt x="776" y="450"/>
                  </a:cubicBezTo>
                  <a:cubicBezTo>
                    <a:pt x="680" y="492"/>
                    <a:pt x="680" y="492"/>
                    <a:pt x="680" y="492"/>
                  </a:cubicBezTo>
                  <a:cubicBezTo>
                    <a:pt x="638" y="565"/>
                    <a:pt x="638" y="565"/>
                    <a:pt x="638" y="565"/>
                  </a:cubicBezTo>
                  <a:cubicBezTo>
                    <a:pt x="650" y="669"/>
                    <a:pt x="650" y="669"/>
                    <a:pt x="650" y="669"/>
                  </a:cubicBezTo>
                  <a:cubicBezTo>
                    <a:pt x="650" y="673"/>
                    <a:pt x="649" y="676"/>
                    <a:pt x="646" y="677"/>
                  </a:cubicBezTo>
                  <a:cubicBezTo>
                    <a:pt x="526" y="746"/>
                    <a:pt x="526" y="746"/>
                    <a:pt x="526" y="746"/>
                  </a:cubicBezTo>
                  <a:cubicBezTo>
                    <a:pt x="524" y="748"/>
                    <a:pt x="520" y="748"/>
                    <a:pt x="518" y="746"/>
                  </a:cubicBezTo>
                  <a:cubicBezTo>
                    <a:pt x="433" y="684"/>
                    <a:pt x="433" y="684"/>
                    <a:pt x="433" y="684"/>
                  </a:cubicBezTo>
                  <a:cubicBezTo>
                    <a:pt x="349" y="684"/>
                    <a:pt x="349" y="684"/>
                    <a:pt x="349" y="684"/>
                  </a:cubicBezTo>
                  <a:cubicBezTo>
                    <a:pt x="264" y="746"/>
                    <a:pt x="264" y="746"/>
                    <a:pt x="264" y="746"/>
                  </a:cubicBezTo>
                  <a:cubicBezTo>
                    <a:pt x="263" y="747"/>
                    <a:pt x="261" y="748"/>
                    <a:pt x="259" y="748"/>
                  </a:cubicBezTo>
                  <a:close/>
                  <a:moveTo>
                    <a:pt x="149" y="666"/>
                  </a:moveTo>
                  <a:cubicBezTo>
                    <a:pt x="259" y="730"/>
                    <a:pt x="259" y="730"/>
                    <a:pt x="259" y="730"/>
                  </a:cubicBezTo>
                  <a:cubicBezTo>
                    <a:pt x="342" y="669"/>
                    <a:pt x="342" y="669"/>
                    <a:pt x="342" y="669"/>
                  </a:cubicBezTo>
                  <a:cubicBezTo>
                    <a:pt x="343" y="668"/>
                    <a:pt x="345" y="668"/>
                    <a:pt x="346" y="668"/>
                  </a:cubicBezTo>
                  <a:cubicBezTo>
                    <a:pt x="435" y="668"/>
                    <a:pt x="435" y="668"/>
                    <a:pt x="435" y="668"/>
                  </a:cubicBezTo>
                  <a:cubicBezTo>
                    <a:pt x="435" y="668"/>
                    <a:pt x="435" y="668"/>
                    <a:pt x="435" y="668"/>
                  </a:cubicBezTo>
                  <a:cubicBezTo>
                    <a:pt x="437" y="668"/>
                    <a:pt x="439" y="668"/>
                    <a:pt x="440" y="669"/>
                  </a:cubicBezTo>
                  <a:cubicBezTo>
                    <a:pt x="523" y="730"/>
                    <a:pt x="523" y="730"/>
                    <a:pt x="523" y="730"/>
                  </a:cubicBezTo>
                  <a:cubicBezTo>
                    <a:pt x="633" y="666"/>
                    <a:pt x="633" y="666"/>
                    <a:pt x="633" y="666"/>
                  </a:cubicBezTo>
                  <a:cubicBezTo>
                    <a:pt x="622" y="564"/>
                    <a:pt x="622" y="564"/>
                    <a:pt x="622" y="564"/>
                  </a:cubicBezTo>
                  <a:cubicBezTo>
                    <a:pt x="622" y="562"/>
                    <a:pt x="622" y="561"/>
                    <a:pt x="623" y="559"/>
                  </a:cubicBezTo>
                  <a:cubicBezTo>
                    <a:pt x="668" y="482"/>
                    <a:pt x="668" y="482"/>
                    <a:pt x="668" y="482"/>
                  </a:cubicBezTo>
                  <a:cubicBezTo>
                    <a:pt x="668" y="481"/>
                    <a:pt x="670" y="479"/>
                    <a:pt x="671" y="479"/>
                  </a:cubicBezTo>
                  <a:cubicBezTo>
                    <a:pt x="765" y="437"/>
                    <a:pt x="765" y="437"/>
                    <a:pt x="765" y="437"/>
                  </a:cubicBezTo>
                  <a:cubicBezTo>
                    <a:pt x="765" y="310"/>
                    <a:pt x="765" y="310"/>
                    <a:pt x="765" y="310"/>
                  </a:cubicBezTo>
                  <a:cubicBezTo>
                    <a:pt x="671" y="268"/>
                    <a:pt x="671" y="268"/>
                    <a:pt x="671" y="268"/>
                  </a:cubicBezTo>
                  <a:cubicBezTo>
                    <a:pt x="669" y="268"/>
                    <a:pt x="668" y="267"/>
                    <a:pt x="667" y="265"/>
                  </a:cubicBezTo>
                  <a:cubicBezTo>
                    <a:pt x="623" y="188"/>
                    <a:pt x="623" y="188"/>
                    <a:pt x="623" y="188"/>
                  </a:cubicBezTo>
                  <a:cubicBezTo>
                    <a:pt x="622" y="187"/>
                    <a:pt x="622" y="185"/>
                    <a:pt x="622" y="183"/>
                  </a:cubicBezTo>
                  <a:cubicBezTo>
                    <a:pt x="633" y="81"/>
                    <a:pt x="633" y="81"/>
                    <a:pt x="633" y="81"/>
                  </a:cubicBezTo>
                  <a:cubicBezTo>
                    <a:pt x="522" y="18"/>
                    <a:pt x="522" y="18"/>
                    <a:pt x="522" y="18"/>
                  </a:cubicBezTo>
                  <a:cubicBezTo>
                    <a:pt x="440" y="78"/>
                    <a:pt x="440" y="78"/>
                    <a:pt x="440" y="78"/>
                  </a:cubicBezTo>
                  <a:cubicBezTo>
                    <a:pt x="438" y="79"/>
                    <a:pt x="437" y="80"/>
                    <a:pt x="435" y="80"/>
                  </a:cubicBezTo>
                  <a:cubicBezTo>
                    <a:pt x="346" y="80"/>
                    <a:pt x="346" y="80"/>
                    <a:pt x="346" y="80"/>
                  </a:cubicBezTo>
                  <a:cubicBezTo>
                    <a:pt x="346" y="80"/>
                    <a:pt x="346" y="80"/>
                    <a:pt x="346" y="80"/>
                  </a:cubicBezTo>
                  <a:cubicBezTo>
                    <a:pt x="344" y="80"/>
                    <a:pt x="343" y="79"/>
                    <a:pt x="341" y="78"/>
                  </a:cubicBezTo>
                  <a:cubicBezTo>
                    <a:pt x="258" y="18"/>
                    <a:pt x="258" y="18"/>
                    <a:pt x="258" y="18"/>
                  </a:cubicBezTo>
                  <a:cubicBezTo>
                    <a:pt x="148" y="82"/>
                    <a:pt x="148" y="82"/>
                    <a:pt x="148" y="82"/>
                  </a:cubicBezTo>
                  <a:cubicBezTo>
                    <a:pt x="159" y="184"/>
                    <a:pt x="159" y="184"/>
                    <a:pt x="159" y="184"/>
                  </a:cubicBezTo>
                  <a:cubicBezTo>
                    <a:pt x="159" y="185"/>
                    <a:pt x="159" y="187"/>
                    <a:pt x="158" y="189"/>
                  </a:cubicBezTo>
                  <a:cubicBezTo>
                    <a:pt x="114" y="266"/>
                    <a:pt x="114" y="266"/>
                    <a:pt x="114" y="266"/>
                  </a:cubicBezTo>
                  <a:cubicBezTo>
                    <a:pt x="113" y="267"/>
                    <a:pt x="112" y="268"/>
                    <a:pt x="110" y="269"/>
                  </a:cubicBezTo>
                  <a:cubicBezTo>
                    <a:pt x="16" y="310"/>
                    <a:pt x="16" y="310"/>
                    <a:pt x="16" y="310"/>
                  </a:cubicBezTo>
                  <a:cubicBezTo>
                    <a:pt x="16" y="438"/>
                    <a:pt x="16" y="438"/>
                    <a:pt x="16" y="438"/>
                  </a:cubicBezTo>
                  <a:cubicBezTo>
                    <a:pt x="110" y="479"/>
                    <a:pt x="110" y="479"/>
                    <a:pt x="110" y="479"/>
                  </a:cubicBezTo>
                  <a:cubicBezTo>
                    <a:pt x="112" y="480"/>
                    <a:pt x="113" y="481"/>
                    <a:pt x="114" y="482"/>
                  </a:cubicBezTo>
                  <a:cubicBezTo>
                    <a:pt x="158" y="559"/>
                    <a:pt x="158" y="559"/>
                    <a:pt x="158" y="559"/>
                  </a:cubicBezTo>
                  <a:cubicBezTo>
                    <a:pt x="159" y="561"/>
                    <a:pt x="160" y="563"/>
                    <a:pt x="160" y="564"/>
                  </a:cubicBezTo>
                  <a:lnTo>
                    <a:pt x="149" y="666"/>
                  </a:lnTo>
                  <a:close/>
                  <a:moveTo>
                    <a:pt x="391" y="547"/>
                  </a:moveTo>
                  <a:cubicBezTo>
                    <a:pt x="344" y="547"/>
                    <a:pt x="301" y="529"/>
                    <a:pt x="268" y="496"/>
                  </a:cubicBezTo>
                  <a:cubicBezTo>
                    <a:pt x="235" y="464"/>
                    <a:pt x="217" y="420"/>
                    <a:pt x="217" y="374"/>
                  </a:cubicBezTo>
                  <a:cubicBezTo>
                    <a:pt x="217" y="328"/>
                    <a:pt x="235" y="284"/>
                    <a:pt x="268" y="251"/>
                  </a:cubicBezTo>
                  <a:cubicBezTo>
                    <a:pt x="301" y="219"/>
                    <a:pt x="344" y="201"/>
                    <a:pt x="391" y="201"/>
                  </a:cubicBezTo>
                  <a:cubicBezTo>
                    <a:pt x="486" y="201"/>
                    <a:pt x="564" y="278"/>
                    <a:pt x="564" y="374"/>
                  </a:cubicBezTo>
                  <a:cubicBezTo>
                    <a:pt x="564" y="469"/>
                    <a:pt x="486" y="547"/>
                    <a:pt x="391" y="547"/>
                  </a:cubicBezTo>
                  <a:close/>
                  <a:moveTo>
                    <a:pt x="391" y="217"/>
                  </a:moveTo>
                  <a:cubicBezTo>
                    <a:pt x="349" y="217"/>
                    <a:pt x="309" y="233"/>
                    <a:pt x="279" y="263"/>
                  </a:cubicBezTo>
                  <a:cubicBezTo>
                    <a:pt x="250" y="292"/>
                    <a:pt x="233" y="332"/>
                    <a:pt x="233" y="374"/>
                  </a:cubicBezTo>
                  <a:cubicBezTo>
                    <a:pt x="233" y="416"/>
                    <a:pt x="250" y="455"/>
                    <a:pt x="279" y="485"/>
                  </a:cubicBezTo>
                  <a:cubicBezTo>
                    <a:pt x="309" y="515"/>
                    <a:pt x="349" y="531"/>
                    <a:pt x="391" y="531"/>
                  </a:cubicBezTo>
                  <a:cubicBezTo>
                    <a:pt x="477" y="531"/>
                    <a:pt x="548" y="461"/>
                    <a:pt x="548" y="374"/>
                  </a:cubicBezTo>
                  <a:cubicBezTo>
                    <a:pt x="548" y="287"/>
                    <a:pt x="477" y="217"/>
                    <a:pt x="391" y="2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3"/>
            <p:cNvSpPr>
              <a:spLocks noEditPoints="1"/>
            </p:cNvSpPr>
            <p:nvPr/>
          </p:nvSpPr>
          <p:spPr bwMode="auto">
            <a:xfrm>
              <a:off x="7227888" y="531813"/>
              <a:ext cx="239713" cy="249238"/>
            </a:xfrm>
            <a:custGeom>
              <a:avLst/>
              <a:gdLst>
                <a:gd name="T0" fmla="*/ 149 w 373"/>
                <a:gd name="T1" fmla="*/ 382 h 387"/>
                <a:gd name="T2" fmla="*/ 95 w 373"/>
                <a:gd name="T3" fmla="*/ 319 h 387"/>
                <a:gd name="T4" fmla="*/ 38 w 373"/>
                <a:gd name="T5" fmla="*/ 321 h 387"/>
                <a:gd name="T6" fmla="*/ 4 w 373"/>
                <a:gd name="T7" fmla="*/ 255 h 387"/>
                <a:gd name="T8" fmla="*/ 32 w 373"/>
                <a:gd name="T9" fmla="*/ 177 h 387"/>
                <a:gd name="T10" fmla="*/ 2 w 373"/>
                <a:gd name="T11" fmla="*/ 128 h 387"/>
                <a:gd name="T12" fmla="*/ 42 w 373"/>
                <a:gd name="T13" fmla="*/ 66 h 387"/>
                <a:gd name="T14" fmla="*/ 124 w 373"/>
                <a:gd name="T15" fmla="*/ 51 h 387"/>
                <a:gd name="T16" fmla="*/ 150 w 373"/>
                <a:gd name="T17" fmla="*/ 1 h 387"/>
                <a:gd name="T18" fmla="*/ 224 w 373"/>
                <a:gd name="T19" fmla="*/ 4 h 387"/>
                <a:gd name="T20" fmla="*/ 278 w 373"/>
                <a:gd name="T21" fmla="*/ 68 h 387"/>
                <a:gd name="T22" fmla="*/ 335 w 373"/>
                <a:gd name="T23" fmla="*/ 65 h 387"/>
                <a:gd name="T24" fmla="*/ 369 w 373"/>
                <a:gd name="T25" fmla="*/ 131 h 387"/>
                <a:gd name="T26" fmla="*/ 341 w 373"/>
                <a:gd name="T27" fmla="*/ 210 h 387"/>
                <a:gd name="T28" fmla="*/ 371 w 373"/>
                <a:gd name="T29" fmla="*/ 258 h 387"/>
                <a:gd name="T30" fmla="*/ 331 w 373"/>
                <a:gd name="T31" fmla="*/ 320 h 387"/>
                <a:gd name="T32" fmla="*/ 249 w 373"/>
                <a:gd name="T33" fmla="*/ 335 h 387"/>
                <a:gd name="T34" fmla="*/ 223 w 373"/>
                <a:gd name="T35" fmla="*/ 386 h 387"/>
                <a:gd name="T36" fmla="*/ 156 w 373"/>
                <a:gd name="T37" fmla="*/ 387 h 387"/>
                <a:gd name="T38" fmla="*/ 101 w 373"/>
                <a:gd name="T39" fmla="*/ 303 h 387"/>
                <a:gd name="T40" fmla="*/ 142 w 373"/>
                <a:gd name="T41" fmla="*/ 328 h 387"/>
                <a:gd name="T42" fmla="*/ 217 w 373"/>
                <a:gd name="T43" fmla="*/ 370 h 387"/>
                <a:gd name="T44" fmla="*/ 239 w 373"/>
                <a:gd name="T45" fmla="*/ 323 h 387"/>
                <a:gd name="T46" fmla="*/ 281 w 373"/>
                <a:gd name="T47" fmla="*/ 299 h 387"/>
                <a:gd name="T48" fmla="*/ 355 w 373"/>
                <a:gd name="T49" fmla="*/ 255 h 387"/>
                <a:gd name="T50" fmla="*/ 325 w 373"/>
                <a:gd name="T51" fmla="*/ 213 h 387"/>
                <a:gd name="T52" fmla="*/ 326 w 373"/>
                <a:gd name="T53" fmla="*/ 165 h 387"/>
                <a:gd name="T54" fmla="*/ 324 w 373"/>
                <a:gd name="T55" fmla="*/ 78 h 387"/>
                <a:gd name="T56" fmla="*/ 272 w 373"/>
                <a:gd name="T57" fmla="*/ 83 h 387"/>
                <a:gd name="T58" fmla="*/ 231 w 373"/>
                <a:gd name="T59" fmla="*/ 58 h 387"/>
                <a:gd name="T60" fmla="*/ 156 w 373"/>
                <a:gd name="T61" fmla="*/ 17 h 387"/>
                <a:gd name="T62" fmla="*/ 134 w 373"/>
                <a:gd name="T63" fmla="*/ 64 h 387"/>
                <a:gd name="T64" fmla="*/ 92 w 373"/>
                <a:gd name="T65" fmla="*/ 87 h 387"/>
                <a:gd name="T66" fmla="*/ 18 w 373"/>
                <a:gd name="T67" fmla="*/ 132 h 387"/>
                <a:gd name="T68" fmla="*/ 48 w 373"/>
                <a:gd name="T69" fmla="*/ 174 h 387"/>
                <a:gd name="T70" fmla="*/ 47 w 373"/>
                <a:gd name="T71" fmla="*/ 222 h 387"/>
                <a:gd name="T72" fmla="*/ 49 w 373"/>
                <a:gd name="T73" fmla="*/ 308 h 387"/>
                <a:gd name="T74" fmla="*/ 97 w 373"/>
                <a:gd name="T75" fmla="*/ 302 h 387"/>
                <a:gd name="T76" fmla="*/ 144 w 373"/>
                <a:gd name="T77" fmla="*/ 270 h 387"/>
                <a:gd name="T78" fmla="*/ 187 w 373"/>
                <a:gd name="T79" fmla="*/ 105 h 387"/>
                <a:gd name="T80" fmla="*/ 271 w 373"/>
                <a:gd name="T81" fmla="*/ 169 h 387"/>
                <a:gd name="T82" fmla="*/ 186 w 373"/>
                <a:gd name="T83" fmla="*/ 281 h 387"/>
                <a:gd name="T84" fmla="*/ 124 w 373"/>
                <a:gd name="T85" fmla="*/ 158 h 387"/>
                <a:gd name="T86" fmla="*/ 186 w 373"/>
                <a:gd name="T87" fmla="*/ 265 h 387"/>
                <a:gd name="T88" fmla="*/ 256 w 373"/>
                <a:gd name="T89" fmla="*/ 174 h 387"/>
                <a:gd name="T90" fmla="*/ 187 w 373"/>
                <a:gd name="T91" fmla="*/ 12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 h="387">
                  <a:moveTo>
                    <a:pt x="156" y="387"/>
                  </a:moveTo>
                  <a:cubicBezTo>
                    <a:pt x="153" y="387"/>
                    <a:pt x="150" y="385"/>
                    <a:pt x="149" y="382"/>
                  </a:cubicBezTo>
                  <a:cubicBezTo>
                    <a:pt x="128" y="337"/>
                    <a:pt x="128" y="337"/>
                    <a:pt x="128" y="337"/>
                  </a:cubicBezTo>
                  <a:cubicBezTo>
                    <a:pt x="95" y="319"/>
                    <a:pt x="95" y="319"/>
                    <a:pt x="95" y="319"/>
                  </a:cubicBezTo>
                  <a:cubicBezTo>
                    <a:pt x="46" y="325"/>
                    <a:pt x="46" y="325"/>
                    <a:pt x="46" y="325"/>
                  </a:cubicBezTo>
                  <a:cubicBezTo>
                    <a:pt x="43" y="325"/>
                    <a:pt x="40" y="324"/>
                    <a:pt x="38" y="321"/>
                  </a:cubicBezTo>
                  <a:cubicBezTo>
                    <a:pt x="4" y="264"/>
                    <a:pt x="4" y="264"/>
                    <a:pt x="4" y="264"/>
                  </a:cubicBezTo>
                  <a:cubicBezTo>
                    <a:pt x="2" y="261"/>
                    <a:pt x="2" y="258"/>
                    <a:pt x="4" y="255"/>
                  </a:cubicBezTo>
                  <a:cubicBezTo>
                    <a:pt x="33" y="215"/>
                    <a:pt x="33" y="215"/>
                    <a:pt x="33" y="215"/>
                  </a:cubicBezTo>
                  <a:cubicBezTo>
                    <a:pt x="32" y="177"/>
                    <a:pt x="32" y="177"/>
                    <a:pt x="32" y="177"/>
                  </a:cubicBezTo>
                  <a:cubicBezTo>
                    <a:pt x="2" y="137"/>
                    <a:pt x="2" y="137"/>
                    <a:pt x="2" y="137"/>
                  </a:cubicBezTo>
                  <a:cubicBezTo>
                    <a:pt x="0" y="135"/>
                    <a:pt x="0" y="131"/>
                    <a:pt x="2" y="128"/>
                  </a:cubicBezTo>
                  <a:cubicBezTo>
                    <a:pt x="34" y="70"/>
                    <a:pt x="34" y="70"/>
                    <a:pt x="34" y="70"/>
                  </a:cubicBezTo>
                  <a:cubicBezTo>
                    <a:pt x="36" y="67"/>
                    <a:pt x="39" y="66"/>
                    <a:pt x="42" y="66"/>
                  </a:cubicBezTo>
                  <a:cubicBezTo>
                    <a:pt x="91" y="71"/>
                    <a:pt x="91" y="71"/>
                    <a:pt x="91" y="71"/>
                  </a:cubicBezTo>
                  <a:cubicBezTo>
                    <a:pt x="124" y="51"/>
                    <a:pt x="124" y="51"/>
                    <a:pt x="124" y="51"/>
                  </a:cubicBezTo>
                  <a:cubicBezTo>
                    <a:pt x="143" y="6"/>
                    <a:pt x="143" y="6"/>
                    <a:pt x="143" y="6"/>
                  </a:cubicBezTo>
                  <a:cubicBezTo>
                    <a:pt x="144" y="3"/>
                    <a:pt x="147" y="1"/>
                    <a:pt x="150" y="1"/>
                  </a:cubicBezTo>
                  <a:cubicBezTo>
                    <a:pt x="217" y="0"/>
                    <a:pt x="217" y="0"/>
                    <a:pt x="217" y="0"/>
                  </a:cubicBezTo>
                  <a:cubicBezTo>
                    <a:pt x="220" y="0"/>
                    <a:pt x="223" y="1"/>
                    <a:pt x="224" y="4"/>
                  </a:cubicBezTo>
                  <a:cubicBezTo>
                    <a:pt x="245" y="49"/>
                    <a:pt x="245" y="49"/>
                    <a:pt x="245" y="49"/>
                  </a:cubicBezTo>
                  <a:cubicBezTo>
                    <a:pt x="278" y="68"/>
                    <a:pt x="278" y="68"/>
                    <a:pt x="278" y="68"/>
                  </a:cubicBezTo>
                  <a:cubicBezTo>
                    <a:pt x="327" y="62"/>
                    <a:pt x="327" y="62"/>
                    <a:pt x="327" y="62"/>
                  </a:cubicBezTo>
                  <a:cubicBezTo>
                    <a:pt x="330" y="61"/>
                    <a:pt x="333" y="63"/>
                    <a:pt x="335" y="65"/>
                  </a:cubicBezTo>
                  <a:cubicBezTo>
                    <a:pt x="369" y="123"/>
                    <a:pt x="369" y="123"/>
                    <a:pt x="369" y="123"/>
                  </a:cubicBezTo>
                  <a:cubicBezTo>
                    <a:pt x="371" y="125"/>
                    <a:pt x="371" y="129"/>
                    <a:pt x="369" y="131"/>
                  </a:cubicBezTo>
                  <a:cubicBezTo>
                    <a:pt x="340" y="172"/>
                    <a:pt x="340" y="172"/>
                    <a:pt x="340" y="172"/>
                  </a:cubicBezTo>
                  <a:cubicBezTo>
                    <a:pt x="341" y="210"/>
                    <a:pt x="341" y="210"/>
                    <a:pt x="341" y="210"/>
                  </a:cubicBezTo>
                  <a:cubicBezTo>
                    <a:pt x="371" y="249"/>
                    <a:pt x="371" y="249"/>
                    <a:pt x="371" y="249"/>
                  </a:cubicBezTo>
                  <a:cubicBezTo>
                    <a:pt x="373" y="252"/>
                    <a:pt x="373" y="255"/>
                    <a:pt x="371" y="258"/>
                  </a:cubicBezTo>
                  <a:cubicBezTo>
                    <a:pt x="339" y="316"/>
                    <a:pt x="339" y="316"/>
                    <a:pt x="339" y="316"/>
                  </a:cubicBezTo>
                  <a:cubicBezTo>
                    <a:pt x="337" y="319"/>
                    <a:pt x="334" y="321"/>
                    <a:pt x="331" y="320"/>
                  </a:cubicBezTo>
                  <a:cubicBezTo>
                    <a:pt x="282" y="316"/>
                    <a:pt x="282" y="316"/>
                    <a:pt x="282" y="316"/>
                  </a:cubicBezTo>
                  <a:cubicBezTo>
                    <a:pt x="249" y="335"/>
                    <a:pt x="249" y="335"/>
                    <a:pt x="249" y="335"/>
                  </a:cubicBezTo>
                  <a:cubicBezTo>
                    <a:pt x="230" y="381"/>
                    <a:pt x="230" y="381"/>
                    <a:pt x="230" y="381"/>
                  </a:cubicBezTo>
                  <a:cubicBezTo>
                    <a:pt x="229" y="384"/>
                    <a:pt x="226" y="386"/>
                    <a:pt x="223" y="386"/>
                  </a:cubicBezTo>
                  <a:cubicBezTo>
                    <a:pt x="156" y="387"/>
                    <a:pt x="156" y="387"/>
                    <a:pt x="156" y="387"/>
                  </a:cubicBezTo>
                  <a:cubicBezTo>
                    <a:pt x="156" y="387"/>
                    <a:pt x="156" y="387"/>
                    <a:pt x="156" y="387"/>
                  </a:cubicBezTo>
                  <a:close/>
                  <a:moveTo>
                    <a:pt x="97" y="302"/>
                  </a:moveTo>
                  <a:cubicBezTo>
                    <a:pt x="98" y="302"/>
                    <a:pt x="99" y="303"/>
                    <a:pt x="101" y="303"/>
                  </a:cubicBezTo>
                  <a:cubicBezTo>
                    <a:pt x="138" y="324"/>
                    <a:pt x="138" y="324"/>
                    <a:pt x="138" y="324"/>
                  </a:cubicBezTo>
                  <a:cubicBezTo>
                    <a:pt x="140" y="325"/>
                    <a:pt x="141" y="326"/>
                    <a:pt x="142" y="328"/>
                  </a:cubicBezTo>
                  <a:cubicBezTo>
                    <a:pt x="161" y="371"/>
                    <a:pt x="161" y="371"/>
                    <a:pt x="161" y="371"/>
                  </a:cubicBezTo>
                  <a:cubicBezTo>
                    <a:pt x="217" y="370"/>
                    <a:pt x="217" y="370"/>
                    <a:pt x="217" y="370"/>
                  </a:cubicBezTo>
                  <a:cubicBezTo>
                    <a:pt x="236" y="326"/>
                    <a:pt x="236" y="326"/>
                    <a:pt x="236" y="326"/>
                  </a:cubicBezTo>
                  <a:cubicBezTo>
                    <a:pt x="236" y="325"/>
                    <a:pt x="237" y="324"/>
                    <a:pt x="239" y="323"/>
                  </a:cubicBezTo>
                  <a:cubicBezTo>
                    <a:pt x="276" y="301"/>
                    <a:pt x="276" y="301"/>
                    <a:pt x="276" y="301"/>
                  </a:cubicBezTo>
                  <a:cubicBezTo>
                    <a:pt x="277" y="300"/>
                    <a:pt x="279" y="299"/>
                    <a:pt x="281" y="299"/>
                  </a:cubicBezTo>
                  <a:cubicBezTo>
                    <a:pt x="327" y="304"/>
                    <a:pt x="327" y="304"/>
                    <a:pt x="327" y="304"/>
                  </a:cubicBezTo>
                  <a:cubicBezTo>
                    <a:pt x="355" y="255"/>
                    <a:pt x="355" y="255"/>
                    <a:pt x="355" y="255"/>
                  </a:cubicBezTo>
                  <a:cubicBezTo>
                    <a:pt x="326" y="217"/>
                    <a:pt x="326" y="217"/>
                    <a:pt x="326" y="217"/>
                  </a:cubicBezTo>
                  <a:cubicBezTo>
                    <a:pt x="325" y="216"/>
                    <a:pt x="325" y="214"/>
                    <a:pt x="325" y="213"/>
                  </a:cubicBezTo>
                  <a:cubicBezTo>
                    <a:pt x="324" y="169"/>
                    <a:pt x="324" y="169"/>
                    <a:pt x="324" y="169"/>
                  </a:cubicBezTo>
                  <a:cubicBezTo>
                    <a:pt x="324" y="168"/>
                    <a:pt x="325" y="166"/>
                    <a:pt x="326" y="165"/>
                  </a:cubicBezTo>
                  <a:cubicBezTo>
                    <a:pt x="353" y="126"/>
                    <a:pt x="353" y="126"/>
                    <a:pt x="353" y="126"/>
                  </a:cubicBezTo>
                  <a:cubicBezTo>
                    <a:pt x="324" y="78"/>
                    <a:pt x="324" y="78"/>
                    <a:pt x="324" y="78"/>
                  </a:cubicBezTo>
                  <a:cubicBezTo>
                    <a:pt x="277" y="84"/>
                    <a:pt x="277" y="84"/>
                    <a:pt x="277" y="84"/>
                  </a:cubicBezTo>
                  <a:cubicBezTo>
                    <a:pt x="276" y="84"/>
                    <a:pt x="274" y="84"/>
                    <a:pt x="272" y="83"/>
                  </a:cubicBezTo>
                  <a:cubicBezTo>
                    <a:pt x="235" y="62"/>
                    <a:pt x="235" y="62"/>
                    <a:pt x="235" y="62"/>
                  </a:cubicBezTo>
                  <a:cubicBezTo>
                    <a:pt x="233" y="61"/>
                    <a:pt x="232" y="60"/>
                    <a:pt x="231" y="58"/>
                  </a:cubicBezTo>
                  <a:cubicBezTo>
                    <a:pt x="212" y="16"/>
                    <a:pt x="212" y="16"/>
                    <a:pt x="212" y="16"/>
                  </a:cubicBezTo>
                  <a:cubicBezTo>
                    <a:pt x="156" y="17"/>
                    <a:pt x="156" y="17"/>
                    <a:pt x="156" y="17"/>
                  </a:cubicBezTo>
                  <a:cubicBezTo>
                    <a:pt x="137" y="60"/>
                    <a:pt x="137" y="60"/>
                    <a:pt x="137" y="60"/>
                  </a:cubicBezTo>
                  <a:cubicBezTo>
                    <a:pt x="137" y="61"/>
                    <a:pt x="136" y="63"/>
                    <a:pt x="134" y="64"/>
                  </a:cubicBezTo>
                  <a:cubicBezTo>
                    <a:pt x="97" y="86"/>
                    <a:pt x="97" y="86"/>
                    <a:pt x="97" y="86"/>
                  </a:cubicBezTo>
                  <a:cubicBezTo>
                    <a:pt x="96" y="87"/>
                    <a:pt x="94" y="87"/>
                    <a:pt x="92" y="87"/>
                  </a:cubicBezTo>
                  <a:cubicBezTo>
                    <a:pt x="46" y="83"/>
                    <a:pt x="46" y="83"/>
                    <a:pt x="46" y="83"/>
                  </a:cubicBezTo>
                  <a:cubicBezTo>
                    <a:pt x="18" y="132"/>
                    <a:pt x="18" y="132"/>
                    <a:pt x="18" y="132"/>
                  </a:cubicBezTo>
                  <a:cubicBezTo>
                    <a:pt x="47" y="169"/>
                    <a:pt x="47" y="169"/>
                    <a:pt x="47" y="169"/>
                  </a:cubicBezTo>
                  <a:cubicBezTo>
                    <a:pt x="48" y="171"/>
                    <a:pt x="48" y="172"/>
                    <a:pt x="48" y="174"/>
                  </a:cubicBezTo>
                  <a:cubicBezTo>
                    <a:pt x="49" y="217"/>
                    <a:pt x="49" y="217"/>
                    <a:pt x="49" y="217"/>
                  </a:cubicBezTo>
                  <a:cubicBezTo>
                    <a:pt x="49" y="219"/>
                    <a:pt x="48" y="220"/>
                    <a:pt x="47" y="222"/>
                  </a:cubicBezTo>
                  <a:cubicBezTo>
                    <a:pt x="20" y="260"/>
                    <a:pt x="20" y="260"/>
                    <a:pt x="20" y="260"/>
                  </a:cubicBezTo>
                  <a:cubicBezTo>
                    <a:pt x="49" y="308"/>
                    <a:pt x="49" y="308"/>
                    <a:pt x="49" y="308"/>
                  </a:cubicBezTo>
                  <a:cubicBezTo>
                    <a:pt x="96" y="302"/>
                    <a:pt x="96" y="302"/>
                    <a:pt x="96" y="302"/>
                  </a:cubicBezTo>
                  <a:cubicBezTo>
                    <a:pt x="96" y="302"/>
                    <a:pt x="96" y="302"/>
                    <a:pt x="97" y="302"/>
                  </a:cubicBezTo>
                  <a:close/>
                  <a:moveTo>
                    <a:pt x="186" y="281"/>
                  </a:moveTo>
                  <a:cubicBezTo>
                    <a:pt x="172" y="281"/>
                    <a:pt x="157" y="277"/>
                    <a:pt x="144" y="270"/>
                  </a:cubicBezTo>
                  <a:cubicBezTo>
                    <a:pt x="101" y="246"/>
                    <a:pt x="86" y="193"/>
                    <a:pt x="110" y="150"/>
                  </a:cubicBezTo>
                  <a:cubicBezTo>
                    <a:pt x="125" y="123"/>
                    <a:pt x="155" y="105"/>
                    <a:pt x="187" y="105"/>
                  </a:cubicBezTo>
                  <a:cubicBezTo>
                    <a:pt x="201" y="105"/>
                    <a:pt x="216" y="109"/>
                    <a:pt x="229" y="116"/>
                  </a:cubicBezTo>
                  <a:cubicBezTo>
                    <a:pt x="250" y="128"/>
                    <a:pt x="265" y="147"/>
                    <a:pt x="271" y="169"/>
                  </a:cubicBezTo>
                  <a:cubicBezTo>
                    <a:pt x="278" y="192"/>
                    <a:pt x="275" y="215"/>
                    <a:pt x="263" y="236"/>
                  </a:cubicBezTo>
                  <a:cubicBezTo>
                    <a:pt x="248" y="264"/>
                    <a:pt x="218" y="281"/>
                    <a:pt x="186" y="281"/>
                  </a:cubicBezTo>
                  <a:close/>
                  <a:moveTo>
                    <a:pt x="187" y="121"/>
                  </a:moveTo>
                  <a:cubicBezTo>
                    <a:pt x="160" y="121"/>
                    <a:pt x="136" y="135"/>
                    <a:pt x="124" y="158"/>
                  </a:cubicBezTo>
                  <a:cubicBezTo>
                    <a:pt x="104" y="193"/>
                    <a:pt x="117" y="237"/>
                    <a:pt x="151" y="256"/>
                  </a:cubicBezTo>
                  <a:cubicBezTo>
                    <a:pt x="162" y="262"/>
                    <a:pt x="174" y="265"/>
                    <a:pt x="186" y="265"/>
                  </a:cubicBezTo>
                  <a:cubicBezTo>
                    <a:pt x="213" y="265"/>
                    <a:pt x="237" y="251"/>
                    <a:pt x="249" y="228"/>
                  </a:cubicBezTo>
                  <a:cubicBezTo>
                    <a:pt x="259" y="211"/>
                    <a:pt x="261" y="192"/>
                    <a:pt x="256" y="174"/>
                  </a:cubicBezTo>
                  <a:cubicBezTo>
                    <a:pt x="250" y="155"/>
                    <a:pt x="238" y="140"/>
                    <a:pt x="222" y="130"/>
                  </a:cubicBezTo>
                  <a:cubicBezTo>
                    <a:pt x="211" y="124"/>
                    <a:pt x="199" y="121"/>
                    <a:pt x="187" y="1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Text Placeholder 68"/>
          <p:cNvSpPr>
            <a:spLocks noGrp="1"/>
          </p:cNvSpPr>
          <p:nvPr>
            <p:ph type="body" sz="quarter" idx="21" hasCustomPrompt="1"/>
          </p:nvPr>
        </p:nvSpPr>
        <p:spPr>
          <a:xfrm>
            <a:off x="6364762" y="2490068"/>
            <a:ext cx="2233018" cy="503626"/>
          </a:xfrm>
          <a:prstGeom prst="rect">
            <a:avLst/>
          </a:prstGeom>
        </p:spPr>
        <p:txBody>
          <a:bodyPr anchor="ctr">
            <a:noAutofit/>
          </a:bodyPr>
          <a:lstStyle>
            <a:lvl1pPr marL="0" indent="0" algn="ctr">
              <a:buNone/>
              <a:defRPr sz="1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dirty="0"/>
              <a:t>انقر لإضــافـة النــص</a:t>
            </a:r>
            <a:endParaRPr lang="en-US" noProof="0" dirty="0"/>
          </a:p>
        </p:txBody>
      </p:sp>
      <p:grpSp>
        <p:nvGrpSpPr>
          <p:cNvPr id="38" name="Group 37"/>
          <p:cNvGrpSpPr/>
          <p:nvPr userDrawn="1"/>
        </p:nvGrpSpPr>
        <p:grpSpPr>
          <a:xfrm>
            <a:off x="1124210" y="1354856"/>
            <a:ext cx="1083412" cy="1083412"/>
            <a:chOff x="3543300" y="0"/>
            <a:chExt cx="1028700" cy="1028700"/>
          </a:xfrm>
        </p:grpSpPr>
        <p:sp>
          <p:nvSpPr>
            <p:cNvPr id="39" name="Freeform 15"/>
            <p:cNvSpPr>
              <a:spLocks/>
            </p:cNvSpPr>
            <p:nvPr userDrawn="1"/>
          </p:nvSpPr>
          <p:spPr bwMode="auto">
            <a:xfrm>
              <a:off x="3543300" y="0"/>
              <a:ext cx="1028700" cy="1028700"/>
            </a:xfrm>
            <a:custGeom>
              <a:avLst/>
              <a:gdLst>
                <a:gd name="T0" fmla="*/ 1600 w 1600"/>
                <a:gd name="T1" fmla="*/ 800 h 1600"/>
                <a:gd name="T2" fmla="*/ 800 w 1600"/>
                <a:gd name="T3" fmla="*/ 1600 h 1600"/>
                <a:gd name="T4" fmla="*/ 0 w 1600"/>
                <a:gd name="T5" fmla="*/ 800 h 1600"/>
                <a:gd name="T6" fmla="*/ 0 w 1600"/>
                <a:gd name="T7" fmla="*/ 800 h 1600"/>
                <a:gd name="T8" fmla="*/ 800 w 1600"/>
                <a:gd name="T9" fmla="*/ 0 h 1600"/>
                <a:gd name="T10" fmla="*/ 1600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600" y="800"/>
                  </a:moveTo>
                  <a:cubicBezTo>
                    <a:pt x="1600" y="1240"/>
                    <a:pt x="1240" y="1600"/>
                    <a:pt x="800" y="1600"/>
                  </a:cubicBezTo>
                  <a:cubicBezTo>
                    <a:pt x="360" y="1600"/>
                    <a:pt x="0" y="1240"/>
                    <a:pt x="0" y="800"/>
                  </a:cubicBezTo>
                  <a:cubicBezTo>
                    <a:pt x="0" y="800"/>
                    <a:pt x="0" y="800"/>
                    <a:pt x="0" y="800"/>
                  </a:cubicBezTo>
                  <a:cubicBezTo>
                    <a:pt x="0" y="360"/>
                    <a:pt x="360" y="0"/>
                    <a:pt x="800" y="0"/>
                  </a:cubicBezTo>
                  <a:cubicBezTo>
                    <a:pt x="1240" y="0"/>
                    <a:pt x="1600" y="360"/>
                    <a:pt x="1600" y="80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4"/>
            <p:cNvSpPr>
              <a:spLocks noEditPoints="1"/>
            </p:cNvSpPr>
            <p:nvPr/>
          </p:nvSpPr>
          <p:spPr bwMode="auto">
            <a:xfrm>
              <a:off x="3732213" y="214313"/>
              <a:ext cx="641350" cy="87313"/>
            </a:xfrm>
            <a:custGeom>
              <a:avLst/>
              <a:gdLst>
                <a:gd name="T0" fmla="*/ 929 w 996"/>
                <a:gd name="T1" fmla="*/ 134 h 134"/>
                <a:gd name="T2" fmla="*/ 66 w 996"/>
                <a:gd name="T3" fmla="*/ 134 h 134"/>
                <a:gd name="T4" fmla="*/ 0 w 996"/>
                <a:gd name="T5" fmla="*/ 67 h 134"/>
                <a:gd name="T6" fmla="*/ 66 w 996"/>
                <a:gd name="T7" fmla="*/ 0 h 134"/>
                <a:gd name="T8" fmla="*/ 929 w 996"/>
                <a:gd name="T9" fmla="*/ 0 h 134"/>
                <a:gd name="T10" fmla="*/ 996 w 996"/>
                <a:gd name="T11" fmla="*/ 67 h 134"/>
                <a:gd name="T12" fmla="*/ 929 w 996"/>
                <a:gd name="T13" fmla="*/ 134 h 134"/>
                <a:gd name="T14" fmla="*/ 66 w 996"/>
                <a:gd name="T15" fmla="*/ 16 h 134"/>
                <a:gd name="T16" fmla="*/ 16 w 996"/>
                <a:gd name="T17" fmla="*/ 67 h 134"/>
                <a:gd name="T18" fmla="*/ 66 w 996"/>
                <a:gd name="T19" fmla="*/ 118 h 134"/>
                <a:gd name="T20" fmla="*/ 929 w 996"/>
                <a:gd name="T21" fmla="*/ 118 h 134"/>
                <a:gd name="T22" fmla="*/ 980 w 996"/>
                <a:gd name="T23" fmla="*/ 67 h 134"/>
                <a:gd name="T24" fmla="*/ 929 w 996"/>
                <a:gd name="T25" fmla="*/ 16 h 134"/>
                <a:gd name="T26" fmla="*/ 66 w 996"/>
                <a:gd name="T27" fmla="*/ 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6" h="134">
                  <a:moveTo>
                    <a:pt x="929" y="134"/>
                  </a:moveTo>
                  <a:cubicBezTo>
                    <a:pt x="66" y="134"/>
                    <a:pt x="66" y="134"/>
                    <a:pt x="66" y="134"/>
                  </a:cubicBezTo>
                  <a:cubicBezTo>
                    <a:pt x="30" y="134"/>
                    <a:pt x="0" y="104"/>
                    <a:pt x="0" y="67"/>
                  </a:cubicBezTo>
                  <a:cubicBezTo>
                    <a:pt x="0" y="30"/>
                    <a:pt x="30" y="0"/>
                    <a:pt x="66" y="0"/>
                  </a:cubicBezTo>
                  <a:cubicBezTo>
                    <a:pt x="929" y="0"/>
                    <a:pt x="929" y="0"/>
                    <a:pt x="929" y="0"/>
                  </a:cubicBezTo>
                  <a:cubicBezTo>
                    <a:pt x="966" y="0"/>
                    <a:pt x="996" y="30"/>
                    <a:pt x="996" y="67"/>
                  </a:cubicBezTo>
                  <a:cubicBezTo>
                    <a:pt x="996" y="104"/>
                    <a:pt x="966" y="134"/>
                    <a:pt x="929" y="134"/>
                  </a:cubicBezTo>
                  <a:close/>
                  <a:moveTo>
                    <a:pt x="66" y="16"/>
                  </a:moveTo>
                  <a:cubicBezTo>
                    <a:pt x="38" y="16"/>
                    <a:pt x="16" y="39"/>
                    <a:pt x="16" y="67"/>
                  </a:cubicBezTo>
                  <a:cubicBezTo>
                    <a:pt x="16" y="95"/>
                    <a:pt x="38" y="118"/>
                    <a:pt x="66" y="118"/>
                  </a:cubicBezTo>
                  <a:cubicBezTo>
                    <a:pt x="929" y="118"/>
                    <a:pt x="929" y="118"/>
                    <a:pt x="929" y="118"/>
                  </a:cubicBezTo>
                  <a:cubicBezTo>
                    <a:pt x="957" y="118"/>
                    <a:pt x="980" y="95"/>
                    <a:pt x="980" y="67"/>
                  </a:cubicBezTo>
                  <a:cubicBezTo>
                    <a:pt x="980" y="39"/>
                    <a:pt x="957" y="16"/>
                    <a:pt x="929" y="16"/>
                  </a:cubicBezTo>
                  <a:lnTo>
                    <a:pt x="66"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95"/>
            <p:cNvSpPr>
              <a:spLocks/>
            </p:cNvSpPr>
            <p:nvPr/>
          </p:nvSpPr>
          <p:spPr bwMode="auto">
            <a:xfrm>
              <a:off x="3732213" y="257175"/>
              <a:ext cx="641350" cy="409575"/>
            </a:xfrm>
            <a:custGeom>
              <a:avLst/>
              <a:gdLst>
                <a:gd name="T0" fmla="*/ 930 w 996"/>
                <a:gd name="T1" fmla="*/ 635 h 635"/>
                <a:gd name="T2" fmla="*/ 66 w 996"/>
                <a:gd name="T3" fmla="*/ 635 h 635"/>
                <a:gd name="T4" fmla="*/ 0 w 996"/>
                <a:gd name="T5" fmla="*/ 569 h 635"/>
                <a:gd name="T6" fmla="*/ 0 w 996"/>
                <a:gd name="T7" fmla="*/ 0 h 635"/>
                <a:gd name="T8" fmla="*/ 16 w 996"/>
                <a:gd name="T9" fmla="*/ 0 h 635"/>
                <a:gd name="T10" fmla="*/ 16 w 996"/>
                <a:gd name="T11" fmla="*/ 569 h 635"/>
                <a:gd name="T12" fmla="*/ 66 w 996"/>
                <a:gd name="T13" fmla="*/ 619 h 635"/>
                <a:gd name="T14" fmla="*/ 930 w 996"/>
                <a:gd name="T15" fmla="*/ 619 h 635"/>
                <a:gd name="T16" fmla="*/ 980 w 996"/>
                <a:gd name="T17" fmla="*/ 569 h 635"/>
                <a:gd name="T18" fmla="*/ 980 w 996"/>
                <a:gd name="T19" fmla="*/ 0 h 635"/>
                <a:gd name="T20" fmla="*/ 996 w 996"/>
                <a:gd name="T21" fmla="*/ 0 h 635"/>
                <a:gd name="T22" fmla="*/ 996 w 996"/>
                <a:gd name="T23" fmla="*/ 569 h 635"/>
                <a:gd name="T24" fmla="*/ 930 w 996"/>
                <a:gd name="T25"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6" h="635">
                  <a:moveTo>
                    <a:pt x="930" y="635"/>
                  </a:moveTo>
                  <a:cubicBezTo>
                    <a:pt x="66" y="635"/>
                    <a:pt x="66" y="635"/>
                    <a:pt x="66" y="635"/>
                  </a:cubicBezTo>
                  <a:cubicBezTo>
                    <a:pt x="29" y="635"/>
                    <a:pt x="0" y="606"/>
                    <a:pt x="0" y="569"/>
                  </a:cubicBezTo>
                  <a:cubicBezTo>
                    <a:pt x="0" y="0"/>
                    <a:pt x="0" y="0"/>
                    <a:pt x="0" y="0"/>
                  </a:cubicBezTo>
                  <a:cubicBezTo>
                    <a:pt x="16" y="0"/>
                    <a:pt x="16" y="0"/>
                    <a:pt x="16" y="0"/>
                  </a:cubicBezTo>
                  <a:cubicBezTo>
                    <a:pt x="16" y="569"/>
                    <a:pt x="16" y="569"/>
                    <a:pt x="16" y="569"/>
                  </a:cubicBezTo>
                  <a:cubicBezTo>
                    <a:pt x="16" y="597"/>
                    <a:pt x="38" y="619"/>
                    <a:pt x="66" y="619"/>
                  </a:cubicBezTo>
                  <a:cubicBezTo>
                    <a:pt x="930" y="619"/>
                    <a:pt x="930" y="619"/>
                    <a:pt x="930" y="619"/>
                  </a:cubicBezTo>
                  <a:cubicBezTo>
                    <a:pt x="957" y="619"/>
                    <a:pt x="980" y="597"/>
                    <a:pt x="980" y="569"/>
                  </a:cubicBezTo>
                  <a:cubicBezTo>
                    <a:pt x="980" y="0"/>
                    <a:pt x="980" y="0"/>
                    <a:pt x="980" y="0"/>
                  </a:cubicBezTo>
                  <a:cubicBezTo>
                    <a:pt x="996" y="0"/>
                    <a:pt x="996" y="0"/>
                    <a:pt x="996" y="0"/>
                  </a:cubicBezTo>
                  <a:cubicBezTo>
                    <a:pt x="996" y="569"/>
                    <a:pt x="996" y="569"/>
                    <a:pt x="996" y="569"/>
                  </a:cubicBezTo>
                  <a:cubicBezTo>
                    <a:pt x="996" y="606"/>
                    <a:pt x="966" y="635"/>
                    <a:pt x="930" y="63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6"/>
            <p:cNvSpPr>
              <a:spLocks noEditPoints="1"/>
            </p:cNvSpPr>
            <p:nvPr/>
          </p:nvSpPr>
          <p:spPr bwMode="auto">
            <a:xfrm>
              <a:off x="3881438" y="655638"/>
              <a:ext cx="341313" cy="182563"/>
            </a:xfrm>
            <a:custGeom>
              <a:avLst/>
              <a:gdLst>
                <a:gd name="T0" fmla="*/ 266 w 531"/>
                <a:gd name="T1" fmla="*/ 283 h 283"/>
                <a:gd name="T2" fmla="*/ 236 w 531"/>
                <a:gd name="T3" fmla="*/ 254 h 283"/>
                <a:gd name="T4" fmla="*/ 236 w 531"/>
                <a:gd name="T5" fmla="*/ 79 h 283"/>
                <a:gd name="T6" fmla="*/ 50 w 531"/>
                <a:gd name="T7" fmla="*/ 265 h 283"/>
                <a:gd name="T8" fmla="*/ 30 w 531"/>
                <a:gd name="T9" fmla="*/ 274 h 283"/>
                <a:gd name="T10" fmla="*/ 9 w 531"/>
                <a:gd name="T11" fmla="*/ 265 h 283"/>
                <a:gd name="T12" fmla="*/ 0 w 531"/>
                <a:gd name="T13" fmla="*/ 244 h 283"/>
                <a:gd name="T14" fmla="*/ 9 w 531"/>
                <a:gd name="T15" fmla="*/ 224 h 283"/>
                <a:gd name="T16" fmla="*/ 230 w 531"/>
                <a:gd name="T17" fmla="*/ 2 h 283"/>
                <a:gd name="T18" fmla="*/ 236 w 531"/>
                <a:gd name="T19" fmla="*/ 0 h 283"/>
                <a:gd name="T20" fmla="*/ 296 w 531"/>
                <a:gd name="T21" fmla="*/ 0 h 283"/>
                <a:gd name="T22" fmla="*/ 302 w 531"/>
                <a:gd name="T23" fmla="*/ 2 h 283"/>
                <a:gd name="T24" fmla="*/ 523 w 531"/>
                <a:gd name="T25" fmla="*/ 224 h 283"/>
                <a:gd name="T26" fmla="*/ 531 w 531"/>
                <a:gd name="T27" fmla="*/ 244 h 283"/>
                <a:gd name="T28" fmla="*/ 523 w 531"/>
                <a:gd name="T29" fmla="*/ 265 h 283"/>
                <a:gd name="T30" fmla="*/ 502 w 531"/>
                <a:gd name="T31" fmla="*/ 274 h 283"/>
                <a:gd name="T32" fmla="*/ 481 w 531"/>
                <a:gd name="T33" fmla="*/ 265 h 283"/>
                <a:gd name="T34" fmla="*/ 295 w 531"/>
                <a:gd name="T35" fmla="*/ 79 h 283"/>
                <a:gd name="T36" fmla="*/ 295 w 531"/>
                <a:gd name="T37" fmla="*/ 254 h 283"/>
                <a:gd name="T38" fmla="*/ 266 w 531"/>
                <a:gd name="T39" fmla="*/ 283 h 283"/>
                <a:gd name="T40" fmla="*/ 244 w 531"/>
                <a:gd name="T41" fmla="*/ 52 h 283"/>
                <a:gd name="T42" fmla="*/ 247 w 531"/>
                <a:gd name="T43" fmla="*/ 52 h 283"/>
                <a:gd name="T44" fmla="*/ 252 w 531"/>
                <a:gd name="T45" fmla="*/ 60 h 283"/>
                <a:gd name="T46" fmla="*/ 252 w 531"/>
                <a:gd name="T47" fmla="*/ 254 h 283"/>
                <a:gd name="T48" fmla="*/ 266 w 531"/>
                <a:gd name="T49" fmla="*/ 267 h 283"/>
                <a:gd name="T50" fmla="*/ 279 w 531"/>
                <a:gd name="T51" fmla="*/ 254 h 283"/>
                <a:gd name="T52" fmla="*/ 279 w 531"/>
                <a:gd name="T53" fmla="*/ 60 h 283"/>
                <a:gd name="T54" fmla="*/ 284 w 531"/>
                <a:gd name="T55" fmla="*/ 52 h 283"/>
                <a:gd name="T56" fmla="*/ 293 w 531"/>
                <a:gd name="T57" fmla="*/ 54 h 283"/>
                <a:gd name="T58" fmla="*/ 493 w 531"/>
                <a:gd name="T59" fmla="*/ 254 h 283"/>
                <a:gd name="T60" fmla="*/ 512 w 531"/>
                <a:gd name="T61" fmla="*/ 254 h 283"/>
                <a:gd name="T62" fmla="*/ 515 w 531"/>
                <a:gd name="T63" fmla="*/ 244 h 283"/>
                <a:gd name="T64" fmla="*/ 512 w 531"/>
                <a:gd name="T65" fmla="*/ 235 h 283"/>
                <a:gd name="T66" fmla="*/ 293 w 531"/>
                <a:gd name="T67" fmla="*/ 16 h 283"/>
                <a:gd name="T68" fmla="*/ 239 w 531"/>
                <a:gd name="T69" fmla="*/ 16 h 283"/>
                <a:gd name="T70" fmla="*/ 20 w 531"/>
                <a:gd name="T71" fmla="*/ 235 h 283"/>
                <a:gd name="T72" fmla="*/ 16 w 531"/>
                <a:gd name="T73" fmla="*/ 244 h 283"/>
                <a:gd name="T74" fmla="*/ 20 w 531"/>
                <a:gd name="T75" fmla="*/ 254 h 283"/>
                <a:gd name="T76" fmla="*/ 39 w 531"/>
                <a:gd name="T77" fmla="*/ 254 h 283"/>
                <a:gd name="T78" fmla="*/ 239 w 531"/>
                <a:gd name="T79" fmla="*/ 54 h 283"/>
                <a:gd name="T80" fmla="*/ 244 w 531"/>
                <a:gd name="T81" fmla="*/ 5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1" h="283">
                  <a:moveTo>
                    <a:pt x="266" y="283"/>
                  </a:moveTo>
                  <a:cubicBezTo>
                    <a:pt x="250" y="283"/>
                    <a:pt x="236" y="270"/>
                    <a:pt x="236" y="254"/>
                  </a:cubicBezTo>
                  <a:cubicBezTo>
                    <a:pt x="236" y="79"/>
                    <a:pt x="236" y="79"/>
                    <a:pt x="236" y="79"/>
                  </a:cubicBezTo>
                  <a:cubicBezTo>
                    <a:pt x="50" y="265"/>
                    <a:pt x="50" y="265"/>
                    <a:pt x="50" y="265"/>
                  </a:cubicBezTo>
                  <a:cubicBezTo>
                    <a:pt x="45" y="271"/>
                    <a:pt x="37" y="274"/>
                    <a:pt x="30" y="274"/>
                  </a:cubicBezTo>
                  <a:cubicBezTo>
                    <a:pt x="22" y="274"/>
                    <a:pt x="14" y="271"/>
                    <a:pt x="9" y="265"/>
                  </a:cubicBezTo>
                  <a:cubicBezTo>
                    <a:pt x="3" y="260"/>
                    <a:pt x="0" y="252"/>
                    <a:pt x="0" y="244"/>
                  </a:cubicBezTo>
                  <a:cubicBezTo>
                    <a:pt x="0" y="237"/>
                    <a:pt x="3" y="229"/>
                    <a:pt x="9" y="224"/>
                  </a:cubicBezTo>
                  <a:cubicBezTo>
                    <a:pt x="230" y="2"/>
                    <a:pt x="230" y="2"/>
                    <a:pt x="230" y="2"/>
                  </a:cubicBezTo>
                  <a:cubicBezTo>
                    <a:pt x="231" y="1"/>
                    <a:pt x="233" y="0"/>
                    <a:pt x="236" y="0"/>
                  </a:cubicBezTo>
                  <a:cubicBezTo>
                    <a:pt x="296" y="0"/>
                    <a:pt x="296" y="0"/>
                    <a:pt x="296" y="0"/>
                  </a:cubicBezTo>
                  <a:cubicBezTo>
                    <a:pt x="298" y="0"/>
                    <a:pt x="300" y="1"/>
                    <a:pt x="302" y="2"/>
                  </a:cubicBezTo>
                  <a:cubicBezTo>
                    <a:pt x="523" y="224"/>
                    <a:pt x="523" y="224"/>
                    <a:pt x="523" y="224"/>
                  </a:cubicBezTo>
                  <a:cubicBezTo>
                    <a:pt x="528" y="229"/>
                    <a:pt x="531" y="237"/>
                    <a:pt x="531" y="244"/>
                  </a:cubicBezTo>
                  <a:cubicBezTo>
                    <a:pt x="531" y="252"/>
                    <a:pt x="528" y="260"/>
                    <a:pt x="523" y="265"/>
                  </a:cubicBezTo>
                  <a:cubicBezTo>
                    <a:pt x="517" y="271"/>
                    <a:pt x="510" y="274"/>
                    <a:pt x="502" y="274"/>
                  </a:cubicBezTo>
                  <a:cubicBezTo>
                    <a:pt x="494" y="274"/>
                    <a:pt x="487" y="271"/>
                    <a:pt x="481" y="265"/>
                  </a:cubicBezTo>
                  <a:cubicBezTo>
                    <a:pt x="295" y="79"/>
                    <a:pt x="295" y="79"/>
                    <a:pt x="295" y="79"/>
                  </a:cubicBezTo>
                  <a:cubicBezTo>
                    <a:pt x="295" y="254"/>
                    <a:pt x="295" y="254"/>
                    <a:pt x="295" y="254"/>
                  </a:cubicBezTo>
                  <a:cubicBezTo>
                    <a:pt x="295" y="270"/>
                    <a:pt x="282" y="283"/>
                    <a:pt x="266" y="283"/>
                  </a:cubicBezTo>
                  <a:close/>
                  <a:moveTo>
                    <a:pt x="244" y="52"/>
                  </a:moveTo>
                  <a:cubicBezTo>
                    <a:pt x="245" y="52"/>
                    <a:pt x="246" y="52"/>
                    <a:pt x="247" y="52"/>
                  </a:cubicBezTo>
                  <a:cubicBezTo>
                    <a:pt x="250" y="54"/>
                    <a:pt x="252" y="57"/>
                    <a:pt x="252" y="60"/>
                  </a:cubicBezTo>
                  <a:cubicBezTo>
                    <a:pt x="252" y="254"/>
                    <a:pt x="252" y="254"/>
                    <a:pt x="252" y="254"/>
                  </a:cubicBezTo>
                  <a:cubicBezTo>
                    <a:pt x="252" y="261"/>
                    <a:pt x="258" y="267"/>
                    <a:pt x="266" y="267"/>
                  </a:cubicBezTo>
                  <a:cubicBezTo>
                    <a:pt x="273" y="267"/>
                    <a:pt x="279" y="261"/>
                    <a:pt x="279" y="254"/>
                  </a:cubicBezTo>
                  <a:cubicBezTo>
                    <a:pt x="279" y="60"/>
                    <a:pt x="279" y="60"/>
                    <a:pt x="279" y="60"/>
                  </a:cubicBezTo>
                  <a:cubicBezTo>
                    <a:pt x="279" y="57"/>
                    <a:pt x="281" y="54"/>
                    <a:pt x="284" y="52"/>
                  </a:cubicBezTo>
                  <a:cubicBezTo>
                    <a:pt x="287" y="51"/>
                    <a:pt x="291" y="52"/>
                    <a:pt x="293" y="54"/>
                  </a:cubicBezTo>
                  <a:cubicBezTo>
                    <a:pt x="493" y="254"/>
                    <a:pt x="493" y="254"/>
                    <a:pt x="493" y="254"/>
                  </a:cubicBezTo>
                  <a:cubicBezTo>
                    <a:pt x="498" y="259"/>
                    <a:pt x="506" y="259"/>
                    <a:pt x="512" y="254"/>
                  </a:cubicBezTo>
                  <a:cubicBezTo>
                    <a:pt x="514" y="251"/>
                    <a:pt x="515" y="248"/>
                    <a:pt x="515" y="244"/>
                  </a:cubicBezTo>
                  <a:cubicBezTo>
                    <a:pt x="515" y="241"/>
                    <a:pt x="514" y="237"/>
                    <a:pt x="512" y="235"/>
                  </a:cubicBezTo>
                  <a:cubicBezTo>
                    <a:pt x="293" y="16"/>
                    <a:pt x="293" y="16"/>
                    <a:pt x="293" y="16"/>
                  </a:cubicBezTo>
                  <a:cubicBezTo>
                    <a:pt x="239" y="16"/>
                    <a:pt x="239" y="16"/>
                    <a:pt x="239" y="16"/>
                  </a:cubicBezTo>
                  <a:cubicBezTo>
                    <a:pt x="20" y="235"/>
                    <a:pt x="20" y="235"/>
                    <a:pt x="20" y="235"/>
                  </a:cubicBezTo>
                  <a:cubicBezTo>
                    <a:pt x="18" y="237"/>
                    <a:pt x="16" y="241"/>
                    <a:pt x="16" y="244"/>
                  </a:cubicBezTo>
                  <a:cubicBezTo>
                    <a:pt x="16" y="248"/>
                    <a:pt x="18" y="251"/>
                    <a:pt x="20" y="254"/>
                  </a:cubicBezTo>
                  <a:cubicBezTo>
                    <a:pt x="25" y="259"/>
                    <a:pt x="34" y="259"/>
                    <a:pt x="39" y="254"/>
                  </a:cubicBezTo>
                  <a:cubicBezTo>
                    <a:pt x="239" y="54"/>
                    <a:pt x="239" y="54"/>
                    <a:pt x="239" y="54"/>
                  </a:cubicBezTo>
                  <a:cubicBezTo>
                    <a:pt x="240" y="53"/>
                    <a:pt x="242" y="52"/>
                    <a:pt x="244" y="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97"/>
            <p:cNvSpPr>
              <a:spLocks/>
            </p:cNvSpPr>
            <p:nvPr/>
          </p:nvSpPr>
          <p:spPr bwMode="auto">
            <a:xfrm>
              <a:off x="4017963" y="184150"/>
              <a:ext cx="69850" cy="34925"/>
            </a:xfrm>
            <a:custGeom>
              <a:avLst/>
              <a:gdLst>
                <a:gd name="T0" fmla="*/ 110 w 110"/>
                <a:gd name="T1" fmla="*/ 55 h 55"/>
                <a:gd name="T2" fmla="*/ 94 w 110"/>
                <a:gd name="T3" fmla="*/ 55 h 55"/>
                <a:gd name="T4" fmla="*/ 55 w 110"/>
                <a:gd name="T5" fmla="*/ 16 h 55"/>
                <a:gd name="T6" fmla="*/ 16 w 110"/>
                <a:gd name="T7" fmla="*/ 55 h 55"/>
                <a:gd name="T8" fmla="*/ 0 w 110"/>
                <a:gd name="T9" fmla="*/ 55 h 55"/>
                <a:gd name="T10" fmla="*/ 55 w 110"/>
                <a:gd name="T11" fmla="*/ 0 h 55"/>
                <a:gd name="T12" fmla="*/ 110 w 110"/>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10" h="55">
                  <a:moveTo>
                    <a:pt x="110" y="55"/>
                  </a:moveTo>
                  <a:cubicBezTo>
                    <a:pt x="94" y="55"/>
                    <a:pt x="94" y="55"/>
                    <a:pt x="94" y="55"/>
                  </a:cubicBezTo>
                  <a:cubicBezTo>
                    <a:pt x="94" y="34"/>
                    <a:pt x="76" y="16"/>
                    <a:pt x="55" y="16"/>
                  </a:cubicBezTo>
                  <a:cubicBezTo>
                    <a:pt x="33" y="16"/>
                    <a:pt x="16" y="34"/>
                    <a:pt x="16" y="55"/>
                  </a:cubicBezTo>
                  <a:cubicBezTo>
                    <a:pt x="0" y="55"/>
                    <a:pt x="0" y="55"/>
                    <a:pt x="0" y="55"/>
                  </a:cubicBezTo>
                  <a:cubicBezTo>
                    <a:pt x="0" y="25"/>
                    <a:pt x="24" y="0"/>
                    <a:pt x="55" y="0"/>
                  </a:cubicBezTo>
                  <a:cubicBezTo>
                    <a:pt x="85" y="0"/>
                    <a:pt x="110" y="25"/>
                    <a:pt x="110" y="5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8"/>
            <p:cNvSpPr>
              <a:spLocks/>
            </p:cNvSpPr>
            <p:nvPr/>
          </p:nvSpPr>
          <p:spPr bwMode="auto">
            <a:xfrm>
              <a:off x="3960813" y="384175"/>
              <a:ext cx="180975" cy="180975"/>
            </a:xfrm>
            <a:custGeom>
              <a:avLst/>
              <a:gdLst>
                <a:gd name="T0" fmla="*/ 266 w 282"/>
                <a:gd name="T1" fmla="*/ 162 h 283"/>
                <a:gd name="T2" fmla="*/ 282 w 282"/>
                <a:gd name="T3" fmla="*/ 162 h 283"/>
                <a:gd name="T4" fmla="*/ 282 w 282"/>
                <a:gd name="T5" fmla="*/ 163 h 283"/>
                <a:gd name="T6" fmla="*/ 142 w 282"/>
                <a:gd name="T7" fmla="*/ 283 h 283"/>
                <a:gd name="T8" fmla="*/ 0 w 282"/>
                <a:gd name="T9" fmla="*/ 141 h 283"/>
                <a:gd name="T10" fmla="*/ 122 w 282"/>
                <a:gd name="T11" fmla="*/ 0 h 283"/>
                <a:gd name="T12" fmla="*/ 123 w 282"/>
                <a:gd name="T13" fmla="*/ 0 h 283"/>
                <a:gd name="T14" fmla="*/ 123 w 282"/>
                <a:gd name="T15" fmla="*/ 15 h 283"/>
                <a:gd name="T16" fmla="*/ 15 w 282"/>
                <a:gd name="T17" fmla="*/ 141 h 283"/>
                <a:gd name="T18" fmla="*/ 142 w 282"/>
                <a:gd name="T19" fmla="*/ 267 h 283"/>
                <a:gd name="T20" fmla="*/ 266 w 282"/>
                <a:gd name="T21" fmla="*/ 16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283">
                  <a:moveTo>
                    <a:pt x="266" y="162"/>
                  </a:moveTo>
                  <a:cubicBezTo>
                    <a:pt x="282" y="162"/>
                    <a:pt x="282" y="162"/>
                    <a:pt x="282" y="162"/>
                  </a:cubicBezTo>
                  <a:cubicBezTo>
                    <a:pt x="282" y="162"/>
                    <a:pt x="282" y="163"/>
                    <a:pt x="282" y="163"/>
                  </a:cubicBezTo>
                  <a:cubicBezTo>
                    <a:pt x="271" y="232"/>
                    <a:pt x="212" y="283"/>
                    <a:pt x="142" y="283"/>
                  </a:cubicBezTo>
                  <a:cubicBezTo>
                    <a:pt x="63" y="283"/>
                    <a:pt x="0" y="219"/>
                    <a:pt x="0" y="141"/>
                  </a:cubicBezTo>
                  <a:cubicBezTo>
                    <a:pt x="0" y="70"/>
                    <a:pt x="52" y="10"/>
                    <a:pt x="122" y="0"/>
                  </a:cubicBezTo>
                  <a:cubicBezTo>
                    <a:pt x="123" y="0"/>
                    <a:pt x="123" y="0"/>
                    <a:pt x="123" y="0"/>
                  </a:cubicBezTo>
                  <a:cubicBezTo>
                    <a:pt x="123" y="15"/>
                    <a:pt x="123" y="15"/>
                    <a:pt x="123" y="15"/>
                  </a:cubicBezTo>
                  <a:cubicBezTo>
                    <a:pt x="61" y="24"/>
                    <a:pt x="15" y="78"/>
                    <a:pt x="15" y="141"/>
                  </a:cubicBezTo>
                  <a:cubicBezTo>
                    <a:pt x="15" y="211"/>
                    <a:pt x="72" y="267"/>
                    <a:pt x="142" y="267"/>
                  </a:cubicBezTo>
                  <a:cubicBezTo>
                    <a:pt x="204" y="267"/>
                    <a:pt x="256" y="223"/>
                    <a:pt x="266" y="1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99"/>
            <p:cNvSpPr>
              <a:spLocks noEditPoints="1"/>
            </p:cNvSpPr>
            <p:nvPr/>
          </p:nvSpPr>
          <p:spPr bwMode="auto">
            <a:xfrm>
              <a:off x="4052888" y="358775"/>
              <a:ext cx="117475" cy="115888"/>
            </a:xfrm>
            <a:custGeom>
              <a:avLst/>
              <a:gdLst>
                <a:gd name="T0" fmla="*/ 16 w 181"/>
                <a:gd name="T1" fmla="*/ 16 h 181"/>
                <a:gd name="T2" fmla="*/ 117 w 181"/>
                <a:gd name="T3" fmla="*/ 64 h 181"/>
                <a:gd name="T4" fmla="*/ 119 w 181"/>
                <a:gd name="T5" fmla="*/ 66 h 181"/>
                <a:gd name="T6" fmla="*/ 165 w 181"/>
                <a:gd name="T7" fmla="*/ 165 h 181"/>
                <a:gd name="T8" fmla="*/ 16 w 181"/>
                <a:gd name="T9" fmla="*/ 165 h 181"/>
                <a:gd name="T10" fmla="*/ 16 w 181"/>
                <a:gd name="T11" fmla="*/ 16 h 181"/>
                <a:gd name="T12" fmla="*/ 0 w 181"/>
                <a:gd name="T13" fmla="*/ 0 h 181"/>
                <a:gd name="T14" fmla="*/ 0 w 181"/>
                <a:gd name="T15" fmla="*/ 181 h 181"/>
                <a:gd name="T16" fmla="*/ 181 w 181"/>
                <a:gd name="T17" fmla="*/ 181 h 181"/>
                <a:gd name="T18" fmla="*/ 128 w 181"/>
                <a:gd name="T19" fmla="*/ 53 h 181"/>
                <a:gd name="T20" fmla="*/ 128 w 181"/>
                <a:gd name="T21" fmla="*/ 53 h 181"/>
                <a:gd name="T22" fmla="*/ 0 w 181"/>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81">
                  <a:moveTo>
                    <a:pt x="16" y="16"/>
                  </a:moveTo>
                  <a:cubicBezTo>
                    <a:pt x="54" y="20"/>
                    <a:pt x="89" y="37"/>
                    <a:pt x="117" y="64"/>
                  </a:cubicBezTo>
                  <a:cubicBezTo>
                    <a:pt x="119" y="66"/>
                    <a:pt x="119" y="66"/>
                    <a:pt x="119" y="66"/>
                  </a:cubicBezTo>
                  <a:cubicBezTo>
                    <a:pt x="145" y="94"/>
                    <a:pt x="161" y="128"/>
                    <a:pt x="165" y="165"/>
                  </a:cubicBezTo>
                  <a:cubicBezTo>
                    <a:pt x="16" y="165"/>
                    <a:pt x="16" y="165"/>
                    <a:pt x="16" y="165"/>
                  </a:cubicBezTo>
                  <a:cubicBezTo>
                    <a:pt x="16" y="16"/>
                    <a:pt x="16" y="16"/>
                    <a:pt x="16" y="16"/>
                  </a:cubicBezTo>
                  <a:moveTo>
                    <a:pt x="0" y="0"/>
                  </a:moveTo>
                  <a:cubicBezTo>
                    <a:pt x="0" y="181"/>
                    <a:pt x="0" y="181"/>
                    <a:pt x="0" y="181"/>
                  </a:cubicBezTo>
                  <a:cubicBezTo>
                    <a:pt x="181" y="181"/>
                    <a:pt x="181" y="181"/>
                    <a:pt x="181" y="181"/>
                  </a:cubicBezTo>
                  <a:cubicBezTo>
                    <a:pt x="181" y="135"/>
                    <a:pt x="164" y="88"/>
                    <a:pt x="128" y="53"/>
                  </a:cubicBezTo>
                  <a:cubicBezTo>
                    <a:pt x="128" y="53"/>
                    <a:pt x="128" y="53"/>
                    <a:pt x="128" y="53"/>
                  </a:cubicBezTo>
                  <a:cubicBezTo>
                    <a:pt x="95" y="20"/>
                    <a:pt x="50" y="0"/>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Text Placeholder 68"/>
          <p:cNvSpPr>
            <a:spLocks noGrp="1"/>
          </p:cNvSpPr>
          <p:nvPr>
            <p:ph type="body" sz="quarter" idx="22" hasCustomPrompt="1"/>
          </p:nvPr>
        </p:nvSpPr>
        <p:spPr>
          <a:xfrm>
            <a:off x="3461864" y="2490068"/>
            <a:ext cx="2233018" cy="503626"/>
          </a:xfrm>
          <a:prstGeom prst="rect">
            <a:avLst/>
          </a:prstGeom>
        </p:spPr>
        <p:txBody>
          <a:bodyPr anchor="ctr">
            <a:noAutofit/>
          </a:bodyPr>
          <a:lstStyle>
            <a:lvl1pPr marL="0" indent="0" algn="ctr">
              <a:buNone/>
              <a:defRPr sz="1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a:t>انقر لإضــافـة النــص</a:t>
            </a:r>
            <a:endParaRPr lang="en-US" noProof="0" dirty="0"/>
          </a:p>
        </p:txBody>
      </p:sp>
      <p:sp>
        <p:nvSpPr>
          <p:cNvPr id="47" name="Text Placeholder 68"/>
          <p:cNvSpPr>
            <a:spLocks noGrp="1"/>
          </p:cNvSpPr>
          <p:nvPr>
            <p:ph type="body" sz="quarter" idx="23" hasCustomPrompt="1"/>
          </p:nvPr>
        </p:nvSpPr>
        <p:spPr>
          <a:xfrm>
            <a:off x="549407" y="2490068"/>
            <a:ext cx="2233018" cy="503626"/>
          </a:xfrm>
          <a:prstGeom prst="rect">
            <a:avLst/>
          </a:prstGeom>
        </p:spPr>
        <p:txBody>
          <a:bodyPr anchor="ctr">
            <a:noAutofit/>
          </a:bodyPr>
          <a:lstStyle>
            <a:lvl1pPr marL="0" indent="0" algn="ctr">
              <a:buNone/>
              <a:defRPr sz="1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a:t>انقر لإضــافـة النــص</a:t>
            </a:r>
            <a:endParaRPr lang="en-US" noProof="0" dirty="0"/>
          </a:p>
        </p:txBody>
      </p:sp>
      <p:grpSp>
        <p:nvGrpSpPr>
          <p:cNvPr id="48" name="Group 47"/>
          <p:cNvGrpSpPr/>
          <p:nvPr userDrawn="1"/>
        </p:nvGrpSpPr>
        <p:grpSpPr>
          <a:xfrm>
            <a:off x="4028493" y="3075806"/>
            <a:ext cx="1087014" cy="1087014"/>
            <a:chOff x="1485900" y="2057400"/>
            <a:chExt cx="1028700" cy="1028700"/>
          </a:xfrm>
        </p:grpSpPr>
        <p:sp>
          <p:nvSpPr>
            <p:cNvPr id="49" name="Freeform 9"/>
            <p:cNvSpPr>
              <a:spLocks/>
            </p:cNvSpPr>
            <p:nvPr/>
          </p:nvSpPr>
          <p:spPr bwMode="auto">
            <a:xfrm>
              <a:off x="1485900" y="2057400"/>
              <a:ext cx="1028700" cy="1028700"/>
            </a:xfrm>
            <a:custGeom>
              <a:avLst/>
              <a:gdLst>
                <a:gd name="T0" fmla="*/ 1600 w 1600"/>
                <a:gd name="T1" fmla="*/ 800 h 1600"/>
                <a:gd name="T2" fmla="*/ 800 w 1600"/>
                <a:gd name="T3" fmla="*/ 1600 h 1600"/>
                <a:gd name="T4" fmla="*/ 0 w 1600"/>
                <a:gd name="T5" fmla="*/ 800 h 1600"/>
                <a:gd name="T6" fmla="*/ 0 w 1600"/>
                <a:gd name="T7" fmla="*/ 800 h 1600"/>
                <a:gd name="T8" fmla="*/ 800 w 1600"/>
                <a:gd name="T9" fmla="*/ 0 h 1600"/>
                <a:gd name="T10" fmla="*/ 1600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600" y="800"/>
                  </a:moveTo>
                  <a:cubicBezTo>
                    <a:pt x="1600" y="1240"/>
                    <a:pt x="1240" y="1600"/>
                    <a:pt x="800" y="1600"/>
                  </a:cubicBezTo>
                  <a:cubicBezTo>
                    <a:pt x="360" y="1600"/>
                    <a:pt x="0" y="1240"/>
                    <a:pt x="0" y="800"/>
                  </a:cubicBezTo>
                  <a:cubicBezTo>
                    <a:pt x="0" y="800"/>
                    <a:pt x="0" y="800"/>
                    <a:pt x="0" y="800"/>
                  </a:cubicBezTo>
                  <a:cubicBezTo>
                    <a:pt x="0" y="360"/>
                    <a:pt x="360" y="0"/>
                    <a:pt x="800" y="0"/>
                  </a:cubicBezTo>
                  <a:cubicBezTo>
                    <a:pt x="1240" y="0"/>
                    <a:pt x="1600" y="360"/>
                    <a:pt x="1600" y="800"/>
                  </a:cubicBez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67"/>
            <p:cNvSpPr>
              <a:spLocks noEditPoints="1"/>
            </p:cNvSpPr>
            <p:nvPr/>
          </p:nvSpPr>
          <p:spPr bwMode="auto">
            <a:xfrm>
              <a:off x="1820863" y="2263775"/>
              <a:ext cx="369888" cy="487363"/>
            </a:xfrm>
            <a:custGeom>
              <a:avLst/>
              <a:gdLst>
                <a:gd name="T0" fmla="*/ 383 w 574"/>
                <a:gd name="T1" fmla="*/ 757 h 757"/>
                <a:gd name="T2" fmla="*/ 191 w 574"/>
                <a:gd name="T3" fmla="*/ 757 h 757"/>
                <a:gd name="T4" fmla="*/ 167 w 574"/>
                <a:gd name="T5" fmla="*/ 734 h 757"/>
                <a:gd name="T6" fmla="*/ 167 w 574"/>
                <a:gd name="T7" fmla="*/ 678 h 757"/>
                <a:gd name="T8" fmla="*/ 84 w 574"/>
                <a:gd name="T9" fmla="*/ 499 h 757"/>
                <a:gd name="T10" fmla="*/ 55 w 574"/>
                <a:gd name="T11" fmla="*/ 456 h 757"/>
                <a:gd name="T12" fmla="*/ 29 w 574"/>
                <a:gd name="T13" fmla="*/ 412 h 757"/>
                <a:gd name="T14" fmla="*/ 27 w 574"/>
                <a:gd name="T15" fmla="*/ 408 h 757"/>
                <a:gd name="T16" fmla="*/ 0 w 574"/>
                <a:gd name="T17" fmla="*/ 287 h 757"/>
                <a:gd name="T18" fmla="*/ 287 w 574"/>
                <a:gd name="T19" fmla="*/ 0 h 757"/>
                <a:gd name="T20" fmla="*/ 574 w 574"/>
                <a:gd name="T21" fmla="*/ 287 h 757"/>
                <a:gd name="T22" fmla="*/ 547 w 574"/>
                <a:gd name="T23" fmla="*/ 408 h 757"/>
                <a:gd name="T24" fmla="*/ 545 w 574"/>
                <a:gd name="T25" fmla="*/ 412 h 757"/>
                <a:gd name="T26" fmla="*/ 519 w 574"/>
                <a:gd name="T27" fmla="*/ 456 h 757"/>
                <a:gd name="T28" fmla="*/ 490 w 574"/>
                <a:gd name="T29" fmla="*/ 499 h 757"/>
                <a:gd name="T30" fmla="*/ 407 w 574"/>
                <a:gd name="T31" fmla="*/ 678 h 757"/>
                <a:gd name="T32" fmla="*/ 407 w 574"/>
                <a:gd name="T33" fmla="*/ 734 h 757"/>
                <a:gd name="T34" fmla="*/ 383 w 574"/>
                <a:gd name="T35" fmla="*/ 757 h 757"/>
                <a:gd name="T36" fmla="*/ 287 w 574"/>
                <a:gd name="T37" fmla="*/ 16 h 757"/>
                <a:gd name="T38" fmla="*/ 16 w 574"/>
                <a:gd name="T39" fmla="*/ 287 h 757"/>
                <a:gd name="T40" fmla="*/ 41 w 574"/>
                <a:gd name="T41" fmla="*/ 401 h 757"/>
                <a:gd name="T42" fmla="*/ 43 w 574"/>
                <a:gd name="T43" fmla="*/ 404 h 757"/>
                <a:gd name="T44" fmla="*/ 43 w 574"/>
                <a:gd name="T45" fmla="*/ 405 h 757"/>
                <a:gd name="T46" fmla="*/ 68 w 574"/>
                <a:gd name="T47" fmla="*/ 447 h 757"/>
                <a:gd name="T48" fmla="*/ 69 w 574"/>
                <a:gd name="T49" fmla="*/ 447 h 757"/>
                <a:gd name="T50" fmla="*/ 97 w 574"/>
                <a:gd name="T51" fmla="*/ 490 h 757"/>
                <a:gd name="T52" fmla="*/ 183 w 574"/>
                <a:gd name="T53" fmla="*/ 678 h 757"/>
                <a:gd name="T54" fmla="*/ 183 w 574"/>
                <a:gd name="T55" fmla="*/ 734 h 757"/>
                <a:gd name="T56" fmla="*/ 191 w 574"/>
                <a:gd name="T57" fmla="*/ 741 h 757"/>
                <a:gd name="T58" fmla="*/ 383 w 574"/>
                <a:gd name="T59" fmla="*/ 741 h 757"/>
                <a:gd name="T60" fmla="*/ 391 w 574"/>
                <a:gd name="T61" fmla="*/ 734 h 757"/>
                <a:gd name="T62" fmla="*/ 391 w 574"/>
                <a:gd name="T63" fmla="*/ 678 h 757"/>
                <a:gd name="T64" fmla="*/ 477 w 574"/>
                <a:gd name="T65" fmla="*/ 490 h 757"/>
                <a:gd name="T66" fmla="*/ 505 w 574"/>
                <a:gd name="T67" fmla="*/ 447 h 757"/>
                <a:gd name="T68" fmla="*/ 506 w 574"/>
                <a:gd name="T69" fmla="*/ 447 h 757"/>
                <a:gd name="T70" fmla="*/ 531 w 574"/>
                <a:gd name="T71" fmla="*/ 405 h 757"/>
                <a:gd name="T72" fmla="*/ 531 w 574"/>
                <a:gd name="T73" fmla="*/ 404 h 757"/>
                <a:gd name="T74" fmla="*/ 532 w 574"/>
                <a:gd name="T75" fmla="*/ 402 h 757"/>
                <a:gd name="T76" fmla="*/ 558 w 574"/>
                <a:gd name="T77" fmla="*/ 287 h 757"/>
                <a:gd name="T78" fmla="*/ 287 w 574"/>
                <a:gd name="T79" fmla="*/ 1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757">
                  <a:moveTo>
                    <a:pt x="383" y="757"/>
                  </a:moveTo>
                  <a:cubicBezTo>
                    <a:pt x="191" y="757"/>
                    <a:pt x="191" y="757"/>
                    <a:pt x="191" y="757"/>
                  </a:cubicBezTo>
                  <a:cubicBezTo>
                    <a:pt x="178" y="757"/>
                    <a:pt x="167" y="746"/>
                    <a:pt x="167" y="734"/>
                  </a:cubicBezTo>
                  <a:cubicBezTo>
                    <a:pt x="167" y="678"/>
                    <a:pt x="167" y="678"/>
                    <a:pt x="167" y="678"/>
                  </a:cubicBezTo>
                  <a:cubicBezTo>
                    <a:pt x="167" y="625"/>
                    <a:pt x="125" y="561"/>
                    <a:pt x="84" y="499"/>
                  </a:cubicBezTo>
                  <a:cubicBezTo>
                    <a:pt x="74" y="485"/>
                    <a:pt x="64" y="470"/>
                    <a:pt x="55" y="456"/>
                  </a:cubicBezTo>
                  <a:cubicBezTo>
                    <a:pt x="45" y="442"/>
                    <a:pt x="36" y="428"/>
                    <a:pt x="29" y="412"/>
                  </a:cubicBezTo>
                  <a:cubicBezTo>
                    <a:pt x="28" y="410"/>
                    <a:pt x="27" y="408"/>
                    <a:pt x="27" y="408"/>
                  </a:cubicBezTo>
                  <a:cubicBezTo>
                    <a:pt x="9" y="370"/>
                    <a:pt x="0" y="329"/>
                    <a:pt x="0" y="287"/>
                  </a:cubicBezTo>
                  <a:cubicBezTo>
                    <a:pt x="0" y="129"/>
                    <a:pt x="129" y="0"/>
                    <a:pt x="287" y="0"/>
                  </a:cubicBezTo>
                  <a:cubicBezTo>
                    <a:pt x="445" y="0"/>
                    <a:pt x="574" y="129"/>
                    <a:pt x="574" y="287"/>
                  </a:cubicBezTo>
                  <a:cubicBezTo>
                    <a:pt x="574" y="329"/>
                    <a:pt x="565" y="370"/>
                    <a:pt x="547" y="408"/>
                  </a:cubicBezTo>
                  <a:cubicBezTo>
                    <a:pt x="547" y="408"/>
                    <a:pt x="546" y="411"/>
                    <a:pt x="545" y="412"/>
                  </a:cubicBezTo>
                  <a:cubicBezTo>
                    <a:pt x="538" y="428"/>
                    <a:pt x="529" y="442"/>
                    <a:pt x="519" y="456"/>
                  </a:cubicBezTo>
                  <a:cubicBezTo>
                    <a:pt x="510" y="470"/>
                    <a:pt x="500" y="485"/>
                    <a:pt x="490" y="499"/>
                  </a:cubicBezTo>
                  <a:cubicBezTo>
                    <a:pt x="449" y="561"/>
                    <a:pt x="407" y="625"/>
                    <a:pt x="407" y="678"/>
                  </a:cubicBezTo>
                  <a:cubicBezTo>
                    <a:pt x="407" y="734"/>
                    <a:pt x="407" y="734"/>
                    <a:pt x="407" y="734"/>
                  </a:cubicBezTo>
                  <a:cubicBezTo>
                    <a:pt x="407" y="746"/>
                    <a:pt x="396" y="757"/>
                    <a:pt x="383" y="757"/>
                  </a:cubicBezTo>
                  <a:close/>
                  <a:moveTo>
                    <a:pt x="287" y="16"/>
                  </a:moveTo>
                  <a:cubicBezTo>
                    <a:pt x="138" y="16"/>
                    <a:pt x="16" y="138"/>
                    <a:pt x="16" y="287"/>
                  </a:cubicBezTo>
                  <a:cubicBezTo>
                    <a:pt x="16" y="327"/>
                    <a:pt x="25" y="365"/>
                    <a:pt x="41" y="401"/>
                  </a:cubicBezTo>
                  <a:cubicBezTo>
                    <a:pt x="42" y="402"/>
                    <a:pt x="42" y="403"/>
                    <a:pt x="43" y="404"/>
                  </a:cubicBezTo>
                  <a:cubicBezTo>
                    <a:pt x="43" y="405"/>
                    <a:pt x="43" y="405"/>
                    <a:pt x="43" y="405"/>
                  </a:cubicBezTo>
                  <a:cubicBezTo>
                    <a:pt x="50" y="420"/>
                    <a:pt x="59" y="434"/>
                    <a:pt x="68" y="447"/>
                  </a:cubicBezTo>
                  <a:cubicBezTo>
                    <a:pt x="69" y="447"/>
                    <a:pt x="69" y="447"/>
                    <a:pt x="69" y="447"/>
                  </a:cubicBezTo>
                  <a:cubicBezTo>
                    <a:pt x="78" y="462"/>
                    <a:pt x="87" y="476"/>
                    <a:pt x="97" y="490"/>
                  </a:cubicBezTo>
                  <a:cubicBezTo>
                    <a:pt x="141" y="557"/>
                    <a:pt x="183" y="621"/>
                    <a:pt x="183" y="678"/>
                  </a:cubicBezTo>
                  <a:cubicBezTo>
                    <a:pt x="183" y="734"/>
                    <a:pt x="183" y="734"/>
                    <a:pt x="183" y="734"/>
                  </a:cubicBezTo>
                  <a:cubicBezTo>
                    <a:pt x="183" y="738"/>
                    <a:pt x="187" y="741"/>
                    <a:pt x="191" y="741"/>
                  </a:cubicBezTo>
                  <a:cubicBezTo>
                    <a:pt x="383" y="741"/>
                    <a:pt x="383" y="741"/>
                    <a:pt x="383" y="741"/>
                  </a:cubicBezTo>
                  <a:cubicBezTo>
                    <a:pt x="387" y="741"/>
                    <a:pt x="391" y="738"/>
                    <a:pt x="391" y="734"/>
                  </a:cubicBezTo>
                  <a:cubicBezTo>
                    <a:pt x="391" y="678"/>
                    <a:pt x="391" y="678"/>
                    <a:pt x="391" y="678"/>
                  </a:cubicBezTo>
                  <a:cubicBezTo>
                    <a:pt x="391" y="621"/>
                    <a:pt x="433" y="557"/>
                    <a:pt x="477" y="490"/>
                  </a:cubicBezTo>
                  <a:cubicBezTo>
                    <a:pt x="486" y="476"/>
                    <a:pt x="496" y="462"/>
                    <a:pt x="505" y="447"/>
                  </a:cubicBezTo>
                  <a:cubicBezTo>
                    <a:pt x="506" y="447"/>
                    <a:pt x="506" y="447"/>
                    <a:pt x="506" y="447"/>
                  </a:cubicBezTo>
                  <a:cubicBezTo>
                    <a:pt x="515" y="434"/>
                    <a:pt x="524" y="420"/>
                    <a:pt x="531" y="405"/>
                  </a:cubicBezTo>
                  <a:cubicBezTo>
                    <a:pt x="531" y="404"/>
                    <a:pt x="531" y="404"/>
                    <a:pt x="531" y="404"/>
                  </a:cubicBezTo>
                  <a:cubicBezTo>
                    <a:pt x="532" y="403"/>
                    <a:pt x="532" y="402"/>
                    <a:pt x="532" y="402"/>
                  </a:cubicBezTo>
                  <a:cubicBezTo>
                    <a:pt x="549" y="365"/>
                    <a:pt x="558" y="327"/>
                    <a:pt x="558" y="287"/>
                  </a:cubicBezTo>
                  <a:cubicBezTo>
                    <a:pt x="558" y="138"/>
                    <a:pt x="436" y="16"/>
                    <a:pt x="287"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68"/>
            <p:cNvSpPr>
              <a:spLocks noEditPoints="1"/>
            </p:cNvSpPr>
            <p:nvPr/>
          </p:nvSpPr>
          <p:spPr bwMode="auto">
            <a:xfrm>
              <a:off x="1928813" y="2768600"/>
              <a:ext cx="153988" cy="31750"/>
            </a:xfrm>
            <a:custGeom>
              <a:avLst/>
              <a:gdLst>
                <a:gd name="T0" fmla="*/ 221 w 240"/>
                <a:gd name="T1" fmla="*/ 50 h 50"/>
                <a:gd name="T2" fmla="*/ 19 w 240"/>
                <a:gd name="T3" fmla="*/ 50 h 50"/>
                <a:gd name="T4" fmla="*/ 0 w 240"/>
                <a:gd name="T5" fmla="*/ 31 h 50"/>
                <a:gd name="T6" fmla="*/ 0 w 240"/>
                <a:gd name="T7" fmla="*/ 19 h 50"/>
                <a:gd name="T8" fmla="*/ 19 w 240"/>
                <a:gd name="T9" fmla="*/ 0 h 50"/>
                <a:gd name="T10" fmla="*/ 221 w 240"/>
                <a:gd name="T11" fmla="*/ 0 h 50"/>
                <a:gd name="T12" fmla="*/ 240 w 240"/>
                <a:gd name="T13" fmla="*/ 19 h 50"/>
                <a:gd name="T14" fmla="*/ 240 w 240"/>
                <a:gd name="T15" fmla="*/ 31 h 50"/>
                <a:gd name="T16" fmla="*/ 221 w 240"/>
                <a:gd name="T17" fmla="*/ 50 h 50"/>
                <a:gd name="T18" fmla="*/ 19 w 240"/>
                <a:gd name="T19" fmla="*/ 16 h 50"/>
                <a:gd name="T20" fmla="*/ 16 w 240"/>
                <a:gd name="T21" fmla="*/ 19 h 50"/>
                <a:gd name="T22" fmla="*/ 16 w 240"/>
                <a:gd name="T23" fmla="*/ 31 h 50"/>
                <a:gd name="T24" fmla="*/ 19 w 240"/>
                <a:gd name="T25" fmla="*/ 34 h 50"/>
                <a:gd name="T26" fmla="*/ 221 w 240"/>
                <a:gd name="T27" fmla="*/ 34 h 50"/>
                <a:gd name="T28" fmla="*/ 224 w 240"/>
                <a:gd name="T29" fmla="*/ 31 h 50"/>
                <a:gd name="T30" fmla="*/ 224 w 240"/>
                <a:gd name="T31" fmla="*/ 19 h 50"/>
                <a:gd name="T32" fmla="*/ 221 w 240"/>
                <a:gd name="T33" fmla="*/ 16 h 50"/>
                <a:gd name="T34" fmla="*/ 19 w 240"/>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0">
                  <a:moveTo>
                    <a:pt x="221" y="50"/>
                  </a:moveTo>
                  <a:cubicBezTo>
                    <a:pt x="19" y="50"/>
                    <a:pt x="19" y="50"/>
                    <a:pt x="19" y="50"/>
                  </a:cubicBezTo>
                  <a:cubicBezTo>
                    <a:pt x="9" y="50"/>
                    <a:pt x="0" y="42"/>
                    <a:pt x="0" y="31"/>
                  </a:cubicBezTo>
                  <a:cubicBezTo>
                    <a:pt x="0" y="19"/>
                    <a:pt x="0" y="19"/>
                    <a:pt x="0" y="19"/>
                  </a:cubicBezTo>
                  <a:cubicBezTo>
                    <a:pt x="0" y="8"/>
                    <a:pt x="9" y="0"/>
                    <a:pt x="19" y="0"/>
                  </a:cubicBezTo>
                  <a:cubicBezTo>
                    <a:pt x="221" y="0"/>
                    <a:pt x="221" y="0"/>
                    <a:pt x="221" y="0"/>
                  </a:cubicBezTo>
                  <a:cubicBezTo>
                    <a:pt x="231" y="0"/>
                    <a:pt x="240" y="8"/>
                    <a:pt x="240" y="19"/>
                  </a:cubicBezTo>
                  <a:cubicBezTo>
                    <a:pt x="240" y="31"/>
                    <a:pt x="240" y="31"/>
                    <a:pt x="240" y="31"/>
                  </a:cubicBezTo>
                  <a:cubicBezTo>
                    <a:pt x="240" y="42"/>
                    <a:pt x="231" y="50"/>
                    <a:pt x="221" y="50"/>
                  </a:cubicBezTo>
                  <a:close/>
                  <a:moveTo>
                    <a:pt x="19" y="16"/>
                  </a:moveTo>
                  <a:cubicBezTo>
                    <a:pt x="18" y="16"/>
                    <a:pt x="16" y="17"/>
                    <a:pt x="16" y="19"/>
                  </a:cubicBezTo>
                  <a:cubicBezTo>
                    <a:pt x="16" y="31"/>
                    <a:pt x="16" y="31"/>
                    <a:pt x="16" y="31"/>
                  </a:cubicBezTo>
                  <a:cubicBezTo>
                    <a:pt x="16" y="33"/>
                    <a:pt x="18" y="34"/>
                    <a:pt x="19" y="34"/>
                  </a:cubicBezTo>
                  <a:cubicBezTo>
                    <a:pt x="221" y="34"/>
                    <a:pt x="221" y="34"/>
                    <a:pt x="221" y="34"/>
                  </a:cubicBezTo>
                  <a:cubicBezTo>
                    <a:pt x="222" y="34"/>
                    <a:pt x="224" y="33"/>
                    <a:pt x="224" y="31"/>
                  </a:cubicBezTo>
                  <a:cubicBezTo>
                    <a:pt x="224" y="19"/>
                    <a:pt x="224" y="19"/>
                    <a:pt x="224" y="19"/>
                  </a:cubicBezTo>
                  <a:cubicBezTo>
                    <a:pt x="224" y="17"/>
                    <a:pt x="222" y="16"/>
                    <a:pt x="221" y="16"/>
                  </a:cubicBezTo>
                  <a:lnTo>
                    <a:pt x="19"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69"/>
            <p:cNvSpPr>
              <a:spLocks noEditPoints="1"/>
            </p:cNvSpPr>
            <p:nvPr/>
          </p:nvSpPr>
          <p:spPr bwMode="auto">
            <a:xfrm>
              <a:off x="1944688" y="2811463"/>
              <a:ext cx="122238" cy="31750"/>
            </a:xfrm>
            <a:custGeom>
              <a:avLst/>
              <a:gdLst>
                <a:gd name="T0" fmla="*/ 173 w 192"/>
                <a:gd name="T1" fmla="*/ 50 h 50"/>
                <a:gd name="T2" fmla="*/ 19 w 192"/>
                <a:gd name="T3" fmla="*/ 50 h 50"/>
                <a:gd name="T4" fmla="*/ 0 w 192"/>
                <a:gd name="T5" fmla="*/ 31 h 50"/>
                <a:gd name="T6" fmla="*/ 0 w 192"/>
                <a:gd name="T7" fmla="*/ 18 h 50"/>
                <a:gd name="T8" fmla="*/ 19 w 192"/>
                <a:gd name="T9" fmla="*/ 0 h 50"/>
                <a:gd name="T10" fmla="*/ 173 w 192"/>
                <a:gd name="T11" fmla="*/ 0 h 50"/>
                <a:gd name="T12" fmla="*/ 192 w 192"/>
                <a:gd name="T13" fmla="*/ 18 h 50"/>
                <a:gd name="T14" fmla="*/ 192 w 192"/>
                <a:gd name="T15" fmla="*/ 31 h 50"/>
                <a:gd name="T16" fmla="*/ 173 w 192"/>
                <a:gd name="T17" fmla="*/ 50 h 50"/>
                <a:gd name="T18" fmla="*/ 19 w 192"/>
                <a:gd name="T19" fmla="*/ 16 h 50"/>
                <a:gd name="T20" fmla="*/ 16 w 192"/>
                <a:gd name="T21" fmla="*/ 18 h 50"/>
                <a:gd name="T22" fmla="*/ 16 w 192"/>
                <a:gd name="T23" fmla="*/ 31 h 50"/>
                <a:gd name="T24" fmla="*/ 19 w 192"/>
                <a:gd name="T25" fmla="*/ 34 h 50"/>
                <a:gd name="T26" fmla="*/ 173 w 192"/>
                <a:gd name="T27" fmla="*/ 34 h 50"/>
                <a:gd name="T28" fmla="*/ 176 w 192"/>
                <a:gd name="T29" fmla="*/ 31 h 50"/>
                <a:gd name="T30" fmla="*/ 176 w 192"/>
                <a:gd name="T31" fmla="*/ 18 h 50"/>
                <a:gd name="T32" fmla="*/ 173 w 192"/>
                <a:gd name="T33" fmla="*/ 16 h 50"/>
                <a:gd name="T34" fmla="*/ 19 w 192"/>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50">
                  <a:moveTo>
                    <a:pt x="173" y="50"/>
                  </a:moveTo>
                  <a:cubicBezTo>
                    <a:pt x="19" y="50"/>
                    <a:pt x="19" y="50"/>
                    <a:pt x="19" y="50"/>
                  </a:cubicBezTo>
                  <a:cubicBezTo>
                    <a:pt x="9" y="50"/>
                    <a:pt x="0" y="42"/>
                    <a:pt x="0" y="31"/>
                  </a:cubicBezTo>
                  <a:cubicBezTo>
                    <a:pt x="0" y="18"/>
                    <a:pt x="0" y="18"/>
                    <a:pt x="0" y="18"/>
                  </a:cubicBezTo>
                  <a:cubicBezTo>
                    <a:pt x="0" y="8"/>
                    <a:pt x="9" y="0"/>
                    <a:pt x="19" y="0"/>
                  </a:cubicBezTo>
                  <a:cubicBezTo>
                    <a:pt x="173" y="0"/>
                    <a:pt x="173" y="0"/>
                    <a:pt x="173" y="0"/>
                  </a:cubicBezTo>
                  <a:cubicBezTo>
                    <a:pt x="183" y="0"/>
                    <a:pt x="192" y="8"/>
                    <a:pt x="192" y="18"/>
                  </a:cubicBezTo>
                  <a:cubicBezTo>
                    <a:pt x="192" y="31"/>
                    <a:pt x="192" y="31"/>
                    <a:pt x="192" y="31"/>
                  </a:cubicBezTo>
                  <a:cubicBezTo>
                    <a:pt x="192" y="42"/>
                    <a:pt x="183" y="50"/>
                    <a:pt x="173" y="50"/>
                  </a:cubicBezTo>
                  <a:close/>
                  <a:moveTo>
                    <a:pt x="19" y="16"/>
                  </a:moveTo>
                  <a:cubicBezTo>
                    <a:pt x="18" y="16"/>
                    <a:pt x="16" y="17"/>
                    <a:pt x="16" y="18"/>
                  </a:cubicBezTo>
                  <a:cubicBezTo>
                    <a:pt x="16" y="31"/>
                    <a:pt x="16" y="31"/>
                    <a:pt x="16" y="31"/>
                  </a:cubicBezTo>
                  <a:cubicBezTo>
                    <a:pt x="16" y="33"/>
                    <a:pt x="18" y="34"/>
                    <a:pt x="19" y="34"/>
                  </a:cubicBezTo>
                  <a:cubicBezTo>
                    <a:pt x="173" y="34"/>
                    <a:pt x="173" y="34"/>
                    <a:pt x="173" y="34"/>
                  </a:cubicBezTo>
                  <a:cubicBezTo>
                    <a:pt x="174" y="34"/>
                    <a:pt x="176" y="33"/>
                    <a:pt x="176" y="31"/>
                  </a:cubicBezTo>
                  <a:cubicBezTo>
                    <a:pt x="176" y="18"/>
                    <a:pt x="176" y="18"/>
                    <a:pt x="176" y="18"/>
                  </a:cubicBezTo>
                  <a:cubicBezTo>
                    <a:pt x="176" y="17"/>
                    <a:pt x="174" y="16"/>
                    <a:pt x="173" y="16"/>
                  </a:cubicBezTo>
                  <a:lnTo>
                    <a:pt x="19"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70"/>
            <p:cNvSpPr>
              <a:spLocks noEditPoints="1"/>
            </p:cNvSpPr>
            <p:nvPr/>
          </p:nvSpPr>
          <p:spPr bwMode="auto">
            <a:xfrm>
              <a:off x="1958975" y="2854325"/>
              <a:ext cx="93663" cy="33338"/>
            </a:xfrm>
            <a:custGeom>
              <a:avLst/>
              <a:gdLst>
                <a:gd name="T0" fmla="*/ 125 w 144"/>
                <a:gd name="T1" fmla="*/ 51 h 51"/>
                <a:gd name="T2" fmla="*/ 19 w 144"/>
                <a:gd name="T3" fmla="*/ 51 h 51"/>
                <a:gd name="T4" fmla="*/ 0 w 144"/>
                <a:gd name="T5" fmla="*/ 32 h 51"/>
                <a:gd name="T6" fmla="*/ 0 w 144"/>
                <a:gd name="T7" fmla="*/ 19 h 51"/>
                <a:gd name="T8" fmla="*/ 19 w 144"/>
                <a:gd name="T9" fmla="*/ 0 h 51"/>
                <a:gd name="T10" fmla="*/ 125 w 144"/>
                <a:gd name="T11" fmla="*/ 0 h 51"/>
                <a:gd name="T12" fmla="*/ 144 w 144"/>
                <a:gd name="T13" fmla="*/ 19 h 51"/>
                <a:gd name="T14" fmla="*/ 144 w 144"/>
                <a:gd name="T15" fmla="*/ 32 h 51"/>
                <a:gd name="T16" fmla="*/ 125 w 144"/>
                <a:gd name="T17" fmla="*/ 51 h 51"/>
                <a:gd name="T18" fmla="*/ 19 w 144"/>
                <a:gd name="T19" fmla="*/ 16 h 51"/>
                <a:gd name="T20" fmla="*/ 16 w 144"/>
                <a:gd name="T21" fmla="*/ 19 h 51"/>
                <a:gd name="T22" fmla="*/ 16 w 144"/>
                <a:gd name="T23" fmla="*/ 32 h 51"/>
                <a:gd name="T24" fmla="*/ 19 w 144"/>
                <a:gd name="T25" fmla="*/ 35 h 51"/>
                <a:gd name="T26" fmla="*/ 125 w 144"/>
                <a:gd name="T27" fmla="*/ 35 h 51"/>
                <a:gd name="T28" fmla="*/ 128 w 144"/>
                <a:gd name="T29" fmla="*/ 32 h 51"/>
                <a:gd name="T30" fmla="*/ 128 w 144"/>
                <a:gd name="T31" fmla="*/ 19 h 51"/>
                <a:gd name="T32" fmla="*/ 125 w 144"/>
                <a:gd name="T33" fmla="*/ 16 h 51"/>
                <a:gd name="T34" fmla="*/ 19 w 144"/>
                <a:gd name="T3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51">
                  <a:moveTo>
                    <a:pt x="125" y="51"/>
                  </a:moveTo>
                  <a:cubicBezTo>
                    <a:pt x="19" y="51"/>
                    <a:pt x="19" y="51"/>
                    <a:pt x="19" y="51"/>
                  </a:cubicBezTo>
                  <a:cubicBezTo>
                    <a:pt x="9" y="51"/>
                    <a:pt x="0" y="42"/>
                    <a:pt x="0" y="32"/>
                  </a:cubicBezTo>
                  <a:cubicBezTo>
                    <a:pt x="0" y="19"/>
                    <a:pt x="0" y="19"/>
                    <a:pt x="0" y="19"/>
                  </a:cubicBezTo>
                  <a:cubicBezTo>
                    <a:pt x="0" y="9"/>
                    <a:pt x="9" y="0"/>
                    <a:pt x="19" y="0"/>
                  </a:cubicBezTo>
                  <a:cubicBezTo>
                    <a:pt x="125" y="0"/>
                    <a:pt x="125" y="0"/>
                    <a:pt x="125" y="0"/>
                  </a:cubicBezTo>
                  <a:cubicBezTo>
                    <a:pt x="135" y="0"/>
                    <a:pt x="144" y="9"/>
                    <a:pt x="144" y="19"/>
                  </a:cubicBezTo>
                  <a:cubicBezTo>
                    <a:pt x="144" y="32"/>
                    <a:pt x="144" y="32"/>
                    <a:pt x="144" y="32"/>
                  </a:cubicBezTo>
                  <a:cubicBezTo>
                    <a:pt x="144" y="42"/>
                    <a:pt x="135" y="51"/>
                    <a:pt x="125" y="51"/>
                  </a:cubicBezTo>
                  <a:close/>
                  <a:moveTo>
                    <a:pt x="19" y="16"/>
                  </a:moveTo>
                  <a:cubicBezTo>
                    <a:pt x="18" y="16"/>
                    <a:pt x="16" y="18"/>
                    <a:pt x="16" y="19"/>
                  </a:cubicBezTo>
                  <a:cubicBezTo>
                    <a:pt x="16" y="32"/>
                    <a:pt x="16" y="32"/>
                    <a:pt x="16" y="32"/>
                  </a:cubicBezTo>
                  <a:cubicBezTo>
                    <a:pt x="16" y="34"/>
                    <a:pt x="18" y="35"/>
                    <a:pt x="19" y="35"/>
                  </a:cubicBezTo>
                  <a:cubicBezTo>
                    <a:pt x="125" y="35"/>
                    <a:pt x="125" y="35"/>
                    <a:pt x="125" y="35"/>
                  </a:cubicBezTo>
                  <a:cubicBezTo>
                    <a:pt x="126" y="35"/>
                    <a:pt x="128" y="34"/>
                    <a:pt x="128" y="32"/>
                  </a:cubicBezTo>
                  <a:cubicBezTo>
                    <a:pt x="128" y="19"/>
                    <a:pt x="128" y="19"/>
                    <a:pt x="128" y="19"/>
                  </a:cubicBezTo>
                  <a:cubicBezTo>
                    <a:pt x="128" y="18"/>
                    <a:pt x="126" y="16"/>
                    <a:pt x="125" y="16"/>
                  </a:cubicBezTo>
                  <a:lnTo>
                    <a:pt x="19"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71"/>
            <p:cNvSpPr>
              <a:spLocks/>
            </p:cNvSpPr>
            <p:nvPr/>
          </p:nvSpPr>
          <p:spPr bwMode="auto">
            <a:xfrm>
              <a:off x="1866900" y="2316163"/>
              <a:ext cx="112713" cy="150813"/>
            </a:xfrm>
            <a:custGeom>
              <a:avLst/>
              <a:gdLst>
                <a:gd name="T0" fmla="*/ 8 w 177"/>
                <a:gd name="T1" fmla="*/ 234 h 234"/>
                <a:gd name="T2" fmla="*/ 0 w 177"/>
                <a:gd name="T3" fmla="*/ 226 h 234"/>
                <a:gd name="T4" fmla="*/ 169 w 177"/>
                <a:gd name="T5" fmla="*/ 0 h 234"/>
                <a:gd name="T6" fmla="*/ 177 w 177"/>
                <a:gd name="T7" fmla="*/ 8 h 234"/>
                <a:gd name="T8" fmla="*/ 169 w 177"/>
                <a:gd name="T9" fmla="*/ 16 h 234"/>
                <a:gd name="T10" fmla="*/ 16 w 177"/>
                <a:gd name="T11" fmla="*/ 226 h 234"/>
                <a:gd name="T12" fmla="*/ 8 w 177"/>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7" h="234">
                  <a:moveTo>
                    <a:pt x="8" y="234"/>
                  </a:moveTo>
                  <a:cubicBezTo>
                    <a:pt x="4" y="234"/>
                    <a:pt x="0" y="230"/>
                    <a:pt x="0" y="226"/>
                  </a:cubicBezTo>
                  <a:cubicBezTo>
                    <a:pt x="0" y="79"/>
                    <a:pt x="120" y="0"/>
                    <a:pt x="169" y="0"/>
                  </a:cubicBezTo>
                  <a:cubicBezTo>
                    <a:pt x="173" y="0"/>
                    <a:pt x="177" y="3"/>
                    <a:pt x="177" y="8"/>
                  </a:cubicBezTo>
                  <a:cubicBezTo>
                    <a:pt x="177" y="12"/>
                    <a:pt x="173" y="16"/>
                    <a:pt x="169" y="16"/>
                  </a:cubicBezTo>
                  <a:cubicBezTo>
                    <a:pt x="130" y="16"/>
                    <a:pt x="16" y="88"/>
                    <a:pt x="16" y="226"/>
                  </a:cubicBezTo>
                  <a:cubicBezTo>
                    <a:pt x="16" y="230"/>
                    <a:pt x="12" y="234"/>
                    <a:pt x="8" y="23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Text Placeholder 68"/>
          <p:cNvSpPr>
            <a:spLocks noGrp="1"/>
          </p:cNvSpPr>
          <p:nvPr>
            <p:ph type="body" sz="quarter" idx="24" hasCustomPrompt="1"/>
          </p:nvPr>
        </p:nvSpPr>
        <p:spPr>
          <a:xfrm>
            <a:off x="6364762" y="4218260"/>
            <a:ext cx="2233018" cy="503626"/>
          </a:xfrm>
          <a:prstGeom prst="rect">
            <a:avLst/>
          </a:prstGeom>
        </p:spPr>
        <p:txBody>
          <a:bodyPr anchor="ctr">
            <a:noAutofit/>
          </a:bodyPr>
          <a:lstStyle>
            <a:lvl1pPr marL="0" indent="0" algn="ctr">
              <a:buNone/>
              <a:defRPr sz="1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dirty="0"/>
              <a:t>انقر لإضــافـة النــص</a:t>
            </a:r>
            <a:endParaRPr lang="en-US" noProof="0" dirty="0"/>
          </a:p>
        </p:txBody>
      </p:sp>
      <p:sp>
        <p:nvSpPr>
          <p:cNvPr id="56" name="Text Placeholder 68"/>
          <p:cNvSpPr>
            <a:spLocks noGrp="1"/>
          </p:cNvSpPr>
          <p:nvPr>
            <p:ph type="body" sz="quarter" idx="25" hasCustomPrompt="1"/>
          </p:nvPr>
        </p:nvSpPr>
        <p:spPr>
          <a:xfrm>
            <a:off x="3461864" y="4218260"/>
            <a:ext cx="2233018" cy="503626"/>
          </a:xfrm>
          <a:prstGeom prst="rect">
            <a:avLst/>
          </a:prstGeom>
        </p:spPr>
        <p:txBody>
          <a:bodyPr anchor="ctr">
            <a:noAutofit/>
          </a:bodyPr>
          <a:lstStyle>
            <a:lvl1pPr marL="0" indent="0" algn="ctr">
              <a:buNone/>
              <a:defRPr sz="1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a:t>انقر لإضــافـة النــص</a:t>
            </a:r>
            <a:endParaRPr lang="en-US" noProof="0" dirty="0"/>
          </a:p>
        </p:txBody>
      </p:sp>
      <p:sp>
        <p:nvSpPr>
          <p:cNvPr id="57" name="Text Placeholder 68"/>
          <p:cNvSpPr>
            <a:spLocks noGrp="1"/>
          </p:cNvSpPr>
          <p:nvPr>
            <p:ph type="body" sz="quarter" idx="26" hasCustomPrompt="1"/>
          </p:nvPr>
        </p:nvSpPr>
        <p:spPr>
          <a:xfrm>
            <a:off x="549407" y="4218260"/>
            <a:ext cx="2233018" cy="503626"/>
          </a:xfrm>
          <a:prstGeom prst="rect">
            <a:avLst/>
          </a:prstGeom>
        </p:spPr>
        <p:txBody>
          <a:bodyPr anchor="ctr">
            <a:noAutofit/>
          </a:bodyPr>
          <a:lstStyle>
            <a:lvl1pPr marL="0" indent="0" algn="ctr">
              <a:buNone/>
              <a:defRPr sz="1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noProof="0"/>
              <a:t>انقر لإضــافـة النــص</a:t>
            </a:r>
            <a:endParaRPr lang="en-US" noProof="0" dirty="0"/>
          </a:p>
        </p:txBody>
      </p:sp>
      <p:grpSp>
        <p:nvGrpSpPr>
          <p:cNvPr id="82" name="Group 81"/>
          <p:cNvGrpSpPr/>
          <p:nvPr userDrawn="1"/>
        </p:nvGrpSpPr>
        <p:grpSpPr>
          <a:xfrm>
            <a:off x="4038122" y="1370512"/>
            <a:ext cx="1067756" cy="1067756"/>
            <a:chOff x="4572000" y="2057400"/>
            <a:chExt cx="1028700" cy="1028700"/>
          </a:xfrm>
        </p:grpSpPr>
        <p:sp>
          <p:nvSpPr>
            <p:cNvPr id="83" name="Freeform 17"/>
            <p:cNvSpPr>
              <a:spLocks/>
            </p:cNvSpPr>
            <p:nvPr/>
          </p:nvSpPr>
          <p:spPr bwMode="auto">
            <a:xfrm>
              <a:off x="4572000" y="205740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800 w 1600"/>
                <a:gd name="T9" fmla="*/ 0 h 1600"/>
                <a:gd name="T10" fmla="*/ 800 w 1600"/>
                <a:gd name="T11" fmla="*/ 0 h 1600"/>
                <a:gd name="T12" fmla="*/ 1600 w 1600"/>
                <a:gd name="T13" fmla="*/ 800 h 1600"/>
              </a:gdLst>
              <a:ahLst/>
              <a:cxnLst>
                <a:cxn ang="0">
                  <a:pos x="T0" y="T1"/>
                </a:cxn>
                <a:cxn ang="0">
                  <a:pos x="T2" y="T3"/>
                </a:cxn>
                <a:cxn ang="0">
                  <a:pos x="T4" y="T5"/>
                </a:cxn>
                <a:cxn ang="0">
                  <a:pos x="T6" y="T7"/>
                </a:cxn>
                <a:cxn ang="0">
                  <a:pos x="T8" y="T9"/>
                </a:cxn>
                <a:cxn ang="0">
                  <a:pos x="T10" y="T11"/>
                </a:cxn>
                <a:cxn ang="0">
                  <a:pos x="T12" y="T13"/>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360"/>
                    <a:pt x="360" y="0"/>
                    <a:pt x="800" y="0"/>
                  </a:cubicBezTo>
                  <a:cubicBezTo>
                    <a:pt x="800" y="0"/>
                    <a:pt x="800" y="0"/>
                    <a:pt x="800" y="0"/>
                  </a:cubicBezTo>
                  <a:cubicBezTo>
                    <a:pt x="1240" y="0"/>
                    <a:pt x="1600" y="360"/>
                    <a:pt x="1600" y="80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40"/>
            <p:cNvSpPr>
              <a:spLocks noEditPoints="1"/>
            </p:cNvSpPr>
            <p:nvPr/>
          </p:nvSpPr>
          <p:spPr bwMode="auto">
            <a:xfrm>
              <a:off x="4897438" y="2233613"/>
              <a:ext cx="379413" cy="669925"/>
            </a:xfrm>
            <a:custGeom>
              <a:avLst/>
              <a:gdLst>
                <a:gd name="T0" fmla="*/ 470 w 590"/>
                <a:gd name="T1" fmla="*/ 1042 h 1042"/>
                <a:gd name="T2" fmla="*/ 437 w 590"/>
                <a:gd name="T3" fmla="*/ 824 h 1042"/>
                <a:gd name="T4" fmla="*/ 318 w 590"/>
                <a:gd name="T5" fmla="*/ 881 h 1042"/>
                <a:gd name="T6" fmla="*/ 319 w 590"/>
                <a:gd name="T7" fmla="*/ 711 h 1042"/>
                <a:gd name="T8" fmla="*/ 308 w 590"/>
                <a:gd name="T9" fmla="*/ 699 h 1042"/>
                <a:gd name="T10" fmla="*/ 270 w 590"/>
                <a:gd name="T11" fmla="*/ 702 h 1042"/>
                <a:gd name="T12" fmla="*/ 278 w 590"/>
                <a:gd name="T13" fmla="*/ 882 h 1042"/>
                <a:gd name="T14" fmla="*/ 180 w 590"/>
                <a:gd name="T15" fmla="*/ 853 h 1042"/>
                <a:gd name="T16" fmla="*/ 121 w 590"/>
                <a:gd name="T17" fmla="*/ 1035 h 1042"/>
                <a:gd name="T18" fmla="*/ 91 w 590"/>
                <a:gd name="T19" fmla="*/ 1042 h 1042"/>
                <a:gd name="T20" fmla="*/ 16 w 590"/>
                <a:gd name="T21" fmla="*/ 847 h 1042"/>
                <a:gd name="T22" fmla="*/ 113 w 590"/>
                <a:gd name="T23" fmla="*/ 678 h 1042"/>
                <a:gd name="T24" fmla="*/ 295 w 590"/>
                <a:gd name="T25" fmla="*/ 0 h 1042"/>
                <a:gd name="T26" fmla="*/ 476 w 590"/>
                <a:gd name="T27" fmla="*/ 678 h 1042"/>
                <a:gd name="T28" fmla="*/ 574 w 590"/>
                <a:gd name="T29" fmla="*/ 847 h 1042"/>
                <a:gd name="T30" fmla="*/ 498 w 590"/>
                <a:gd name="T31" fmla="*/ 1042 h 1042"/>
                <a:gd name="T32" fmla="*/ 487 w 590"/>
                <a:gd name="T33" fmla="*/ 1026 h 1042"/>
                <a:gd name="T34" fmla="*/ 552 w 590"/>
                <a:gd name="T35" fmla="*/ 738 h 1042"/>
                <a:gd name="T36" fmla="*/ 457 w 590"/>
                <a:gd name="T37" fmla="*/ 693 h 1042"/>
                <a:gd name="T38" fmla="*/ 295 w 590"/>
                <a:gd name="T39" fmla="*/ 23 h 1042"/>
                <a:gd name="T40" fmla="*/ 133 w 590"/>
                <a:gd name="T41" fmla="*/ 693 h 1042"/>
                <a:gd name="T42" fmla="*/ 38 w 590"/>
                <a:gd name="T43" fmla="*/ 738 h 1042"/>
                <a:gd name="T44" fmla="*/ 102 w 590"/>
                <a:gd name="T45" fmla="*/ 1026 h 1042"/>
                <a:gd name="T46" fmla="*/ 143 w 590"/>
                <a:gd name="T47" fmla="*/ 796 h 1042"/>
                <a:gd name="T48" fmla="*/ 158 w 590"/>
                <a:gd name="T49" fmla="*/ 797 h 1042"/>
                <a:gd name="T50" fmla="*/ 260 w 590"/>
                <a:gd name="T51" fmla="*/ 864 h 1042"/>
                <a:gd name="T52" fmla="*/ 258 w 590"/>
                <a:gd name="T53" fmla="*/ 691 h 1042"/>
                <a:gd name="T54" fmla="*/ 308 w 590"/>
                <a:gd name="T55" fmla="*/ 683 h 1042"/>
                <a:gd name="T56" fmla="*/ 335 w 590"/>
                <a:gd name="T57" fmla="*/ 712 h 1042"/>
                <a:gd name="T58" fmla="*/ 401 w 590"/>
                <a:gd name="T59" fmla="*/ 839 h 1042"/>
                <a:gd name="T60" fmla="*/ 438 w 590"/>
                <a:gd name="T61" fmla="*/ 772 h 1042"/>
                <a:gd name="T62" fmla="*/ 484 w 590"/>
                <a:gd name="T63" fmla="*/ 1026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0" h="1042">
                  <a:moveTo>
                    <a:pt x="498" y="1042"/>
                  </a:moveTo>
                  <a:cubicBezTo>
                    <a:pt x="470" y="1042"/>
                    <a:pt x="470" y="1042"/>
                    <a:pt x="470" y="1042"/>
                  </a:cubicBezTo>
                  <a:cubicBezTo>
                    <a:pt x="469" y="1035"/>
                    <a:pt x="469" y="1035"/>
                    <a:pt x="469" y="1035"/>
                  </a:cubicBezTo>
                  <a:cubicBezTo>
                    <a:pt x="468" y="1033"/>
                    <a:pt x="450" y="888"/>
                    <a:pt x="437" y="824"/>
                  </a:cubicBezTo>
                  <a:cubicBezTo>
                    <a:pt x="430" y="836"/>
                    <a:pt x="420" y="846"/>
                    <a:pt x="409" y="853"/>
                  </a:cubicBezTo>
                  <a:cubicBezTo>
                    <a:pt x="381" y="869"/>
                    <a:pt x="351" y="878"/>
                    <a:pt x="318" y="881"/>
                  </a:cubicBezTo>
                  <a:cubicBezTo>
                    <a:pt x="309" y="882"/>
                    <a:pt x="309" y="882"/>
                    <a:pt x="309" y="882"/>
                  </a:cubicBezTo>
                  <a:cubicBezTo>
                    <a:pt x="319" y="711"/>
                    <a:pt x="319" y="711"/>
                    <a:pt x="319" y="711"/>
                  </a:cubicBezTo>
                  <a:cubicBezTo>
                    <a:pt x="319" y="708"/>
                    <a:pt x="318" y="704"/>
                    <a:pt x="316" y="702"/>
                  </a:cubicBezTo>
                  <a:cubicBezTo>
                    <a:pt x="314" y="700"/>
                    <a:pt x="311" y="699"/>
                    <a:pt x="308" y="699"/>
                  </a:cubicBezTo>
                  <a:cubicBezTo>
                    <a:pt x="278" y="699"/>
                    <a:pt x="278" y="699"/>
                    <a:pt x="278" y="699"/>
                  </a:cubicBezTo>
                  <a:cubicBezTo>
                    <a:pt x="275" y="699"/>
                    <a:pt x="272" y="700"/>
                    <a:pt x="270" y="702"/>
                  </a:cubicBezTo>
                  <a:cubicBezTo>
                    <a:pt x="268" y="704"/>
                    <a:pt x="267" y="708"/>
                    <a:pt x="267" y="711"/>
                  </a:cubicBezTo>
                  <a:cubicBezTo>
                    <a:pt x="278" y="882"/>
                    <a:pt x="278" y="882"/>
                    <a:pt x="278" y="882"/>
                  </a:cubicBezTo>
                  <a:cubicBezTo>
                    <a:pt x="268" y="881"/>
                    <a:pt x="268" y="881"/>
                    <a:pt x="268" y="881"/>
                  </a:cubicBezTo>
                  <a:cubicBezTo>
                    <a:pt x="237" y="878"/>
                    <a:pt x="207" y="868"/>
                    <a:pt x="180" y="853"/>
                  </a:cubicBezTo>
                  <a:cubicBezTo>
                    <a:pt x="169" y="846"/>
                    <a:pt x="160" y="836"/>
                    <a:pt x="153" y="824"/>
                  </a:cubicBezTo>
                  <a:cubicBezTo>
                    <a:pt x="139" y="888"/>
                    <a:pt x="121" y="1033"/>
                    <a:pt x="121" y="1035"/>
                  </a:cubicBezTo>
                  <a:cubicBezTo>
                    <a:pt x="120" y="1042"/>
                    <a:pt x="120" y="1042"/>
                    <a:pt x="120" y="1042"/>
                  </a:cubicBezTo>
                  <a:cubicBezTo>
                    <a:pt x="91" y="1042"/>
                    <a:pt x="91" y="1042"/>
                    <a:pt x="91" y="1042"/>
                  </a:cubicBezTo>
                  <a:cubicBezTo>
                    <a:pt x="89" y="1037"/>
                    <a:pt x="89" y="1037"/>
                    <a:pt x="89" y="1037"/>
                  </a:cubicBezTo>
                  <a:cubicBezTo>
                    <a:pt x="89" y="1036"/>
                    <a:pt x="33" y="897"/>
                    <a:pt x="16" y="847"/>
                  </a:cubicBezTo>
                  <a:cubicBezTo>
                    <a:pt x="0" y="799"/>
                    <a:pt x="3" y="760"/>
                    <a:pt x="25" y="729"/>
                  </a:cubicBezTo>
                  <a:cubicBezTo>
                    <a:pt x="50" y="693"/>
                    <a:pt x="92" y="681"/>
                    <a:pt x="113" y="678"/>
                  </a:cubicBezTo>
                  <a:cubicBezTo>
                    <a:pt x="79" y="525"/>
                    <a:pt x="59" y="238"/>
                    <a:pt x="289" y="6"/>
                  </a:cubicBezTo>
                  <a:cubicBezTo>
                    <a:pt x="295" y="0"/>
                    <a:pt x="295" y="0"/>
                    <a:pt x="295" y="0"/>
                  </a:cubicBezTo>
                  <a:cubicBezTo>
                    <a:pt x="301" y="6"/>
                    <a:pt x="301" y="6"/>
                    <a:pt x="301" y="6"/>
                  </a:cubicBezTo>
                  <a:cubicBezTo>
                    <a:pt x="531" y="238"/>
                    <a:pt x="510" y="525"/>
                    <a:pt x="476" y="678"/>
                  </a:cubicBezTo>
                  <a:cubicBezTo>
                    <a:pt x="497" y="681"/>
                    <a:pt x="540" y="693"/>
                    <a:pt x="565" y="729"/>
                  </a:cubicBezTo>
                  <a:cubicBezTo>
                    <a:pt x="587" y="760"/>
                    <a:pt x="590" y="799"/>
                    <a:pt x="574" y="847"/>
                  </a:cubicBezTo>
                  <a:cubicBezTo>
                    <a:pt x="557" y="897"/>
                    <a:pt x="501" y="1036"/>
                    <a:pt x="500" y="1037"/>
                  </a:cubicBezTo>
                  <a:lnTo>
                    <a:pt x="498" y="1042"/>
                  </a:lnTo>
                  <a:close/>
                  <a:moveTo>
                    <a:pt x="484" y="1026"/>
                  </a:moveTo>
                  <a:cubicBezTo>
                    <a:pt x="487" y="1026"/>
                    <a:pt x="487" y="1026"/>
                    <a:pt x="487" y="1026"/>
                  </a:cubicBezTo>
                  <a:cubicBezTo>
                    <a:pt x="498" y="1001"/>
                    <a:pt x="544" y="886"/>
                    <a:pt x="559" y="841"/>
                  </a:cubicBezTo>
                  <a:cubicBezTo>
                    <a:pt x="573" y="799"/>
                    <a:pt x="571" y="765"/>
                    <a:pt x="552" y="738"/>
                  </a:cubicBezTo>
                  <a:cubicBezTo>
                    <a:pt x="527" y="704"/>
                    <a:pt x="480" y="693"/>
                    <a:pt x="467" y="693"/>
                  </a:cubicBezTo>
                  <a:cubicBezTo>
                    <a:pt x="457" y="693"/>
                    <a:pt x="457" y="693"/>
                    <a:pt x="457" y="693"/>
                  </a:cubicBezTo>
                  <a:cubicBezTo>
                    <a:pt x="460" y="678"/>
                    <a:pt x="460" y="678"/>
                    <a:pt x="460" y="678"/>
                  </a:cubicBezTo>
                  <a:cubicBezTo>
                    <a:pt x="493" y="530"/>
                    <a:pt x="516" y="250"/>
                    <a:pt x="295" y="23"/>
                  </a:cubicBezTo>
                  <a:cubicBezTo>
                    <a:pt x="74" y="250"/>
                    <a:pt x="96" y="530"/>
                    <a:pt x="130" y="678"/>
                  </a:cubicBezTo>
                  <a:cubicBezTo>
                    <a:pt x="133" y="693"/>
                    <a:pt x="133" y="693"/>
                    <a:pt x="133" y="693"/>
                  </a:cubicBezTo>
                  <a:cubicBezTo>
                    <a:pt x="123" y="693"/>
                    <a:pt x="123" y="693"/>
                    <a:pt x="123" y="693"/>
                  </a:cubicBezTo>
                  <a:cubicBezTo>
                    <a:pt x="109" y="693"/>
                    <a:pt x="62" y="704"/>
                    <a:pt x="38" y="738"/>
                  </a:cubicBezTo>
                  <a:cubicBezTo>
                    <a:pt x="19" y="765"/>
                    <a:pt x="16" y="799"/>
                    <a:pt x="31" y="841"/>
                  </a:cubicBezTo>
                  <a:cubicBezTo>
                    <a:pt x="46" y="886"/>
                    <a:pt x="92" y="1001"/>
                    <a:pt x="102" y="1026"/>
                  </a:cubicBezTo>
                  <a:cubicBezTo>
                    <a:pt x="106" y="1026"/>
                    <a:pt x="106" y="1026"/>
                    <a:pt x="106" y="1026"/>
                  </a:cubicBezTo>
                  <a:cubicBezTo>
                    <a:pt x="110" y="991"/>
                    <a:pt x="131" y="834"/>
                    <a:pt x="143" y="796"/>
                  </a:cubicBezTo>
                  <a:cubicBezTo>
                    <a:pt x="151" y="772"/>
                    <a:pt x="151" y="772"/>
                    <a:pt x="151" y="772"/>
                  </a:cubicBezTo>
                  <a:cubicBezTo>
                    <a:pt x="158" y="797"/>
                    <a:pt x="158" y="797"/>
                    <a:pt x="158" y="797"/>
                  </a:cubicBezTo>
                  <a:cubicBezTo>
                    <a:pt x="164" y="816"/>
                    <a:pt x="175" y="831"/>
                    <a:pt x="188" y="839"/>
                  </a:cubicBezTo>
                  <a:cubicBezTo>
                    <a:pt x="211" y="852"/>
                    <a:pt x="235" y="860"/>
                    <a:pt x="260" y="864"/>
                  </a:cubicBezTo>
                  <a:cubicBezTo>
                    <a:pt x="251" y="712"/>
                    <a:pt x="251" y="712"/>
                    <a:pt x="251" y="712"/>
                  </a:cubicBezTo>
                  <a:cubicBezTo>
                    <a:pt x="250" y="704"/>
                    <a:pt x="253" y="697"/>
                    <a:pt x="258" y="691"/>
                  </a:cubicBezTo>
                  <a:cubicBezTo>
                    <a:pt x="263" y="686"/>
                    <a:pt x="271" y="683"/>
                    <a:pt x="278" y="683"/>
                  </a:cubicBezTo>
                  <a:cubicBezTo>
                    <a:pt x="308" y="683"/>
                    <a:pt x="308" y="683"/>
                    <a:pt x="308" y="683"/>
                  </a:cubicBezTo>
                  <a:cubicBezTo>
                    <a:pt x="315" y="683"/>
                    <a:pt x="323" y="686"/>
                    <a:pt x="328" y="691"/>
                  </a:cubicBezTo>
                  <a:cubicBezTo>
                    <a:pt x="333" y="697"/>
                    <a:pt x="336" y="704"/>
                    <a:pt x="335" y="712"/>
                  </a:cubicBezTo>
                  <a:cubicBezTo>
                    <a:pt x="326" y="864"/>
                    <a:pt x="326" y="864"/>
                    <a:pt x="326" y="864"/>
                  </a:cubicBezTo>
                  <a:cubicBezTo>
                    <a:pt x="353" y="861"/>
                    <a:pt x="378" y="852"/>
                    <a:pt x="401" y="839"/>
                  </a:cubicBezTo>
                  <a:cubicBezTo>
                    <a:pt x="415" y="831"/>
                    <a:pt x="426" y="816"/>
                    <a:pt x="431" y="797"/>
                  </a:cubicBezTo>
                  <a:cubicBezTo>
                    <a:pt x="438" y="772"/>
                    <a:pt x="438" y="772"/>
                    <a:pt x="438" y="772"/>
                  </a:cubicBezTo>
                  <a:cubicBezTo>
                    <a:pt x="446" y="796"/>
                    <a:pt x="446" y="796"/>
                    <a:pt x="446" y="796"/>
                  </a:cubicBezTo>
                  <a:cubicBezTo>
                    <a:pt x="459" y="834"/>
                    <a:pt x="479" y="991"/>
                    <a:pt x="484" y="102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41"/>
            <p:cNvSpPr>
              <a:spLocks noEditPoints="1"/>
            </p:cNvSpPr>
            <p:nvPr/>
          </p:nvSpPr>
          <p:spPr bwMode="auto">
            <a:xfrm>
              <a:off x="5018088" y="2417763"/>
              <a:ext cx="138113" cy="136525"/>
            </a:xfrm>
            <a:custGeom>
              <a:avLst/>
              <a:gdLst>
                <a:gd name="T0" fmla="*/ 107 w 214"/>
                <a:gd name="T1" fmla="*/ 214 h 214"/>
                <a:gd name="T2" fmla="*/ 0 w 214"/>
                <a:gd name="T3" fmla="*/ 107 h 214"/>
                <a:gd name="T4" fmla="*/ 107 w 214"/>
                <a:gd name="T5" fmla="*/ 0 h 214"/>
                <a:gd name="T6" fmla="*/ 214 w 214"/>
                <a:gd name="T7" fmla="*/ 107 h 214"/>
                <a:gd name="T8" fmla="*/ 107 w 214"/>
                <a:gd name="T9" fmla="*/ 214 h 214"/>
                <a:gd name="T10" fmla="*/ 107 w 214"/>
                <a:gd name="T11" fmla="*/ 16 h 214"/>
                <a:gd name="T12" fmla="*/ 16 w 214"/>
                <a:gd name="T13" fmla="*/ 107 h 214"/>
                <a:gd name="T14" fmla="*/ 107 w 214"/>
                <a:gd name="T15" fmla="*/ 198 h 214"/>
                <a:gd name="T16" fmla="*/ 198 w 214"/>
                <a:gd name="T17" fmla="*/ 107 h 214"/>
                <a:gd name="T18" fmla="*/ 107 w 214"/>
                <a:gd name="T19" fmla="*/ 1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4">
                  <a:moveTo>
                    <a:pt x="107" y="214"/>
                  </a:moveTo>
                  <a:cubicBezTo>
                    <a:pt x="48" y="214"/>
                    <a:pt x="0" y="166"/>
                    <a:pt x="0" y="107"/>
                  </a:cubicBezTo>
                  <a:cubicBezTo>
                    <a:pt x="0" y="48"/>
                    <a:pt x="48" y="0"/>
                    <a:pt x="107" y="0"/>
                  </a:cubicBezTo>
                  <a:cubicBezTo>
                    <a:pt x="166" y="0"/>
                    <a:pt x="214" y="48"/>
                    <a:pt x="214" y="107"/>
                  </a:cubicBezTo>
                  <a:cubicBezTo>
                    <a:pt x="214" y="166"/>
                    <a:pt x="166" y="214"/>
                    <a:pt x="107" y="214"/>
                  </a:cubicBezTo>
                  <a:close/>
                  <a:moveTo>
                    <a:pt x="107" y="16"/>
                  </a:moveTo>
                  <a:cubicBezTo>
                    <a:pt x="57" y="16"/>
                    <a:pt x="16" y="57"/>
                    <a:pt x="16" y="107"/>
                  </a:cubicBezTo>
                  <a:cubicBezTo>
                    <a:pt x="16" y="157"/>
                    <a:pt x="57" y="198"/>
                    <a:pt x="107" y="198"/>
                  </a:cubicBezTo>
                  <a:cubicBezTo>
                    <a:pt x="157" y="198"/>
                    <a:pt x="198" y="157"/>
                    <a:pt x="198" y="107"/>
                  </a:cubicBezTo>
                  <a:cubicBezTo>
                    <a:pt x="198" y="57"/>
                    <a:pt x="157" y="16"/>
                    <a:pt x="107"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42"/>
            <p:cNvSpPr>
              <a:spLocks/>
            </p:cNvSpPr>
            <p:nvPr/>
          </p:nvSpPr>
          <p:spPr bwMode="auto">
            <a:xfrm>
              <a:off x="5057775" y="2690813"/>
              <a:ext cx="53975" cy="225425"/>
            </a:xfrm>
            <a:custGeom>
              <a:avLst/>
              <a:gdLst>
                <a:gd name="T0" fmla="*/ 46 w 84"/>
                <a:gd name="T1" fmla="*/ 351 h 351"/>
                <a:gd name="T2" fmla="*/ 38 w 84"/>
                <a:gd name="T3" fmla="*/ 351 h 351"/>
                <a:gd name="T4" fmla="*/ 21 w 84"/>
                <a:gd name="T5" fmla="*/ 334 h 351"/>
                <a:gd name="T6" fmla="*/ 0 w 84"/>
                <a:gd name="T7" fmla="*/ 1 h 351"/>
                <a:gd name="T8" fmla="*/ 16 w 84"/>
                <a:gd name="T9" fmla="*/ 0 h 351"/>
                <a:gd name="T10" fmla="*/ 37 w 84"/>
                <a:gd name="T11" fmla="*/ 333 h 351"/>
                <a:gd name="T12" fmla="*/ 38 w 84"/>
                <a:gd name="T13" fmla="*/ 335 h 351"/>
                <a:gd name="T14" fmla="*/ 46 w 84"/>
                <a:gd name="T15" fmla="*/ 335 h 351"/>
                <a:gd name="T16" fmla="*/ 47 w 84"/>
                <a:gd name="T17" fmla="*/ 333 h 351"/>
                <a:gd name="T18" fmla="*/ 68 w 84"/>
                <a:gd name="T19" fmla="*/ 1 h 351"/>
                <a:gd name="T20" fmla="*/ 84 w 84"/>
                <a:gd name="T21" fmla="*/ 2 h 351"/>
                <a:gd name="T22" fmla="*/ 63 w 84"/>
                <a:gd name="T23" fmla="*/ 334 h 351"/>
                <a:gd name="T24" fmla="*/ 46 w 84"/>
                <a:gd name="T25"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351">
                  <a:moveTo>
                    <a:pt x="46" y="351"/>
                  </a:moveTo>
                  <a:cubicBezTo>
                    <a:pt x="38" y="351"/>
                    <a:pt x="38" y="351"/>
                    <a:pt x="38" y="351"/>
                  </a:cubicBezTo>
                  <a:cubicBezTo>
                    <a:pt x="29" y="351"/>
                    <a:pt x="21" y="343"/>
                    <a:pt x="21" y="334"/>
                  </a:cubicBezTo>
                  <a:cubicBezTo>
                    <a:pt x="0" y="1"/>
                    <a:pt x="0" y="1"/>
                    <a:pt x="0" y="1"/>
                  </a:cubicBezTo>
                  <a:cubicBezTo>
                    <a:pt x="16" y="0"/>
                    <a:pt x="16" y="0"/>
                    <a:pt x="16" y="0"/>
                  </a:cubicBezTo>
                  <a:cubicBezTo>
                    <a:pt x="37" y="333"/>
                    <a:pt x="37" y="333"/>
                    <a:pt x="37" y="333"/>
                  </a:cubicBezTo>
                  <a:cubicBezTo>
                    <a:pt x="37" y="334"/>
                    <a:pt x="38" y="335"/>
                    <a:pt x="38" y="335"/>
                  </a:cubicBezTo>
                  <a:cubicBezTo>
                    <a:pt x="46" y="335"/>
                    <a:pt x="46" y="335"/>
                    <a:pt x="46" y="335"/>
                  </a:cubicBezTo>
                  <a:cubicBezTo>
                    <a:pt x="47" y="335"/>
                    <a:pt x="47" y="334"/>
                    <a:pt x="47" y="333"/>
                  </a:cubicBezTo>
                  <a:cubicBezTo>
                    <a:pt x="68" y="1"/>
                    <a:pt x="68" y="1"/>
                    <a:pt x="68" y="1"/>
                  </a:cubicBezTo>
                  <a:cubicBezTo>
                    <a:pt x="84" y="2"/>
                    <a:pt x="84" y="2"/>
                    <a:pt x="84" y="2"/>
                  </a:cubicBezTo>
                  <a:cubicBezTo>
                    <a:pt x="63" y="334"/>
                    <a:pt x="63" y="334"/>
                    <a:pt x="63" y="334"/>
                  </a:cubicBezTo>
                  <a:cubicBezTo>
                    <a:pt x="63" y="343"/>
                    <a:pt x="55" y="351"/>
                    <a:pt x="46" y="35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43"/>
            <p:cNvSpPr>
              <a:spLocks noChangeArrowheads="1"/>
            </p:cNvSpPr>
            <p:nvPr/>
          </p:nvSpPr>
          <p:spPr bwMode="auto">
            <a:xfrm>
              <a:off x="5075238" y="2673350"/>
              <a:ext cx="19050" cy="9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87"/>
          <p:cNvGrpSpPr/>
          <p:nvPr userDrawn="1"/>
        </p:nvGrpSpPr>
        <p:grpSpPr>
          <a:xfrm>
            <a:off x="1119292" y="3082946"/>
            <a:ext cx="1079874" cy="1079874"/>
            <a:chOff x="457200" y="0"/>
            <a:chExt cx="1028700" cy="1028700"/>
          </a:xfrm>
        </p:grpSpPr>
        <p:sp>
          <p:nvSpPr>
            <p:cNvPr id="92" name="Oval 7"/>
            <p:cNvSpPr>
              <a:spLocks noChangeArrowheads="1"/>
            </p:cNvSpPr>
            <p:nvPr/>
          </p:nvSpPr>
          <p:spPr bwMode="auto">
            <a:xfrm>
              <a:off x="457200" y="0"/>
              <a:ext cx="1028700" cy="1028700"/>
            </a:xfrm>
            <a:prstGeom prst="ellipse">
              <a:avLst/>
            </a:pr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5"/>
            <p:cNvSpPr>
              <a:spLocks noEditPoints="1"/>
            </p:cNvSpPr>
            <p:nvPr/>
          </p:nvSpPr>
          <p:spPr bwMode="auto">
            <a:xfrm>
              <a:off x="754063" y="179388"/>
              <a:ext cx="268288" cy="663575"/>
            </a:xfrm>
            <a:custGeom>
              <a:avLst/>
              <a:gdLst>
                <a:gd name="T0" fmla="*/ 227 w 417"/>
                <a:gd name="T1" fmla="*/ 1033 h 1033"/>
                <a:gd name="T2" fmla="*/ 190 w 417"/>
                <a:gd name="T3" fmla="*/ 1033 h 1033"/>
                <a:gd name="T4" fmla="*/ 123 w 417"/>
                <a:gd name="T5" fmla="*/ 966 h 1033"/>
                <a:gd name="T6" fmla="*/ 138 w 417"/>
                <a:gd name="T7" fmla="*/ 332 h 1033"/>
                <a:gd name="T8" fmla="*/ 0 w 417"/>
                <a:gd name="T9" fmla="*/ 154 h 1033"/>
                <a:gd name="T10" fmla="*/ 102 w 417"/>
                <a:gd name="T11" fmla="*/ 3 h 1033"/>
                <a:gd name="T12" fmla="*/ 105 w 417"/>
                <a:gd name="T13" fmla="*/ 0 h 1033"/>
                <a:gd name="T14" fmla="*/ 130 w 417"/>
                <a:gd name="T15" fmla="*/ 0 h 1033"/>
                <a:gd name="T16" fmla="*/ 130 w 417"/>
                <a:gd name="T17" fmla="*/ 123 h 1033"/>
                <a:gd name="T18" fmla="*/ 169 w 417"/>
                <a:gd name="T19" fmla="*/ 183 h 1033"/>
                <a:gd name="T20" fmla="*/ 248 w 417"/>
                <a:gd name="T21" fmla="*/ 183 h 1033"/>
                <a:gd name="T22" fmla="*/ 288 w 417"/>
                <a:gd name="T23" fmla="*/ 123 h 1033"/>
                <a:gd name="T24" fmla="*/ 288 w 417"/>
                <a:gd name="T25" fmla="*/ 0 h 1033"/>
                <a:gd name="T26" fmla="*/ 312 w 417"/>
                <a:gd name="T27" fmla="*/ 0 h 1033"/>
                <a:gd name="T28" fmla="*/ 315 w 417"/>
                <a:gd name="T29" fmla="*/ 3 h 1033"/>
                <a:gd name="T30" fmla="*/ 417 w 417"/>
                <a:gd name="T31" fmla="*/ 154 h 1033"/>
                <a:gd name="T32" fmla="*/ 279 w 417"/>
                <a:gd name="T33" fmla="*/ 332 h 1033"/>
                <a:gd name="T34" fmla="*/ 294 w 417"/>
                <a:gd name="T35" fmla="*/ 966 h 1033"/>
                <a:gd name="T36" fmla="*/ 227 w 417"/>
                <a:gd name="T37" fmla="*/ 1033 h 1033"/>
                <a:gd name="T38" fmla="*/ 149 w 417"/>
                <a:gd name="T39" fmla="*/ 320 h 1033"/>
                <a:gd name="T40" fmla="*/ 149 w 417"/>
                <a:gd name="T41" fmla="*/ 320 h 1033"/>
                <a:gd name="T42" fmla="*/ 152 w 417"/>
                <a:gd name="T43" fmla="*/ 322 h 1033"/>
                <a:gd name="T44" fmla="*/ 153 w 417"/>
                <a:gd name="T45" fmla="*/ 429 h 1033"/>
                <a:gd name="T46" fmla="*/ 148 w 417"/>
                <a:gd name="T47" fmla="*/ 648 h 1033"/>
                <a:gd name="T48" fmla="*/ 139 w 417"/>
                <a:gd name="T49" fmla="*/ 966 h 1033"/>
                <a:gd name="T50" fmla="*/ 190 w 417"/>
                <a:gd name="T51" fmla="*/ 1017 h 1033"/>
                <a:gd name="T52" fmla="*/ 227 w 417"/>
                <a:gd name="T53" fmla="*/ 1017 h 1033"/>
                <a:gd name="T54" fmla="*/ 278 w 417"/>
                <a:gd name="T55" fmla="*/ 966 h 1033"/>
                <a:gd name="T56" fmla="*/ 270 w 417"/>
                <a:gd name="T57" fmla="*/ 648 h 1033"/>
                <a:gd name="T58" fmla="*/ 264 w 417"/>
                <a:gd name="T59" fmla="*/ 429 h 1033"/>
                <a:gd name="T60" fmla="*/ 266 w 417"/>
                <a:gd name="T61" fmla="*/ 322 h 1033"/>
                <a:gd name="T62" fmla="*/ 268 w 417"/>
                <a:gd name="T63" fmla="*/ 320 h 1033"/>
                <a:gd name="T64" fmla="*/ 401 w 417"/>
                <a:gd name="T65" fmla="*/ 154 h 1033"/>
                <a:gd name="T66" fmla="*/ 305 w 417"/>
                <a:gd name="T67" fmla="*/ 16 h 1033"/>
                <a:gd name="T68" fmla="*/ 304 w 417"/>
                <a:gd name="T69" fmla="*/ 16 h 1033"/>
                <a:gd name="T70" fmla="*/ 304 w 417"/>
                <a:gd name="T71" fmla="*/ 128 h 1033"/>
                <a:gd name="T72" fmla="*/ 256 w 417"/>
                <a:gd name="T73" fmla="*/ 199 h 1033"/>
                <a:gd name="T74" fmla="*/ 161 w 417"/>
                <a:gd name="T75" fmla="*/ 199 h 1033"/>
                <a:gd name="T76" fmla="*/ 114 w 417"/>
                <a:gd name="T77" fmla="*/ 128 h 1033"/>
                <a:gd name="T78" fmla="*/ 114 w 417"/>
                <a:gd name="T79" fmla="*/ 16 h 1033"/>
                <a:gd name="T80" fmla="*/ 112 w 417"/>
                <a:gd name="T81" fmla="*/ 16 h 1033"/>
                <a:gd name="T82" fmla="*/ 16 w 417"/>
                <a:gd name="T83" fmla="*/ 154 h 1033"/>
                <a:gd name="T84" fmla="*/ 149 w 417"/>
                <a:gd name="T85" fmla="*/ 320 h 1033"/>
                <a:gd name="T86" fmla="*/ 209 w 417"/>
                <a:gd name="T87" fmla="*/ 995 h 1033"/>
                <a:gd name="T88" fmla="*/ 179 w 417"/>
                <a:gd name="T89" fmla="*/ 966 h 1033"/>
                <a:gd name="T90" fmla="*/ 209 w 417"/>
                <a:gd name="T91" fmla="*/ 937 h 1033"/>
                <a:gd name="T92" fmla="*/ 238 w 417"/>
                <a:gd name="T93" fmla="*/ 966 h 1033"/>
                <a:gd name="T94" fmla="*/ 209 w 417"/>
                <a:gd name="T95" fmla="*/ 995 h 1033"/>
                <a:gd name="T96" fmla="*/ 209 w 417"/>
                <a:gd name="T97" fmla="*/ 953 h 1033"/>
                <a:gd name="T98" fmla="*/ 195 w 417"/>
                <a:gd name="T99" fmla="*/ 966 h 1033"/>
                <a:gd name="T100" fmla="*/ 209 w 417"/>
                <a:gd name="T101" fmla="*/ 979 h 1033"/>
                <a:gd name="T102" fmla="*/ 222 w 417"/>
                <a:gd name="T103" fmla="*/ 966 h 1033"/>
                <a:gd name="T104" fmla="*/ 209 w 417"/>
                <a:gd name="T105" fmla="*/ 95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33">
                  <a:moveTo>
                    <a:pt x="227" y="1033"/>
                  </a:moveTo>
                  <a:cubicBezTo>
                    <a:pt x="190" y="1033"/>
                    <a:pt x="190" y="1033"/>
                    <a:pt x="190" y="1033"/>
                  </a:cubicBezTo>
                  <a:cubicBezTo>
                    <a:pt x="153" y="1033"/>
                    <a:pt x="123" y="1003"/>
                    <a:pt x="123" y="966"/>
                  </a:cubicBezTo>
                  <a:cubicBezTo>
                    <a:pt x="128" y="799"/>
                    <a:pt x="139" y="369"/>
                    <a:pt x="138" y="332"/>
                  </a:cubicBezTo>
                  <a:cubicBezTo>
                    <a:pt x="111" y="304"/>
                    <a:pt x="0" y="191"/>
                    <a:pt x="0" y="154"/>
                  </a:cubicBezTo>
                  <a:cubicBezTo>
                    <a:pt x="0" y="115"/>
                    <a:pt x="92" y="14"/>
                    <a:pt x="102" y="3"/>
                  </a:cubicBezTo>
                  <a:cubicBezTo>
                    <a:pt x="105" y="0"/>
                    <a:pt x="105" y="0"/>
                    <a:pt x="105" y="0"/>
                  </a:cubicBezTo>
                  <a:cubicBezTo>
                    <a:pt x="130" y="0"/>
                    <a:pt x="130" y="0"/>
                    <a:pt x="130" y="0"/>
                  </a:cubicBezTo>
                  <a:cubicBezTo>
                    <a:pt x="130" y="123"/>
                    <a:pt x="130" y="123"/>
                    <a:pt x="130" y="123"/>
                  </a:cubicBezTo>
                  <a:cubicBezTo>
                    <a:pt x="169" y="183"/>
                    <a:pt x="169" y="183"/>
                    <a:pt x="169" y="183"/>
                  </a:cubicBezTo>
                  <a:cubicBezTo>
                    <a:pt x="248" y="183"/>
                    <a:pt x="248" y="183"/>
                    <a:pt x="248" y="183"/>
                  </a:cubicBezTo>
                  <a:cubicBezTo>
                    <a:pt x="288" y="123"/>
                    <a:pt x="288" y="123"/>
                    <a:pt x="288" y="123"/>
                  </a:cubicBezTo>
                  <a:cubicBezTo>
                    <a:pt x="288" y="0"/>
                    <a:pt x="288" y="0"/>
                    <a:pt x="288" y="0"/>
                  </a:cubicBezTo>
                  <a:cubicBezTo>
                    <a:pt x="312" y="0"/>
                    <a:pt x="312" y="0"/>
                    <a:pt x="312" y="0"/>
                  </a:cubicBezTo>
                  <a:cubicBezTo>
                    <a:pt x="315" y="3"/>
                    <a:pt x="315" y="3"/>
                    <a:pt x="315" y="3"/>
                  </a:cubicBezTo>
                  <a:cubicBezTo>
                    <a:pt x="325" y="14"/>
                    <a:pt x="417" y="115"/>
                    <a:pt x="417" y="154"/>
                  </a:cubicBezTo>
                  <a:cubicBezTo>
                    <a:pt x="417" y="191"/>
                    <a:pt x="307" y="304"/>
                    <a:pt x="279" y="332"/>
                  </a:cubicBezTo>
                  <a:cubicBezTo>
                    <a:pt x="278" y="369"/>
                    <a:pt x="289" y="799"/>
                    <a:pt x="294" y="966"/>
                  </a:cubicBezTo>
                  <a:cubicBezTo>
                    <a:pt x="294" y="1003"/>
                    <a:pt x="264" y="1033"/>
                    <a:pt x="227" y="1033"/>
                  </a:cubicBezTo>
                  <a:close/>
                  <a:moveTo>
                    <a:pt x="149" y="320"/>
                  </a:moveTo>
                  <a:cubicBezTo>
                    <a:pt x="149" y="320"/>
                    <a:pt x="149" y="320"/>
                    <a:pt x="149" y="320"/>
                  </a:cubicBezTo>
                  <a:cubicBezTo>
                    <a:pt x="152" y="322"/>
                    <a:pt x="152" y="322"/>
                    <a:pt x="152" y="322"/>
                  </a:cubicBezTo>
                  <a:cubicBezTo>
                    <a:pt x="155" y="326"/>
                    <a:pt x="155" y="326"/>
                    <a:pt x="153" y="429"/>
                  </a:cubicBezTo>
                  <a:cubicBezTo>
                    <a:pt x="152" y="482"/>
                    <a:pt x="150" y="556"/>
                    <a:pt x="148" y="648"/>
                  </a:cubicBezTo>
                  <a:cubicBezTo>
                    <a:pt x="144" y="806"/>
                    <a:pt x="139" y="965"/>
                    <a:pt x="139" y="966"/>
                  </a:cubicBezTo>
                  <a:cubicBezTo>
                    <a:pt x="139" y="994"/>
                    <a:pt x="162" y="1017"/>
                    <a:pt x="190" y="1017"/>
                  </a:cubicBezTo>
                  <a:cubicBezTo>
                    <a:pt x="227" y="1017"/>
                    <a:pt x="227" y="1017"/>
                    <a:pt x="227" y="1017"/>
                  </a:cubicBezTo>
                  <a:cubicBezTo>
                    <a:pt x="255" y="1017"/>
                    <a:pt x="278" y="994"/>
                    <a:pt x="278" y="966"/>
                  </a:cubicBezTo>
                  <a:cubicBezTo>
                    <a:pt x="278" y="965"/>
                    <a:pt x="273" y="806"/>
                    <a:pt x="270" y="648"/>
                  </a:cubicBezTo>
                  <a:cubicBezTo>
                    <a:pt x="267" y="556"/>
                    <a:pt x="265" y="482"/>
                    <a:pt x="264" y="429"/>
                  </a:cubicBezTo>
                  <a:cubicBezTo>
                    <a:pt x="262" y="326"/>
                    <a:pt x="262" y="326"/>
                    <a:pt x="266" y="322"/>
                  </a:cubicBezTo>
                  <a:cubicBezTo>
                    <a:pt x="268" y="320"/>
                    <a:pt x="268" y="320"/>
                    <a:pt x="268" y="320"/>
                  </a:cubicBezTo>
                  <a:cubicBezTo>
                    <a:pt x="321" y="267"/>
                    <a:pt x="401" y="178"/>
                    <a:pt x="401" y="154"/>
                  </a:cubicBezTo>
                  <a:cubicBezTo>
                    <a:pt x="401" y="130"/>
                    <a:pt x="344" y="58"/>
                    <a:pt x="305" y="16"/>
                  </a:cubicBezTo>
                  <a:cubicBezTo>
                    <a:pt x="304" y="16"/>
                    <a:pt x="304" y="16"/>
                    <a:pt x="304" y="16"/>
                  </a:cubicBezTo>
                  <a:cubicBezTo>
                    <a:pt x="304" y="128"/>
                    <a:pt x="304" y="128"/>
                    <a:pt x="304" y="128"/>
                  </a:cubicBezTo>
                  <a:cubicBezTo>
                    <a:pt x="256" y="199"/>
                    <a:pt x="256" y="199"/>
                    <a:pt x="256" y="199"/>
                  </a:cubicBezTo>
                  <a:cubicBezTo>
                    <a:pt x="161" y="199"/>
                    <a:pt x="161" y="199"/>
                    <a:pt x="161" y="199"/>
                  </a:cubicBezTo>
                  <a:cubicBezTo>
                    <a:pt x="114" y="128"/>
                    <a:pt x="114" y="128"/>
                    <a:pt x="114" y="128"/>
                  </a:cubicBezTo>
                  <a:cubicBezTo>
                    <a:pt x="114" y="16"/>
                    <a:pt x="114" y="16"/>
                    <a:pt x="114" y="16"/>
                  </a:cubicBezTo>
                  <a:cubicBezTo>
                    <a:pt x="112" y="16"/>
                    <a:pt x="112" y="16"/>
                    <a:pt x="112" y="16"/>
                  </a:cubicBezTo>
                  <a:cubicBezTo>
                    <a:pt x="74" y="58"/>
                    <a:pt x="16" y="130"/>
                    <a:pt x="16" y="154"/>
                  </a:cubicBezTo>
                  <a:cubicBezTo>
                    <a:pt x="16" y="178"/>
                    <a:pt x="97" y="267"/>
                    <a:pt x="149" y="320"/>
                  </a:cubicBezTo>
                  <a:close/>
                  <a:moveTo>
                    <a:pt x="209" y="995"/>
                  </a:moveTo>
                  <a:cubicBezTo>
                    <a:pt x="193" y="995"/>
                    <a:pt x="179" y="982"/>
                    <a:pt x="179" y="966"/>
                  </a:cubicBezTo>
                  <a:cubicBezTo>
                    <a:pt x="179" y="950"/>
                    <a:pt x="193" y="937"/>
                    <a:pt x="209" y="937"/>
                  </a:cubicBezTo>
                  <a:cubicBezTo>
                    <a:pt x="225" y="937"/>
                    <a:pt x="238" y="950"/>
                    <a:pt x="238" y="966"/>
                  </a:cubicBezTo>
                  <a:cubicBezTo>
                    <a:pt x="238" y="982"/>
                    <a:pt x="225" y="995"/>
                    <a:pt x="209" y="995"/>
                  </a:cubicBezTo>
                  <a:close/>
                  <a:moveTo>
                    <a:pt x="209" y="953"/>
                  </a:moveTo>
                  <a:cubicBezTo>
                    <a:pt x="201" y="953"/>
                    <a:pt x="195" y="959"/>
                    <a:pt x="195" y="966"/>
                  </a:cubicBezTo>
                  <a:cubicBezTo>
                    <a:pt x="195" y="973"/>
                    <a:pt x="201" y="979"/>
                    <a:pt x="209" y="979"/>
                  </a:cubicBezTo>
                  <a:cubicBezTo>
                    <a:pt x="216" y="979"/>
                    <a:pt x="222" y="973"/>
                    <a:pt x="222" y="966"/>
                  </a:cubicBezTo>
                  <a:cubicBezTo>
                    <a:pt x="222" y="959"/>
                    <a:pt x="216" y="953"/>
                    <a:pt x="209" y="9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6"/>
            <p:cNvSpPr>
              <a:spLocks noEditPoints="1"/>
            </p:cNvSpPr>
            <p:nvPr/>
          </p:nvSpPr>
          <p:spPr bwMode="auto">
            <a:xfrm>
              <a:off x="1055688" y="209550"/>
              <a:ext cx="120650" cy="633413"/>
            </a:xfrm>
            <a:custGeom>
              <a:avLst/>
              <a:gdLst>
                <a:gd name="T0" fmla="*/ 120 w 187"/>
                <a:gd name="T1" fmla="*/ 987 h 987"/>
                <a:gd name="T2" fmla="*/ 66 w 187"/>
                <a:gd name="T3" fmla="*/ 987 h 987"/>
                <a:gd name="T4" fmla="*/ 0 w 187"/>
                <a:gd name="T5" fmla="*/ 920 h 987"/>
                <a:gd name="T6" fmla="*/ 0 w 187"/>
                <a:gd name="T7" fmla="*/ 920 h 987"/>
                <a:gd name="T8" fmla="*/ 15 w 187"/>
                <a:gd name="T9" fmla="*/ 630 h 987"/>
                <a:gd name="T10" fmla="*/ 53 w 187"/>
                <a:gd name="T11" fmla="*/ 570 h 987"/>
                <a:gd name="T12" fmla="*/ 64 w 187"/>
                <a:gd name="T13" fmla="*/ 172 h 987"/>
                <a:gd name="T14" fmla="*/ 47 w 187"/>
                <a:gd name="T15" fmla="*/ 172 h 987"/>
                <a:gd name="T16" fmla="*/ 71 w 187"/>
                <a:gd name="T17" fmla="*/ 0 h 987"/>
                <a:gd name="T18" fmla="*/ 116 w 187"/>
                <a:gd name="T19" fmla="*/ 0 h 987"/>
                <a:gd name="T20" fmla="*/ 140 w 187"/>
                <a:gd name="T21" fmla="*/ 172 h 987"/>
                <a:gd name="T22" fmla="*/ 122 w 187"/>
                <a:gd name="T23" fmla="*/ 172 h 987"/>
                <a:gd name="T24" fmla="*/ 134 w 187"/>
                <a:gd name="T25" fmla="*/ 570 h 987"/>
                <a:gd name="T26" fmla="*/ 171 w 187"/>
                <a:gd name="T27" fmla="*/ 630 h 987"/>
                <a:gd name="T28" fmla="*/ 187 w 187"/>
                <a:gd name="T29" fmla="*/ 920 h 987"/>
                <a:gd name="T30" fmla="*/ 120 w 187"/>
                <a:gd name="T31" fmla="*/ 987 h 987"/>
                <a:gd name="T32" fmla="*/ 16 w 187"/>
                <a:gd name="T33" fmla="*/ 920 h 987"/>
                <a:gd name="T34" fmla="*/ 66 w 187"/>
                <a:gd name="T35" fmla="*/ 971 h 987"/>
                <a:gd name="T36" fmla="*/ 120 w 187"/>
                <a:gd name="T37" fmla="*/ 971 h 987"/>
                <a:gd name="T38" fmla="*/ 171 w 187"/>
                <a:gd name="T39" fmla="*/ 920 h 987"/>
                <a:gd name="T40" fmla="*/ 155 w 187"/>
                <a:gd name="T41" fmla="*/ 630 h 987"/>
                <a:gd name="T42" fmla="*/ 123 w 187"/>
                <a:gd name="T43" fmla="*/ 583 h 987"/>
                <a:gd name="T44" fmla="*/ 118 w 187"/>
                <a:gd name="T45" fmla="*/ 581 h 987"/>
                <a:gd name="T46" fmla="*/ 105 w 187"/>
                <a:gd name="T47" fmla="*/ 156 h 987"/>
                <a:gd name="T48" fmla="*/ 121 w 187"/>
                <a:gd name="T49" fmla="*/ 156 h 987"/>
                <a:gd name="T50" fmla="*/ 102 w 187"/>
                <a:gd name="T51" fmla="*/ 16 h 987"/>
                <a:gd name="T52" fmla="*/ 85 w 187"/>
                <a:gd name="T53" fmla="*/ 16 h 987"/>
                <a:gd name="T54" fmla="*/ 65 w 187"/>
                <a:gd name="T55" fmla="*/ 156 h 987"/>
                <a:gd name="T56" fmla="*/ 81 w 187"/>
                <a:gd name="T57" fmla="*/ 156 h 987"/>
                <a:gd name="T58" fmla="*/ 68 w 187"/>
                <a:gd name="T59" fmla="*/ 581 h 987"/>
                <a:gd name="T60" fmla="*/ 63 w 187"/>
                <a:gd name="T61" fmla="*/ 583 h 987"/>
                <a:gd name="T62" fmla="*/ 31 w 187"/>
                <a:gd name="T63" fmla="*/ 630 h 987"/>
                <a:gd name="T64" fmla="*/ 31 w 187"/>
                <a:gd name="T65" fmla="*/ 630 h 987"/>
                <a:gd name="T66" fmla="*/ 16 w 187"/>
                <a:gd name="T67" fmla="*/ 92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987">
                  <a:moveTo>
                    <a:pt x="120" y="987"/>
                  </a:moveTo>
                  <a:cubicBezTo>
                    <a:pt x="66" y="987"/>
                    <a:pt x="66" y="987"/>
                    <a:pt x="66" y="987"/>
                  </a:cubicBezTo>
                  <a:cubicBezTo>
                    <a:pt x="30" y="987"/>
                    <a:pt x="0" y="957"/>
                    <a:pt x="0" y="920"/>
                  </a:cubicBezTo>
                  <a:cubicBezTo>
                    <a:pt x="0" y="920"/>
                    <a:pt x="0" y="920"/>
                    <a:pt x="0" y="920"/>
                  </a:cubicBezTo>
                  <a:cubicBezTo>
                    <a:pt x="15" y="630"/>
                    <a:pt x="15" y="630"/>
                    <a:pt x="15" y="630"/>
                  </a:cubicBezTo>
                  <a:cubicBezTo>
                    <a:pt x="15" y="604"/>
                    <a:pt x="30" y="581"/>
                    <a:pt x="53" y="570"/>
                  </a:cubicBezTo>
                  <a:cubicBezTo>
                    <a:pt x="64" y="172"/>
                    <a:pt x="64" y="172"/>
                    <a:pt x="64" y="172"/>
                  </a:cubicBezTo>
                  <a:cubicBezTo>
                    <a:pt x="47" y="172"/>
                    <a:pt x="47" y="172"/>
                    <a:pt x="47" y="172"/>
                  </a:cubicBezTo>
                  <a:cubicBezTo>
                    <a:pt x="71" y="0"/>
                    <a:pt x="71" y="0"/>
                    <a:pt x="71" y="0"/>
                  </a:cubicBezTo>
                  <a:cubicBezTo>
                    <a:pt x="116" y="0"/>
                    <a:pt x="116" y="0"/>
                    <a:pt x="116" y="0"/>
                  </a:cubicBezTo>
                  <a:cubicBezTo>
                    <a:pt x="140" y="172"/>
                    <a:pt x="140" y="172"/>
                    <a:pt x="140" y="172"/>
                  </a:cubicBezTo>
                  <a:cubicBezTo>
                    <a:pt x="122" y="172"/>
                    <a:pt x="122" y="172"/>
                    <a:pt x="122" y="172"/>
                  </a:cubicBezTo>
                  <a:cubicBezTo>
                    <a:pt x="134" y="570"/>
                    <a:pt x="134" y="570"/>
                    <a:pt x="134" y="570"/>
                  </a:cubicBezTo>
                  <a:cubicBezTo>
                    <a:pt x="157" y="581"/>
                    <a:pt x="171" y="604"/>
                    <a:pt x="171" y="630"/>
                  </a:cubicBezTo>
                  <a:cubicBezTo>
                    <a:pt x="187" y="920"/>
                    <a:pt x="187" y="920"/>
                    <a:pt x="187" y="920"/>
                  </a:cubicBezTo>
                  <a:cubicBezTo>
                    <a:pt x="187" y="957"/>
                    <a:pt x="157" y="987"/>
                    <a:pt x="120" y="987"/>
                  </a:cubicBezTo>
                  <a:close/>
                  <a:moveTo>
                    <a:pt x="16" y="920"/>
                  </a:moveTo>
                  <a:cubicBezTo>
                    <a:pt x="16" y="948"/>
                    <a:pt x="38" y="971"/>
                    <a:pt x="66" y="971"/>
                  </a:cubicBezTo>
                  <a:cubicBezTo>
                    <a:pt x="120" y="971"/>
                    <a:pt x="120" y="971"/>
                    <a:pt x="120" y="971"/>
                  </a:cubicBezTo>
                  <a:cubicBezTo>
                    <a:pt x="148" y="971"/>
                    <a:pt x="171" y="948"/>
                    <a:pt x="171" y="920"/>
                  </a:cubicBezTo>
                  <a:cubicBezTo>
                    <a:pt x="155" y="630"/>
                    <a:pt x="155" y="630"/>
                    <a:pt x="155" y="630"/>
                  </a:cubicBezTo>
                  <a:cubicBezTo>
                    <a:pt x="155" y="609"/>
                    <a:pt x="143" y="590"/>
                    <a:pt x="123" y="583"/>
                  </a:cubicBezTo>
                  <a:cubicBezTo>
                    <a:pt x="118" y="581"/>
                    <a:pt x="118" y="581"/>
                    <a:pt x="118" y="581"/>
                  </a:cubicBezTo>
                  <a:cubicBezTo>
                    <a:pt x="105" y="156"/>
                    <a:pt x="105" y="156"/>
                    <a:pt x="105" y="156"/>
                  </a:cubicBezTo>
                  <a:cubicBezTo>
                    <a:pt x="121" y="156"/>
                    <a:pt x="121" y="156"/>
                    <a:pt x="121" y="156"/>
                  </a:cubicBezTo>
                  <a:cubicBezTo>
                    <a:pt x="102" y="16"/>
                    <a:pt x="102" y="16"/>
                    <a:pt x="102" y="16"/>
                  </a:cubicBezTo>
                  <a:cubicBezTo>
                    <a:pt x="85" y="16"/>
                    <a:pt x="85" y="16"/>
                    <a:pt x="85" y="16"/>
                  </a:cubicBezTo>
                  <a:cubicBezTo>
                    <a:pt x="65" y="156"/>
                    <a:pt x="65" y="156"/>
                    <a:pt x="65" y="156"/>
                  </a:cubicBezTo>
                  <a:cubicBezTo>
                    <a:pt x="81" y="156"/>
                    <a:pt x="81" y="156"/>
                    <a:pt x="81" y="156"/>
                  </a:cubicBezTo>
                  <a:cubicBezTo>
                    <a:pt x="68" y="581"/>
                    <a:pt x="68" y="581"/>
                    <a:pt x="68" y="581"/>
                  </a:cubicBezTo>
                  <a:cubicBezTo>
                    <a:pt x="63" y="583"/>
                    <a:pt x="63" y="583"/>
                    <a:pt x="63" y="583"/>
                  </a:cubicBezTo>
                  <a:cubicBezTo>
                    <a:pt x="44" y="590"/>
                    <a:pt x="31" y="609"/>
                    <a:pt x="31" y="630"/>
                  </a:cubicBezTo>
                  <a:cubicBezTo>
                    <a:pt x="31" y="630"/>
                    <a:pt x="31" y="630"/>
                    <a:pt x="31" y="630"/>
                  </a:cubicBezTo>
                  <a:lnTo>
                    <a:pt x="16" y="9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67"/>
            <p:cNvSpPr>
              <a:spLocks noEditPoints="1"/>
            </p:cNvSpPr>
            <p:nvPr/>
          </p:nvSpPr>
          <p:spPr bwMode="auto">
            <a:xfrm>
              <a:off x="1096963" y="781050"/>
              <a:ext cx="38100" cy="38100"/>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29 w 58"/>
                <a:gd name="T11" fmla="*/ 16 h 58"/>
                <a:gd name="T12" fmla="*/ 16 w 58"/>
                <a:gd name="T13" fmla="*/ 29 h 58"/>
                <a:gd name="T14" fmla="*/ 29 w 58"/>
                <a:gd name="T15" fmla="*/ 42 h 58"/>
                <a:gd name="T16" fmla="*/ 42 w 58"/>
                <a:gd name="T17" fmla="*/ 29 h 58"/>
                <a:gd name="T18" fmla="*/ 29 w 58"/>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29" y="16"/>
                  </a:moveTo>
                  <a:cubicBezTo>
                    <a:pt x="22" y="16"/>
                    <a:pt x="16" y="22"/>
                    <a:pt x="16" y="29"/>
                  </a:cubicBezTo>
                  <a:cubicBezTo>
                    <a:pt x="16" y="36"/>
                    <a:pt x="22" y="42"/>
                    <a:pt x="29" y="42"/>
                  </a:cubicBezTo>
                  <a:cubicBezTo>
                    <a:pt x="36" y="42"/>
                    <a:pt x="42" y="36"/>
                    <a:pt x="42" y="29"/>
                  </a:cubicBezTo>
                  <a:cubicBezTo>
                    <a:pt x="42" y="22"/>
                    <a:pt x="36" y="16"/>
                    <a:pt x="29"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6" name="Group 95"/>
          <p:cNvGrpSpPr/>
          <p:nvPr userDrawn="1"/>
        </p:nvGrpSpPr>
        <p:grpSpPr>
          <a:xfrm>
            <a:off x="6927102" y="3065144"/>
            <a:ext cx="1097676" cy="1097676"/>
            <a:chOff x="7658100" y="3086100"/>
            <a:chExt cx="1028700" cy="1028700"/>
          </a:xfrm>
        </p:grpSpPr>
        <p:sp>
          <p:nvSpPr>
            <p:cNvPr id="97" name="Freeform 40"/>
            <p:cNvSpPr>
              <a:spLocks/>
            </p:cNvSpPr>
            <p:nvPr/>
          </p:nvSpPr>
          <p:spPr bwMode="auto">
            <a:xfrm>
              <a:off x="7658100" y="308610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800 w 1600"/>
                <a:gd name="T9" fmla="*/ 0 h 1600"/>
                <a:gd name="T10" fmla="*/ 800 w 1600"/>
                <a:gd name="T11" fmla="*/ 0 h 1600"/>
                <a:gd name="T12" fmla="*/ 1600 w 1600"/>
                <a:gd name="T13" fmla="*/ 800 h 1600"/>
              </a:gdLst>
              <a:ahLst/>
              <a:cxnLst>
                <a:cxn ang="0">
                  <a:pos x="T0" y="T1"/>
                </a:cxn>
                <a:cxn ang="0">
                  <a:pos x="T2" y="T3"/>
                </a:cxn>
                <a:cxn ang="0">
                  <a:pos x="T4" y="T5"/>
                </a:cxn>
                <a:cxn ang="0">
                  <a:pos x="T6" y="T7"/>
                </a:cxn>
                <a:cxn ang="0">
                  <a:pos x="T8" y="T9"/>
                </a:cxn>
                <a:cxn ang="0">
                  <a:pos x="T10" y="T11"/>
                </a:cxn>
                <a:cxn ang="0">
                  <a:pos x="T12" y="T13"/>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360"/>
                    <a:pt x="360" y="0"/>
                    <a:pt x="800" y="0"/>
                  </a:cubicBezTo>
                  <a:cubicBezTo>
                    <a:pt x="800" y="0"/>
                    <a:pt x="800" y="0"/>
                    <a:pt x="800" y="0"/>
                  </a:cubicBezTo>
                  <a:cubicBezTo>
                    <a:pt x="1240" y="0"/>
                    <a:pt x="1600" y="360"/>
                    <a:pt x="1600" y="80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59"/>
            <p:cNvSpPr>
              <a:spLocks noEditPoints="1"/>
            </p:cNvSpPr>
            <p:nvPr/>
          </p:nvSpPr>
          <p:spPr bwMode="auto">
            <a:xfrm>
              <a:off x="8054975" y="3332444"/>
              <a:ext cx="236538" cy="114300"/>
            </a:xfrm>
            <a:custGeom>
              <a:avLst/>
              <a:gdLst>
                <a:gd name="T0" fmla="*/ 366 w 366"/>
                <a:gd name="T1" fmla="*/ 176 h 176"/>
                <a:gd name="T2" fmla="*/ 293 w 366"/>
                <a:gd name="T3" fmla="*/ 176 h 176"/>
                <a:gd name="T4" fmla="*/ 292 w 366"/>
                <a:gd name="T5" fmla="*/ 169 h 176"/>
                <a:gd name="T6" fmla="*/ 183 w 366"/>
                <a:gd name="T7" fmla="*/ 73 h 176"/>
                <a:gd name="T8" fmla="*/ 73 w 366"/>
                <a:gd name="T9" fmla="*/ 169 h 176"/>
                <a:gd name="T10" fmla="*/ 73 w 366"/>
                <a:gd name="T11" fmla="*/ 176 h 176"/>
                <a:gd name="T12" fmla="*/ 0 w 366"/>
                <a:gd name="T13" fmla="*/ 176 h 176"/>
                <a:gd name="T14" fmla="*/ 1 w 366"/>
                <a:gd name="T15" fmla="*/ 167 h 176"/>
                <a:gd name="T16" fmla="*/ 183 w 366"/>
                <a:gd name="T17" fmla="*/ 0 h 176"/>
                <a:gd name="T18" fmla="*/ 365 w 366"/>
                <a:gd name="T19" fmla="*/ 167 h 176"/>
                <a:gd name="T20" fmla="*/ 366 w 366"/>
                <a:gd name="T21" fmla="*/ 176 h 176"/>
                <a:gd name="T22" fmla="*/ 307 w 366"/>
                <a:gd name="T23" fmla="*/ 160 h 176"/>
                <a:gd name="T24" fmla="*/ 348 w 366"/>
                <a:gd name="T25" fmla="*/ 160 h 176"/>
                <a:gd name="T26" fmla="*/ 183 w 366"/>
                <a:gd name="T27" fmla="*/ 16 h 176"/>
                <a:gd name="T28" fmla="*/ 18 w 366"/>
                <a:gd name="T29" fmla="*/ 160 h 176"/>
                <a:gd name="T30" fmla="*/ 59 w 366"/>
                <a:gd name="T31" fmla="*/ 160 h 176"/>
                <a:gd name="T32" fmla="*/ 183 w 366"/>
                <a:gd name="T33" fmla="*/ 57 h 176"/>
                <a:gd name="T34" fmla="*/ 307 w 366"/>
                <a:gd name="T35"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76">
                  <a:moveTo>
                    <a:pt x="366" y="176"/>
                  </a:moveTo>
                  <a:cubicBezTo>
                    <a:pt x="293" y="176"/>
                    <a:pt x="293" y="176"/>
                    <a:pt x="293" y="176"/>
                  </a:cubicBezTo>
                  <a:cubicBezTo>
                    <a:pt x="292" y="169"/>
                    <a:pt x="292" y="169"/>
                    <a:pt x="292" y="169"/>
                  </a:cubicBezTo>
                  <a:cubicBezTo>
                    <a:pt x="285" y="114"/>
                    <a:pt x="238" y="73"/>
                    <a:pt x="183" y="73"/>
                  </a:cubicBezTo>
                  <a:cubicBezTo>
                    <a:pt x="127" y="73"/>
                    <a:pt x="80" y="114"/>
                    <a:pt x="73" y="169"/>
                  </a:cubicBezTo>
                  <a:cubicBezTo>
                    <a:pt x="73" y="176"/>
                    <a:pt x="73" y="176"/>
                    <a:pt x="73" y="176"/>
                  </a:cubicBezTo>
                  <a:cubicBezTo>
                    <a:pt x="0" y="176"/>
                    <a:pt x="0" y="176"/>
                    <a:pt x="0" y="176"/>
                  </a:cubicBezTo>
                  <a:cubicBezTo>
                    <a:pt x="1" y="167"/>
                    <a:pt x="1" y="167"/>
                    <a:pt x="1" y="167"/>
                  </a:cubicBezTo>
                  <a:cubicBezTo>
                    <a:pt x="9" y="74"/>
                    <a:pt x="89" y="0"/>
                    <a:pt x="183" y="0"/>
                  </a:cubicBezTo>
                  <a:cubicBezTo>
                    <a:pt x="277" y="0"/>
                    <a:pt x="357" y="74"/>
                    <a:pt x="365" y="167"/>
                  </a:cubicBezTo>
                  <a:lnTo>
                    <a:pt x="366" y="176"/>
                  </a:lnTo>
                  <a:close/>
                  <a:moveTo>
                    <a:pt x="307" y="160"/>
                  </a:moveTo>
                  <a:cubicBezTo>
                    <a:pt x="348" y="160"/>
                    <a:pt x="348" y="160"/>
                    <a:pt x="348" y="160"/>
                  </a:cubicBezTo>
                  <a:cubicBezTo>
                    <a:pt x="337" y="79"/>
                    <a:pt x="266" y="16"/>
                    <a:pt x="183" y="16"/>
                  </a:cubicBezTo>
                  <a:cubicBezTo>
                    <a:pt x="100" y="16"/>
                    <a:pt x="29" y="79"/>
                    <a:pt x="18" y="160"/>
                  </a:cubicBezTo>
                  <a:cubicBezTo>
                    <a:pt x="59" y="160"/>
                    <a:pt x="59" y="160"/>
                    <a:pt x="59" y="160"/>
                  </a:cubicBezTo>
                  <a:cubicBezTo>
                    <a:pt x="70" y="101"/>
                    <a:pt x="122" y="57"/>
                    <a:pt x="183" y="57"/>
                  </a:cubicBezTo>
                  <a:cubicBezTo>
                    <a:pt x="244" y="57"/>
                    <a:pt x="296" y="101"/>
                    <a:pt x="307" y="1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60"/>
            <p:cNvSpPr>
              <a:spLocks noEditPoints="1"/>
            </p:cNvSpPr>
            <p:nvPr/>
          </p:nvSpPr>
          <p:spPr bwMode="auto">
            <a:xfrm>
              <a:off x="7869238" y="3438525"/>
              <a:ext cx="608013" cy="114300"/>
            </a:xfrm>
            <a:custGeom>
              <a:avLst/>
              <a:gdLst>
                <a:gd name="T0" fmla="*/ 946 w 946"/>
                <a:gd name="T1" fmla="*/ 177 h 177"/>
                <a:gd name="T2" fmla="*/ 713 w 946"/>
                <a:gd name="T3" fmla="*/ 177 h 177"/>
                <a:gd name="T4" fmla="*/ 713 w 946"/>
                <a:gd name="T5" fmla="*/ 153 h 177"/>
                <a:gd name="T6" fmla="*/ 702 w 946"/>
                <a:gd name="T7" fmla="*/ 143 h 177"/>
                <a:gd name="T8" fmla="*/ 666 w 946"/>
                <a:gd name="T9" fmla="*/ 143 h 177"/>
                <a:gd name="T10" fmla="*/ 655 w 946"/>
                <a:gd name="T11" fmla="*/ 153 h 177"/>
                <a:gd name="T12" fmla="*/ 655 w 946"/>
                <a:gd name="T13" fmla="*/ 177 h 177"/>
                <a:gd name="T14" fmla="*/ 291 w 946"/>
                <a:gd name="T15" fmla="*/ 177 h 177"/>
                <a:gd name="T16" fmla="*/ 291 w 946"/>
                <a:gd name="T17" fmla="*/ 153 h 177"/>
                <a:gd name="T18" fmla="*/ 280 w 946"/>
                <a:gd name="T19" fmla="*/ 143 h 177"/>
                <a:gd name="T20" fmla="*/ 244 w 946"/>
                <a:gd name="T21" fmla="*/ 143 h 177"/>
                <a:gd name="T22" fmla="*/ 233 w 946"/>
                <a:gd name="T23" fmla="*/ 153 h 177"/>
                <a:gd name="T24" fmla="*/ 233 w 946"/>
                <a:gd name="T25" fmla="*/ 177 h 177"/>
                <a:gd name="T26" fmla="*/ 0 w 946"/>
                <a:gd name="T27" fmla="*/ 177 h 177"/>
                <a:gd name="T28" fmla="*/ 0 w 946"/>
                <a:gd name="T29" fmla="*/ 131 h 177"/>
                <a:gd name="T30" fmla="*/ 131 w 946"/>
                <a:gd name="T31" fmla="*/ 0 h 177"/>
                <a:gd name="T32" fmla="*/ 815 w 946"/>
                <a:gd name="T33" fmla="*/ 0 h 177"/>
                <a:gd name="T34" fmla="*/ 946 w 946"/>
                <a:gd name="T35" fmla="*/ 131 h 177"/>
                <a:gd name="T36" fmla="*/ 946 w 946"/>
                <a:gd name="T37" fmla="*/ 177 h 177"/>
                <a:gd name="T38" fmla="*/ 729 w 946"/>
                <a:gd name="T39" fmla="*/ 161 h 177"/>
                <a:gd name="T40" fmla="*/ 930 w 946"/>
                <a:gd name="T41" fmla="*/ 161 h 177"/>
                <a:gd name="T42" fmla="*/ 930 w 946"/>
                <a:gd name="T43" fmla="*/ 131 h 177"/>
                <a:gd name="T44" fmla="*/ 815 w 946"/>
                <a:gd name="T45" fmla="*/ 16 h 177"/>
                <a:gd name="T46" fmla="*/ 131 w 946"/>
                <a:gd name="T47" fmla="*/ 16 h 177"/>
                <a:gd name="T48" fmla="*/ 16 w 946"/>
                <a:gd name="T49" fmla="*/ 131 h 177"/>
                <a:gd name="T50" fmla="*/ 16 w 946"/>
                <a:gd name="T51" fmla="*/ 161 h 177"/>
                <a:gd name="T52" fmla="*/ 217 w 946"/>
                <a:gd name="T53" fmla="*/ 161 h 177"/>
                <a:gd name="T54" fmla="*/ 217 w 946"/>
                <a:gd name="T55" fmla="*/ 153 h 177"/>
                <a:gd name="T56" fmla="*/ 244 w 946"/>
                <a:gd name="T57" fmla="*/ 127 h 177"/>
                <a:gd name="T58" fmla="*/ 280 w 946"/>
                <a:gd name="T59" fmla="*/ 127 h 177"/>
                <a:gd name="T60" fmla="*/ 307 w 946"/>
                <a:gd name="T61" fmla="*/ 153 h 177"/>
                <a:gd name="T62" fmla="*/ 307 w 946"/>
                <a:gd name="T63" fmla="*/ 161 h 177"/>
                <a:gd name="T64" fmla="*/ 639 w 946"/>
                <a:gd name="T65" fmla="*/ 161 h 177"/>
                <a:gd name="T66" fmla="*/ 639 w 946"/>
                <a:gd name="T67" fmla="*/ 153 h 177"/>
                <a:gd name="T68" fmla="*/ 666 w 946"/>
                <a:gd name="T69" fmla="*/ 127 h 177"/>
                <a:gd name="T70" fmla="*/ 702 w 946"/>
                <a:gd name="T71" fmla="*/ 127 h 177"/>
                <a:gd name="T72" fmla="*/ 729 w 946"/>
                <a:gd name="T73" fmla="*/ 153 h 177"/>
                <a:gd name="T74" fmla="*/ 729 w 946"/>
                <a:gd name="T75" fmla="*/ 16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177">
                  <a:moveTo>
                    <a:pt x="946" y="177"/>
                  </a:moveTo>
                  <a:cubicBezTo>
                    <a:pt x="713" y="177"/>
                    <a:pt x="713" y="177"/>
                    <a:pt x="713" y="177"/>
                  </a:cubicBezTo>
                  <a:cubicBezTo>
                    <a:pt x="713" y="153"/>
                    <a:pt x="713" y="153"/>
                    <a:pt x="713" y="153"/>
                  </a:cubicBezTo>
                  <a:cubicBezTo>
                    <a:pt x="713" y="147"/>
                    <a:pt x="708" y="143"/>
                    <a:pt x="702" y="143"/>
                  </a:cubicBezTo>
                  <a:cubicBezTo>
                    <a:pt x="666" y="143"/>
                    <a:pt x="666" y="143"/>
                    <a:pt x="666" y="143"/>
                  </a:cubicBezTo>
                  <a:cubicBezTo>
                    <a:pt x="660" y="143"/>
                    <a:pt x="655" y="147"/>
                    <a:pt x="655" y="153"/>
                  </a:cubicBezTo>
                  <a:cubicBezTo>
                    <a:pt x="655" y="177"/>
                    <a:pt x="655" y="177"/>
                    <a:pt x="655" y="177"/>
                  </a:cubicBezTo>
                  <a:cubicBezTo>
                    <a:pt x="291" y="177"/>
                    <a:pt x="291" y="177"/>
                    <a:pt x="291" y="177"/>
                  </a:cubicBezTo>
                  <a:cubicBezTo>
                    <a:pt x="291" y="153"/>
                    <a:pt x="291" y="153"/>
                    <a:pt x="291" y="153"/>
                  </a:cubicBezTo>
                  <a:cubicBezTo>
                    <a:pt x="291" y="147"/>
                    <a:pt x="286" y="143"/>
                    <a:pt x="280" y="143"/>
                  </a:cubicBezTo>
                  <a:cubicBezTo>
                    <a:pt x="244" y="143"/>
                    <a:pt x="244" y="143"/>
                    <a:pt x="244" y="143"/>
                  </a:cubicBezTo>
                  <a:cubicBezTo>
                    <a:pt x="238" y="143"/>
                    <a:pt x="233" y="147"/>
                    <a:pt x="233" y="153"/>
                  </a:cubicBezTo>
                  <a:cubicBezTo>
                    <a:pt x="233" y="177"/>
                    <a:pt x="233" y="177"/>
                    <a:pt x="233" y="177"/>
                  </a:cubicBezTo>
                  <a:cubicBezTo>
                    <a:pt x="0" y="177"/>
                    <a:pt x="0" y="177"/>
                    <a:pt x="0" y="177"/>
                  </a:cubicBezTo>
                  <a:cubicBezTo>
                    <a:pt x="0" y="131"/>
                    <a:pt x="0" y="131"/>
                    <a:pt x="0" y="131"/>
                  </a:cubicBezTo>
                  <a:cubicBezTo>
                    <a:pt x="0" y="59"/>
                    <a:pt x="58" y="0"/>
                    <a:pt x="131" y="0"/>
                  </a:cubicBezTo>
                  <a:cubicBezTo>
                    <a:pt x="815" y="0"/>
                    <a:pt x="815" y="0"/>
                    <a:pt x="815" y="0"/>
                  </a:cubicBezTo>
                  <a:cubicBezTo>
                    <a:pt x="887" y="0"/>
                    <a:pt x="946" y="59"/>
                    <a:pt x="946" y="131"/>
                  </a:cubicBezTo>
                  <a:lnTo>
                    <a:pt x="946" y="177"/>
                  </a:lnTo>
                  <a:close/>
                  <a:moveTo>
                    <a:pt x="729" y="161"/>
                  </a:moveTo>
                  <a:cubicBezTo>
                    <a:pt x="930" y="161"/>
                    <a:pt x="930" y="161"/>
                    <a:pt x="930" y="161"/>
                  </a:cubicBezTo>
                  <a:cubicBezTo>
                    <a:pt x="930" y="131"/>
                    <a:pt x="930" y="131"/>
                    <a:pt x="930" y="131"/>
                  </a:cubicBezTo>
                  <a:cubicBezTo>
                    <a:pt x="930" y="68"/>
                    <a:pt x="878" y="16"/>
                    <a:pt x="815" y="16"/>
                  </a:cubicBezTo>
                  <a:cubicBezTo>
                    <a:pt x="131" y="16"/>
                    <a:pt x="131" y="16"/>
                    <a:pt x="131" y="16"/>
                  </a:cubicBezTo>
                  <a:cubicBezTo>
                    <a:pt x="67" y="16"/>
                    <a:pt x="16" y="68"/>
                    <a:pt x="16" y="131"/>
                  </a:cubicBezTo>
                  <a:cubicBezTo>
                    <a:pt x="16" y="161"/>
                    <a:pt x="16" y="161"/>
                    <a:pt x="16" y="161"/>
                  </a:cubicBezTo>
                  <a:cubicBezTo>
                    <a:pt x="217" y="161"/>
                    <a:pt x="217" y="161"/>
                    <a:pt x="217" y="161"/>
                  </a:cubicBezTo>
                  <a:cubicBezTo>
                    <a:pt x="217" y="153"/>
                    <a:pt x="217" y="153"/>
                    <a:pt x="217" y="153"/>
                  </a:cubicBezTo>
                  <a:cubicBezTo>
                    <a:pt x="217" y="139"/>
                    <a:pt x="229" y="127"/>
                    <a:pt x="244" y="127"/>
                  </a:cubicBezTo>
                  <a:cubicBezTo>
                    <a:pt x="280" y="127"/>
                    <a:pt x="280" y="127"/>
                    <a:pt x="280" y="127"/>
                  </a:cubicBezTo>
                  <a:cubicBezTo>
                    <a:pt x="295" y="127"/>
                    <a:pt x="307" y="139"/>
                    <a:pt x="307" y="153"/>
                  </a:cubicBezTo>
                  <a:cubicBezTo>
                    <a:pt x="307" y="161"/>
                    <a:pt x="307" y="161"/>
                    <a:pt x="307" y="161"/>
                  </a:cubicBezTo>
                  <a:cubicBezTo>
                    <a:pt x="639" y="161"/>
                    <a:pt x="639" y="161"/>
                    <a:pt x="639" y="161"/>
                  </a:cubicBezTo>
                  <a:cubicBezTo>
                    <a:pt x="639" y="153"/>
                    <a:pt x="639" y="153"/>
                    <a:pt x="639" y="153"/>
                  </a:cubicBezTo>
                  <a:cubicBezTo>
                    <a:pt x="639" y="139"/>
                    <a:pt x="651" y="127"/>
                    <a:pt x="666" y="127"/>
                  </a:cubicBezTo>
                  <a:cubicBezTo>
                    <a:pt x="702" y="127"/>
                    <a:pt x="702" y="127"/>
                    <a:pt x="702" y="127"/>
                  </a:cubicBezTo>
                  <a:cubicBezTo>
                    <a:pt x="717" y="127"/>
                    <a:pt x="729" y="139"/>
                    <a:pt x="729" y="153"/>
                  </a:cubicBezTo>
                  <a:lnTo>
                    <a:pt x="729" y="1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61"/>
            <p:cNvSpPr>
              <a:spLocks noEditPoints="1"/>
            </p:cNvSpPr>
            <p:nvPr/>
          </p:nvSpPr>
          <p:spPr bwMode="auto">
            <a:xfrm>
              <a:off x="7869238" y="3576638"/>
              <a:ext cx="608013" cy="276225"/>
            </a:xfrm>
            <a:custGeom>
              <a:avLst/>
              <a:gdLst>
                <a:gd name="T0" fmla="*/ 815 w 946"/>
                <a:gd name="T1" fmla="*/ 430 h 430"/>
                <a:gd name="T2" fmla="*/ 131 w 946"/>
                <a:gd name="T3" fmla="*/ 430 h 430"/>
                <a:gd name="T4" fmla="*/ 0 w 946"/>
                <a:gd name="T5" fmla="*/ 298 h 430"/>
                <a:gd name="T6" fmla="*/ 0 w 946"/>
                <a:gd name="T7" fmla="*/ 0 h 430"/>
                <a:gd name="T8" fmla="*/ 233 w 946"/>
                <a:gd name="T9" fmla="*/ 0 h 430"/>
                <a:gd name="T10" fmla="*/ 233 w 946"/>
                <a:gd name="T11" fmla="*/ 34 h 430"/>
                <a:gd name="T12" fmla="*/ 244 w 946"/>
                <a:gd name="T13" fmla="*/ 45 h 430"/>
                <a:gd name="T14" fmla="*/ 280 w 946"/>
                <a:gd name="T15" fmla="*/ 45 h 430"/>
                <a:gd name="T16" fmla="*/ 291 w 946"/>
                <a:gd name="T17" fmla="*/ 34 h 430"/>
                <a:gd name="T18" fmla="*/ 291 w 946"/>
                <a:gd name="T19" fmla="*/ 0 h 430"/>
                <a:gd name="T20" fmla="*/ 655 w 946"/>
                <a:gd name="T21" fmla="*/ 0 h 430"/>
                <a:gd name="T22" fmla="*/ 655 w 946"/>
                <a:gd name="T23" fmla="*/ 34 h 430"/>
                <a:gd name="T24" fmla="*/ 666 w 946"/>
                <a:gd name="T25" fmla="*/ 45 h 430"/>
                <a:gd name="T26" fmla="*/ 702 w 946"/>
                <a:gd name="T27" fmla="*/ 45 h 430"/>
                <a:gd name="T28" fmla="*/ 713 w 946"/>
                <a:gd name="T29" fmla="*/ 34 h 430"/>
                <a:gd name="T30" fmla="*/ 713 w 946"/>
                <a:gd name="T31" fmla="*/ 0 h 430"/>
                <a:gd name="T32" fmla="*/ 946 w 946"/>
                <a:gd name="T33" fmla="*/ 0 h 430"/>
                <a:gd name="T34" fmla="*/ 946 w 946"/>
                <a:gd name="T35" fmla="*/ 298 h 430"/>
                <a:gd name="T36" fmla="*/ 815 w 946"/>
                <a:gd name="T37" fmla="*/ 430 h 430"/>
                <a:gd name="T38" fmla="*/ 16 w 946"/>
                <a:gd name="T39" fmla="*/ 16 h 430"/>
                <a:gd name="T40" fmla="*/ 16 w 946"/>
                <a:gd name="T41" fmla="*/ 298 h 430"/>
                <a:gd name="T42" fmla="*/ 131 w 946"/>
                <a:gd name="T43" fmla="*/ 414 h 430"/>
                <a:gd name="T44" fmla="*/ 815 w 946"/>
                <a:gd name="T45" fmla="*/ 414 h 430"/>
                <a:gd name="T46" fmla="*/ 930 w 946"/>
                <a:gd name="T47" fmla="*/ 298 h 430"/>
                <a:gd name="T48" fmla="*/ 930 w 946"/>
                <a:gd name="T49" fmla="*/ 16 h 430"/>
                <a:gd name="T50" fmla="*/ 729 w 946"/>
                <a:gd name="T51" fmla="*/ 16 h 430"/>
                <a:gd name="T52" fmla="*/ 729 w 946"/>
                <a:gd name="T53" fmla="*/ 34 h 430"/>
                <a:gd name="T54" fmla="*/ 702 w 946"/>
                <a:gd name="T55" fmla="*/ 61 h 430"/>
                <a:gd name="T56" fmla="*/ 666 w 946"/>
                <a:gd name="T57" fmla="*/ 61 h 430"/>
                <a:gd name="T58" fmla="*/ 639 w 946"/>
                <a:gd name="T59" fmla="*/ 34 h 430"/>
                <a:gd name="T60" fmla="*/ 639 w 946"/>
                <a:gd name="T61" fmla="*/ 16 h 430"/>
                <a:gd name="T62" fmla="*/ 307 w 946"/>
                <a:gd name="T63" fmla="*/ 16 h 430"/>
                <a:gd name="T64" fmla="*/ 307 w 946"/>
                <a:gd name="T65" fmla="*/ 34 h 430"/>
                <a:gd name="T66" fmla="*/ 280 w 946"/>
                <a:gd name="T67" fmla="*/ 61 h 430"/>
                <a:gd name="T68" fmla="*/ 244 w 946"/>
                <a:gd name="T69" fmla="*/ 61 h 430"/>
                <a:gd name="T70" fmla="*/ 217 w 946"/>
                <a:gd name="T71" fmla="*/ 34 h 430"/>
                <a:gd name="T72" fmla="*/ 217 w 946"/>
                <a:gd name="T73" fmla="*/ 16 h 430"/>
                <a:gd name="T74" fmla="*/ 16 w 946"/>
                <a:gd name="T75"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430">
                  <a:moveTo>
                    <a:pt x="815" y="430"/>
                  </a:moveTo>
                  <a:cubicBezTo>
                    <a:pt x="131" y="430"/>
                    <a:pt x="131" y="430"/>
                    <a:pt x="131" y="430"/>
                  </a:cubicBezTo>
                  <a:cubicBezTo>
                    <a:pt x="58" y="430"/>
                    <a:pt x="0" y="371"/>
                    <a:pt x="0" y="298"/>
                  </a:cubicBezTo>
                  <a:cubicBezTo>
                    <a:pt x="0" y="0"/>
                    <a:pt x="0" y="0"/>
                    <a:pt x="0" y="0"/>
                  </a:cubicBezTo>
                  <a:cubicBezTo>
                    <a:pt x="233" y="0"/>
                    <a:pt x="233" y="0"/>
                    <a:pt x="233" y="0"/>
                  </a:cubicBezTo>
                  <a:cubicBezTo>
                    <a:pt x="233" y="34"/>
                    <a:pt x="233" y="34"/>
                    <a:pt x="233" y="34"/>
                  </a:cubicBezTo>
                  <a:cubicBezTo>
                    <a:pt x="233" y="40"/>
                    <a:pt x="238" y="45"/>
                    <a:pt x="244" y="45"/>
                  </a:cubicBezTo>
                  <a:cubicBezTo>
                    <a:pt x="280" y="45"/>
                    <a:pt x="280" y="45"/>
                    <a:pt x="280" y="45"/>
                  </a:cubicBezTo>
                  <a:cubicBezTo>
                    <a:pt x="286" y="45"/>
                    <a:pt x="291" y="40"/>
                    <a:pt x="291" y="34"/>
                  </a:cubicBezTo>
                  <a:cubicBezTo>
                    <a:pt x="291" y="0"/>
                    <a:pt x="291" y="0"/>
                    <a:pt x="291" y="0"/>
                  </a:cubicBezTo>
                  <a:cubicBezTo>
                    <a:pt x="655" y="0"/>
                    <a:pt x="655" y="0"/>
                    <a:pt x="655" y="0"/>
                  </a:cubicBezTo>
                  <a:cubicBezTo>
                    <a:pt x="655" y="34"/>
                    <a:pt x="655" y="34"/>
                    <a:pt x="655" y="34"/>
                  </a:cubicBezTo>
                  <a:cubicBezTo>
                    <a:pt x="655" y="40"/>
                    <a:pt x="660" y="45"/>
                    <a:pt x="666" y="45"/>
                  </a:cubicBezTo>
                  <a:cubicBezTo>
                    <a:pt x="702" y="45"/>
                    <a:pt x="702" y="45"/>
                    <a:pt x="702" y="45"/>
                  </a:cubicBezTo>
                  <a:cubicBezTo>
                    <a:pt x="708" y="45"/>
                    <a:pt x="713" y="40"/>
                    <a:pt x="713" y="34"/>
                  </a:cubicBezTo>
                  <a:cubicBezTo>
                    <a:pt x="713" y="0"/>
                    <a:pt x="713" y="0"/>
                    <a:pt x="713" y="0"/>
                  </a:cubicBezTo>
                  <a:cubicBezTo>
                    <a:pt x="946" y="0"/>
                    <a:pt x="946" y="0"/>
                    <a:pt x="946" y="0"/>
                  </a:cubicBezTo>
                  <a:cubicBezTo>
                    <a:pt x="946" y="298"/>
                    <a:pt x="946" y="298"/>
                    <a:pt x="946" y="298"/>
                  </a:cubicBezTo>
                  <a:cubicBezTo>
                    <a:pt x="946" y="371"/>
                    <a:pt x="887" y="430"/>
                    <a:pt x="815" y="430"/>
                  </a:cubicBezTo>
                  <a:close/>
                  <a:moveTo>
                    <a:pt x="16" y="16"/>
                  </a:moveTo>
                  <a:cubicBezTo>
                    <a:pt x="16" y="298"/>
                    <a:pt x="16" y="298"/>
                    <a:pt x="16" y="298"/>
                  </a:cubicBezTo>
                  <a:cubicBezTo>
                    <a:pt x="16" y="362"/>
                    <a:pt x="67" y="414"/>
                    <a:pt x="131" y="414"/>
                  </a:cubicBezTo>
                  <a:cubicBezTo>
                    <a:pt x="815" y="414"/>
                    <a:pt x="815" y="414"/>
                    <a:pt x="815" y="414"/>
                  </a:cubicBezTo>
                  <a:cubicBezTo>
                    <a:pt x="878" y="414"/>
                    <a:pt x="930" y="362"/>
                    <a:pt x="930" y="298"/>
                  </a:cubicBezTo>
                  <a:cubicBezTo>
                    <a:pt x="930" y="16"/>
                    <a:pt x="930" y="16"/>
                    <a:pt x="930" y="16"/>
                  </a:cubicBezTo>
                  <a:cubicBezTo>
                    <a:pt x="729" y="16"/>
                    <a:pt x="729" y="16"/>
                    <a:pt x="729" y="16"/>
                  </a:cubicBezTo>
                  <a:cubicBezTo>
                    <a:pt x="729" y="34"/>
                    <a:pt x="729" y="34"/>
                    <a:pt x="729" y="34"/>
                  </a:cubicBezTo>
                  <a:cubicBezTo>
                    <a:pt x="729" y="49"/>
                    <a:pt x="717" y="61"/>
                    <a:pt x="702" y="61"/>
                  </a:cubicBezTo>
                  <a:cubicBezTo>
                    <a:pt x="666" y="61"/>
                    <a:pt x="666" y="61"/>
                    <a:pt x="666" y="61"/>
                  </a:cubicBezTo>
                  <a:cubicBezTo>
                    <a:pt x="651" y="61"/>
                    <a:pt x="639" y="49"/>
                    <a:pt x="639" y="34"/>
                  </a:cubicBezTo>
                  <a:cubicBezTo>
                    <a:pt x="639" y="16"/>
                    <a:pt x="639" y="16"/>
                    <a:pt x="639" y="16"/>
                  </a:cubicBezTo>
                  <a:cubicBezTo>
                    <a:pt x="307" y="16"/>
                    <a:pt x="307" y="16"/>
                    <a:pt x="307" y="16"/>
                  </a:cubicBezTo>
                  <a:cubicBezTo>
                    <a:pt x="307" y="34"/>
                    <a:pt x="307" y="34"/>
                    <a:pt x="307" y="34"/>
                  </a:cubicBezTo>
                  <a:cubicBezTo>
                    <a:pt x="307" y="49"/>
                    <a:pt x="295" y="61"/>
                    <a:pt x="280" y="61"/>
                  </a:cubicBezTo>
                  <a:cubicBezTo>
                    <a:pt x="244" y="61"/>
                    <a:pt x="244" y="61"/>
                    <a:pt x="244" y="61"/>
                  </a:cubicBezTo>
                  <a:cubicBezTo>
                    <a:pt x="229" y="61"/>
                    <a:pt x="217" y="49"/>
                    <a:pt x="217" y="34"/>
                  </a:cubicBezTo>
                  <a:cubicBezTo>
                    <a:pt x="217" y="16"/>
                    <a:pt x="217" y="16"/>
                    <a:pt x="217" y="16"/>
                  </a:cubicBezTo>
                  <a:lnTo>
                    <a:pt x="16"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3657267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500"/>
                                        <p:tgtEl>
                                          <p:spTgt spid="96"/>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500"/>
                                        <p:tgtEl>
                                          <p:spTgt spid="47">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xEl>
                                              <p:pRg st="0" end="0"/>
                                            </p:txEl>
                                          </p:spTgt>
                                        </p:tgtEl>
                                        <p:attrNameLst>
                                          <p:attrName>style.visibility</p:attrName>
                                        </p:attrNameLst>
                                      </p:cBhvr>
                                      <p:to>
                                        <p:strVal val="visible"/>
                                      </p:to>
                                    </p:set>
                                    <p:animEffect transition="in" filter="fade">
                                      <p:cBhvr>
                                        <p:cTn id="30" dur="500"/>
                                        <p:tgtEl>
                                          <p:spTgt spid="4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7">
                                            <p:txEl>
                                              <p:pRg st="0" end="0"/>
                                            </p:txEl>
                                          </p:spTgt>
                                        </p:tgtEl>
                                        <p:attrNameLst>
                                          <p:attrName>style.visibility</p:attrName>
                                        </p:attrNameLst>
                                      </p:cBhvr>
                                      <p:to>
                                        <p:strVal val="visible"/>
                                      </p:to>
                                    </p:set>
                                    <p:animEffect transition="in" filter="fade">
                                      <p:cBhvr>
                                        <p:cTn id="38" dur="500"/>
                                        <p:tgtEl>
                                          <p:spTgt spid="57">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xEl>
                                              <p:pRg st="0" end="0"/>
                                            </p:txEl>
                                          </p:spTgt>
                                        </p:tgtEl>
                                        <p:attrNameLst>
                                          <p:attrName>style.visibility</p:attrName>
                                        </p:attrNameLst>
                                      </p:cBhvr>
                                      <p:to>
                                        <p:strVal val="visible"/>
                                      </p:to>
                                    </p:set>
                                    <p:animEffect transition="in" filter="fade">
                                      <p:cBhvr>
                                        <p:cTn id="41" dur="500"/>
                                        <p:tgtEl>
                                          <p:spTgt spid="56">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5">
                                            <p:txEl>
                                              <p:pRg st="0" end="0"/>
                                            </p:txEl>
                                          </p:spTgt>
                                        </p:tgtEl>
                                        <p:attrNameLst>
                                          <p:attrName>style.visibility</p:attrName>
                                        </p:attrNameLst>
                                      </p:cBhvr>
                                      <p:to>
                                        <p:strVal val="visible"/>
                                      </p:to>
                                    </p:set>
                                    <p:animEffect transition="in" filter="fade">
                                      <p:cBhvr>
                                        <p:cTn id="44"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46" grpId="0"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click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click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شريحة النهاية">
    <p:spTree>
      <p:nvGrpSpPr>
        <p:cNvPr id="1" name=""/>
        <p:cNvGrpSpPr/>
        <p:nvPr/>
      </p:nvGrpSpPr>
      <p:grpSpPr>
        <a:xfrm>
          <a:off x="0" y="0"/>
          <a:ext cx="0" cy="0"/>
          <a:chOff x="0" y="0"/>
          <a:chExt cx="0" cy="0"/>
        </a:xfrm>
      </p:grpSpPr>
      <p:sp>
        <p:nvSpPr>
          <p:cNvPr id="35" name="Title 1"/>
          <p:cNvSpPr>
            <a:spLocks noGrp="1"/>
          </p:cNvSpPr>
          <p:nvPr>
            <p:ph type="title" hasCustomPrompt="1"/>
          </p:nvPr>
        </p:nvSpPr>
        <p:spPr>
          <a:xfrm>
            <a:off x="457200" y="1930524"/>
            <a:ext cx="8229600" cy="857250"/>
          </a:xfrm>
          <a:prstGeom prst="rect">
            <a:avLst/>
          </a:prstGeom>
        </p:spPr>
        <p:txBody>
          <a:bodyPr/>
          <a:lstStyle>
            <a:lvl1pPr>
              <a:defRPr baseline="0">
                <a:solidFill>
                  <a:srgbClr val="4D4D4D"/>
                </a:solidFill>
                <a:latin typeface="Roboto Condensed Light" panose="02000000000000000000" pitchFamily="2" charset="0"/>
                <a:ea typeface="Roboto Condensed Light" panose="02000000000000000000" pitchFamily="2" charset="0"/>
              </a:defRPr>
            </a:lvl1pPr>
          </a:lstStyle>
          <a:p>
            <a:r>
              <a:rPr lang="ar-SA" dirty="0"/>
              <a:t>شكــراً للاستمــاع</a:t>
            </a:r>
            <a:endParaRPr lang="en-US" dirty="0"/>
          </a:p>
        </p:txBody>
      </p:sp>
    </p:spTree>
    <p:extLst>
      <p:ext uri="{BB962C8B-B14F-4D97-AF65-F5344CB8AC3E}">
        <p14:creationId xmlns:p14="http://schemas.microsoft.com/office/powerpoint/2010/main" xmlns="" val="217023669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فــريق العمــل</a:t>
            </a:r>
            <a:endParaRPr lang="en-US" dirty="0"/>
          </a:p>
        </p:txBody>
      </p:sp>
      <p:grpSp>
        <p:nvGrpSpPr>
          <p:cNvPr id="5147" name="Group 5146"/>
          <p:cNvGrpSpPr/>
          <p:nvPr userDrawn="1"/>
        </p:nvGrpSpPr>
        <p:grpSpPr>
          <a:xfrm flipH="1">
            <a:off x="3438487" y="1335882"/>
            <a:ext cx="2297113" cy="3287713"/>
            <a:chOff x="3438487" y="1335882"/>
            <a:chExt cx="2297113" cy="3287713"/>
          </a:xfrm>
        </p:grpSpPr>
        <p:sp>
          <p:nvSpPr>
            <p:cNvPr id="17" name="Freeform 8"/>
            <p:cNvSpPr>
              <a:spLocks/>
            </p:cNvSpPr>
            <p:nvPr userDrawn="1"/>
          </p:nvSpPr>
          <p:spPr bwMode="auto">
            <a:xfrm>
              <a:off x="3438487" y="1377157"/>
              <a:ext cx="2297113" cy="3246438"/>
            </a:xfrm>
            <a:custGeom>
              <a:avLst/>
              <a:gdLst>
                <a:gd name="T0" fmla="*/ 1447 w 1447"/>
                <a:gd name="T1" fmla="*/ 0 h 2045"/>
                <a:gd name="T2" fmla="*/ 1447 w 1447"/>
                <a:gd name="T3" fmla="*/ 2045 h 2045"/>
                <a:gd name="T4" fmla="*/ 0 w 1447"/>
                <a:gd name="T5" fmla="*/ 2045 h 2045"/>
                <a:gd name="T6" fmla="*/ 0 w 1447"/>
                <a:gd name="T7" fmla="*/ 306 h 2045"/>
                <a:gd name="T8" fmla="*/ 307 w 1447"/>
                <a:gd name="T9" fmla="*/ 0 h 2045"/>
                <a:gd name="T10" fmla="*/ 1447 w 1447"/>
                <a:gd name="T11" fmla="*/ 0 h 2045"/>
              </a:gdLst>
              <a:ahLst/>
              <a:cxnLst>
                <a:cxn ang="0">
                  <a:pos x="T0" y="T1"/>
                </a:cxn>
                <a:cxn ang="0">
                  <a:pos x="T2" y="T3"/>
                </a:cxn>
                <a:cxn ang="0">
                  <a:pos x="T4" y="T5"/>
                </a:cxn>
                <a:cxn ang="0">
                  <a:pos x="T6" y="T7"/>
                </a:cxn>
                <a:cxn ang="0">
                  <a:pos x="T8" y="T9"/>
                </a:cxn>
                <a:cxn ang="0">
                  <a:pos x="T10" y="T11"/>
                </a:cxn>
              </a:cxnLst>
              <a:rect l="0" t="0" r="r" b="b"/>
              <a:pathLst>
                <a:path w="1447" h="2045">
                  <a:moveTo>
                    <a:pt x="1447" y="0"/>
                  </a:moveTo>
                  <a:lnTo>
                    <a:pt x="1447" y="2045"/>
                  </a:lnTo>
                  <a:lnTo>
                    <a:pt x="0" y="2045"/>
                  </a:lnTo>
                  <a:lnTo>
                    <a:pt x="0" y="306"/>
                  </a:lnTo>
                  <a:lnTo>
                    <a:pt x="307" y="0"/>
                  </a:lnTo>
                  <a:lnTo>
                    <a:pt x="1447"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userDrawn="1"/>
          </p:nvSpPr>
          <p:spPr bwMode="auto">
            <a:xfrm>
              <a:off x="3438487" y="1335882"/>
              <a:ext cx="487363" cy="485775"/>
            </a:xfrm>
            <a:custGeom>
              <a:avLst/>
              <a:gdLst>
                <a:gd name="T0" fmla="*/ 307 w 307"/>
                <a:gd name="T1" fmla="*/ 0 h 306"/>
                <a:gd name="T2" fmla="*/ 0 w 307"/>
                <a:gd name="T3" fmla="*/ 306 h 306"/>
                <a:gd name="T4" fmla="*/ 0 w 307"/>
                <a:gd name="T5" fmla="*/ 0 h 306"/>
                <a:gd name="T6" fmla="*/ 307 w 307"/>
                <a:gd name="T7" fmla="*/ 0 h 306"/>
              </a:gdLst>
              <a:ahLst/>
              <a:cxnLst>
                <a:cxn ang="0">
                  <a:pos x="T0" y="T1"/>
                </a:cxn>
                <a:cxn ang="0">
                  <a:pos x="T2" y="T3"/>
                </a:cxn>
                <a:cxn ang="0">
                  <a:pos x="T4" y="T5"/>
                </a:cxn>
                <a:cxn ang="0">
                  <a:pos x="T6" y="T7"/>
                </a:cxn>
              </a:cxnLst>
              <a:rect l="0" t="0" r="r" b="b"/>
              <a:pathLst>
                <a:path w="307" h="306">
                  <a:moveTo>
                    <a:pt x="307" y="0"/>
                  </a:moveTo>
                  <a:lnTo>
                    <a:pt x="0" y="306"/>
                  </a:lnTo>
                  <a:lnTo>
                    <a:pt x="0" y="0"/>
                  </a:lnTo>
                  <a:lnTo>
                    <a:pt x="307"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46" name="Group 5145"/>
          <p:cNvGrpSpPr/>
          <p:nvPr userDrawn="1"/>
        </p:nvGrpSpPr>
        <p:grpSpPr>
          <a:xfrm>
            <a:off x="4325900" y="1704182"/>
            <a:ext cx="522288" cy="1616075"/>
            <a:chOff x="4325900" y="1704182"/>
            <a:chExt cx="522288" cy="1616075"/>
          </a:xfrm>
        </p:grpSpPr>
        <p:sp>
          <p:nvSpPr>
            <p:cNvPr id="21" name="Rectangle 12"/>
            <p:cNvSpPr>
              <a:spLocks noChangeArrowheads="1"/>
            </p:cNvSpPr>
            <p:nvPr userDrawn="1"/>
          </p:nvSpPr>
          <p:spPr bwMode="auto">
            <a:xfrm>
              <a:off x="4541800" y="1932782"/>
              <a:ext cx="92075" cy="98425"/>
            </a:xfrm>
            <a:prstGeom prst="rect">
              <a:avLst/>
            </a:prstGeom>
            <a:solidFill>
              <a:srgbClr val="F7BE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userDrawn="1"/>
          </p:nvSpPr>
          <p:spPr bwMode="auto">
            <a:xfrm>
              <a:off x="4541800" y="1950245"/>
              <a:ext cx="92075" cy="25400"/>
            </a:xfrm>
            <a:custGeom>
              <a:avLst/>
              <a:gdLst>
                <a:gd name="T0" fmla="*/ 116 w 116"/>
                <a:gd name="T1" fmla="*/ 0 h 31"/>
                <a:gd name="T2" fmla="*/ 116 w 116"/>
                <a:gd name="T3" fmla="*/ 9 h 31"/>
                <a:gd name="T4" fmla="*/ 58 w 116"/>
                <a:gd name="T5" fmla="*/ 31 h 31"/>
                <a:gd name="T6" fmla="*/ 0 w 116"/>
                <a:gd name="T7" fmla="*/ 9 h 31"/>
                <a:gd name="T8" fmla="*/ 0 w 116"/>
                <a:gd name="T9" fmla="*/ 0 h 31"/>
                <a:gd name="T10" fmla="*/ 58 w 116"/>
                <a:gd name="T11" fmla="*/ 15 h 31"/>
                <a:gd name="T12" fmla="*/ 116 w 11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16" h="31">
                  <a:moveTo>
                    <a:pt x="116" y="0"/>
                  </a:moveTo>
                  <a:cubicBezTo>
                    <a:pt x="116" y="9"/>
                    <a:pt x="116" y="9"/>
                    <a:pt x="116" y="9"/>
                  </a:cubicBezTo>
                  <a:cubicBezTo>
                    <a:pt x="95" y="18"/>
                    <a:pt x="72" y="31"/>
                    <a:pt x="58" y="31"/>
                  </a:cubicBezTo>
                  <a:cubicBezTo>
                    <a:pt x="44" y="31"/>
                    <a:pt x="21" y="18"/>
                    <a:pt x="0" y="9"/>
                  </a:cubicBezTo>
                  <a:cubicBezTo>
                    <a:pt x="0" y="0"/>
                    <a:pt x="0" y="0"/>
                    <a:pt x="0" y="0"/>
                  </a:cubicBezTo>
                  <a:cubicBezTo>
                    <a:pt x="21" y="9"/>
                    <a:pt x="44" y="15"/>
                    <a:pt x="58" y="15"/>
                  </a:cubicBezTo>
                  <a:cubicBezTo>
                    <a:pt x="72" y="15"/>
                    <a:pt x="95" y="9"/>
                    <a:pt x="116" y="0"/>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userDrawn="1"/>
          </p:nvSpPr>
          <p:spPr bwMode="auto">
            <a:xfrm>
              <a:off x="4652925" y="1832770"/>
              <a:ext cx="33338" cy="49213"/>
            </a:xfrm>
            <a:custGeom>
              <a:avLst/>
              <a:gdLst>
                <a:gd name="T0" fmla="*/ 36 w 42"/>
                <a:gd name="T1" fmla="*/ 37 h 62"/>
                <a:gd name="T2" fmla="*/ 11 w 42"/>
                <a:gd name="T3" fmla="*/ 59 h 62"/>
                <a:gd name="T4" fmla="*/ 6 w 42"/>
                <a:gd name="T5" fmla="*/ 25 h 62"/>
                <a:gd name="T6" fmla="*/ 31 w 42"/>
                <a:gd name="T7" fmla="*/ 3 h 62"/>
                <a:gd name="T8" fmla="*/ 36 w 42"/>
                <a:gd name="T9" fmla="*/ 37 h 62"/>
              </a:gdLst>
              <a:ahLst/>
              <a:cxnLst>
                <a:cxn ang="0">
                  <a:pos x="T0" y="T1"/>
                </a:cxn>
                <a:cxn ang="0">
                  <a:pos x="T2" y="T3"/>
                </a:cxn>
                <a:cxn ang="0">
                  <a:pos x="T4" y="T5"/>
                </a:cxn>
                <a:cxn ang="0">
                  <a:pos x="T6" y="T7"/>
                </a:cxn>
                <a:cxn ang="0">
                  <a:pos x="T8" y="T9"/>
                </a:cxn>
              </a:cxnLst>
              <a:rect l="0" t="0" r="r" b="b"/>
              <a:pathLst>
                <a:path w="42" h="62">
                  <a:moveTo>
                    <a:pt x="36" y="37"/>
                  </a:moveTo>
                  <a:cubicBezTo>
                    <a:pt x="30" y="52"/>
                    <a:pt x="19" y="62"/>
                    <a:pt x="11" y="59"/>
                  </a:cubicBezTo>
                  <a:cubicBezTo>
                    <a:pt x="2" y="56"/>
                    <a:pt x="0" y="41"/>
                    <a:pt x="6" y="25"/>
                  </a:cubicBezTo>
                  <a:cubicBezTo>
                    <a:pt x="12" y="10"/>
                    <a:pt x="23" y="0"/>
                    <a:pt x="31" y="3"/>
                  </a:cubicBezTo>
                  <a:cubicBezTo>
                    <a:pt x="40" y="6"/>
                    <a:pt x="42" y="21"/>
                    <a:pt x="36" y="37"/>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userDrawn="1"/>
          </p:nvSpPr>
          <p:spPr bwMode="auto">
            <a:xfrm>
              <a:off x="4489412" y="1832770"/>
              <a:ext cx="33338" cy="49213"/>
            </a:xfrm>
            <a:custGeom>
              <a:avLst/>
              <a:gdLst>
                <a:gd name="T0" fmla="*/ 5 w 42"/>
                <a:gd name="T1" fmla="*/ 37 h 62"/>
                <a:gd name="T2" fmla="*/ 31 w 42"/>
                <a:gd name="T3" fmla="*/ 59 h 62"/>
                <a:gd name="T4" fmla="*/ 36 w 42"/>
                <a:gd name="T5" fmla="*/ 25 h 62"/>
                <a:gd name="T6" fmla="*/ 10 w 42"/>
                <a:gd name="T7" fmla="*/ 3 h 62"/>
                <a:gd name="T8" fmla="*/ 5 w 42"/>
                <a:gd name="T9" fmla="*/ 37 h 62"/>
              </a:gdLst>
              <a:ahLst/>
              <a:cxnLst>
                <a:cxn ang="0">
                  <a:pos x="T0" y="T1"/>
                </a:cxn>
                <a:cxn ang="0">
                  <a:pos x="T2" y="T3"/>
                </a:cxn>
                <a:cxn ang="0">
                  <a:pos x="T4" y="T5"/>
                </a:cxn>
                <a:cxn ang="0">
                  <a:pos x="T6" y="T7"/>
                </a:cxn>
                <a:cxn ang="0">
                  <a:pos x="T8" y="T9"/>
                </a:cxn>
              </a:cxnLst>
              <a:rect l="0" t="0" r="r" b="b"/>
              <a:pathLst>
                <a:path w="42" h="62">
                  <a:moveTo>
                    <a:pt x="5" y="37"/>
                  </a:moveTo>
                  <a:cubicBezTo>
                    <a:pt x="11" y="52"/>
                    <a:pt x="23" y="62"/>
                    <a:pt x="31" y="59"/>
                  </a:cubicBezTo>
                  <a:cubicBezTo>
                    <a:pt x="39" y="56"/>
                    <a:pt x="42" y="41"/>
                    <a:pt x="36" y="25"/>
                  </a:cubicBezTo>
                  <a:cubicBezTo>
                    <a:pt x="30" y="10"/>
                    <a:pt x="19" y="0"/>
                    <a:pt x="10" y="3"/>
                  </a:cubicBezTo>
                  <a:cubicBezTo>
                    <a:pt x="2" y="6"/>
                    <a:pt x="0" y="21"/>
                    <a:pt x="5" y="37"/>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userDrawn="1"/>
          </p:nvSpPr>
          <p:spPr bwMode="auto">
            <a:xfrm>
              <a:off x="4486237" y="1775620"/>
              <a:ext cx="201613" cy="192088"/>
            </a:xfrm>
            <a:custGeom>
              <a:avLst/>
              <a:gdLst>
                <a:gd name="T0" fmla="*/ 230 w 254"/>
                <a:gd name="T1" fmla="*/ 0 h 243"/>
                <a:gd name="T2" fmla="*/ 127 w 254"/>
                <a:gd name="T3" fmla="*/ 0 h 243"/>
                <a:gd name="T4" fmla="*/ 24 w 254"/>
                <a:gd name="T5" fmla="*/ 0 h 243"/>
                <a:gd name="T6" fmla="*/ 40 w 254"/>
                <a:gd name="T7" fmla="*/ 193 h 243"/>
                <a:gd name="T8" fmla="*/ 127 w 254"/>
                <a:gd name="T9" fmla="*/ 243 h 243"/>
                <a:gd name="T10" fmla="*/ 214 w 254"/>
                <a:gd name="T11" fmla="*/ 193 h 243"/>
                <a:gd name="T12" fmla="*/ 230 w 254"/>
                <a:gd name="T13" fmla="*/ 0 h 243"/>
              </a:gdLst>
              <a:ahLst/>
              <a:cxnLst>
                <a:cxn ang="0">
                  <a:pos x="T0" y="T1"/>
                </a:cxn>
                <a:cxn ang="0">
                  <a:pos x="T2" y="T3"/>
                </a:cxn>
                <a:cxn ang="0">
                  <a:pos x="T4" y="T5"/>
                </a:cxn>
                <a:cxn ang="0">
                  <a:pos x="T6" y="T7"/>
                </a:cxn>
                <a:cxn ang="0">
                  <a:pos x="T8" y="T9"/>
                </a:cxn>
                <a:cxn ang="0">
                  <a:pos x="T10" y="T11"/>
                </a:cxn>
                <a:cxn ang="0">
                  <a:pos x="T12" y="T13"/>
                </a:cxn>
              </a:cxnLst>
              <a:rect l="0" t="0" r="r" b="b"/>
              <a:pathLst>
                <a:path w="254" h="243">
                  <a:moveTo>
                    <a:pt x="230" y="0"/>
                  </a:moveTo>
                  <a:cubicBezTo>
                    <a:pt x="127" y="0"/>
                    <a:pt x="127" y="0"/>
                    <a:pt x="127" y="0"/>
                  </a:cubicBezTo>
                  <a:cubicBezTo>
                    <a:pt x="24" y="0"/>
                    <a:pt x="24" y="0"/>
                    <a:pt x="24" y="0"/>
                  </a:cubicBezTo>
                  <a:cubicBezTo>
                    <a:pt x="0" y="0"/>
                    <a:pt x="31" y="136"/>
                    <a:pt x="40" y="193"/>
                  </a:cubicBezTo>
                  <a:cubicBezTo>
                    <a:pt x="43" y="214"/>
                    <a:pt x="98" y="243"/>
                    <a:pt x="127" y="243"/>
                  </a:cubicBezTo>
                  <a:cubicBezTo>
                    <a:pt x="156" y="243"/>
                    <a:pt x="211" y="214"/>
                    <a:pt x="214" y="193"/>
                  </a:cubicBezTo>
                  <a:cubicBezTo>
                    <a:pt x="223" y="136"/>
                    <a:pt x="254" y="0"/>
                    <a:pt x="230" y="0"/>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userDrawn="1"/>
          </p:nvSpPr>
          <p:spPr bwMode="auto">
            <a:xfrm>
              <a:off x="4587837" y="1775620"/>
              <a:ext cx="100013" cy="192088"/>
            </a:xfrm>
            <a:custGeom>
              <a:avLst/>
              <a:gdLst>
                <a:gd name="T0" fmla="*/ 87 w 127"/>
                <a:gd name="T1" fmla="*/ 193 h 243"/>
                <a:gd name="T2" fmla="*/ 0 w 127"/>
                <a:gd name="T3" fmla="*/ 243 h 243"/>
                <a:gd name="T4" fmla="*/ 0 w 127"/>
                <a:gd name="T5" fmla="*/ 0 h 243"/>
                <a:gd name="T6" fmla="*/ 103 w 127"/>
                <a:gd name="T7" fmla="*/ 0 h 243"/>
                <a:gd name="T8" fmla="*/ 87 w 127"/>
                <a:gd name="T9" fmla="*/ 193 h 243"/>
              </a:gdLst>
              <a:ahLst/>
              <a:cxnLst>
                <a:cxn ang="0">
                  <a:pos x="T0" y="T1"/>
                </a:cxn>
                <a:cxn ang="0">
                  <a:pos x="T2" y="T3"/>
                </a:cxn>
                <a:cxn ang="0">
                  <a:pos x="T4" y="T5"/>
                </a:cxn>
                <a:cxn ang="0">
                  <a:pos x="T6" y="T7"/>
                </a:cxn>
                <a:cxn ang="0">
                  <a:pos x="T8" y="T9"/>
                </a:cxn>
              </a:cxnLst>
              <a:rect l="0" t="0" r="r" b="b"/>
              <a:pathLst>
                <a:path w="127" h="243">
                  <a:moveTo>
                    <a:pt x="87" y="193"/>
                  </a:moveTo>
                  <a:cubicBezTo>
                    <a:pt x="84" y="214"/>
                    <a:pt x="29" y="243"/>
                    <a:pt x="0" y="243"/>
                  </a:cubicBezTo>
                  <a:cubicBezTo>
                    <a:pt x="0" y="0"/>
                    <a:pt x="0" y="0"/>
                    <a:pt x="0" y="0"/>
                  </a:cubicBezTo>
                  <a:cubicBezTo>
                    <a:pt x="103" y="0"/>
                    <a:pt x="103" y="0"/>
                    <a:pt x="103" y="0"/>
                  </a:cubicBezTo>
                  <a:cubicBezTo>
                    <a:pt x="127" y="0"/>
                    <a:pt x="96" y="136"/>
                    <a:pt x="87" y="193"/>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userDrawn="1"/>
          </p:nvSpPr>
          <p:spPr bwMode="auto">
            <a:xfrm>
              <a:off x="4489412" y="1704182"/>
              <a:ext cx="196850" cy="165100"/>
            </a:xfrm>
            <a:custGeom>
              <a:avLst/>
              <a:gdLst>
                <a:gd name="T0" fmla="*/ 230 w 247"/>
                <a:gd name="T1" fmla="*/ 79 h 208"/>
                <a:gd name="T2" fmla="*/ 215 w 247"/>
                <a:gd name="T3" fmla="*/ 57 h 208"/>
                <a:gd name="T4" fmla="*/ 195 w 247"/>
                <a:gd name="T5" fmla="*/ 33 h 208"/>
                <a:gd name="T6" fmla="*/ 138 w 247"/>
                <a:gd name="T7" fmla="*/ 0 h 208"/>
                <a:gd name="T8" fmla="*/ 103 w 247"/>
                <a:gd name="T9" fmla="*/ 11 h 208"/>
                <a:gd name="T10" fmla="*/ 75 w 247"/>
                <a:gd name="T11" fmla="*/ 20 h 208"/>
                <a:gd name="T12" fmla="*/ 40 w 247"/>
                <a:gd name="T13" fmla="*/ 45 h 208"/>
                <a:gd name="T14" fmla="*/ 26 w 247"/>
                <a:gd name="T15" fmla="*/ 79 h 208"/>
                <a:gd name="T16" fmla="*/ 3 w 247"/>
                <a:gd name="T17" fmla="*/ 128 h 208"/>
                <a:gd name="T18" fmla="*/ 4 w 247"/>
                <a:gd name="T19" fmla="*/ 179 h 208"/>
                <a:gd name="T20" fmla="*/ 17 w 247"/>
                <a:gd name="T21" fmla="*/ 208 h 208"/>
                <a:gd name="T22" fmla="*/ 22 w 247"/>
                <a:gd name="T23" fmla="*/ 175 h 208"/>
                <a:gd name="T24" fmla="*/ 61 w 247"/>
                <a:gd name="T25" fmla="*/ 110 h 208"/>
                <a:gd name="T26" fmla="*/ 86 w 247"/>
                <a:gd name="T27" fmla="*/ 95 h 208"/>
                <a:gd name="T28" fmla="*/ 113 w 247"/>
                <a:gd name="T29" fmla="*/ 93 h 208"/>
                <a:gd name="T30" fmla="*/ 116 w 247"/>
                <a:gd name="T31" fmla="*/ 105 h 208"/>
                <a:gd name="T32" fmla="*/ 167 w 247"/>
                <a:gd name="T33" fmla="*/ 101 h 208"/>
                <a:gd name="T34" fmla="*/ 233 w 247"/>
                <a:gd name="T35" fmla="*/ 186 h 208"/>
                <a:gd name="T36" fmla="*/ 239 w 247"/>
                <a:gd name="T37" fmla="*/ 182 h 208"/>
                <a:gd name="T38" fmla="*/ 243 w 247"/>
                <a:gd name="T39" fmla="*/ 161 h 208"/>
                <a:gd name="T40" fmla="*/ 230 w 247"/>
                <a:gd name="T41" fmla="*/ 79 h 208"/>
                <a:gd name="T42" fmla="*/ 230 w 247"/>
                <a:gd name="T43" fmla="*/ 7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7" h="208">
                  <a:moveTo>
                    <a:pt x="230" y="79"/>
                  </a:moveTo>
                  <a:cubicBezTo>
                    <a:pt x="225" y="74"/>
                    <a:pt x="215" y="66"/>
                    <a:pt x="215" y="57"/>
                  </a:cubicBezTo>
                  <a:cubicBezTo>
                    <a:pt x="210" y="47"/>
                    <a:pt x="203" y="39"/>
                    <a:pt x="195" y="33"/>
                  </a:cubicBezTo>
                  <a:cubicBezTo>
                    <a:pt x="188" y="28"/>
                    <a:pt x="134" y="8"/>
                    <a:pt x="138" y="0"/>
                  </a:cubicBezTo>
                  <a:cubicBezTo>
                    <a:pt x="125" y="4"/>
                    <a:pt x="116" y="11"/>
                    <a:pt x="103" y="11"/>
                  </a:cubicBezTo>
                  <a:cubicBezTo>
                    <a:pt x="91" y="11"/>
                    <a:pt x="85" y="14"/>
                    <a:pt x="75" y="20"/>
                  </a:cubicBezTo>
                  <a:cubicBezTo>
                    <a:pt x="63" y="27"/>
                    <a:pt x="51" y="35"/>
                    <a:pt x="40" y="45"/>
                  </a:cubicBezTo>
                  <a:cubicBezTo>
                    <a:pt x="36" y="49"/>
                    <a:pt x="17" y="78"/>
                    <a:pt x="26" y="79"/>
                  </a:cubicBezTo>
                  <a:cubicBezTo>
                    <a:pt x="14" y="92"/>
                    <a:pt x="6" y="110"/>
                    <a:pt x="3" y="128"/>
                  </a:cubicBezTo>
                  <a:cubicBezTo>
                    <a:pt x="0" y="145"/>
                    <a:pt x="4" y="161"/>
                    <a:pt x="4" y="179"/>
                  </a:cubicBezTo>
                  <a:cubicBezTo>
                    <a:pt x="4" y="183"/>
                    <a:pt x="13" y="205"/>
                    <a:pt x="17" y="208"/>
                  </a:cubicBezTo>
                  <a:cubicBezTo>
                    <a:pt x="17" y="208"/>
                    <a:pt x="21" y="177"/>
                    <a:pt x="22" y="175"/>
                  </a:cubicBezTo>
                  <a:cubicBezTo>
                    <a:pt x="33" y="151"/>
                    <a:pt x="44" y="128"/>
                    <a:pt x="61" y="110"/>
                  </a:cubicBezTo>
                  <a:cubicBezTo>
                    <a:pt x="68" y="103"/>
                    <a:pt x="76" y="97"/>
                    <a:pt x="86" y="95"/>
                  </a:cubicBezTo>
                  <a:cubicBezTo>
                    <a:pt x="88" y="94"/>
                    <a:pt x="115" y="87"/>
                    <a:pt x="113" y="93"/>
                  </a:cubicBezTo>
                  <a:cubicBezTo>
                    <a:pt x="110" y="100"/>
                    <a:pt x="106" y="106"/>
                    <a:pt x="116" y="105"/>
                  </a:cubicBezTo>
                  <a:cubicBezTo>
                    <a:pt x="134" y="104"/>
                    <a:pt x="149" y="96"/>
                    <a:pt x="167" y="101"/>
                  </a:cubicBezTo>
                  <a:cubicBezTo>
                    <a:pt x="207" y="110"/>
                    <a:pt x="218" y="148"/>
                    <a:pt x="233" y="186"/>
                  </a:cubicBezTo>
                  <a:cubicBezTo>
                    <a:pt x="236" y="193"/>
                    <a:pt x="238" y="188"/>
                    <a:pt x="239" y="182"/>
                  </a:cubicBezTo>
                  <a:cubicBezTo>
                    <a:pt x="243" y="168"/>
                    <a:pt x="243" y="175"/>
                    <a:pt x="243" y="161"/>
                  </a:cubicBezTo>
                  <a:cubicBezTo>
                    <a:pt x="244" y="137"/>
                    <a:pt x="247" y="96"/>
                    <a:pt x="230" y="79"/>
                  </a:cubicBezTo>
                  <a:cubicBezTo>
                    <a:pt x="215" y="64"/>
                    <a:pt x="245" y="94"/>
                    <a:pt x="230" y="79"/>
                  </a:cubicBez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userDrawn="1"/>
          </p:nvSpPr>
          <p:spPr bwMode="auto">
            <a:xfrm>
              <a:off x="4587837" y="1704182"/>
              <a:ext cx="98425" cy="152400"/>
            </a:xfrm>
            <a:custGeom>
              <a:avLst/>
              <a:gdLst>
                <a:gd name="T0" fmla="*/ 120 w 124"/>
                <a:gd name="T1" fmla="*/ 161 h 193"/>
                <a:gd name="T2" fmla="*/ 116 w 124"/>
                <a:gd name="T3" fmla="*/ 182 h 193"/>
                <a:gd name="T4" fmla="*/ 110 w 124"/>
                <a:gd name="T5" fmla="*/ 186 h 193"/>
                <a:gd name="T6" fmla="*/ 44 w 124"/>
                <a:gd name="T7" fmla="*/ 101 h 193"/>
                <a:gd name="T8" fmla="*/ 0 w 124"/>
                <a:gd name="T9" fmla="*/ 104 h 193"/>
                <a:gd name="T10" fmla="*/ 0 w 124"/>
                <a:gd name="T11" fmla="*/ 6 h 193"/>
                <a:gd name="T12" fmla="*/ 15 w 124"/>
                <a:gd name="T13" fmla="*/ 0 h 193"/>
                <a:gd name="T14" fmla="*/ 72 w 124"/>
                <a:gd name="T15" fmla="*/ 33 h 193"/>
                <a:gd name="T16" fmla="*/ 92 w 124"/>
                <a:gd name="T17" fmla="*/ 57 h 193"/>
                <a:gd name="T18" fmla="*/ 106 w 124"/>
                <a:gd name="T19" fmla="*/ 78 h 193"/>
                <a:gd name="T20" fmla="*/ 106 w 124"/>
                <a:gd name="T21" fmla="*/ 78 h 193"/>
                <a:gd name="T22" fmla="*/ 107 w 124"/>
                <a:gd name="T23" fmla="*/ 79 h 193"/>
                <a:gd name="T24" fmla="*/ 120 w 124"/>
                <a:gd name="T25"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93">
                  <a:moveTo>
                    <a:pt x="120" y="161"/>
                  </a:moveTo>
                  <a:cubicBezTo>
                    <a:pt x="120" y="175"/>
                    <a:pt x="120" y="168"/>
                    <a:pt x="116" y="182"/>
                  </a:cubicBezTo>
                  <a:cubicBezTo>
                    <a:pt x="115" y="188"/>
                    <a:pt x="113" y="193"/>
                    <a:pt x="110" y="186"/>
                  </a:cubicBezTo>
                  <a:cubicBezTo>
                    <a:pt x="95" y="148"/>
                    <a:pt x="84" y="110"/>
                    <a:pt x="44" y="101"/>
                  </a:cubicBezTo>
                  <a:cubicBezTo>
                    <a:pt x="28" y="97"/>
                    <a:pt x="15" y="102"/>
                    <a:pt x="0" y="104"/>
                  </a:cubicBezTo>
                  <a:cubicBezTo>
                    <a:pt x="0" y="6"/>
                    <a:pt x="0" y="6"/>
                    <a:pt x="0" y="6"/>
                  </a:cubicBezTo>
                  <a:cubicBezTo>
                    <a:pt x="5" y="4"/>
                    <a:pt x="9" y="2"/>
                    <a:pt x="15" y="0"/>
                  </a:cubicBezTo>
                  <a:cubicBezTo>
                    <a:pt x="11" y="8"/>
                    <a:pt x="65" y="28"/>
                    <a:pt x="72" y="33"/>
                  </a:cubicBezTo>
                  <a:cubicBezTo>
                    <a:pt x="80" y="39"/>
                    <a:pt x="87" y="47"/>
                    <a:pt x="92" y="57"/>
                  </a:cubicBezTo>
                  <a:cubicBezTo>
                    <a:pt x="92" y="65"/>
                    <a:pt x="101" y="73"/>
                    <a:pt x="106" y="78"/>
                  </a:cubicBezTo>
                  <a:cubicBezTo>
                    <a:pt x="106" y="78"/>
                    <a:pt x="106" y="78"/>
                    <a:pt x="106" y="78"/>
                  </a:cubicBezTo>
                  <a:cubicBezTo>
                    <a:pt x="107" y="79"/>
                    <a:pt x="107" y="79"/>
                    <a:pt x="107" y="79"/>
                  </a:cubicBezTo>
                  <a:cubicBezTo>
                    <a:pt x="124" y="96"/>
                    <a:pt x="121" y="137"/>
                    <a:pt x="120" y="161"/>
                  </a:cubicBezTo>
                  <a:close/>
                </a:path>
              </a:pathLst>
            </a:custGeom>
            <a:solidFill>
              <a:srgbClr val="3D3B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userDrawn="1"/>
          </p:nvSpPr>
          <p:spPr bwMode="auto">
            <a:xfrm>
              <a:off x="4335425" y="2494757"/>
              <a:ext cx="74613" cy="141288"/>
            </a:xfrm>
            <a:custGeom>
              <a:avLst/>
              <a:gdLst>
                <a:gd name="T0" fmla="*/ 81 w 94"/>
                <a:gd name="T1" fmla="*/ 159 h 178"/>
                <a:gd name="T2" fmla="*/ 83 w 94"/>
                <a:gd name="T3" fmla="*/ 154 h 178"/>
                <a:gd name="T4" fmla="*/ 80 w 94"/>
                <a:gd name="T5" fmla="*/ 149 h 178"/>
                <a:gd name="T6" fmla="*/ 73 w 94"/>
                <a:gd name="T7" fmla="*/ 146 h 178"/>
                <a:gd name="T8" fmla="*/ 66 w 94"/>
                <a:gd name="T9" fmla="*/ 147 h 178"/>
                <a:gd name="T10" fmla="*/ 68 w 94"/>
                <a:gd name="T11" fmla="*/ 143 h 178"/>
                <a:gd name="T12" fmla="*/ 60 w 94"/>
                <a:gd name="T13" fmla="*/ 137 h 178"/>
                <a:gd name="T14" fmla="*/ 60 w 94"/>
                <a:gd name="T15" fmla="*/ 137 h 178"/>
                <a:gd name="T16" fmla="*/ 63 w 94"/>
                <a:gd name="T17" fmla="*/ 129 h 178"/>
                <a:gd name="T18" fmla="*/ 55 w 94"/>
                <a:gd name="T19" fmla="*/ 128 h 178"/>
                <a:gd name="T20" fmla="*/ 53 w 94"/>
                <a:gd name="T21" fmla="*/ 129 h 178"/>
                <a:gd name="T22" fmla="*/ 53 w 94"/>
                <a:gd name="T23" fmla="*/ 129 h 178"/>
                <a:gd name="T24" fmla="*/ 45 w 94"/>
                <a:gd name="T25" fmla="*/ 127 h 178"/>
                <a:gd name="T26" fmla="*/ 48 w 94"/>
                <a:gd name="T27" fmla="*/ 101 h 178"/>
                <a:gd name="T28" fmla="*/ 67 w 94"/>
                <a:gd name="T29" fmla="*/ 99 h 178"/>
                <a:gd name="T30" fmla="*/ 73 w 94"/>
                <a:gd name="T31" fmla="*/ 131 h 178"/>
                <a:gd name="T32" fmla="*/ 73 w 94"/>
                <a:gd name="T33" fmla="*/ 131 h 178"/>
                <a:gd name="T34" fmla="*/ 73 w 94"/>
                <a:gd name="T35" fmla="*/ 136 h 178"/>
                <a:gd name="T36" fmla="*/ 73 w 94"/>
                <a:gd name="T37" fmla="*/ 136 h 178"/>
                <a:gd name="T38" fmla="*/ 81 w 94"/>
                <a:gd name="T39" fmla="*/ 148 h 178"/>
                <a:gd name="T40" fmla="*/ 84 w 94"/>
                <a:gd name="T41" fmla="*/ 149 h 178"/>
                <a:gd name="T42" fmla="*/ 94 w 94"/>
                <a:gd name="T43" fmla="*/ 133 h 178"/>
                <a:gd name="T44" fmla="*/ 56 w 94"/>
                <a:gd name="T45" fmla="*/ 21 h 178"/>
                <a:gd name="T46" fmla="*/ 54 w 94"/>
                <a:gd name="T47" fmla="*/ 0 h 178"/>
                <a:gd name="T48" fmla="*/ 4 w 94"/>
                <a:gd name="T49" fmla="*/ 6 h 178"/>
                <a:gd name="T50" fmla="*/ 1 w 94"/>
                <a:gd name="T51" fmla="*/ 84 h 178"/>
                <a:gd name="T52" fmla="*/ 10 w 94"/>
                <a:gd name="T53" fmla="*/ 149 h 178"/>
                <a:gd name="T54" fmla="*/ 41 w 94"/>
                <a:gd name="T55" fmla="*/ 177 h 178"/>
                <a:gd name="T56" fmla="*/ 83 w 94"/>
                <a:gd name="T57" fmla="*/ 175 h 178"/>
                <a:gd name="T58" fmla="*/ 92 w 94"/>
                <a:gd name="T59" fmla="*/ 167 h 178"/>
                <a:gd name="T60" fmla="*/ 81 w 94"/>
                <a:gd name="T61" fmla="*/ 15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178">
                  <a:moveTo>
                    <a:pt x="81" y="159"/>
                  </a:moveTo>
                  <a:cubicBezTo>
                    <a:pt x="82" y="158"/>
                    <a:pt x="83" y="156"/>
                    <a:pt x="83" y="154"/>
                  </a:cubicBezTo>
                  <a:cubicBezTo>
                    <a:pt x="83" y="152"/>
                    <a:pt x="82" y="150"/>
                    <a:pt x="80" y="149"/>
                  </a:cubicBezTo>
                  <a:cubicBezTo>
                    <a:pt x="79" y="147"/>
                    <a:pt x="76" y="146"/>
                    <a:pt x="73" y="146"/>
                  </a:cubicBezTo>
                  <a:cubicBezTo>
                    <a:pt x="71" y="146"/>
                    <a:pt x="69" y="146"/>
                    <a:pt x="66" y="147"/>
                  </a:cubicBezTo>
                  <a:cubicBezTo>
                    <a:pt x="67" y="146"/>
                    <a:pt x="68" y="145"/>
                    <a:pt x="68" y="143"/>
                  </a:cubicBezTo>
                  <a:cubicBezTo>
                    <a:pt x="68" y="141"/>
                    <a:pt x="65" y="138"/>
                    <a:pt x="60" y="137"/>
                  </a:cubicBezTo>
                  <a:cubicBezTo>
                    <a:pt x="60" y="137"/>
                    <a:pt x="60" y="137"/>
                    <a:pt x="60" y="137"/>
                  </a:cubicBezTo>
                  <a:cubicBezTo>
                    <a:pt x="62" y="134"/>
                    <a:pt x="64" y="131"/>
                    <a:pt x="63" y="129"/>
                  </a:cubicBezTo>
                  <a:cubicBezTo>
                    <a:pt x="61" y="127"/>
                    <a:pt x="58" y="127"/>
                    <a:pt x="55" y="128"/>
                  </a:cubicBezTo>
                  <a:cubicBezTo>
                    <a:pt x="55" y="128"/>
                    <a:pt x="54" y="129"/>
                    <a:pt x="53" y="129"/>
                  </a:cubicBezTo>
                  <a:cubicBezTo>
                    <a:pt x="53" y="129"/>
                    <a:pt x="53" y="129"/>
                    <a:pt x="53" y="129"/>
                  </a:cubicBezTo>
                  <a:cubicBezTo>
                    <a:pt x="51" y="130"/>
                    <a:pt x="46" y="129"/>
                    <a:pt x="45" y="127"/>
                  </a:cubicBezTo>
                  <a:cubicBezTo>
                    <a:pt x="44" y="124"/>
                    <a:pt x="45" y="110"/>
                    <a:pt x="48" y="101"/>
                  </a:cubicBezTo>
                  <a:cubicBezTo>
                    <a:pt x="50" y="93"/>
                    <a:pt x="47" y="72"/>
                    <a:pt x="67" y="99"/>
                  </a:cubicBezTo>
                  <a:cubicBezTo>
                    <a:pt x="72" y="106"/>
                    <a:pt x="73" y="123"/>
                    <a:pt x="73" y="131"/>
                  </a:cubicBezTo>
                  <a:cubicBezTo>
                    <a:pt x="73" y="131"/>
                    <a:pt x="73" y="131"/>
                    <a:pt x="73" y="131"/>
                  </a:cubicBezTo>
                  <a:cubicBezTo>
                    <a:pt x="73" y="134"/>
                    <a:pt x="73" y="135"/>
                    <a:pt x="73" y="136"/>
                  </a:cubicBezTo>
                  <a:cubicBezTo>
                    <a:pt x="73" y="136"/>
                    <a:pt x="73" y="136"/>
                    <a:pt x="73" y="136"/>
                  </a:cubicBezTo>
                  <a:cubicBezTo>
                    <a:pt x="74" y="142"/>
                    <a:pt x="77" y="146"/>
                    <a:pt x="81" y="148"/>
                  </a:cubicBezTo>
                  <a:cubicBezTo>
                    <a:pt x="82" y="148"/>
                    <a:pt x="83" y="149"/>
                    <a:pt x="84" y="149"/>
                  </a:cubicBezTo>
                  <a:cubicBezTo>
                    <a:pt x="90" y="149"/>
                    <a:pt x="94" y="141"/>
                    <a:pt x="94" y="133"/>
                  </a:cubicBezTo>
                  <a:cubicBezTo>
                    <a:pt x="94" y="65"/>
                    <a:pt x="56" y="21"/>
                    <a:pt x="56" y="21"/>
                  </a:cubicBezTo>
                  <a:cubicBezTo>
                    <a:pt x="54" y="0"/>
                    <a:pt x="54" y="0"/>
                    <a:pt x="54" y="0"/>
                  </a:cubicBezTo>
                  <a:cubicBezTo>
                    <a:pt x="23" y="13"/>
                    <a:pt x="4" y="6"/>
                    <a:pt x="4" y="6"/>
                  </a:cubicBezTo>
                  <a:cubicBezTo>
                    <a:pt x="4" y="6"/>
                    <a:pt x="1" y="66"/>
                    <a:pt x="1" y="84"/>
                  </a:cubicBezTo>
                  <a:cubicBezTo>
                    <a:pt x="0" y="102"/>
                    <a:pt x="4" y="133"/>
                    <a:pt x="10" y="149"/>
                  </a:cubicBezTo>
                  <a:cubicBezTo>
                    <a:pt x="15" y="165"/>
                    <a:pt x="31" y="178"/>
                    <a:pt x="41" y="177"/>
                  </a:cubicBezTo>
                  <a:cubicBezTo>
                    <a:pt x="83" y="175"/>
                    <a:pt x="83" y="175"/>
                    <a:pt x="83" y="175"/>
                  </a:cubicBezTo>
                  <a:cubicBezTo>
                    <a:pt x="88" y="175"/>
                    <a:pt x="92" y="172"/>
                    <a:pt x="92" y="167"/>
                  </a:cubicBezTo>
                  <a:cubicBezTo>
                    <a:pt x="92" y="161"/>
                    <a:pt x="81" y="159"/>
                    <a:pt x="81" y="159"/>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userDrawn="1"/>
          </p:nvSpPr>
          <p:spPr bwMode="auto">
            <a:xfrm>
              <a:off x="4333837" y="2491582"/>
              <a:ext cx="55563" cy="28575"/>
            </a:xfrm>
            <a:custGeom>
              <a:avLst/>
              <a:gdLst>
                <a:gd name="T0" fmla="*/ 69 w 69"/>
                <a:gd name="T1" fmla="*/ 30 h 36"/>
                <a:gd name="T2" fmla="*/ 63 w 69"/>
                <a:gd name="T3" fmla="*/ 36 h 36"/>
                <a:gd name="T4" fmla="*/ 6 w 69"/>
                <a:gd name="T5" fmla="*/ 36 h 36"/>
                <a:gd name="T6" fmla="*/ 0 w 69"/>
                <a:gd name="T7" fmla="*/ 30 h 36"/>
                <a:gd name="T8" fmla="*/ 0 w 69"/>
                <a:gd name="T9" fmla="*/ 0 h 36"/>
                <a:gd name="T10" fmla="*/ 69 w 69"/>
                <a:gd name="T11" fmla="*/ 0 h 36"/>
                <a:gd name="T12" fmla="*/ 69 w 69"/>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69" h="36">
                  <a:moveTo>
                    <a:pt x="69" y="30"/>
                  </a:moveTo>
                  <a:cubicBezTo>
                    <a:pt x="69" y="33"/>
                    <a:pt x="66" y="36"/>
                    <a:pt x="63" y="36"/>
                  </a:cubicBezTo>
                  <a:cubicBezTo>
                    <a:pt x="6" y="36"/>
                    <a:pt x="6" y="36"/>
                    <a:pt x="6" y="36"/>
                  </a:cubicBezTo>
                  <a:cubicBezTo>
                    <a:pt x="3" y="36"/>
                    <a:pt x="0" y="33"/>
                    <a:pt x="0" y="30"/>
                  </a:cubicBezTo>
                  <a:cubicBezTo>
                    <a:pt x="0" y="0"/>
                    <a:pt x="0" y="0"/>
                    <a:pt x="0" y="0"/>
                  </a:cubicBezTo>
                  <a:cubicBezTo>
                    <a:pt x="69" y="0"/>
                    <a:pt x="69" y="0"/>
                    <a:pt x="69" y="0"/>
                  </a:cubicBezTo>
                  <a:lnTo>
                    <a:pt x="69" y="3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userDrawn="1"/>
          </p:nvSpPr>
          <p:spPr bwMode="auto">
            <a:xfrm>
              <a:off x="4764050" y="2494757"/>
              <a:ext cx="74613" cy="141288"/>
            </a:xfrm>
            <a:custGeom>
              <a:avLst/>
              <a:gdLst>
                <a:gd name="T0" fmla="*/ 14 w 95"/>
                <a:gd name="T1" fmla="*/ 159 h 178"/>
                <a:gd name="T2" fmla="*/ 11 w 95"/>
                <a:gd name="T3" fmla="*/ 154 h 178"/>
                <a:gd name="T4" fmla="*/ 14 w 95"/>
                <a:gd name="T5" fmla="*/ 149 h 178"/>
                <a:gd name="T6" fmla="*/ 21 w 95"/>
                <a:gd name="T7" fmla="*/ 146 h 178"/>
                <a:gd name="T8" fmla="*/ 28 w 95"/>
                <a:gd name="T9" fmla="*/ 147 h 178"/>
                <a:gd name="T10" fmla="*/ 27 w 95"/>
                <a:gd name="T11" fmla="*/ 143 h 178"/>
                <a:gd name="T12" fmla="*/ 34 w 95"/>
                <a:gd name="T13" fmla="*/ 137 h 178"/>
                <a:gd name="T14" fmla="*/ 35 w 95"/>
                <a:gd name="T15" fmla="*/ 137 h 178"/>
                <a:gd name="T16" fmla="*/ 32 w 95"/>
                <a:gd name="T17" fmla="*/ 129 h 178"/>
                <a:gd name="T18" fmla="*/ 39 w 95"/>
                <a:gd name="T19" fmla="*/ 128 h 178"/>
                <a:gd name="T20" fmla="*/ 41 w 95"/>
                <a:gd name="T21" fmla="*/ 129 h 178"/>
                <a:gd name="T22" fmla="*/ 41 w 95"/>
                <a:gd name="T23" fmla="*/ 129 h 178"/>
                <a:gd name="T24" fmla="*/ 49 w 95"/>
                <a:gd name="T25" fmla="*/ 127 h 178"/>
                <a:gd name="T26" fmla="*/ 47 w 95"/>
                <a:gd name="T27" fmla="*/ 101 h 178"/>
                <a:gd name="T28" fmla="*/ 27 w 95"/>
                <a:gd name="T29" fmla="*/ 99 h 178"/>
                <a:gd name="T30" fmla="*/ 21 w 95"/>
                <a:gd name="T31" fmla="*/ 131 h 178"/>
                <a:gd name="T32" fmla="*/ 21 w 95"/>
                <a:gd name="T33" fmla="*/ 131 h 178"/>
                <a:gd name="T34" fmla="*/ 21 w 95"/>
                <a:gd name="T35" fmla="*/ 136 h 178"/>
                <a:gd name="T36" fmla="*/ 21 w 95"/>
                <a:gd name="T37" fmla="*/ 136 h 178"/>
                <a:gd name="T38" fmla="*/ 14 w 95"/>
                <a:gd name="T39" fmla="*/ 148 h 178"/>
                <a:gd name="T40" fmla="*/ 11 w 95"/>
                <a:gd name="T41" fmla="*/ 149 h 178"/>
                <a:gd name="T42" fmla="*/ 0 w 95"/>
                <a:gd name="T43" fmla="*/ 133 h 178"/>
                <a:gd name="T44" fmla="*/ 38 w 95"/>
                <a:gd name="T45" fmla="*/ 21 h 178"/>
                <a:gd name="T46" fmla="*/ 41 w 95"/>
                <a:gd name="T47" fmla="*/ 0 h 178"/>
                <a:gd name="T48" fmla="*/ 91 w 95"/>
                <a:gd name="T49" fmla="*/ 6 h 178"/>
                <a:gd name="T50" fmla="*/ 94 w 95"/>
                <a:gd name="T51" fmla="*/ 84 h 178"/>
                <a:gd name="T52" fmla="*/ 85 w 95"/>
                <a:gd name="T53" fmla="*/ 149 h 178"/>
                <a:gd name="T54" fmla="*/ 53 w 95"/>
                <a:gd name="T55" fmla="*/ 177 h 178"/>
                <a:gd name="T56" fmla="*/ 12 w 95"/>
                <a:gd name="T57" fmla="*/ 175 h 178"/>
                <a:gd name="T58" fmla="*/ 2 w 95"/>
                <a:gd name="T59" fmla="*/ 167 h 178"/>
                <a:gd name="T60" fmla="*/ 14 w 95"/>
                <a:gd name="T61" fmla="*/ 15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78">
                  <a:moveTo>
                    <a:pt x="14" y="159"/>
                  </a:moveTo>
                  <a:cubicBezTo>
                    <a:pt x="12" y="158"/>
                    <a:pt x="11" y="156"/>
                    <a:pt x="11" y="154"/>
                  </a:cubicBezTo>
                  <a:cubicBezTo>
                    <a:pt x="11" y="152"/>
                    <a:pt x="12" y="150"/>
                    <a:pt x="14" y="149"/>
                  </a:cubicBezTo>
                  <a:cubicBezTo>
                    <a:pt x="16" y="147"/>
                    <a:pt x="18" y="146"/>
                    <a:pt x="21" y="146"/>
                  </a:cubicBezTo>
                  <a:cubicBezTo>
                    <a:pt x="23" y="146"/>
                    <a:pt x="26" y="146"/>
                    <a:pt x="28" y="147"/>
                  </a:cubicBezTo>
                  <a:cubicBezTo>
                    <a:pt x="27" y="146"/>
                    <a:pt x="27" y="145"/>
                    <a:pt x="27" y="143"/>
                  </a:cubicBezTo>
                  <a:cubicBezTo>
                    <a:pt x="27" y="141"/>
                    <a:pt x="30" y="138"/>
                    <a:pt x="34" y="137"/>
                  </a:cubicBezTo>
                  <a:cubicBezTo>
                    <a:pt x="34" y="137"/>
                    <a:pt x="35" y="137"/>
                    <a:pt x="35" y="137"/>
                  </a:cubicBezTo>
                  <a:cubicBezTo>
                    <a:pt x="32" y="134"/>
                    <a:pt x="31" y="131"/>
                    <a:pt x="32" y="129"/>
                  </a:cubicBezTo>
                  <a:cubicBezTo>
                    <a:pt x="33" y="127"/>
                    <a:pt x="36" y="127"/>
                    <a:pt x="39" y="128"/>
                  </a:cubicBezTo>
                  <a:cubicBezTo>
                    <a:pt x="40" y="128"/>
                    <a:pt x="41" y="129"/>
                    <a:pt x="41" y="129"/>
                  </a:cubicBezTo>
                  <a:cubicBezTo>
                    <a:pt x="41" y="129"/>
                    <a:pt x="41" y="129"/>
                    <a:pt x="41" y="129"/>
                  </a:cubicBezTo>
                  <a:cubicBezTo>
                    <a:pt x="43" y="130"/>
                    <a:pt x="48" y="129"/>
                    <a:pt x="49" y="127"/>
                  </a:cubicBezTo>
                  <a:cubicBezTo>
                    <a:pt x="50" y="124"/>
                    <a:pt x="49" y="110"/>
                    <a:pt x="47" y="101"/>
                  </a:cubicBezTo>
                  <a:cubicBezTo>
                    <a:pt x="44" y="93"/>
                    <a:pt x="47" y="72"/>
                    <a:pt x="27" y="99"/>
                  </a:cubicBezTo>
                  <a:cubicBezTo>
                    <a:pt x="22" y="106"/>
                    <a:pt x="22" y="123"/>
                    <a:pt x="21" y="131"/>
                  </a:cubicBezTo>
                  <a:cubicBezTo>
                    <a:pt x="21" y="131"/>
                    <a:pt x="21" y="131"/>
                    <a:pt x="21" y="131"/>
                  </a:cubicBezTo>
                  <a:cubicBezTo>
                    <a:pt x="21" y="134"/>
                    <a:pt x="21" y="135"/>
                    <a:pt x="21" y="136"/>
                  </a:cubicBezTo>
                  <a:cubicBezTo>
                    <a:pt x="21" y="136"/>
                    <a:pt x="21" y="136"/>
                    <a:pt x="21" y="136"/>
                  </a:cubicBezTo>
                  <a:cubicBezTo>
                    <a:pt x="21" y="142"/>
                    <a:pt x="18" y="146"/>
                    <a:pt x="14" y="148"/>
                  </a:cubicBezTo>
                  <a:cubicBezTo>
                    <a:pt x="13" y="148"/>
                    <a:pt x="12" y="149"/>
                    <a:pt x="11" y="149"/>
                  </a:cubicBezTo>
                  <a:cubicBezTo>
                    <a:pt x="5" y="149"/>
                    <a:pt x="0" y="141"/>
                    <a:pt x="0" y="133"/>
                  </a:cubicBezTo>
                  <a:cubicBezTo>
                    <a:pt x="0" y="65"/>
                    <a:pt x="38" y="21"/>
                    <a:pt x="38" y="21"/>
                  </a:cubicBezTo>
                  <a:cubicBezTo>
                    <a:pt x="41" y="0"/>
                    <a:pt x="41" y="0"/>
                    <a:pt x="41" y="0"/>
                  </a:cubicBezTo>
                  <a:cubicBezTo>
                    <a:pt x="72" y="13"/>
                    <a:pt x="91" y="6"/>
                    <a:pt x="91" y="6"/>
                  </a:cubicBezTo>
                  <a:cubicBezTo>
                    <a:pt x="91" y="6"/>
                    <a:pt x="93" y="66"/>
                    <a:pt x="94" y="84"/>
                  </a:cubicBezTo>
                  <a:cubicBezTo>
                    <a:pt x="95" y="102"/>
                    <a:pt x="91" y="133"/>
                    <a:pt x="85" y="149"/>
                  </a:cubicBezTo>
                  <a:cubicBezTo>
                    <a:pt x="79" y="165"/>
                    <a:pt x="64" y="178"/>
                    <a:pt x="53" y="177"/>
                  </a:cubicBezTo>
                  <a:cubicBezTo>
                    <a:pt x="12" y="175"/>
                    <a:pt x="12" y="175"/>
                    <a:pt x="12" y="175"/>
                  </a:cubicBezTo>
                  <a:cubicBezTo>
                    <a:pt x="7" y="175"/>
                    <a:pt x="2" y="172"/>
                    <a:pt x="2" y="167"/>
                  </a:cubicBezTo>
                  <a:cubicBezTo>
                    <a:pt x="2" y="161"/>
                    <a:pt x="14" y="159"/>
                    <a:pt x="14" y="159"/>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userDrawn="1"/>
          </p:nvSpPr>
          <p:spPr bwMode="auto">
            <a:xfrm>
              <a:off x="4784687" y="2491582"/>
              <a:ext cx="55563" cy="28575"/>
            </a:xfrm>
            <a:custGeom>
              <a:avLst/>
              <a:gdLst>
                <a:gd name="T0" fmla="*/ 0 w 70"/>
                <a:gd name="T1" fmla="*/ 30 h 36"/>
                <a:gd name="T2" fmla="*/ 7 w 70"/>
                <a:gd name="T3" fmla="*/ 36 h 36"/>
                <a:gd name="T4" fmla="*/ 63 w 70"/>
                <a:gd name="T5" fmla="*/ 36 h 36"/>
                <a:gd name="T6" fmla="*/ 70 w 70"/>
                <a:gd name="T7" fmla="*/ 30 h 36"/>
                <a:gd name="T8" fmla="*/ 70 w 70"/>
                <a:gd name="T9" fmla="*/ 0 h 36"/>
                <a:gd name="T10" fmla="*/ 0 w 70"/>
                <a:gd name="T11" fmla="*/ 0 h 36"/>
                <a:gd name="T12" fmla="*/ 0 w 70"/>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70" h="36">
                  <a:moveTo>
                    <a:pt x="0" y="30"/>
                  </a:moveTo>
                  <a:cubicBezTo>
                    <a:pt x="0" y="33"/>
                    <a:pt x="3" y="36"/>
                    <a:pt x="7" y="36"/>
                  </a:cubicBezTo>
                  <a:cubicBezTo>
                    <a:pt x="63" y="36"/>
                    <a:pt x="63" y="36"/>
                    <a:pt x="63" y="36"/>
                  </a:cubicBezTo>
                  <a:cubicBezTo>
                    <a:pt x="67" y="36"/>
                    <a:pt x="70" y="33"/>
                    <a:pt x="70" y="30"/>
                  </a:cubicBezTo>
                  <a:cubicBezTo>
                    <a:pt x="70" y="0"/>
                    <a:pt x="70" y="0"/>
                    <a:pt x="70" y="0"/>
                  </a:cubicBezTo>
                  <a:cubicBezTo>
                    <a:pt x="0" y="0"/>
                    <a:pt x="0" y="0"/>
                    <a:pt x="0" y="0"/>
                  </a:cubicBezTo>
                  <a:lnTo>
                    <a:pt x="0" y="3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userDrawn="1"/>
          </p:nvSpPr>
          <p:spPr bwMode="auto">
            <a:xfrm>
              <a:off x="4325900" y="1948657"/>
              <a:ext cx="522288" cy="1284288"/>
            </a:xfrm>
            <a:custGeom>
              <a:avLst/>
              <a:gdLst>
                <a:gd name="T0" fmla="*/ 642 w 656"/>
                <a:gd name="T1" fmla="*/ 714 h 1616"/>
                <a:gd name="T2" fmla="*/ 573 w 656"/>
                <a:gd name="T3" fmla="*/ 714 h 1616"/>
                <a:gd name="T4" fmla="*/ 529 w 656"/>
                <a:gd name="T5" fmla="*/ 378 h 1616"/>
                <a:gd name="T6" fmla="*/ 519 w 656"/>
                <a:gd name="T7" fmla="*/ 499 h 1616"/>
                <a:gd name="T8" fmla="*/ 536 w 656"/>
                <a:gd name="T9" fmla="*/ 778 h 1616"/>
                <a:gd name="T10" fmla="*/ 498 w 656"/>
                <a:gd name="T11" fmla="*/ 1336 h 1616"/>
                <a:gd name="T12" fmla="*/ 458 w 656"/>
                <a:gd name="T13" fmla="*/ 1615 h 1616"/>
                <a:gd name="T14" fmla="*/ 352 w 656"/>
                <a:gd name="T15" fmla="*/ 1565 h 1616"/>
                <a:gd name="T16" fmla="*/ 357 w 656"/>
                <a:gd name="T17" fmla="*/ 1216 h 1616"/>
                <a:gd name="T18" fmla="*/ 328 w 656"/>
                <a:gd name="T19" fmla="*/ 897 h 1616"/>
                <a:gd name="T20" fmla="*/ 299 w 656"/>
                <a:gd name="T21" fmla="*/ 1216 h 1616"/>
                <a:gd name="T22" fmla="*/ 320 w 656"/>
                <a:gd name="T23" fmla="*/ 1565 h 1616"/>
                <a:gd name="T24" fmla="*/ 279 w 656"/>
                <a:gd name="T25" fmla="*/ 1615 h 1616"/>
                <a:gd name="T26" fmla="*/ 179 w 656"/>
                <a:gd name="T27" fmla="*/ 1576 h 1616"/>
                <a:gd name="T28" fmla="*/ 137 w 656"/>
                <a:gd name="T29" fmla="*/ 969 h 1616"/>
                <a:gd name="T30" fmla="*/ 102 w 656"/>
                <a:gd name="T31" fmla="*/ 705 h 1616"/>
                <a:gd name="T32" fmla="*/ 144 w 656"/>
                <a:gd name="T33" fmla="*/ 381 h 1616"/>
                <a:gd name="T34" fmla="*/ 96 w 656"/>
                <a:gd name="T35" fmla="*/ 611 h 1616"/>
                <a:gd name="T36" fmla="*/ 68 w 656"/>
                <a:gd name="T37" fmla="*/ 710 h 1616"/>
                <a:gd name="T38" fmla="*/ 4 w 656"/>
                <a:gd name="T39" fmla="*/ 699 h 1616"/>
                <a:gd name="T40" fmla="*/ 54 w 656"/>
                <a:gd name="T41" fmla="*/ 115 h 1616"/>
                <a:gd name="T42" fmla="*/ 221 w 656"/>
                <a:gd name="T43" fmla="*/ 39 h 1616"/>
                <a:gd name="T44" fmla="*/ 249 w 656"/>
                <a:gd name="T45" fmla="*/ 10 h 1616"/>
                <a:gd name="T46" fmla="*/ 249 w 656"/>
                <a:gd name="T47" fmla="*/ 10 h 1616"/>
                <a:gd name="T48" fmla="*/ 263 w 656"/>
                <a:gd name="T49" fmla="*/ 9 h 1616"/>
                <a:gd name="T50" fmla="*/ 308 w 656"/>
                <a:gd name="T51" fmla="*/ 43 h 1616"/>
                <a:gd name="T52" fmla="*/ 328 w 656"/>
                <a:gd name="T53" fmla="*/ 49 h 1616"/>
                <a:gd name="T54" fmla="*/ 344 w 656"/>
                <a:gd name="T55" fmla="*/ 45 h 1616"/>
                <a:gd name="T56" fmla="*/ 345 w 656"/>
                <a:gd name="T57" fmla="*/ 45 h 1616"/>
                <a:gd name="T58" fmla="*/ 349 w 656"/>
                <a:gd name="T59" fmla="*/ 42 h 1616"/>
                <a:gd name="T60" fmla="*/ 364 w 656"/>
                <a:gd name="T61" fmla="*/ 33 h 1616"/>
                <a:gd name="T62" fmla="*/ 369 w 656"/>
                <a:gd name="T63" fmla="*/ 30 h 1616"/>
                <a:gd name="T64" fmla="*/ 407 w 656"/>
                <a:gd name="T65" fmla="*/ 9 h 1616"/>
                <a:gd name="T66" fmla="*/ 413 w 656"/>
                <a:gd name="T67" fmla="*/ 18 h 1616"/>
                <a:gd name="T68" fmla="*/ 585 w 656"/>
                <a:gd name="T69" fmla="*/ 93 h 1616"/>
                <a:gd name="T70" fmla="*/ 652 w 656"/>
                <a:gd name="T71" fmla="*/ 391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6" h="1616">
                  <a:moveTo>
                    <a:pt x="652" y="699"/>
                  </a:moveTo>
                  <a:cubicBezTo>
                    <a:pt x="651" y="716"/>
                    <a:pt x="644" y="713"/>
                    <a:pt x="642" y="714"/>
                  </a:cubicBezTo>
                  <a:cubicBezTo>
                    <a:pt x="639" y="714"/>
                    <a:pt x="608" y="699"/>
                    <a:pt x="588" y="710"/>
                  </a:cubicBezTo>
                  <a:cubicBezTo>
                    <a:pt x="588" y="710"/>
                    <a:pt x="574" y="716"/>
                    <a:pt x="573" y="714"/>
                  </a:cubicBezTo>
                  <a:cubicBezTo>
                    <a:pt x="572" y="711"/>
                    <a:pt x="564" y="667"/>
                    <a:pt x="560" y="611"/>
                  </a:cubicBezTo>
                  <a:cubicBezTo>
                    <a:pt x="557" y="555"/>
                    <a:pt x="529" y="394"/>
                    <a:pt x="529" y="378"/>
                  </a:cubicBezTo>
                  <a:cubicBezTo>
                    <a:pt x="529" y="363"/>
                    <a:pt x="520" y="344"/>
                    <a:pt x="513" y="381"/>
                  </a:cubicBezTo>
                  <a:cubicBezTo>
                    <a:pt x="505" y="417"/>
                    <a:pt x="513" y="468"/>
                    <a:pt x="519" y="499"/>
                  </a:cubicBezTo>
                  <a:cubicBezTo>
                    <a:pt x="525" y="529"/>
                    <a:pt x="560" y="657"/>
                    <a:pt x="554" y="705"/>
                  </a:cubicBezTo>
                  <a:cubicBezTo>
                    <a:pt x="548" y="753"/>
                    <a:pt x="535" y="766"/>
                    <a:pt x="536" y="778"/>
                  </a:cubicBezTo>
                  <a:cubicBezTo>
                    <a:pt x="536" y="789"/>
                    <a:pt x="521" y="926"/>
                    <a:pt x="519" y="969"/>
                  </a:cubicBezTo>
                  <a:cubicBezTo>
                    <a:pt x="518" y="1012"/>
                    <a:pt x="497" y="1247"/>
                    <a:pt x="498" y="1336"/>
                  </a:cubicBezTo>
                  <a:cubicBezTo>
                    <a:pt x="498" y="1426"/>
                    <a:pt x="497" y="1506"/>
                    <a:pt x="491" y="1549"/>
                  </a:cubicBezTo>
                  <a:cubicBezTo>
                    <a:pt x="486" y="1577"/>
                    <a:pt x="485" y="1616"/>
                    <a:pt x="458" y="1615"/>
                  </a:cubicBezTo>
                  <a:cubicBezTo>
                    <a:pt x="437" y="1615"/>
                    <a:pt x="403" y="1616"/>
                    <a:pt x="385" y="1615"/>
                  </a:cubicBezTo>
                  <a:cubicBezTo>
                    <a:pt x="367" y="1615"/>
                    <a:pt x="352" y="1590"/>
                    <a:pt x="352" y="1565"/>
                  </a:cubicBezTo>
                  <a:cubicBezTo>
                    <a:pt x="352" y="1532"/>
                    <a:pt x="359" y="1484"/>
                    <a:pt x="360" y="1448"/>
                  </a:cubicBezTo>
                  <a:cubicBezTo>
                    <a:pt x="362" y="1404"/>
                    <a:pt x="354" y="1267"/>
                    <a:pt x="357" y="1216"/>
                  </a:cubicBezTo>
                  <a:cubicBezTo>
                    <a:pt x="360" y="1165"/>
                    <a:pt x="346" y="1099"/>
                    <a:pt x="343" y="1076"/>
                  </a:cubicBezTo>
                  <a:cubicBezTo>
                    <a:pt x="340" y="1054"/>
                    <a:pt x="332" y="906"/>
                    <a:pt x="328" y="897"/>
                  </a:cubicBezTo>
                  <a:cubicBezTo>
                    <a:pt x="324" y="906"/>
                    <a:pt x="316" y="1054"/>
                    <a:pt x="313" y="1076"/>
                  </a:cubicBezTo>
                  <a:cubicBezTo>
                    <a:pt x="310" y="1099"/>
                    <a:pt x="296" y="1165"/>
                    <a:pt x="299" y="1216"/>
                  </a:cubicBezTo>
                  <a:cubicBezTo>
                    <a:pt x="302" y="1267"/>
                    <a:pt x="302" y="1404"/>
                    <a:pt x="304" y="1448"/>
                  </a:cubicBezTo>
                  <a:cubicBezTo>
                    <a:pt x="305" y="1484"/>
                    <a:pt x="320" y="1532"/>
                    <a:pt x="320" y="1565"/>
                  </a:cubicBezTo>
                  <a:cubicBezTo>
                    <a:pt x="320" y="1572"/>
                    <a:pt x="322" y="1578"/>
                    <a:pt x="320" y="1583"/>
                  </a:cubicBezTo>
                  <a:cubicBezTo>
                    <a:pt x="309" y="1612"/>
                    <a:pt x="297" y="1615"/>
                    <a:pt x="279" y="1615"/>
                  </a:cubicBezTo>
                  <a:cubicBezTo>
                    <a:pt x="261" y="1616"/>
                    <a:pt x="227" y="1615"/>
                    <a:pt x="207" y="1615"/>
                  </a:cubicBezTo>
                  <a:cubicBezTo>
                    <a:pt x="186" y="1615"/>
                    <a:pt x="190" y="1603"/>
                    <a:pt x="179" y="1576"/>
                  </a:cubicBezTo>
                  <a:cubicBezTo>
                    <a:pt x="168" y="1550"/>
                    <a:pt x="158" y="1426"/>
                    <a:pt x="159" y="1336"/>
                  </a:cubicBezTo>
                  <a:cubicBezTo>
                    <a:pt x="159" y="1247"/>
                    <a:pt x="139" y="1012"/>
                    <a:pt x="137" y="969"/>
                  </a:cubicBezTo>
                  <a:cubicBezTo>
                    <a:pt x="136" y="926"/>
                    <a:pt x="120" y="789"/>
                    <a:pt x="121" y="778"/>
                  </a:cubicBezTo>
                  <a:cubicBezTo>
                    <a:pt x="121" y="766"/>
                    <a:pt x="108" y="753"/>
                    <a:pt x="102" y="705"/>
                  </a:cubicBezTo>
                  <a:cubicBezTo>
                    <a:pt x="96" y="657"/>
                    <a:pt x="131" y="529"/>
                    <a:pt x="137" y="499"/>
                  </a:cubicBezTo>
                  <a:cubicBezTo>
                    <a:pt x="143" y="468"/>
                    <a:pt x="151" y="417"/>
                    <a:pt x="144" y="381"/>
                  </a:cubicBezTo>
                  <a:cubicBezTo>
                    <a:pt x="136" y="344"/>
                    <a:pt x="128" y="363"/>
                    <a:pt x="128" y="378"/>
                  </a:cubicBezTo>
                  <a:cubicBezTo>
                    <a:pt x="128" y="394"/>
                    <a:pt x="99" y="555"/>
                    <a:pt x="96" y="611"/>
                  </a:cubicBezTo>
                  <a:cubicBezTo>
                    <a:pt x="92" y="667"/>
                    <a:pt x="84" y="711"/>
                    <a:pt x="83" y="714"/>
                  </a:cubicBezTo>
                  <a:cubicBezTo>
                    <a:pt x="82" y="716"/>
                    <a:pt x="68" y="710"/>
                    <a:pt x="68" y="710"/>
                  </a:cubicBezTo>
                  <a:cubicBezTo>
                    <a:pt x="48" y="699"/>
                    <a:pt x="17" y="713"/>
                    <a:pt x="14" y="714"/>
                  </a:cubicBezTo>
                  <a:cubicBezTo>
                    <a:pt x="12" y="714"/>
                    <a:pt x="5" y="716"/>
                    <a:pt x="4" y="699"/>
                  </a:cubicBezTo>
                  <a:cubicBezTo>
                    <a:pt x="3" y="681"/>
                    <a:pt x="0" y="499"/>
                    <a:pt x="4" y="391"/>
                  </a:cubicBezTo>
                  <a:cubicBezTo>
                    <a:pt x="8" y="284"/>
                    <a:pt x="49" y="136"/>
                    <a:pt x="54" y="115"/>
                  </a:cubicBezTo>
                  <a:cubicBezTo>
                    <a:pt x="59" y="94"/>
                    <a:pt x="66" y="95"/>
                    <a:pt x="71" y="93"/>
                  </a:cubicBezTo>
                  <a:cubicBezTo>
                    <a:pt x="76" y="91"/>
                    <a:pt x="205" y="47"/>
                    <a:pt x="221" y="39"/>
                  </a:cubicBezTo>
                  <a:cubicBezTo>
                    <a:pt x="234" y="32"/>
                    <a:pt x="244" y="17"/>
                    <a:pt x="248" y="11"/>
                  </a:cubicBezTo>
                  <a:cubicBezTo>
                    <a:pt x="248" y="11"/>
                    <a:pt x="248" y="10"/>
                    <a:pt x="249" y="10"/>
                  </a:cubicBezTo>
                  <a:cubicBezTo>
                    <a:pt x="249" y="10"/>
                    <a:pt x="249" y="10"/>
                    <a:pt x="249" y="10"/>
                  </a:cubicBezTo>
                  <a:cubicBezTo>
                    <a:pt x="249" y="10"/>
                    <a:pt x="249" y="10"/>
                    <a:pt x="249" y="10"/>
                  </a:cubicBezTo>
                  <a:cubicBezTo>
                    <a:pt x="249" y="9"/>
                    <a:pt x="249" y="9"/>
                    <a:pt x="249" y="9"/>
                  </a:cubicBezTo>
                  <a:cubicBezTo>
                    <a:pt x="249" y="9"/>
                    <a:pt x="254" y="0"/>
                    <a:pt x="263" y="9"/>
                  </a:cubicBezTo>
                  <a:cubicBezTo>
                    <a:pt x="269" y="15"/>
                    <a:pt x="289" y="33"/>
                    <a:pt x="308" y="43"/>
                  </a:cubicBezTo>
                  <a:cubicBezTo>
                    <a:pt x="308" y="43"/>
                    <a:pt x="308" y="43"/>
                    <a:pt x="308" y="43"/>
                  </a:cubicBezTo>
                  <a:cubicBezTo>
                    <a:pt x="309" y="43"/>
                    <a:pt x="309" y="43"/>
                    <a:pt x="310" y="44"/>
                  </a:cubicBezTo>
                  <a:cubicBezTo>
                    <a:pt x="316" y="47"/>
                    <a:pt x="323" y="49"/>
                    <a:pt x="328" y="49"/>
                  </a:cubicBezTo>
                  <a:cubicBezTo>
                    <a:pt x="332" y="49"/>
                    <a:pt x="337" y="48"/>
                    <a:pt x="343" y="45"/>
                  </a:cubicBezTo>
                  <a:cubicBezTo>
                    <a:pt x="343" y="45"/>
                    <a:pt x="343" y="45"/>
                    <a:pt x="344" y="45"/>
                  </a:cubicBezTo>
                  <a:cubicBezTo>
                    <a:pt x="344" y="45"/>
                    <a:pt x="344" y="45"/>
                    <a:pt x="344" y="45"/>
                  </a:cubicBezTo>
                  <a:cubicBezTo>
                    <a:pt x="344" y="45"/>
                    <a:pt x="344" y="45"/>
                    <a:pt x="345" y="45"/>
                  </a:cubicBezTo>
                  <a:cubicBezTo>
                    <a:pt x="346" y="44"/>
                    <a:pt x="347" y="44"/>
                    <a:pt x="348" y="43"/>
                  </a:cubicBezTo>
                  <a:cubicBezTo>
                    <a:pt x="348" y="43"/>
                    <a:pt x="348" y="43"/>
                    <a:pt x="349" y="42"/>
                  </a:cubicBezTo>
                  <a:cubicBezTo>
                    <a:pt x="354" y="40"/>
                    <a:pt x="359" y="37"/>
                    <a:pt x="364" y="33"/>
                  </a:cubicBezTo>
                  <a:cubicBezTo>
                    <a:pt x="364" y="33"/>
                    <a:pt x="364" y="33"/>
                    <a:pt x="364" y="33"/>
                  </a:cubicBezTo>
                  <a:cubicBezTo>
                    <a:pt x="366" y="32"/>
                    <a:pt x="367" y="31"/>
                    <a:pt x="368" y="30"/>
                  </a:cubicBezTo>
                  <a:cubicBezTo>
                    <a:pt x="368" y="30"/>
                    <a:pt x="368" y="30"/>
                    <a:pt x="369" y="30"/>
                  </a:cubicBezTo>
                  <a:cubicBezTo>
                    <a:pt x="380" y="21"/>
                    <a:pt x="390" y="13"/>
                    <a:pt x="394" y="9"/>
                  </a:cubicBezTo>
                  <a:cubicBezTo>
                    <a:pt x="402" y="0"/>
                    <a:pt x="407" y="9"/>
                    <a:pt x="407" y="9"/>
                  </a:cubicBezTo>
                  <a:cubicBezTo>
                    <a:pt x="407" y="9"/>
                    <a:pt x="409" y="13"/>
                    <a:pt x="413" y="18"/>
                  </a:cubicBezTo>
                  <a:cubicBezTo>
                    <a:pt x="413" y="18"/>
                    <a:pt x="413" y="18"/>
                    <a:pt x="413" y="18"/>
                  </a:cubicBezTo>
                  <a:cubicBezTo>
                    <a:pt x="418" y="25"/>
                    <a:pt x="426" y="34"/>
                    <a:pt x="435" y="39"/>
                  </a:cubicBezTo>
                  <a:cubicBezTo>
                    <a:pt x="451" y="47"/>
                    <a:pt x="580" y="91"/>
                    <a:pt x="585" y="93"/>
                  </a:cubicBezTo>
                  <a:cubicBezTo>
                    <a:pt x="590" y="95"/>
                    <a:pt x="597" y="94"/>
                    <a:pt x="602" y="115"/>
                  </a:cubicBezTo>
                  <a:cubicBezTo>
                    <a:pt x="607" y="136"/>
                    <a:pt x="648" y="284"/>
                    <a:pt x="652" y="391"/>
                  </a:cubicBezTo>
                  <a:cubicBezTo>
                    <a:pt x="656" y="499"/>
                    <a:pt x="653" y="681"/>
                    <a:pt x="652" y="699"/>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userDrawn="1"/>
          </p:nvSpPr>
          <p:spPr bwMode="auto">
            <a:xfrm>
              <a:off x="4522750" y="1948657"/>
              <a:ext cx="133350" cy="228600"/>
            </a:xfrm>
            <a:custGeom>
              <a:avLst/>
              <a:gdLst>
                <a:gd name="T0" fmla="*/ 167 w 168"/>
                <a:gd name="T1" fmla="*/ 29 h 288"/>
                <a:gd name="T2" fmla="*/ 166 w 168"/>
                <a:gd name="T3" fmla="*/ 56 h 288"/>
                <a:gd name="T4" fmla="*/ 140 w 168"/>
                <a:gd name="T5" fmla="*/ 201 h 288"/>
                <a:gd name="T6" fmla="*/ 129 w 168"/>
                <a:gd name="T7" fmla="*/ 235 h 288"/>
                <a:gd name="T8" fmla="*/ 116 w 168"/>
                <a:gd name="T9" fmla="*/ 275 h 288"/>
                <a:gd name="T10" fmla="*/ 53 w 168"/>
                <a:gd name="T11" fmla="*/ 278 h 288"/>
                <a:gd name="T12" fmla="*/ 53 w 168"/>
                <a:gd name="T13" fmla="*/ 277 h 288"/>
                <a:gd name="T14" fmla="*/ 33 w 168"/>
                <a:gd name="T15" fmla="*/ 222 h 288"/>
                <a:gd name="T16" fmla="*/ 19 w 168"/>
                <a:gd name="T17" fmla="*/ 183 h 288"/>
                <a:gd name="T18" fmla="*/ 8 w 168"/>
                <a:gd name="T19" fmla="*/ 136 h 288"/>
                <a:gd name="T20" fmla="*/ 0 w 168"/>
                <a:gd name="T21" fmla="*/ 56 h 288"/>
                <a:gd name="T22" fmla="*/ 2 w 168"/>
                <a:gd name="T23" fmla="*/ 12 h 288"/>
                <a:gd name="T24" fmla="*/ 2 w 168"/>
                <a:gd name="T25" fmla="*/ 11 h 288"/>
                <a:gd name="T26" fmla="*/ 3 w 168"/>
                <a:gd name="T27" fmla="*/ 10 h 288"/>
                <a:gd name="T28" fmla="*/ 3 w 168"/>
                <a:gd name="T29" fmla="*/ 10 h 288"/>
                <a:gd name="T30" fmla="*/ 3 w 168"/>
                <a:gd name="T31" fmla="*/ 10 h 288"/>
                <a:gd name="T32" fmla="*/ 3 w 168"/>
                <a:gd name="T33" fmla="*/ 9 h 288"/>
                <a:gd name="T34" fmla="*/ 17 w 168"/>
                <a:gd name="T35" fmla="*/ 9 h 288"/>
                <a:gd name="T36" fmla="*/ 62 w 168"/>
                <a:gd name="T37" fmla="*/ 43 h 288"/>
                <a:gd name="T38" fmla="*/ 62 w 168"/>
                <a:gd name="T39" fmla="*/ 43 h 288"/>
                <a:gd name="T40" fmla="*/ 64 w 168"/>
                <a:gd name="T41" fmla="*/ 44 h 288"/>
                <a:gd name="T42" fmla="*/ 82 w 168"/>
                <a:gd name="T43" fmla="*/ 49 h 288"/>
                <a:gd name="T44" fmla="*/ 97 w 168"/>
                <a:gd name="T45" fmla="*/ 45 h 288"/>
                <a:gd name="T46" fmla="*/ 98 w 168"/>
                <a:gd name="T47" fmla="*/ 45 h 288"/>
                <a:gd name="T48" fmla="*/ 98 w 168"/>
                <a:gd name="T49" fmla="*/ 45 h 288"/>
                <a:gd name="T50" fmla="*/ 99 w 168"/>
                <a:gd name="T51" fmla="*/ 45 h 288"/>
                <a:gd name="T52" fmla="*/ 102 w 168"/>
                <a:gd name="T53" fmla="*/ 43 h 288"/>
                <a:gd name="T54" fmla="*/ 103 w 168"/>
                <a:gd name="T55" fmla="*/ 42 h 288"/>
                <a:gd name="T56" fmla="*/ 118 w 168"/>
                <a:gd name="T57" fmla="*/ 33 h 288"/>
                <a:gd name="T58" fmla="*/ 118 w 168"/>
                <a:gd name="T59" fmla="*/ 33 h 288"/>
                <a:gd name="T60" fmla="*/ 122 w 168"/>
                <a:gd name="T61" fmla="*/ 30 h 288"/>
                <a:gd name="T62" fmla="*/ 123 w 168"/>
                <a:gd name="T63" fmla="*/ 30 h 288"/>
                <a:gd name="T64" fmla="*/ 148 w 168"/>
                <a:gd name="T65" fmla="*/ 9 h 288"/>
                <a:gd name="T66" fmla="*/ 161 w 168"/>
                <a:gd name="T67" fmla="*/ 9 h 288"/>
                <a:gd name="T68" fmla="*/ 167 w 168"/>
                <a:gd name="T69" fmla="*/ 18 h 288"/>
                <a:gd name="T70" fmla="*/ 167 w 168"/>
                <a:gd name="T71" fmla="*/ 18 h 288"/>
                <a:gd name="T72" fmla="*/ 167 w 168"/>
                <a:gd name="T73" fmla="*/ 19 h 288"/>
                <a:gd name="T74" fmla="*/ 167 w 168"/>
                <a:gd name="T75" fmla="*/ 2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288">
                  <a:moveTo>
                    <a:pt x="167" y="29"/>
                  </a:moveTo>
                  <a:cubicBezTo>
                    <a:pt x="167" y="38"/>
                    <a:pt x="167" y="47"/>
                    <a:pt x="166" y="56"/>
                  </a:cubicBezTo>
                  <a:cubicBezTo>
                    <a:pt x="162" y="105"/>
                    <a:pt x="153" y="153"/>
                    <a:pt x="140" y="201"/>
                  </a:cubicBezTo>
                  <a:cubicBezTo>
                    <a:pt x="136" y="212"/>
                    <a:pt x="133" y="223"/>
                    <a:pt x="129" y="235"/>
                  </a:cubicBezTo>
                  <a:cubicBezTo>
                    <a:pt x="127" y="241"/>
                    <a:pt x="120" y="264"/>
                    <a:pt x="116" y="275"/>
                  </a:cubicBezTo>
                  <a:cubicBezTo>
                    <a:pt x="112" y="288"/>
                    <a:pt x="55" y="282"/>
                    <a:pt x="53" y="278"/>
                  </a:cubicBezTo>
                  <a:cubicBezTo>
                    <a:pt x="53" y="277"/>
                    <a:pt x="53" y="277"/>
                    <a:pt x="53" y="277"/>
                  </a:cubicBezTo>
                  <a:cubicBezTo>
                    <a:pt x="52" y="275"/>
                    <a:pt x="38" y="236"/>
                    <a:pt x="33" y="222"/>
                  </a:cubicBezTo>
                  <a:cubicBezTo>
                    <a:pt x="28" y="209"/>
                    <a:pt x="23" y="196"/>
                    <a:pt x="19" y="183"/>
                  </a:cubicBezTo>
                  <a:cubicBezTo>
                    <a:pt x="14" y="167"/>
                    <a:pt x="11" y="152"/>
                    <a:pt x="8" y="136"/>
                  </a:cubicBezTo>
                  <a:cubicBezTo>
                    <a:pt x="3" y="110"/>
                    <a:pt x="0" y="83"/>
                    <a:pt x="0" y="56"/>
                  </a:cubicBezTo>
                  <a:cubicBezTo>
                    <a:pt x="0" y="42"/>
                    <a:pt x="0" y="26"/>
                    <a:pt x="2" y="12"/>
                  </a:cubicBezTo>
                  <a:cubicBezTo>
                    <a:pt x="2" y="11"/>
                    <a:pt x="2" y="11"/>
                    <a:pt x="2" y="11"/>
                  </a:cubicBezTo>
                  <a:cubicBezTo>
                    <a:pt x="2" y="11"/>
                    <a:pt x="2" y="10"/>
                    <a:pt x="3" y="10"/>
                  </a:cubicBezTo>
                  <a:cubicBezTo>
                    <a:pt x="3" y="10"/>
                    <a:pt x="3" y="10"/>
                    <a:pt x="3" y="10"/>
                  </a:cubicBezTo>
                  <a:cubicBezTo>
                    <a:pt x="3" y="10"/>
                    <a:pt x="3" y="10"/>
                    <a:pt x="3" y="10"/>
                  </a:cubicBezTo>
                  <a:cubicBezTo>
                    <a:pt x="3" y="9"/>
                    <a:pt x="3" y="9"/>
                    <a:pt x="3" y="9"/>
                  </a:cubicBezTo>
                  <a:cubicBezTo>
                    <a:pt x="3" y="9"/>
                    <a:pt x="8" y="0"/>
                    <a:pt x="17" y="9"/>
                  </a:cubicBezTo>
                  <a:cubicBezTo>
                    <a:pt x="23" y="15"/>
                    <a:pt x="43" y="33"/>
                    <a:pt x="62" y="43"/>
                  </a:cubicBezTo>
                  <a:cubicBezTo>
                    <a:pt x="62" y="43"/>
                    <a:pt x="62" y="43"/>
                    <a:pt x="62" y="43"/>
                  </a:cubicBezTo>
                  <a:cubicBezTo>
                    <a:pt x="63" y="43"/>
                    <a:pt x="63" y="43"/>
                    <a:pt x="64" y="44"/>
                  </a:cubicBezTo>
                  <a:cubicBezTo>
                    <a:pt x="70" y="47"/>
                    <a:pt x="77" y="49"/>
                    <a:pt x="82" y="49"/>
                  </a:cubicBezTo>
                  <a:cubicBezTo>
                    <a:pt x="86" y="49"/>
                    <a:pt x="91" y="48"/>
                    <a:pt x="97" y="45"/>
                  </a:cubicBezTo>
                  <a:cubicBezTo>
                    <a:pt x="97" y="45"/>
                    <a:pt x="97" y="45"/>
                    <a:pt x="98" y="45"/>
                  </a:cubicBezTo>
                  <a:cubicBezTo>
                    <a:pt x="98" y="45"/>
                    <a:pt x="98" y="45"/>
                    <a:pt x="98" y="45"/>
                  </a:cubicBezTo>
                  <a:cubicBezTo>
                    <a:pt x="98" y="45"/>
                    <a:pt x="98" y="45"/>
                    <a:pt x="99" y="45"/>
                  </a:cubicBezTo>
                  <a:cubicBezTo>
                    <a:pt x="100" y="44"/>
                    <a:pt x="101" y="44"/>
                    <a:pt x="102" y="43"/>
                  </a:cubicBezTo>
                  <a:cubicBezTo>
                    <a:pt x="102" y="43"/>
                    <a:pt x="102" y="43"/>
                    <a:pt x="103" y="42"/>
                  </a:cubicBezTo>
                  <a:cubicBezTo>
                    <a:pt x="108" y="40"/>
                    <a:pt x="113" y="37"/>
                    <a:pt x="118" y="33"/>
                  </a:cubicBezTo>
                  <a:cubicBezTo>
                    <a:pt x="118" y="33"/>
                    <a:pt x="118" y="33"/>
                    <a:pt x="118" y="33"/>
                  </a:cubicBezTo>
                  <a:cubicBezTo>
                    <a:pt x="120" y="32"/>
                    <a:pt x="121" y="31"/>
                    <a:pt x="122" y="30"/>
                  </a:cubicBezTo>
                  <a:cubicBezTo>
                    <a:pt x="122" y="30"/>
                    <a:pt x="122" y="30"/>
                    <a:pt x="123" y="30"/>
                  </a:cubicBezTo>
                  <a:cubicBezTo>
                    <a:pt x="134" y="21"/>
                    <a:pt x="144" y="13"/>
                    <a:pt x="148" y="9"/>
                  </a:cubicBezTo>
                  <a:cubicBezTo>
                    <a:pt x="156" y="0"/>
                    <a:pt x="161" y="9"/>
                    <a:pt x="161" y="9"/>
                  </a:cubicBezTo>
                  <a:cubicBezTo>
                    <a:pt x="161" y="9"/>
                    <a:pt x="163" y="13"/>
                    <a:pt x="167" y="18"/>
                  </a:cubicBezTo>
                  <a:cubicBezTo>
                    <a:pt x="167" y="18"/>
                    <a:pt x="167" y="18"/>
                    <a:pt x="167" y="18"/>
                  </a:cubicBezTo>
                  <a:cubicBezTo>
                    <a:pt x="167" y="19"/>
                    <a:pt x="167" y="19"/>
                    <a:pt x="167" y="19"/>
                  </a:cubicBezTo>
                  <a:cubicBezTo>
                    <a:pt x="167" y="22"/>
                    <a:pt x="168" y="26"/>
                    <a:pt x="167"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p:cNvSpPr>
            <p:nvPr userDrawn="1"/>
          </p:nvSpPr>
          <p:spPr bwMode="auto">
            <a:xfrm>
              <a:off x="4557675" y="1983582"/>
              <a:ext cx="57150" cy="298450"/>
            </a:xfrm>
            <a:custGeom>
              <a:avLst/>
              <a:gdLst>
                <a:gd name="T0" fmla="*/ 71 w 72"/>
                <a:gd name="T1" fmla="*/ 232 h 377"/>
                <a:gd name="T2" fmla="*/ 42 w 72"/>
                <a:gd name="T3" fmla="*/ 357 h 377"/>
                <a:gd name="T4" fmla="*/ 8 w 72"/>
                <a:gd name="T5" fmla="*/ 235 h 377"/>
                <a:gd name="T6" fmla="*/ 8 w 72"/>
                <a:gd name="T7" fmla="*/ 234 h 377"/>
                <a:gd name="T8" fmla="*/ 18 w 72"/>
                <a:gd name="T9" fmla="*/ 52 h 377"/>
                <a:gd name="T10" fmla="*/ 9 w 72"/>
                <a:gd name="T11" fmla="*/ 21 h 377"/>
                <a:gd name="T12" fmla="*/ 17 w 72"/>
                <a:gd name="T13" fmla="*/ 0 h 377"/>
                <a:gd name="T14" fmla="*/ 19 w 72"/>
                <a:gd name="T15" fmla="*/ 1 h 377"/>
                <a:gd name="T16" fmla="*/ 37 w 72"/>
                <a:gd name="T17" fmla="*/ 6 h 377"/>
                <a:gd name="T18" fmla="*/ 52 w 72"/>
                <a:gd name="T19" fmla="*/ 2 h 377"/>
                <a:gd name="T20" fmla="*/ 53 w 72"/>
                <a:gd name="T21" fmla="*/ 2 h 377"/>
                <a:gd name="T22" fmla="*/ 53 w 72"/>
                <a:gd name="T23" fmla="*/ 2 h 377"/>
                <a:gd name="T24" fmla="*/ 54 w 72"/>
                <a:gd name="T25" fmla="*/ 2 h 377"/>
                <a:gd name="T26" fmla="*/ 62 w 72"/>
                <a:gd name="T27" fmla="*/ 19 h 377"/>
                <a:gd name="T28" fmla="*/ 51 w 72"/>
                <a:gd name="T29" fmla="*/ 44 h 377"/>
                <a:gd name="T30" fmla="*/ 71 w 72"/>
                <a:gd name="T31" fmla="*/ 23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377">
                  <a:moveTo>
                    <a:pt x="71" y="232"/>
                  </a:moveTo>
                  <a:cubicBezTo>
                    <a:pt x="46" y="305"/>
                    <a:pt x="40" y="377"/>
                    <a:pt x="42" y="357"/>
                  </a:cubicBezTo>
                  <a:cubicBezTo>
                    <a:pt x="42" y="345"/>
                    <a:pt x="9" y="238"/>
                    <a:pt x="8" y="235"/>
                  </a:cubicBezTo>
                  <a:cubicBezTo>
                    <a:pt x="8" y="234"/>
                    <a:pt x="8" y="234"/>
                    <a:pt x="8" y="234"/>
                  </a:cubicBezTo>
                  <a:cubicBezTo>
                    <a:pt x="0" y="165"/>
                    <a:pt x="18" y="59"/>
                    <a:pt x="18" y="52"/>
                  </a:cubicBezTo>
                  <a:cubicBezTo>
                    <a:pt x="20" y="30"/>
                    <a:pt x="10" y="28"/>
                    <a:pt x="9" y="21"/>
                  </a:cubicBezTo>
                  <a:cubicBezTo>
                    <a:pt x="9" y="17"/>
                    <a:pt x="14" y="5"/>
                    <a:pt x="17" y="0"/>
                  </a:cubicBezTo>
                  <a:cubicBezTo>
                    <a:pt x="18" y="0"/>
                    <a:pt x="18" y="0"/>
                    <a:pt x="19" y="1"/>
                  </a:cubicBezTo>
                  <a:cubicBezTo>
                    <a:pt x="25" y="4"/>
                    <a:pt x="32" y="6"/>
                    <a:pt x="37" y="6"/>
                  </a:cubicBezTo>
                  <a:cubicBezTo>
                    <a:pt x="41" y="6"/>
                    <a:pt x="46" y="5"/>
                    <a:pt x="52" y="2"/>
                  </a:cubicBezTo>
                  <a:cubicBezTo>
                    <a:pt x="52" y="2"/>
                    <a:pt x="52" y="2"/>
                    <a:pt x="53" y="2"/>
                  </a:cubicBezTo>
                  <a:cubicBezTo>
                    <a:pt x="53" y="2"/>
                    <a:pt x="53" y="2"/>
                    <a:pt x="53" y="2"/>
                  </a:cubicBezTo>
                  <a:cubicBezTo>
                    <a:pt x="53" y="2"/>
                    <a:pt x="53" y="2"/>
                    <a:pt x="54" y="2"/>
                  </a:cubicBezTo>
                  <a:cubicBezTo>
                    <a:pt x="58" y="6"/>
                    <a:pt x="62" y="12"/>
                    <a:pt x="62" y="19"/>
                  </a:cubicBezTo>
                  <a:cubicBezTo>
                    <a:pt x="62" y="26"/>
                    <a:pt x="51" y="31"/>
                    <a:pt x="51" y="44"/>
                  </a:cubicBezTo>
                  <a:cubicBezTo>
                    <a:pt x="51" y="57"/>
                    <a:pt x="72" y="171"/>
                    <a:pt x="71" y="232"/>
                  </a:cubicBezTo>
                  <a:close/>
                </a:path>
              </a:pathLst>
            </a:custGeom>
            <a:solidFill>
              <a:srgbClr val="F367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p:cNvSpPr>
            <p:nvPr userDrawn="1"/>
          </p:nvSpPr>
          <p:spPr bwMode="auto">
            <a:xfrm>
              <a:off x="4587837" y="1985170"/>
              <a:ext cx="26988" cy="296863"/>
            </a:xfrm>
            <a:custGeom>
              <a:avLst/>
              <a:gdLst>
                <a:gd name="T0" fmla="*/ 33 w 34"/>
                <a:gd name="T1" fmla="*/ 230 h 375"/>
                <a:gd name="T2" fmla="*/ 4 w 34"/>
                <a:gd name="T3" fmla="*/ 355 h 375"/>
                <a:gd name="T4" fmla="*/ 0 w 34"/>
                <a:gd name="T5" fmla="*/ 338 h 375"/>
                <a:gd name="T6" fmla="*/ 0 w 34"/>
                <a:gd name="T7" fmla="*/ 4 h 375"/>
                <a:gd name="T8" fmla="*/ 14 w 34"/>
                <a:gd name="T9" fmla="*/ 0 h 375"/>
                <a:gd name="T10" fmla="*/ 15 w 34"/>
                <a:gd name="T11" fmla="*/ 0 h 375"/>
                <a:gd name="T12" fmla="*/ 15 w 34"/>
                <a:gd name="T13" fmla="*/ 0 h 375"/>
                <a:gd name="T14" fmla="*/ 16 w 34"/>
                <a:gd name="T15" fmla="*/ 0 h 375"/>
                <a:gd name="T16" fmla="*/ 24 w 34"/>
                <a:gd name="T17" fmla="*/ 17 h 375"/>
                <a:gd name="T18" fmla="*/ 13 w 34"/>
                <a:gd name="T19" fmla="*/ 42 h 375"/>
                <a:gd name="T20" fmla="*/ 33 w 34"/>
                <a:gd name="T21" fmla="*/ 23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75">
                  <a:moveTo>
                    <a:pt x="33" y="230"/>
                  </a:moveTo>
                  <a:cubicBezTo>
                    <a:pt x="8" y="303"/>
                    <a:pt x="2" y="375"/>
                    <a:pt x="4" y="355"/>
                  </a:cubicBezTo>
                  <a:cubicBezTo>
                    <a:pt x="4" y="353"/>
                    <a:pt x="2" y="346"/>
                    <a:pt x="0" y="338"/>
                  </a:cubicBezTo>
                  <a:cubicBezTo>
                    <a:pt x="0" y="4"/>
                    <a:pt x="0" y="4"/>
                    <a:pt x="0" y="4"/>
                  </a:cubicBezTo>
                  <a:cubicBezTo>
                    <a:pt x="4" y="4"/>
                    <a:pt x="9" y="2"/>
                    <a:pt x="14" y="0"/>
                  </a:cubicBezTo>
                  <a:cubicBezTo>
                    <a:pt x="14" y="0"/>
                    <a:pt x="14" y="0"/>
                    <a:pt x="15" y="0"/>
                  </a:cubicBezTo>
                  <a:cubicBezTo>
                    <a:pt x="15" y="0"/>
                    <a:pt x="15" y="0"/>
                    <a:pt x="15" y="0"/>
                  </a:cubicBezTo>
                  <a:cubicBezTo>
                    <a:pt x="15" y="0"/>
                    <a:pt x="15" y="0"/>
                    <a:pt x="16" y="0"/>
                  </a:cubicBezTo>
                  <a:cubicBezTo>
                    <a:pt x="20" y="4"/>
                    <a:pt x="24" y="10"/>
                    <a:pt x="24" y="17"/>
                  </a:cubicBezTo>
                  <a:cubicBezTo>
                    <a:pt x="24" y="24"/>
                    <a:pt x="13" y="29"/>
                    <a:pt x="13" y="42"/>
                  </a:cubicBezTo>
                  <a:cubicBezTo>
                    <a:pt x="13" y="55"/>
                    <a:pt x="34" y="169"/>
                    <a:pt x="33" y="230"/>
                  </a:cubicBezTo>
                  <a:close/>
                </a:path>
              </a:pathLst>
            </a:custGeom>
            <a:solidFill>
              <a:srgbClr val="DE5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userDrawn="1"/>
          </p:nvSpPr>
          <p:spPr bwMode="auto">
            <a:xfrm>
              <a:off x="4611650" y="3186907"/>
              <a:ext cx="158750" cy="133350"/>
            </a:xfrm>
            <a:custGeom>
              <a:avLst/>
              <a:gdLst>
                <a:gd name="T0" fmla="*/ 11 w 199"/>
                <a:gd name="T1" fmla="*/ 16 h 168"/>
                <a:gd name="T2" fmla="*/ 4 w 199"/>
                <a:gd name="T3" fmla="*/ 65 h 168"/>
                <a:gd name="T4" fmla="*/ 8 w 199"/>
                <a:gd name="T5" fmla="*/ 93 h 168"/>
                <a:gd name="T6" fmla="*/ 49 w 199"/>
                <a:gd name="T7" fmla="*/ 117 h 168"/>
                <a:gd name="T8" fmla="*/ 61 w 199"/>
                <a:gd name="T9" fmla="*/ 128 h 168"/>
                <a:gd name="T10" fmla="*/ 155 w 199"/>
                <a:gd name="T11" fmla="*/ 157 h 168"/>
                <a:gd name="T12" fmla="*/ 183 w 199"/>
                <a:gd name="T13" fmla="*/ 105 h 168"/>
                <a:gd name="T14" fmla="*/ 115 w 199"/>
                <a:gd name="T15" fmla="*/ 52 h 168"/>
                <a:gd name="T16" fmla="*/ 105 w 199"/>
                <a:gd name="T17" fmla="*/ 12 h 168"/>
                <a:gd name="T18" fmla="*/ 35 w 199"/>
                <a:gd name="T19" fmla="*/ 0 h 168"/>
                <a:gd name="T20" fmla="*/ 11 w 199"/>
                <a:gd name="T21"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168">
                  <a:moveTo>
                    <a:pt x="11" y="16"/>
                  </a:moveTo>
                  <a:cubicBezTo>
                    <a:pt x="11" y="16"/>
                    <a:pt x="2" y="49"/>
                    <a:pt x="4" y="65"/>
                  </a:cubicBezTo>
                  <a:cubicBezTo>
                    <a:pt x="4" y="65"/>
                    <a:pt x="0" y="87"/>
                    <a:pt x="8" y="93"/>
                  </a:cubicBezTo>
                  <a:cubicBezTo>
                    <a:pt x="13" y="97"/>
                    <a:pt x="37" y="117"/>
                    <a:pt x="49" y="117"/>
                  </a:cubicBezTo>
                  <a:cubicBezTo>
                    <a:pt x="61" y="117"/>
                    <a:pt x="57" y="116"/>
                    <a:pt x="61" y="128"/>
                  </a:cubicBezTo>
                  <a:cubicBezTo>
                    <a:pt x="65" y="140"/>
                    <a:pt x="111" y="168"/>
                    <a:pt x="155" y="157"/>
                  </a:cubicBezTo>
                  <a:cubicBezTo>
                    <a:pt x="199" y="146"/>
                    <a:pt x="190" y="127"/>
                    <a:pt x="183" y="105"/>
                  </a:cubicBezTo>
                  <a:cubicBezTo>
                    <a:pt x="176" y="83"/>
                    <a:pt x="115" y="58"/>
                    <a:pt x="115" y="52"/>
                  </a:cubicBezTo>
                  <a:cubicBezTo>
                    <a:pt x="115" y="46"/>
                    <a:pt x="106" y="14"/>
                    <a:pt x="105" y="12"/>
                  </a:cubicBezTo>
                  <a:cubicBezTo>
                    <a:pt x="104" y="11"/>
                    <a:pt x="35" y="0"/>
                    <a:pt x="35" y="0"/>
                  </a:cubicBezTo>
                  <a:cubicBezTo>
                    <a:pt x="35" y="0"/>
                    <a:pt x="11" y="3"/>
                    <a:pt x="11" y="16"/>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userDrawn="1"/>
          </p:nvSpPr>
          <p:spPr bwMode="auto">
            <a:xfrm>
              <a:off x="4414800" y="3186907"/>
              <a:ext cx="160338" cy="133350"/>
            </a:xfrm>
            <a:custGeom>
              <a:avLst/>
              <a:gdLst>
                <a:gd name="T0" fmla="*/ 189 w 200"/>
                <a:gd name="T1" fmla="*/ 16 h 168"/>
                <a:gd name="T2" fmla="*/ 195 w 200"/>
                <a:gd name="T3" fmla="*/ 65 h 168"/>
                <a:gd name="T4" fmla="*/ 192 w 200"/>
                <a:gd name="T5" fmla="*/ 93 h 168"/>
                <a:gd name="T6" fmla="*/ 151 w 200"/>
                <a:gd name="T7" fmla="*/ 117 h 168"/>
                <a:gd name="T8" fmla="*/ 139 w 200"/>
                <a:gd name="T9" fmla="*/ 128 h 168"/>
                <a:gd name="T10" fmla="*/ 45 w 200"/>
                <a:gd name="T11" fmla="*/ 157 h 168"/>
                <a:gd name="T12" fmla="*/ 17 w 200"/>
                <a:gd name="T13" fmla="*/ 105 h 168"/>
                <a:gd name="T14" fmla="*/ 85 w 200"/>
                <a:gd name="T15" fmla="*/ 52 h 168"/>
                <a:gd name="T16" fmla="*/ 95 w 200"/>
                <a:gd name="T17" fmla="*/ 12 h 168"/>
                <a:gd name="T18" fmla="*/ 165 w 200"/>
                <a:gd name="T19" fmla="*/ 0 h 168"/>
                <a:gd name="T20" fmla="*/ 189 w 200"/>
                <a:gd name="T21"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68">
                  <a:moveTo>
                    <a:pt x="189" y="16"/>
                  </a:moveTo>
                  <a:cubicBezTo>
                    <a:pt x="189" y="16"/>
                    <a:pt x="198" y="49"/>
                    <a:pt x="195" y="65"/>
                  </a:cubicBezTo>
                  <a:cubicBezTo>
                    <a:pt x="195" y="65"/>
                    <a:pt x="200" y="87"/>
                    <a:pt x="192" y="93"/>
                  </a:cubicBezTo>
                  <a:cubicBezTo>
                    <a:pt x="186" y="97"/>
                    <a:pt x="163" y="117"/>
                    <a:pt x="151" y="117"/>
                  </a:cubicBezTo>
                  <a:cubicBezTo>
                    <a:pt x="139" y="117"/>
                    <a:pt x="143" y="116"/>
                    <a:pt x="139" y="128"/>
                  </a:cubicBezTo>
                  <a:cubicBezTo>
                    <a:pt x="134" y="140"/>
                    <a:pt x="89" y="168"/>
                    <a:pt x="45" y="157"/>
                  </a:cubicBezTo>
                  <a:cubicBezTo>
                    <a:pt x="0" y="146"/>
                    <a:pt x="10" y="127"/>
                    <a:pt x="17" y="105"/>
                  </a:cubicBezTo>
                  <a:cubicBezTo>
                    <a:pt x="24" y="83"/>
                    <a:pt x="85" y="58"/>
                    <a:pt x="85" y="52"/>
                  </a:cubicBezTo>
                  <a:cubicBezTo>
                    <a:pt x="85" y="46"/>
                    <a:pt x="94" y="14"/>
                    <a:pt x="95" y="12"/>
                  </a:cubicBezTo>
                  <a:cubicBezTo>
                    <a:pt x="96" y="11"/>
                    <a:pt x="165" y="0"/>
                    <a:pt x="165" y="0"/>
                  </a:cubicBezTo>
                  <a:cubicBezTo>
                    <a:pt x="165" y="0"/>
                    <a:pt x="189" y="3"/>
                    <a:pt x="189" y="16"/>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p:cNvSpPr>
            <p:nvPr userDrawn="1"/>
          </p:nvSpPr>
          <p:spPr bwMode="auto">
            <a:xfrm>
              <a:off x="4522750" y="1950245"/>
              <a:ext cx="66675" cy="65088"/>
            </a:xfrm>
            <a:custGeom>
              <a:avLst/>
              <a:gdLst>
                <a:gd name="T0" fmla="*/ 28 w 84"/>
                <a:gd name="T1" fmla="*/ 17 h 82"/>
                <a:gd name="T2" fmla="*/ 83 w 84"/>
                <a:gd name="T3" fmla="*/ 48 h 82"/>
                <a:gd name="T4" fmla="*/ 51 w 84"/>
                <a:gd name="T5" fmla="*/ 82 h 82"/>
                <a:gd name="T6" fmla="*/ 0 w 84"/>
                <a:gd name="T7" fmla="*/ 44 h 82"/>
                <a:gd name="T8" fmla="*/ 4 w 84"/>
                <a:gd name="T9" fmla="*/ 5 h 82"/>
                <a:gd name="T10" fmla="*/ 17 w 84"/>
                <a:gd name="T11" fmla="*/ 7 h 82"/>
                <a:gd name="T12" fmla="*/ 28 w 84"/>
                <a:gd name="T13" fmla="*/ 17 h 82"/>
              </a:gdLst>
              <a:ahLst/>
              <a:cxnLst>
                <a:cxn ang="0">
                  <a:pos x="T0" y="T1"/>
                </a:cxn>
                <a:cxn ang="0">
                  <a:pos x="T2" y="T3"/>
                </a:cxn>
                <a:cxn ang="0">
                  <a:pos x="T4" y="T5"/>
                </a:cxn>
                <a:cxn ang="0">
                  <a:pos x="T6" y="T7"/>
                </a:cxn>
                <a:cxn ang="0">
                  <a:pos x="T8" y="T9"/>
                </a:cxn>
                <a:cxn ang="0">
                  <a:pos x="T10" y="T11"/>
                </a:cxn>
                <a:cxn ang="0">
                  <a:pos x="T12" y="T13"/>
                </a:cxn>
              </a:cxnLst>
              <a:rect l="0" t="0" r="r" b="b"/>
              <a:pathLst>
                <a:path w="84" h="82">
                  <a:moveTo>
                    <a:pt x="28" y="17"/>
                  </a:moveTo>
                  <a:cubicBezTo>
                    <a:pt x="39" y="26"/>
                    <a:pt x="84" y="48"/>
                    <a:pt x="83" y="48"/>
                  </a:cubicBezTo>
                  <a:cubicBezTo>
                    <a:pt x="48" y="47"/>
                    <a:pt x="51" y="82"/>
                    <a:pt x="51" y="82"/>
                  </a:cubicBezTo>
                  <a:cubicBezTo>
                    <a:pt x="51" y="82"/>
                    <a:pt x="3" y="41"/>
                    <a:pt x="0" y="44"/>
                  </a:cubicBezTo>
                  <a:cubicBezTo>
                    <a:pt x="0" y="44"/>
                    <a:pt x="1" y="7"/>
                    <a:pt x="4" y="5"/>
                  </a:cubicBezTo>
                  <a:cubicBezTo>
                    <a:pt x="8" y="0"/>
                    <a:pt x="13" y="3"/>
                    <a:pt x="17" y="7"/>
                  </a:cubicBezTo>
                  <a:cubicBezTo>
                    <a:pt x="20" y="10"/>
                    <a:pt x="24" y="13"/>
                    <a:pt x="28"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p:cNvSpPr>
              <a:spLocks/>
            </p:cNvSpPr>
            <p:nvPr userDrawn="1"/>
          </p:nvSpPr>
          <p:spPr bwMode="auto">
            <a:xfrm>
              <a:off x="4587837" y="1947070"/>
              <a:ext cx="68263" cy="68263"/>
            </a:xfrm>
            <a:custGeom>
              <a:avLst/>
              <a:gdLst>
                <a:gd name="T0" fmla="*/ 85 w 85"/>
                <a:gd name="T1" fmla="*/ 36 h 85"/>
                <a:gd name="T2" fmla="*/ 85 w 85"/>
                <a:gd name="T3" fmla="*/ 22 h 85"/>
                <a:gd name="T4" fmla="*/ 82 w 85"/>
                <a:gd name="T5" fmla="*/ 16 h 85"/>
                <a:gd name="T6" fmla="*/ 79 w 85"/>
                <a:gd name="T7" fmla="*/ 12 h 85"/>
                <a:gd name="T8" fmla="*/ 77 w 85"/>
                <a:gd name="T9" fmla="*/ 9 h 85"/>
                <a:gd name="T10" fmla="*/ 57 w 85"/>
                <a:gd name="T11" fmla="*/ 16 h 85"/>
                <a:gd name="T12" fmla="*/ 0 w 85"/>
                <a:gd name="T13" fmla="*/ 51 h 85"/>
                <a:gd name="T14" fmla="*/ 28 w 85"/>
                <a:gd name="T15" fmla="*/ 85 h 85"/>
                <a:gd name="T16" fmla="*/ 85 w 85"/>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5" y="36"/>
                  </a:moveTo>
                  <a:cubicBezTo>
                    <a:pt x="85" y="36"/>
                    <a:pt x="85" y="24"/>
                    <a:pt x="85" y="22"/>
                  </a:cubicBezTo>
                  <a:cubicBezTo>
                    <a:pt x="85" y="20"/>
                    <a:pt x="82" y="17"/>
                    <a:pt x="82" y="16"/>
                  </a:cubicBezTo>
                  <a:cubicBezTo>
                    <a:pt x="81" y="14"/>
                    <a:pt x="80" y="13"/>
                    <a:pt x="79" y="12"/>
                  </a:cubicBezTo>
                  <a:cubicBezTo>
                    <a:pt x="78" y="11"/>
                    <a:pt x="78" y="10"/>
                    <a:pt x="77" y="9"/>
                  </a:cubicBezTo>
                  <a:cubicBezTo>
                    <a:pt x="71" y="0"/>
                    <a:pt x="62" y="11"/>
                    <a:pt x="57" y="16"/>
                  </a:cubicBezTo>
                  <a:cubicBezTo>
                    <a:pt x="49" y="22"/>
                    <a:pt x="11" y="50"/>
                    <a:pt x="0" y="51"/>
                  </a:cubicBezTo>
                  <a:cubicBezTo>
                    <a:pt x="32" y="48"/>
                    <a:pt x="28" y="85"/>
                    <a:pt x="28" y="85"/>
                  </a:cubicBezTo>
                  <a:lnTo>
                    <a:pt x="85" y="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45" name="Group 5144"/>
          <p:cNvGrpSpPr/>
          <p:nvPr userDrawn="1"/>
        </p:nvGrpSpPr>
        <p:grpSpPr>
          <a:xfrm flipH="1">
            <a:off x="755576" y="1335882"/>
            <a:ext cx="2295525" cy="3287713"/>
            <a:chOff x="755576" y="1335882"/>
            <a:chExt cx="2295525" cy="3287713"/>
          </a:xfrm>
        </p:grpSpPr>
        <p:sp>
          <p:nvSpPr>
            <p:cNvPr id="15" name="Freeform 6"/>
            <p:cNvSpPr>
              <a:spLocks/>
            </p:cNvSpPr>
            <p:nvPr userDrawn="1"/>
          </p:nvSpPr>
          <p:spPr bwMode="auto">
            <a:xfrm>
              <a:off x="755576" y="1377157"/>
              <a:ext cx="2295525" cy="3246438"/>
            </a:xfrm>
            <a:custGeom>
              <a:avLst/>
              <a:gdLst>
                <a:gd name="T0" fmla="*/ 1446 w 1446"/>
                <a:gd name="T1" fmla="*/ 0 h 2045"/>
                <a:gd name="T2" fmla="*/ 1446 w 1446"/>
                <a:gd name="T3" fmla="*/ 2045 h 2045"/>
                <a:gd name="T4" fmla="*/ 0 w 1446"/>
                <a:gd name="T5" fmla="*/ 2045 h 2045"/>
                <a:gd name="T6" fmla="*/ 0 w 1446"/>
                <a:gd name="T7" fmla="*/ 306 h 2045"/>
                <a:gd name="T8" fmla="*/ 307 w 1446"/>
                <a:gd name="T9" fmla="*/ 0 h 2045"/>
                <a:gd name="T10" fmla="*/ 1446 w 1446"/>
                <a:gd name="T11" fmla="*/ 0 h 2045"/>
              </a:gdLst>
              <a:ahLst/>
              <a:cxnLst>
                <a:cxn ang="0">
                  <a:pos x="T0" y="T1"/>
                </a:cxn>
                <a:cxn ang="0">
                  <a:pos x="T2" y="T3"/>
                </a:cxn>
                <a:cxn ang="0">
                  <a:pos x="T4" y="T5"/>
                </a:cxn>
                <a:cxn ang="0">
                  <a:pos x="T6" y="T7"/>
                </a:cxn>
                <a:cxn ang="0">
                  <a:pos x="T8" y="T9"/>
                </a:cxn>
                <a:cxn ang="0">
                  <a:pos x="T10" y="T11"/>
                </a:cxn>
              </a:cxnLst>
              <a:rect l="0" t="0" r="r" b="b"/>
              <a:pathLst>
                <a:path w="1446" h="2045">
                  <a:moveTo>
                    <a:pt x="1446" y="0"/>
                  </a:moveTo>
                  <a:lnTo>
                    <a:pt x="1446" y="2045"/>
                  </a:lnTo>
                  <a:lnTo>
                    <a:pt x="0" y="2045"/>
                  </a:lnTo>
                  <a:lnTo>
                    <a:pt x="0" y="306"/>
                  </a:lnTo>
                  <a:lnTo>
                    <a:pt x="307" y="0"/>
                  </a:lnTo>
                  <a:lnTo>
                    <a:pt x="144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userDrawn="1"/>
          </p:nvSpPr>
          <p:spPr bwMode="auto">
            <a:xfrm>
              <a:off x="755576" y="1335882"/>
              <a:ext cx="487363" cy="485775"/>
            </a:xfrm>
            <a:custGeom>
              <a:avLst/>
              <a:gdLst>
                <a:gd name="T0" fmla="*/ 307 w 307"/>
                <a:gd name="T1" fmla="*/ 0 h 306"/>
                <a:gd name="T2" fmla="*/ 0 w 307"/>
                <a:gd name="T3" fmla="*/ 306 h 306"/>
                <a:gd name="T4" fmla="*/ 0 w 307"/>
                <a:gd name="T5" fmla="*/ 0 h 306"/>
                <a:gd name="T6" fmla="*/ 307 w 307"/>
                <a:gd name="T7" fmla="*/ 0 h 306"/>
              </a:gdLst>
              <a:ahLst/>
              <a:cxnLst>
                <a:cxn ang="0">
                  <a:pos x="T0" y="T1"/>
                </a:cxn>
                <a:cxn ang="0">
                  <a:pos x="T2" y="T3"/>
                </a:cxn>
                <a:cxn ang="0">
                  <a:pos x="T4" y="T5"/>
                </a:cxn>
                <a:cxn ang="0">
                  <a:pos x="T6" y="T7"/>
                </a:cxn>
              </a:cxnLst>
              <a:rect l="0" t="0" r="r" b="b"/>
              <a:pathLst>
                <a:path w="307" h="306">
                  <a:moveTo>
                    <a:pt x="307" y="0"/>
                  </a:moveTo>
                  <a:lnTo>
                    <a:pt x="0" y="306"/>
                  </a:lnTo>
                  <a:lnTo>
                    <a:pt x="0" y="0"/>
                  </a:lnTo>
                  <a:lnTo>
                    <a:pt x="307"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44" name="Group 5143"/>
          <p:cNvGrpSpPr/>
          <p:nvPr userDrawn="1"/>
        </p:nvGrpSpPr>
        <p:grpSpPr>
          <a:xfrm>
            <a:off x="1666801" y="1753395"/>
            <a:ext cx="481013" cy="1560512"/>
            <a:chOff x="1666801" y="1753395"/>
            <a:chExt cx="481013" cy="1560512"/>
          </a:xfrm>
        </p:grpSpPr>
        <p:sp>
          <p:nvSpPr>
            <p:cNvPr id="41" name="Freeform 32"/>
            <p:cNvSpPr>
              <a:spLocks/>
            </p:cNvSpPr>
            <p:nvPr userDrawn="1"/>
          </p:nvSpPr>
          <p:spPr bwMode="auto">
            <a:xfrm>
              <a:off x="1725539" y="2416970"/>
              <a:ext cx="349250" cy="814388"/>
            </a:xfrm>
            <a:custGeom>
              <a:avLst/>
              <a:gdLst>
                <a:gd name="T0" fmla="*/ 424 w 441"/>
                <a:gd name="T1" fmla="*/ 104 h 1025"/>
                <a:gd name="T2" fmla="*/ 221 w 441"/>
                <a:gd name="T3" fmla="*/ 1 h 1025"/>
                <a:gd name="T4" fmla="*/ 221 w 441"/>
                <a:gd name="T5" fmla="*/ 0 h 1025"/>
                <a:gd name="T6" fmla="*/ 220 w 441"/>
                <a:gd name="T7" fmla="*/ 0 h 1025"/>
                <a:gd name="T8" fmla="*/ 219 w 441"/>
                <a:gd name="T9" fmla="*/ 0 h 1025"/>
                <a:gd name="T10" fmla="*/ 219 w 441"/>
                <a:gd name="T11" fmla="*/ 1 h 1025"/>
                <a:gd name="T12" fmla="*/ 17 w 441"/>
                <a:gd name="T13" fmla="*/ 104 h 1025"/>
                <a:gd name="T14" fmla="*/ 35 w 441"/>
                <a:gd name="T15" fmla="*/ 437 h 1025"/>
                <a:gd name="T16" fmla="*/ 37 w 441"/>
                <a:gd name="T17" fmla="*/ 619 h 1025"/>
                <a:gd name="T18" fmla="*/ 46 w 441"/>
                <a:gd name="T19" fmla="*/ 1000 h 1025"/>
                <a:gd name="T20" fmla="*/ 168 w 441"/>
                <a:gd name="T21" fmla="*/ 1000 h 1025"/>
                <a:gd name="T22" fmla="*/ 159 w 441"/>
                <a:gd name="T23" fmla="*/ 633 h 1025"/>
                <a:gd name="T24" fmla="*/ 220 w 441"/>
                <a:gd name="T25" fmla="*/ 269 h 1025"/>
                <a:gd name="T26" fmla="*/ 281 w 441"/>
                <a:gd name="T27" fmla="*/ 633 h 1025"/>
                <a:gd name="T28" fmla="*/ 272 w 441"/>
                <a:gd name="T29" fmla="*/ 1000 h 1025"/>
                <a:gd name="T30" fmla="*/ 395 w 441"/>
                <a:gd name="T31" fmla="*/ 1000 h 1025"/>
                <a:gd name="T32" fmla="*/ 404 w 441"/>
                <a:gd name="T33" fmla="*/ 619 h 1025"/>
                <a:gd name="T34" fmla="*/ 406 w 441"/>
                <a:gd name="T35" fmla="*/ 437 h 1025"/>
                <a:gd name="T36" fmla="*/ 424 w 441"/>
                <a:gd name="T37" fmla="*/ 104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 h="1025">
                  <a:moveTo>
                    <a:pt x="424" y="104"/>
                  </a:moveTo>
                  <a:cubicBezTo>
                    <a:pt x="408" y="63"/>
                    <a:pt x="241" y="7"/>
                    <a:pt x="221" y="1"/>
                  </a:cubicBezTo>
                  <a:cubicBezTo>
                    <a:pt x="221" y="0"/>
                    <a:pt x="221" y="0"/>
                    <a:pt x="221" y="0"/>
                  </a:cubicBezTo>
                  <a:cubicBezTo>
                    <a:pt x="221" y="0"/>
                    <a:pt x="221" y="0"/>
                    <a:pt x="220" y="0"/>
                  </a:cubicBezTo>
                  <a:cubicBezTo>
                    <a:pt x="220" y="0"/>
                    <a:pt x="219" y="0"/>
                    <a:pt x="219" y="0"/>
                  </a:cubicBezTo>
                  <a:cubicBezTo>
                    <a:pt x="219" y="0"/>
                    <a:pt x="219" y="0"/>
                    <a:pt x="219" y="1"/>
                  </a:cubicBezTo>
                  <a:cubicBezTo>
                    <a:pt x="200" y="7"/>
                    <a:pt x="32" y="63"/>
                    <a:pt x="17" y="104"/>
                  </a:cubicBezTo>
                  <a:cubicBezTo>
                    <a:pt x="0" y="147"/>
                    <a:pt x="27" y="385"/>
                    <a:pt x="35" y="437"/>
                  </a:cubicBezTo>
                  <a:cubicBezTo>
                    <a:pt x="42" y="489"/>
                    <a:pt x="46" y="533"/>
                    <a:pt x="37" y="619"/>
                  </a:cubicBezTo>
                  <a:cubicBezTo>
                    <a:pt x="28" y="705"/>
                    <a:pt x="46" y="1000"/>
                    <a:pt x="46" y="1000"/>
                  </a:cubicBezTo>
                  <a:cubicBezTo>
                    <a:pt x="78" y="1025"/>
                    <a:pt x="163" y="1001"/>
                    <a:pt x="168" y="1000"/>
                  </a:cubicBezTo>
                  <a:cubicBezTo>
                    <a:pt x="174" y="999"/>
                    <a:pt x="159" y="633"/>
                    <a:pt x="159" y="633"/>
                  </a:cubicBezTo>
                  <a:cubicBezTo>
                    <a:pt x="156" y="450"/>
                    <a:pt x="212" y="290"/>
                    <a:pt x="220" y="269"/>
                  </a:cubicBezTo>
                  <a:cubicBezTo>
                    <a:pt x="228" y="290"/>
                    <a:pt x="285" y="450"/>
                    <a:pt x="281" y="633"/>
                  </a:cubicBezTo>
                  <a:cubicBezTo>
                    <a:pt x="281" y="633"/>
                    <a:pt x="267" y="999"/>
                    <a:pt x="272" y="1000"/>
                  </a:cubicBezTo>
                  <a:cubicBezTo>
                    <a:pt x="277" y="1001"/>
                    <a:pt x="362" y="1025"/>
                    <a:pt x="395" y="1000"/>
                  </a:cubicBezTo>
                  <a:cubicBezTo>
                    <a:pt x="395" y="1000"/>
                    <a:pt x="413" y="705"/>
                    <a:pt x="404" y="619"/>
                  </a:cubicBezTo>
                  <a:cubicBezTo>
                    <a:pt x="395" y="533"/>
                    <a:pt x="398" y="489"/>
                    <a:pt x="406" y="437"/>
                  </a:cubicBezTo>
                  <a:cubicBezTo>
                    <a:pt x="414" y="385"/>
                    <a:pt x="441" y="147"/>
                    <a:pt x="424" y="104"/>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p:cNvSpPr>
              <a:spLocks/>
            </p:cNvSpPr>
            <p:nvPr userDrawn="1"/>
          </p:nvSpPr>
          <p:spPr bwMode="auto">
            <a:xfrm>
              <a:off x="1706489" y="2251870"/>
              <a:ext cx="390525" cy="327025"/>
            </a:xfrm>
            <a:custGeom>
              <a:avLst/>
              <a:gdLst>
                <a:gd name="T0" fmla="*/ 449 w 493"/>
                <a:gd name="T1" fmla="*/ 231 h 412"/>
                <a:gd name="T2" fmla="*/ 417 w 493"/>
                <a:gd name="T3" fmla="*/ 0 h 412"/>
                <a:gd name="T4" fmla="*/ 76 w 493"/>
                <a:gd name="T5" fmla="*/ 0 h 412"/>
                <a:gd name="T6" fmla="*/ 44 w 493"/>
                <a:gd name="T7" fmla="*/ 231 h 412"/>
                <a:gd name="T8" fmla="*/ 111 w 493"/>
                <a:gd name="T9" fmla="*/ 386 h 412"/>
                <a:gd name="T10" fmla="*/ 383 w 493"/>
                <a:gd name="T11" fmla="*/ 386 h 412"/>
                <a:gd name="T12" fmla="*/ 449 w 493"/>
                <a:gd name="T13" fmla="*/ 231 h 412"/>
              </a:gdLst>
              <a:ahLst/>
              <a:cxnLst>
                <a:cxn ang="0">
                  <a:pos x="T0" y="T1"/>
                </a:cxn>
                <a:cxn ang="0">
                  <a:pos x="T2" y="T3"/>
                </a:cxn>
                <a:cxn ang="0">
                  <a:pos x="T4" y="T5"/>
                </a:cxn>
                <a:cxn ang="0">
                  <a:pos x="T6" y="T7"/>
                </a:cxn>
                <a:cxn ang="0">
                  <a:pos x="T8" y="T9"/>
                </a:cxn>
                <a:cxn ang="0">
                  <a:pos x="T10" y="T11"/>
                </a:cxn>
                <a:cxn ang="0">
                  <a:pos x="T12" y="T13"/>
                </a:cxn>
              </a:cxnLst>
              <a:rect l="0" t="0" r="r" b="b"/>
              <a:pathLst>
                <a:path w="493" h="412">
                  <a:moveTo>
                    <a:pt x="449" y="231"/>
                  </a:moveTo>
                  <a:cubicBezTo>
                    <a:pt x="406" y="49"/>
                    <a:pt x="414" y="9"/>
                    <a:pt x="417" y="0"/>
                  </a:cubicBezTo>
                  <a:cubicBezTo>
                    <a:pt x="76" y="0"/>
                    <a:pt x="76" y="0"/>
                    <a:pt x="76" y="0"/>
                  </a:cubicBezTo>
                  <a:cubicBezTo>
                    <a:pt x="79" y="9"/>
                    <a:pt x="88" y="49"/>
                    <a:pt x="44" y="231"/>
                  </a:cubicBezTo>
                  <a:cubicBezTo>
                    <a:pt x="0" y="412"/>
                    <a:pt x="8" y="409"/>
                    <a:pt x="111" y="386"/>
                  </a:cubicBezTo>
                  <a:cubicBezTo>
                    <a:pt x="214" y="362"/>
                    <a:pt x="280" y="362"/>
                    <a:pt x="383" y="386"/>
                  </a:cubicBezTo>
                  <a:cubicBezTo>
                    <a:pt x="486" y="409"/>
                    <a:pt x="493" y="412"/>
                    <a:pt x="449" y="231"/>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userDrawn="1"/>
          </p:nvSpPr>
          <p:spPr bwMode="auto">
            <a:xfrm>
              <a:off x="1850951" y="2001045"/>
              <a:ext cx="106363" cy="133350"/>
            </a:xfrm>
            <a:custGeom>
              <a:avLst/>
              <a:gdLst>
                <a:gd name="T0" fmla="*/ 67 w 67"/>
                <a:gd name="T1" fmla="*/ 84 h 84"/>
                <a:gd name="T2" fmla="*/ 3 w 67"/>
                <a:gd name="T3" fmla="*/ 84 h 84"/>
                <a:gd name="T4" fmla="*/ 0 w 67"/>
                <a:gd name="T5" fmla="*/ 1 h 84"/>
                <a:gd name="T6" fmla="*/ 67 w 67"/>
                <a:gd name="T7" fmla="*/ 0 h 84"/>
                <a:gd name="T8" fmla="*/ 67 w 67"/>
                <a:gd name="T9" fmla="*/ 84 h 84"/>
              </a:gdLst>
              <a:ahLst/>
              <a:cxnLst>
                <a:cxn ang="0">
                  <a:pos x="T0" y="T1"/>
                </a:cxn>
                <a:cxn ang="0">
                  <a:pos x="T2" y="T3"/>
                </a:cxn>
                <a:cxn ang="0">
                  <a:pos x="T4" y="T5"/>
                </a:cxn>
                <a:cxn ang="0">
                  <a:pos x="T6" y="T7"/>
                </a:cxn>
                <a:cxn ang="0">
                  <a:pos x="T8" y="T9"/>
                </a:cxn>
              </a:cxnLst>
              <a:rect l="0" t="0" r="r" b="b"/>
              <a:pathLst>
                <a:path w="67" h="84">
                  <a:moveTo>
                    <a:pt x="67" y="84"/>
                  </a:moveTo>
                  <a:lnTo>
                    <a:pt x="3" y="84"/>
                  </a:lnTo>
                  <a:lnTo>
                    <a:pt x="0" y="1"/>
                  </a:lnTo>
                  <a:lnTo>
                    <a:pt x="67" y="0"/>
                  </a:lnTo>
                  <a:lnTo>
                    <a:pt x="67" y="84"/>
                  </a:ln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p:cNvSpPr>
              <a:spLocks/>
            </p:cNvSpPr>
            <p:nvPr userDrawn="1"/>
          </p:nvSpPr>
          <p:spPr bwMode="auto">
            <a:xfrm>
              <a:off x="1816026" y="1916907"/>
              <a:ext cx="173038" cy="119063"/>
            </a:xfrm>
            <a:custGeom>
              <a:avLst/>
              <a:gdLst>
                <a:gd name="T0" fmla="*/ 218 w 218"/>
                <a:gd name="T1" fmla="*/ 7 h 151"/>
                <a:gd name="T2" fmla="*/ 109 w 218"/>
                <a:gd name="T3" fmla="*/ 151 h 151"/>
                <a:gd name="T4" fmla="*/ 0 w 218"/>
                <a:gd name="T5" fmla="*/ 7 h 151"/>
                <a:gd name="T6" fmla="*/ 0 w 218"/>
                <a:gd name="T7" fmla="*/ 0 h 151"/>
                <a:gd name="T8" fmla="*/ 109 w 218"/>
                <a:gd name="T9" fmla="*/ 140 h 151"/>
                <a:gd name="T10" fmla="*/ 218 w 218"/>
                <a:gd name="T11" fmla="*/ 0 h 151"/>
                <a:gd name="T12" fmla="*/ 218 w 218"/>
                <a:gd name="T13" fmla="*/ 7 h 151"/>
              </a:gdLst>
              <a:ahLst/>
              <a:cxnLst>
                <a:cxn ang="0">
                  <a:pos x="T0" y="T1"/>
                </a:cxn>
                <a:cxn ang="0">
                  <a:pos x="T2" y="T3"/>
                </a:cxn>
                <a:cxn ang="0">
                  <a:pos x="T4" y="T5"/>
                </a:cxn>
                <a:cxn ang="0">
                  <a:pos x="T6" y="T7"/>
                </a:cxn>
                <a:cxn ang="0">
                  <a:pos x="T8" y="T9"/>
                </a:cxn>
                <a:cxn ang="0">
                  <a:pos x="T10" y="T11"/>
                </a:cxn>
                <a:cxn ang="0">
                  <a:pos x="T12" y="T13"/>
                </a:cxn>
              </a:cxnLst>
              <a:rect l="0" t="0" r="r" b="b"/>
              <a:pathLst>
                <a:path w="218" h="151">
                  <a:moveTo>
                    <a:pt x="218" y="7"/>
                  </a:moveTo>
                  <a:cubicBezTo>
                    <a:pt x="218" y="87"/>
                    <a:pt x="145" y="151"/>
                    <a:pt x="109" y="151"/>
                  </a:cubicBezTo>
                  <a:cubicBezTo>
                    <a:pt x="73" y="151"/>
                    <a:pt x="0" y="87"/>
                    <a:pt x="0" y="7"/>
                  </a:cubicBezTo>
                  <a:cubicBezTo>
                    <a:pt x="0" y="4"/>
                    <a:pt x="0" y="2"/>
                    <a:pt x="0" y="0"/>
                  </a:cubicBezTo>
                  <a:cubicBezTo>
                    <a:pt x="3" y="78"/>
                    <a:pt x="74" y="140"/>
                    <a:pt x="109" y="140"/>
                  </a:cubicBezTo>
                  <a:cubicBezTo>
                    <a:pt x="145" y="140"/>
                    <a:pt x="215" y="78"/>
                    <a:pt x="218" y="0"/>
                  </a:cubicBezTo>
                  <a:cubicBezTo>
                    <a:pt x="218" y="2"/>
                    <a:pt x="218" y="4"/>
                    <a:pt x="218" y="7"/>
                  </a:cubicBezTo>
                  <a:close/>
                </a:path>
              </a:pathLst>
            </a:custGeom>
            <a:solidFill>
              <a:srgbClr val="EAA4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p:cNvSpPr>
              <a:spLocks/>
            </p:cNvSpPr>
            <p:nvPr userDrawn="1"/>
          </p:nvSpPr>
          <p:spPr bwMode="auto">
            <a:xfrm>
              <a:off x="1816026" y="1797845"/>
              <a:ext cx="173038" cy="230188"/>
            </a:xfrm>
            <a:custGeom>
              <a:avLst/>
              <a:gdLst>
                <a:gd name="T0" fmla="*/ 109 w 218"/>
                <a:gd name="T1" fmla="*/ 0 h 290"/>
                <a:gd name="T2" fmla="*/ 0 w 218"/>
                <a:gd name="T3" fmla="*/ 145 h 290"/>
                <a:gd name="T4" fmla="*/ 109 w 218"/>
                <a:gd name="T5" fmla="*/ 290 h 290"/>
                <a:gd name="T6" fmla="*/ 218 w 218"/>
                <a:gd name="T7" fmla="*/ 145 h 290"/>
                <a:gd name="T8" fmla="*/ 109 w 218"/>
                <a:gd name="T9" fmla="*/ 0 h 290"/>
              </a:gdLst>
              <a:ahLst/>
              <a:cxnLst>
                <a:cxn ang="0">
                  <a:pos x="T0" y="T1"/>
                </a:cxn>
                <a:cxn ang="0">
                  <a:pos x="T2" y="T3"/>
                </a:cxn>
                <a:cxn ang="0">
                  <a:pos x="T4" y="T5"/>
                </a:cxn>
                <a:cxn ang="0">
                  <a:pos x="T6" y="T7"/>
                </a:cxn>
                <a:cxn ang="0">
                  <a:pos x="T8" y="T9"/>
                </a:cxn>
              </a:cxnLst>
              <a:rect l="0" t="0" r="r" b="b"/>
              <a:pathLst>
                <a:path w="218" h="290">
                  <a:moveTo>
                    <a:pt x="109" y="0"/>
                  </a:moveTo>
                  <a:cubicBezTo>
                    <a:pt x="49" y="0"/>
                    <a:pt x="0" y="65"/>
                    <a:pt x="0" y="145"/>
                  </a:cubicBezTo>
                  <a:cubicBezTo>
                    <a:pt x="0" y="225"/>
                    <a:pt x="73" y="290"/>
                    <a:pt x="109" y="290"/>
                  </a:cubicBezTo>
                  <a:cubicBezTo>
                    <a:pt x="145" y="290"/>
                    <a:pt x="218" y="225"/>
                    <a:pt x="218" y="145"/>
                  </a:cubicBezTo>
                  <a:cubicBezTo>
                    <a:pt x="218" y="65"/>
                    <a:pt x="169" y="0"/>
                    <a:pt x="109" y="0"/>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p:cNvSpPr>
              <a:spLocks/>
            </p:cNvSpPr>
            <p:nvPr userDrawn="1"/>
          </p:nvSpPr>
          <p:spPr bwMode="auto">
            <a:xfrm>
              <a:off x="1901751" y="1797845"/>
              <a:ext cx="87313" cy="230188"/>
            </a:xfrm>
            <a:custGeom>
              <a:avLst/>
              <a:gdLst>
                <a:gd name="T0" fmla="*/ 109 w 109"/>
                <a:gd name="T1" fmla="*/ 145 h 290"/>
                <a:gd name="T2" fmla="*/ 0 w 109"/>
                <a:gd name="T3" fmla="*/ 290 h 290"/>
                <a:gd name="T4" fmla="*/ 0 w 109"/>
                <a:gd name="T5" fmla="*/ 0 h 290"/>
                <a:gd name="T6" fmla="*/ 109 w 109"/>
                <a:gd name="T7" fmla="*/ 145 h 290"/>
              </a:gdLst>
              <a:ahLst/>
              <a:cxnLst>
                <a:cxn ang="0">
                  <a:pos x="T0" y="T1"/>
                </a:cxn>
                <a:cxn ang="0">
                  <a:pos x="T2" y="T3"/>
                </a:cxn>
                <a:cxn ang="0">
                  <a:pos x="T4" y="T5"/>
                </a:cxn>
                <a:cxn ang="0">
                  <a:pos x="T6" y="T7"/>
                </a:cxn>
              </a:cxnLst>
              <a:rect l="0" t="0" r="r" b="b"/>
              <a:pathLst>
                <a:path w="109" h="290">
                  <a:moveTo>
                    <a:pt x="109" y="145"/>
                  </a:moveTo>
                  <a:cubicBezTo>
                    <a:pt x="109" y="225"/>
                    <a:pt x="36" y="290"/>
                    <a:pt x="0" y="290"/>
                  </a:cubicBezTo>
                  <a:cubicBezTo>
                    <a:pt x="0" y="0"/>
                    <a:pt x="0" y="0"/>
                    <a:pt x="0" y="0"/>
                  </a:cubicBezTo>
                  <a:cubicBezTo>
                    <a:pt x="60" y="0"/>
                    <a:pt x="109" y="65"/>
                    <a:pt x="109" y="145"/>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p:cNvSpPr>
              <a:spLocks/>
            </p:cNvSpPr>
            <p:nvPr userDrawn="1"/>
          </p:nvSpPr>
          <p:spPr bwMode="auto">
            <a:xfrm>
              <a:off x="1839839" y="2048670"/>
              <a:ext cx="117475" cy="233363"/>
            </a:xfrm>
            <a:custGeom>
              <a:avLst/>
              <a:gdLst>
                <a:gd name="T0" fmla="*/ 147 w 147"/>
                <a:gd name="T1" fmla="*/ 295 h 295"/>
                <a:gd name="T2" fmla="*/ 0 w 147"/>
                <a:gd name="T3" fmla="*/ 295 h 295"/>
                <a:gd name="T4" fmla="*/ 0 w 147"/>
                <a:gd name="T5" fmla="*/ 0 h 295"/>
                <a:gd name="T6" fmla="*/ 76 w 147"/>
                <a:gd name="T7" fmla="*/ 108 h 295"/>
                <a:gd name="T8" fmla="*/ 147 w 147"/>
                <a:gd name="T9" fmla="*/ 0 h 295"/>
                <a:gd name="T10" fmla="*/ 147 w 147"/>
                <a:gd name="T11" fmla="*/ 295 h 295"/>
              </a:gdLst>
              <a:ahLst/>
              <a:cxnLst>
                <a:cxn ang="0">
                  <a:pos x="T0" y="T1"/>
                </a:cxn>
                <a:cxn ang="0">
                  <a:pos x="T2" y="T3"/>
                </a:cxn>
                <a:cxn ang="0">
                  <a:pos x="T4" y="T5"/>
                </a:cxn>
                <a:cxn ang="0">
                  <a:pos x="T6" y="T7"/>
                </a:cxn>
                <a:cxn ang="0">
                  <a:pos x="T8" y="T9"/>
                </a:cxn>
                <a:cxn ang="0">
                  <a:pos x="T10" y="T11"/>
                </a:cxn>
              </a:cxnLst>
              <a:rect l="0" t="0" r="r" b="b"/>
              <a:pathLst>
                <a:path w="147" h="295">
                  <a:moveTo>
                    <a:pt x="147" y="295"/>
                  </a:moveTo>
                  <a:cubicBezTo>
                    <a:pt x="0" y="295"/>
                    <a:pt x="0" y="295"/>
                    <a:pt x="0" y="295"/>
                  </a:cubicBezTo>
                  <a:cubicBezTo>
                    <a:pt x="0" y="0"/>
                    <a:pt x="0" y="0"/>
                    <a:pt x="0" y="0"/>
                  </a:cubicBezTo>
                  <a:cubicBezTo>
                    <a:pt x="0" y="0"/>
                    <a:pt x="61" y="108"/>
                    <a:pt x="76" y="108"/>
                  </a:cubicBezTo>
                  <a:cubicBezTo>
                    <a:pt x="92" y="108"/>
                    <a:pt x="147" y="0"/>
                    <a:pt x="147" y="0"/>
                  </a:cubicBezTo>
                  <a:lnTo>
                    <a:pt x="147" y="29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p:cNvSpPr>
              <a:spLocks/>
            </p:cNvSpPr>
            <p:nvPr userDrawn="1"/>
          </p:nvSpPr>
          <p:spPr bwMode="auto">
            <a:xfrm>
              <a:off x="1666801" y="2037557"/>
              <a:ext cx="481013" cy="320675"/>
            </a:xfrm>
            <a:custGeom>
              <a:avLst/>
              <a:gdLst>
                <a:gd name="T0" fmla="*/ 550 w 607"/>
                <a:gd name="T1" fmla="*/ 145 h 404"/>
                <a:gd name="T2" fmla="*/ 550 w 607"/>
                <a:gd name="T3" fmla="*/ 145 h 404"/>
                <a:gd name="T4" fmla="*/ 536 w 607"/>
                <a:gd name="T5" fmla="*/ 74 h 404"/>
                <a:gd name="T6" fmla="*/ 359 w 607"/>
                <a:gd name="T7" fmla="*/ 1 h 404"/>
                <a:gd name="T8" fmla="*/ 349 w 607"/>
                <a:gd name="T9" fmla="*/ 8 h 404"/>
                <a:gd name="T10" fmla="*/ 297 w 607"/>
                <a:gd name="T11" fmla="*/ 270 h 404"/>
                <a:gd name="T12" fmla="*/ 245 w 607"/>
                <a:gd name="T13" fmla="*/ 8 h 404"/>
                <a:gd name="T14" fmla="*/ 235 w 607"/>
                <a:gd name="T15" fmla="*/ 1 h 404"/>
                <a:gd name="T16" fmla="*/ 58 w 607"/>
                <a:gd name="T17" fmla="*/ 74 h 404"/>
                <a:gd name="T18" fmla="*/ 34 w 607"/>
                <a:gd name="T19" fmla="*/ 202 h 404"/>
                <a:gd name="T20" fmla="*/ 15 w 607"/>
                <a:gd name="T21" fmla="*/ 375 h 404"/>
                <a:gd name="T22" fmla="*/ 179 w 607"/>
                <a:gd name="T23" fmla="*/ 403 h 404"/>
                <a:gd name="T24" fmla="*/ 304 w 607"/>
                <a:gd name="T25" fmla="*/ 401 h 404"/>
                <a:gd name="T26" fmla="*/ 420 w 607"/>
                <a:gd name="T27" fmla="*/ 403 h 404"/>
                <a:gd name="T28" fmla="*/ 583 w 607"/>
                <a:gd name="T29" fmla="*/ 375 h 404"/>
                <a:gd name="T30" fmla="*/ 550 w 607"/>
                <a:gd name="T31" fmla="*/ 14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7" h="404">
                  <a:moveTo>
                    <a:pt x="550" y="145"/>
                  </a:moveTo>
                  <a:cubicBezTo>
                    <a:pt x="550" y="145"/>
                    <a:pt x="550" y="145"/>
                    <a:pt x="550" y="145"/>
                  </a:cubicBezTo>
                  <a:cubicBezTo>
                    <a:pt x="544" y="116"/>
                    <a:pt x="539" y="89"/>
                    <a:pt x="536" y="74"/>
                  </a:cubicBezTo>
                  <a:cubicBezTo>
                    <a:pt x="528" y="30"/>
                    <a:pt x="403" y="7"/>
                    <a:pt x="359" y="1"/>
                  </a:cubicBezTo>
                  <a:cubicBezTo>
                    <a:pt x="355" y="0"/>
                    <a:pt x="350" y="3"/>
                    <a:pt x="349" y="8"/>
                  </a:cubicBezTo>
                  <a:cubicBezTo>
                    <a:pt x="339" y="51"/>
                    <a:pt x="297" y="270"/>
                    <a:pt x="297" y="270"/>
                  </a:cubicBezTo>
                  <a:cubicBezTo>
                    <a:pt x="297" y="270"/>
                    <a:pt x="256" y="51"/>
                    <a:pt x="245" y="8"/>
                  </a:cubicBezTo>
                  <a:cubicBezTo>
                    <a:pt x="244" y="3"/>
                    <a:pt x="240" y="0"/>
                    <a:pt x="235" y="1"/>
                  </a:cubicBezTo>
                  <a:cubicBezTo>
                    <a:pt x="191" y="7"/>
                    <a:pt x="66" y="30"/>
                    <a:pt x="58" y="74"/>
                  </a:cubicBezTo>
                  <a:cubicBezTo>
                    <a:pt x="53" y="99"/>
                    <a:pt x="43" y="152"/>
                    <a:pt x="34" y="202"/>
                  </a:cubicBezTo>
                  <a:cubicBezTo>
                    <a:pt x="19" y="265"/>
                    <a:pt x="0" y="358"/>
                    <a:pt x="15" y="375"/>
                  </a:cubicBezTo>
                  <a:cubicBezTo>
                    <a:pt x="39" y="399"/>
                    <a:pt x="78" y="403"/>
                    <a:pt x="179" y="403"/>
                  </a:cubicBezTo>
                  <a:cubicBezTo>
                    <a:pt x="260" y="404"/>
                    <a:pt x="273" y="404"/>
                    <a:pt x="304" y="401"/>
                  </a:cubicBezTo>
                  <a:cubicBezTo>
                    <a:pt x="329" y="403"/>
                    <a:pt x="367" y="404"/>
                    <a:pt x="420" y="403"/>
                  </a:cubicBezTo>
                  <a:cubicBezTo>
                    <a:pt x="520" y="403"/>
                    <a:pt x="559" y="399"/>
                    <a:pt x="583" y="375"/>
                  </a:cubicBezTo>
                  <a:cubicBezTo>
                    <a:pt x="607" y="350"/>
                    <a:pt x="550" y="145"/>
                    <a:pt x="550" y="145"/>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p:cNvSpPr>
              <a:spLocks/>
            </p:cNvSpPr>
            <p:nvPr userDrawn="1"/>
          </p:nvSpPr>
          <p:spPr bwMode="auto">
            <a:xfrm>
              <a:off x="1696964" y="1753395"/>
              <a:ext cx="392113" cy="390525"/>
            </a:xfrm>
            <a:custGeom>
              <a:avLst/>
              <a:gdLst>
                <a:gd name="T0" fmla="*/ 461 w 495"/>
                <a:gd name="T1" fmla="*/ 404 h 492"/>
                <a:gd name="T2" fmla="*/ 494 w 495"/>
                <a:gd name="T3" fmla="*/ 424 h 492"/>
                <a:gd name="T4" fmla="*/ 399 w 495"/>
                <a:gd name="T5" fmla="*/ 353 h 492"/>
                <a:gd name="T6" fmla="*/ 385 w 495"/>
                <a:gd name="T7" fmla="*/ 260 h 492"/>
                <a:gd name="T8" fmla="*/ 286 w 495"/>
                <a:gd name="T9" fmla="*/ 35 h 492"/>
                <a:gd name="T10" fmla="*/ 140 w 495"/>
                <a:gd name="T11" fmla="*/ 104 h 492"/>
                <a:gd name="T12" fmla="*/ 125 w 495"/>
                <a:gd name="T13" fmla="*/ 306 h 492"/>
                <a:gd name="T14" fmla="*/ 27 w 495"/>
                <a:gd name="T15" fmla="*/ 468 h 492"/>
                <a:gd name="T16" fmla="*/ 90 w 495"/>
                <a:gd name="T17" fmla="*/ 449 h 492"/>
                <a:gd name="T18" fmla="*/ 60 w 495"/>
                <a:gd name="T19" fmla="*/ 460 h 492"/>
                <a:gd name="T20" fmla="*/ 74 w 495"/>
                <a:gd name="T21" fmla="*/ 463 h 492"/>
                <a:gd name="T22" fmla="*/ 109 w 495"/>
                <a:gd name="T23" fmla="*/ 459 h 492"/>
                <a:gd name="T24" fmla="*/ 78 w 495"/>
                <a:gd name="T25" fmla="*/ 470 h 492"/>
                <a:gd name="T26" fmla="*/ 93 w 495"/>
                <a:gd name="T27" fmla="*/ 473 h 492"/>
                <a:gd name="T28" fmla="*/ 136 w 495"/>
                <a:gd name="T29" fmla="*/ 465 h 492"/>
                <a:gd name="T30" fmla="*/ 94 w 495"/>
                <a:gd name="T31" fmla="*/ 485 h 492"/>
                <a:gd name="T32" fmla="*/ 111 w 495"/>
                <a:gd name="T33" fmla="*/ 489 h 492"/>
                <a:gd name="T34" fmla="*/ 164 w 495"/>
                <a:gd name="T35" fmla="*/ 465 h 492"/>
                <a:gd name="T36" fmla="*/ 189 w 495"/>
                <a:gd name="T37" fmla="*/ 481 h 492"/>
                <a:gd name="T38" fmla="*/ 195 w 495"/>
                <a:gd name="T39" fmla="*/ 313 h 492"/>
                <a:gd name="T40" fmla="*/ 168 w 495"/>
                <a:gd name="T41" fmla="*/ 213 h 492"/>
                <a:gd name="T42" fmla="*/ 315 w 495"/>
                <a:gd name="T43" fmla="*/ 99 h 492"/>
                <a:gd name="T44" fmla="*/ 360 w 495"/>
                <a:gd name="T45" fmla="*/ 162 h 492"/>
                <a:gd name="T46" fmla="*/ 350 w 495"/>
                <a:gd name="T47" fmla="*/ 265 h 492"/>
                <a:gd name="T48" fmla="*/ 294 w 495"/>
                <a:gd name="T49" fmla="*/ 332 h 492"/>
                <a:gd name="T50" fmla="*/ 292 w 495"/>
                <a:gd name="T51" fmla="*/ 450 h 492"/>
                <a:gd name="T52" fmla="*/ 371 w 495"/>
                <a:gd name="T53" fmla="*/ 422 h 492"/>
                <a:gd name="T54" fmla="*/ 440 w 495"/>
                <a:gd name="T55" fmla="*/ 455 h 492"/>
                <a:gd name="T56" fmla="*/ 413 w 495"/>
                <a:gd name="T57" fmla="*/ 410 h 492"/>
                <a:gd name="T58" fmla="*/ 437 w 495"/>
                <a:gd name="T59" fmla="*/ 431 h 492"/>
                <a:gd name="T60" fmla="*/ 448 w 495"/>
                <a:gd name="T61" fmla="*/ 433 h 492"/>
                <a:gd name="T62" fmla="*/ 431 w 495"/>
                <a:gd name="T63" fmla="*/ 406 h 492"/>
                <a:gd name="T64" fmla="*/ 452 w 495"/>
                <a:gd name="T65" fmla="*/ 424 h 492"/>
                <a:gd name="T66" fmla="*/ 461 w 495"/>
                <a:gd name="T67" fmla="*/ 425 h 492"/>
                <a:gd name="T68" fmla="*/ 448 w 495"/>
                <a:gd name="T69" fmla="*/ 408 h 492"/>
                <a:gd name="T70" fmla="*/ 465 w 495"/>
                <a:gd name="T71" fmla="*/ 422 h 492"/>
                <a:gd name="T72" fmla="*/ 474 w 495"/>
                <a:gd name="T73" fmla="*/ 423 h 492"/>
                <a:gd name="T74" fmla="*/ 461 w 495"/>
                <a:gd name="T75" fmla="*/ 404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5" h="492">
                  <a:moveTo>
                    <a:pt x="461" y="404"/>
                  </a:moveTo>
                  <a:cubicBezTo>
                    <a:pt x="482" y="413"/>
                    <a:pt x="494" y="424"/>
                    <a:pt x="494" y="424"/>
                  </a:cubicBezTo>
                  <a:cubicBezTo>
                    <a:pt x="495" y="403"/>
                    <a:pt x="450" y="375"/>
                    <a:pt x="399" y="353"/>
                  </a:cubicBezTo>
                  <a:cubicBezTo>
                    <a:pt x="347" y="331"/>
                    <a:pt x="383" y="292"/>
                    <a:pt x="385" y="260"/>
                  </a:cubicBezTo>
                  <a:cubicBezTo>
                    <a:pt x="405" y="0"/>
                    <a:pt x="286" y="35"/>
                    <a:pt x="286" y="35"/>
                  </a:cubicBezTo>
                  <a:cubicBezTo>
                    <a:pt x="228" y="2"/>
                    <a:pt x="182" y="53"/>
                    <a:pt x="140" y="104"/>
                  </a:cubicBezTo>
                  <a:cubicBezTo>
                    <a:pt x="97" y="154"/>
                    <a:pt x="109" y="272"/>
                    <a:pt x="125" y="306"/>
                  </a:cubicBezTo>
                  <a:cubicBezTo>
                    <a:pt x="157" y="377"/>
                    <a:pt x="0" y="484"/>
                    <a:pt x="27" y="468"/>
                  </a:cubicBezTo>
                  <a:cubicBezTo>
                    <a:pt x="50" y="456"/>
                    <a:pt x="71" y="450"/>
                    <a:pt x="90" y="449"/>
                  </a:cubicBezTo>
                  <a:cubicBezTo>
                    <a:pt x="83" y="455"/>
                    <a:pt x="72" y="459"/>
                    <a:pt x="60" y="460"/>
                  </a:cubicBezTo>
                  <a:cubicBezTo>
                    <a:pt x="64" y="461"/>
                    <a:pt x="69" y="463"/>
                    <a:pt x="74" y="463"/>
                  </a:cubicBezTo>
                  <a:cubicBezTo>
                    <a:pt x="87" y="465"/>
                    <a:pt x="100" y="463"/>
                    <a:pt x="109" y="459"/>
                  </a:cubicBezTo>
                  <a:cubicBezTo>
                    <a:pt x="102" y="465"/>
                    <a:pt x="91" y="469"/>
                    <a:pt x="78" y="470"/>
                  </a:cubicBezTo>
                  <a:cubicBezTo>
                    <a:pt x="83" y="471"/>
                    <a:pt x="88" y="473"/>
                    <a:pt x="93" y="473"/>
                  </a:cubicBezTo>
                  <a:cubicBezTo>
                    <a:pt x="110" y="476"/>
                    <a:pt x="126" y="472"/>
                    <a:pt x="136" y="465"/>
                  </a:cubicBezTo>
                  <a:cubicBezTo>
                    <a:pt x="128" y="476"/>
                    <a:pt x="113" y="483"/>
                    <a:pt x="94" y="485"/>
                  </a:cubicBezTo>
                  <a:cubicBezTo>
                    <a:pt x="100" y="486"/>
                    <a:pt x="105" y="488"/>
                    <a:pt x="111" y="489"/>
                  </a:cubicBezTo>
                  <a:cubicBezTo>
                    <a:pt x="135" y="492"/>
                    <a:pt x="152" y="475"/>
                    <a:pt x="164" y="465"/>
                  </a:cubicBezTo>
                  <a:cubicBezTo>
                    <a:pt x="179" y="473"/>
                    <a:pt x="188" y="481"/>
                    <a:pt x="189" y="481"/>
                  </a:cubicBezTo>
                  <a:cubicBezTo>
                    <a:pt x="166" y="448"/>
                    <a:pt x="291" y="407"/>
                    <a:pt x="195" y="313"/>
                  </a:cubicBezTo>
                  <a:cubicBezTo>
                    <a:pt x="169" y="289"/>
                    <a:pt x="168" y="213"/>
                    <a:pt x="168" y="213"/>
                  </a:cubicBezTo>
                  <a:cubicBezTo>
                    <a:pt x="209" y="213"/>
                    <a:pt x="315" y="99"/>
                    <a:pt x="315" y="99"/>
                  </a:cubicBezTo>
                  <a:cubicBezTo>
                    <a:pt x="315" y="99"/>
                    <a:pt x="356" y="125"/>
                    <a:pt x="360" y="162"/>
                  </a:cubicBezTo>
                  <a:cubicBezTo>
                    <a:pt x="365" y="214"/>
                    <a:pt x="357" y="239"/>
                    <a:pt x="350" y="265"/>
                  </a:cubicBezTo>
                  <a:cubicBezTo>
                    <a:pt x="338" y="306"/>
                    <a:pt x="294" y="332"/>
                    <a:pt x="294" y="332"/>
                  </a:cubicBezTo>
                  <a:cubicBezTo>
                    <a:pt x="294" y="332"/>
                    <a:pt x="303" y="410"/>
                    <a:pt x="292" y="450"/>
                  </a:cubicBezTo>
                  <a:cubicBezTo>
                    <a:pt x="281" y="490"/>
                    <a:pt x="344" y="385"/>
                    <a:pt x="371" y="422"/>
                  </a:cubicBezTo>
                  <a:cubicBezTo>
                    <a:pt x="397" y="460"/>
                    <a:pt x="440" y="455"/>
                    <a:pt x="440" y="455"/>
                  </a:cubicBezTo>
                  <a:cubicBezTo>
                    <a:pt x="440" y="455"/>
                    <a:pt x="418" y="427"/>
                    <a:pt x="413" y="410"/>
                  </a:cubicBezTo>
                  <a:cubicBezTo>
                    <a:pt x="417" y="420"/>
                    <a:pt x="426" y="428"/>
                    <a:pt x="437" y="431"/>
                  </a:cubicBezTo>
                  <a:cubicBezTo>
                    <a:pt x="441" y="432"/>
                    <a:pt x="444" y="433"/>
                    <a:pt x="448" y="433"/>
                  </a:cubicBezTo>
                  <a:cubicBezTo>
                    <a:pt x="438" y="427"/>
                    <a:pt x="432" y="417"/>
                    <a:pt x="431" y="406"/>
                  </a:cubicBezTo>
                  <a:cubicBezTo>
                    <a:pt x="435" y="414"/>
                    <a:pt x="442" y="421"/>
                    <a:pt x="452" y="424"/>
                  </a:cubicBezTo>
                  <a:cubicBezTo>
                    <a:pt x="455" y="425"/>
                    <a:pt x="458" y="425"/>
                    <a:pt x="461" y="425"/>
                  </a:cubicBezTo>
                  <a:cubicBezTo>
                    <a:pt x="455" y="421"/>
                    <a:pt x="450" y="415"/>
                    <a:pt x="448" y="408"/>
                  </a:cubicBezTo>
                  <a:cubicBezTo>
                    <a:pt x="452" y="415"/>
                    <a:pt x="458" y="419"/>
                    <a:pt x="465" y="422"/>
                  </a:cubicBezTo>
                  <a:cubicBezTo>
                    <a:pt x="468" y="422"/>
                    <a:pt x="471" y="423"/>
                    <a:pt x="474" y="423"/>
                  </a:cubicBezTo>
                  <a:cubicBezTo>
                    <a:pt x="467" y="418"/>
                    <a:pt x="462" y="412"/>
                    <a:pt x="461" y="404"/>
                  </a:cubicBezTo>
                  <a:close/>
                </a:path>
              </a:pathLst>
            </a:custGeom>
            <a:solidFill>
              <a:srgbClr val="F367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p:cNvSpPr>
              <a:spLocks/>
            </p:cNvSpPr>
            <p:nvPr userDrawn="1"/>
          </p:nvSpPr>
          <p:spPr bwMode="auto">
            <a:xfrm>
              <a:off x="1901751" y="1753395"/>
              <a:ext cx="187325" cy="388938"/>
            </a:xfrm>
            <a:custGeom>
              <a:avLst/>
              <a:gdLst>
                <a:gd name="T0" fmla="*/ 215 w 236"/>
                <a:gd name="T1" fmla="*/ 423 h 490"/>
                <a:gd name="T2" fmla="*/ 206 w 236"/>
                <a:gd name="T3" fmla="*/ 422 h 490"/>
                <a:gd name="T4" fmla="*/ 189 w 236"/>
                <a:gd name="T5" fmla="*/ 408 h 490"/>
                <a:gd name="T6" fmla="*/ 202 w 236"/>
                <a:gd name="T7" fmla="*/ 425 h 490"/>
                <a:gd name="T8" fmla="*/ 193 w 236"/>
                <a:gd name="T9" fmla="*/ 424 h 490"/>
                <a:gd name="T10" fmla="*/ 172 w 236"/>
                <a:gd name="T11" fmla="*/ 406 h 490"/>
                <a:gd name="T12" fmla="*/ 189 w 236"/>
                <a:gd name="T13" fmla="*/ 433 h 490"/>
                <a:gd name="T14" fmla="*/ 178 w 236"/>
                <a:gd name="T15" fmla="*/ 431 h 490"/>
                <a:gd name="T16" fmla="*/ 154 w 236"/>
                <a:gd name="T17" fmla="*/ 410 h 490"/>
                <a:gd name="T18" fmla="*/ 181 w 236"/>
                <a:gd name="T19" fmla="*/ 455 h 490"/>
                <a:gd name="T20" fmla="*/ 112 w 236"/>
                <a:gd name="T21" fmla="*/ 422 h 490"/>
                <a:gd name="T22" fmla="*/ 33 w 236"/>
                <a:gd name="T23" fmla="*/ 450 h 490"/>
                <a:gd name="T24" fmla="*/ 35 w 236"/>
                <a:gd name="T25" fmla="*/ 332 h 490"/>
                <a:gd name="T26" fmla="*/ 83 w 236"/>
                <a:gd name="T27" fmla="*/ 265 h 490"/>
                <a:gd name="T28" fmla="*/ 90 w 236"/>
                <a:gd name="T29" fmla="*/ 167 h 490"/>
                <a:gd name="T30" fmla="*/ 56 w 236"/>
                <a:gd name="T31" fmla="*/ 99 h 490"/>
                <a:gd name="T32" fmla="*/ 0 w 236"/>
                <a:gd name="T33" fmla="*/ 154 h 490"/>
                <a:gd name="T34" fmla="*/ 0 w 236"/>
                <a:gd name="T35" fmla="*/ 25 h 490"/>
                <a:gd name="T36" fmla="*/ 27 w 236"/>
                <a:gd name="T37" fmla="*/ 35 h 490"/>
                <a:gd name="T38" fmla="*/ 126 w 236"/>
                <a:gd name="T39" fmla="*/ 260 h 490"/>
                <a:gd name="T40" fmla="*/ 140 w 236"/>
                <a:gd name="T41" fmla="*/ 353 h 490"/>
                <a:gd name="T42" fmla="*/ 235 w 236"/>
                <a:gd name="T43" fmla="*/ 424 h 490"/>
                <a:gd name="T44" fmla="*/ 202 w 236"/>
                <a:gd name="T45" fmla="*/ 404 h 490"/>
                <a:gd name="T46" fmla="*/ 215 w 236"/>
                <a:gd name="T47" fmla="*/ 42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 h="490">
                  <a:moveTo>
                    <a:pt x="215" y="423"/>
                  </a:moveTo>
                  <a:cubicBezTo>
                    <a:pt x="212" y="423"/>
                    <a:pt x="209" y="422"/>
                    <a:pt x="206" y="422"/>
                  </a:cubicBezTo>
                  <a:cubicBezTo>
                    <a:pt x="199" y="419"/>
                    <a:pt x="193" y="415"/>
                    <a:pt x="189" y="408"/>
                  </a:cubicBezTo>
                  <a:cubicBezTo>
                    <a:pt x="191" y="415"/>
                    <a:pt x="196" y="421"/>
                    <a:pt x="202" y="425"/>
                  </a:cubicBezTo>
                  <a:cubicBezTo>
                    <a:pt x="199" y="425"/>
                    <a:pt x="196" y="425"/>
                    <a:pt x="193" y="424"/>
                  </a:cubicBezTo>
                  <a:cubicBezTo>
                    <a:pt x="183" y="421"/>
                    <a:pt x="176" y="414"/>
                    <a:pt x="172" y="406"/>
                  </a:cubicBezTo>
                  <a:cubicBezTo>
                    <a:pt x="173" y="417"/>
                    <a:pt x="179" y="427"/>
                    <a:pt x="189" y="433"/>
                  </a:cubicBezTo>
                  <a:cubicBezTo>
                    <a:pt x="185" y="433"/>
                    <a:pt x="182" y="432"/>
                    <a:pt x="178" y="431"/>
                  </a:cubicBezTo>
                  <a:cubicBezTo>
                    <a:pt x="167" y="428"/>
                    <a:pt x="158" y="420"/>
                    <a:pt x="154" y="410"/>
                  </a:cubicBezTo>
                  <a:cubicBezTo>
                    <a:pt x="159" y="427"/>
                    <a:pt x="181" y="455"/>
                    <a:pt x="181" y="455"/>
                  </a:cubicBezTo>
                  <a:cubicBezTo>
                    <a:pt x="181" y="455"/>
                    <a:pt x="138" y="460"/>
                    <a:pt x="112" y="422"/>
                  </a:cubicBezTo>
                  <a:cubicBezTo>
                    <a:pt x="85" y="385"/>
                    <a:pt x="22" y="490"/>
                    <a:pt x="33" y="450"/>
                  </a:cubicBezTo>
                  <a:cubicBezTo>
                    <a:pt x="44" y="410"/>
                    <a:pt x="35" y="332"/>
                    <a:pt x="35" y="332"/>
                  </a:cubicBezTo>
                  <a:cubicBezTo>
                    <a:pt x="35" y="332"/>
                    <a:pt x="71" y="306"/>
                    <a:pt x="83" y="265"/>
                  </a:cubicBezTo>
                  <a:cubicBezTo>
                    <a:pt x="90" y="239"/>
                    <a:pt x="95" y="220"/>
                    <a:pt x="90" y="167"/>
                  </a:cubicBezTo>
                  <a:cubicBezTo>
                    <a:pt x="86" y="130"/>
                    <a:pt x="56" y="99"/>
                    <a:pt x="56" y="99"/>
                  </a:cubicBezTo>
                  <a:cubicBezTo>
                    <a:pt x="56" y="99"/>
                    <a:pt x="31" y="126"/>
                    <a:pt x="0" y="154"/>
                  </a:cubicBezTo>
                  <a:cubicBezTo>
                    <a:pt x="0" y="25"/>
                    <a:pt x="0" y="25"/>
                    <a:pt x="0" y="25"/>
                  </a:cubicBezTo>
                  <a:cubicBezTo>
                    <a:pt x="9" y="27"/>
                    <a:pt x="18" y="30"/>
                    <a:pt x="27" y="35"/>
                  </a:cubicBezTo>
                  <a:cubicBezTo>
                    <a:pt x="27" y="35"/>
                    <a:pt x="146" y="0"/>
                    <a:pt x="126" y="260"/>
                  </a:cubicBezTo>
                  <a:cubicBezTo>
                    <a:pt x="124" y="292"/>
                    <a:pt x="88" y="331"/>
                    <a:pt x="140" y="353"/>
                  </a:cubicBezTo>
                  <a:cubicBezTo>
                    <a:pt x="191" y="375"/>
                    <a:pt x="236" y="403"/>
                    <a:pt x="235" y="424"/>
                  </a:cubicBezTo>
                  <a:cubicBezTo>
                    <a:pt x="235" y="424"/>
                    <a:pt x="223" y="413"/>
                    <a:pt x="202" y="404"/>
                  </a:cubicBezTo>
                  <a:cubicBezTo>
                    <a:pt x="203" y="412"/>
                    <a:pt x="208" y="418"/>
                    <a:pt x="215" y="423"/>
                  </a:cubicBezTo>
                  <a:close/>
                </a:path>
              </a:pathLst>
            </a:custGeom>
            <a:solidFill>
              <a:srgbClr val="DE5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p:cNvSpPr>
              <a:spLocks/>
            </p:cNvSpPr>
            <p:nvPr userDrawn="1"/>
          </p:nvSpPr>
          <p:spPr bwMode="auto">
            <a:xfrm>
              <a:off x="1693789" y="2258220"/>
              <a:ext cx="157163" cy="85725"/>
            </a:xfrm>
            <a:custGeom>
              <a:avLst/>
              <a:gdLst>
                <a:gd name="T0" fmla="*/ 193 w 197"/>
                <a:gd name="T1" fmla="*/ 108 h 108"/>
                <a:gd name="T2" fmla="*/ 134 w 197"/>
                <a:gd name="T3" fmla="*/ 108 h 108"/>
                <a:gd name="T4" fmla="*/ 83 w 197"/>
                <a:gd name="T5" fmla="*/ 89 h 108"/>
                <a:gd name="T6" fmla="*/ 52 w 197"/>
                <a:gd name="T7" fmla="*/ 85 h 108"/>
                <a:gd name="T8" fmla="*/ 32 w 197"/>
                <a:gd name="T9" fmla="*/ 85 h 108"/>
                <a:gd name="T10" fmla="*/ 30 w 197"/>
                <a:gd name="T11" fmla="*/ 86 h 108"/>
                <a:gd name="T12" fmla="*/ 20 w 197"/>
                <a:gd name="T13" fmla="*/ 82 h 108"/>
                <a:gd name="T14" fmla="*/ 28 w 197"/>
                <a:gd name="T15" fmla="*/ 75 h 108"/>
                <a:gd name="T16" fmla="*/ 29 w 197"/>
                <a:gd name="T17" fmla="*/ 75 h 108"/>
                <a:gd name="T18" fmla="*/ 29 w 197"/>
                <a:gd name="T19" fmla="*/ 74 h 108"/>
                <a:gd name="T20" fmla="*/ 79 w 197"/>
                <a:gd name="T21" fmla="*/ 69 h 108"/>
                <a:gd name="T22" fmla="*/ 51 w 197"/>
                <a:gd name="T23" fmla="*/ 62 h 108"/>
                <a:gd name="T24" fmla="*/ 15 w 197"/>
                <a:gd name="T25" fmla="*/ 63 h 108"/>
                <a:gd name="T26" fmla="*/ 14 w 197"/>
                <a:gd name="T27" fmla="*/ 63 h 108"/>
                <a:gd name="T28" fmla="*/ 14 w 197"/>
                <a:gd name="T29" fmla="*/ 63 h 108"/>
                <a:gd name="T30" fmla="*/ 14 w 197"/>
                <a:gd name="T31" fmla="*/ 63 h 108"/>
                <a:gd name="T32" fmla="*/ 13 w 197"/>
                <a:gd name="T33" fmla="*/ 63 h 108"/>
                <a:gd name="T34" fmla="*/ 13 w 197"/>
                <a:gd name="T35" fmla="*/ 63 h 108"/>
                <a:gd name="T36" fmla="*/ 3 w 197"/>
                <a:gd name="T37" fmla="*/ 59 h 108"/>
                <a:gd name="T38" fmla="*/ 10 w 197"/>
                <a:gd name="T39" fmla="*/ 50 h 108"/>
                <a:gd name="T40" fmla="*/ 10 w 197"/>
                <a:gd name="T41" fmla="*/ 50 h 108"/>
                <a:gd name="T42" fmla="*/ 71 w 197"/>
                <a:gd name="T43" fmla="*/ 46 h 108"/>
                <a:gd name="T44" fmla="*/ 73 w 197"/>
                <a:gd name="T45" fmla="*/ 45 h 108"/>
                <a:gd name="T46" fmla="*/ 45 w 197"/>
                <a:gd name="T47" fmla="*/ 37 h 108"/>
                <a:gd name="T48" fmla="*/ 13 w 197"/>
                <a:gd name="T49" fmla="*/ 40 h 108"/>
                <a:gd name="T50" fmla="*/ 13 w 197"/>
                <a:gd name="T51" fmla="*/ 40 h 108"/>
                <a:gd name="T52" fmla="*/ 1 w 197"/>
                <a:gd name="T53" fmla="*/ 36 h 108"/>
                <a:gd name="T54" fmla="*/ 9 w 197"/>
                <a:gd name="T55" fmla="*/ 27 h 108"/>
                <a:gd name="T56" fmla="*/ 14 w 197"/>
                <a:gd name="T57" fmla="*/ 26 h 108"/>
                <a:gd name="T58" fmla="*/ 29 w 197"/>
                <a:gd name="T59" fmla="*/ 22 h 108"/>
                <a:gd name="T60" fmla="*/ 74 w 197"/>
                <a:gd name="T61" fmla="*/ 28 h 108"/>
                <a:gd name="T62" fmla="*/ 83 w 197"/>
                <a:gd name="T63" fmla="*/ 28 h 108"/>
                <a:gd name="T64" fmla="*/ 74 w 197"/>
                <a:gd name="T65" fmla="*/ 23 h 108"/>
                <a:gd name="T66" fmla="*/ 50 w 197"/>
                <a:gd name="T67" fmla="*/ 15 h 108"/>
                <a:gd name="T68" fmla="*/ 28 w 197"/>
                <a:gd name="T69" fmla="*/ 13 h 108"/>
                <a:gd name="T70" fmla="*/ 18 w 197"/>
                <a:gd name="T71" fmla="*/ 6 h 108"/>
                <a:gd name="T72" fmla="*/ 28 w 197"/>
                <a:gd name="T73" fmla="*/ 0 h 108"/>
                <a:gd name="T74" fmla="*/ 30 w 197"/>
                <a:gd name="T75" fmla="*/ 0 h 108"/>
                <a:gd name="T76" fmla="*/ 30 w 197"/>
                <a:gd name="T77" fmla="*/ 0 h 108"/>
                <a:gd name="T78" fmla="*/ 70 w 197"/>
                <a:gd name="T79" fmla="*/ 2 h 108"/>
                <a:gd name="T80" fmla="*/ 105 w 197"/>
                <a:gd name="T81" fmla="*/ 22 h 108"/>
                <a:gd name="T82" fmla="*/ 153 w 197"/>
                <a:gd name="T83" fmla="*/ 55 h 108"/>
                <a:gd name="T84" fmla="*/ 195 w 197"/>
                <a:gd name="T85" fmla="*/ 61 h 108"/>
                <a:gd name="T86" fmla="*/ 193 w 197"/>
                <a:gd name="T8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08">
                  <a:moveTo>
                    <a:pt x="193" y="108"/>
                  </a:moveTo>
                  <a:cubicBezTo>
                    <a:pt x="134" y="108"/>
                    <a:pt x="134" y="108"/>
                    <a:pt x="134" y="108"/>
                  </a:cubicBezTo>
                  <a:cubicBezTo>
                    <a:pt x="115" y="108"/>
                    <a:pt x="88" y="91"/>
                    <a:pt x="83" y="89"/>
                  </a:cubicBezTo>
                  <a:cubicBezTo>
                    <a:pt x="79" y="87"/>
                    <a:pt x="74" y="85"/>
                    <a:pt x="52" y="85"/>
                  </a:cubicBezTo>
                  <a:cubicBezTo>
                    <a:pt x="41" y="85"/>
                    <a:pt x="35" y="85"/>
                    <a:pt x="32" y="85"/>
                  </a:cubicBezTo>
                  <a:cubicBezTo>
                    <a:pt x="31" y="86"/>
                    <a:pt x="31" y="86"/>
                    <a:pt x="30" y="86"/>
                  </a:cubicBezTo>
                  <a:cubicBezTo>
                    <a:pt x="25" y="87"/>
                    <a:pt x="21" y="85"/>
                    <a:pt x="20" y="82"/>
                  </a:cubicBezTo>
                  <a:cubicBezTo>
                    <a:pt x="20" y="79"/>
                    <a:pt x="23" y="76"/>
                    <a:pt x="28" y="75"/>
                  </a:cubicBezTo>
                  <a:cubicBezTo>
                    <a:pt x="28" y="75"/>
                    <a:pt x="28" y="75"/>
                    <a:pt x="29" y="75"/>
                  </a:cubicBezTo>
                  <a:cubicBezTo>
                    <a:pt x="29" y="74"/>
                    <a:pt x="29" y="74"/>
                    <a:pt x="29" y="74"/>
                  </a:cubicBezTo>
                  <a:cubicBezTo>
                    <a:pt x="36" y="73"/>
                    <a:pt x="74" y="70"/>
                    <a:pt x="79" y="69"/>
                  </a:cubicBezTo>
                  <a:cubicBezTo>
                    <a:pt x="84" y="67"/>
                    <a:pt x="68" y="65"/>
                    <a:pt x="51" y="62"/>
                  </a:cubicBezTo>
                  <a:cubicBezTo>
                    <a:pt x="36" y="60"/>
                    <a:pt x="19" y="63"/>
                    <a:pt x="15" y="63"/>
                  </a:cubicBezTo>
                  <a:cubicBezTo>
                    <a:pt x="14" y="63"/>
                    <a:pt x="14" y="63"/>
                    <a:pt x="14" y="63"/>
                  </a:cubicBezTo>
                  <a:cubicBezTo>
                    <a:pt x="14" y="63"/>
                    <a:pt x="14" y="63"/>
                    <a:pt x="14" y="63"/>
                  </a:cubicBezTo>
                  <a:cubicBezTo>
                    <a:pt x="14" y="63"/>
                    <a:pt x="14" y="63"/>
                    <a:pt x="14" y="63"/>
                  </a:cubicBezTo>
                  <a:cubicBezTo>
                    <a:pt x="13" y="63"/>
                    <a:pt x="13" y="63"/>
                    <a:pt x="13" y="63"/>
                  </a:cubicBezTo>
                  <a:cubicBezTo>
                    <a:pt x="13" y="63"/>
                    <a:pt x="13" y="63"/>
                    <a:pt x="13" y="63"/>
                  </a:cubicBezTo>
                  <a:cubicBezTo>
                    <a:pt x="8" y="64"/>
                    <a:pt x="3" y="62"/>
                    <a:pt x="3" y="59"/>
                  </a:cubicBezTo>
                  <a:cubicBezTo>
                    <a:pt x="2" y="55"/>
                    <a:pt x="5" y="51"/>
                    <a:pt x="10" y="50"/>
                  </a:cubicBezTo>
                  <a:cubicBezTo>
                    <a:pt x="10" y="50"/>
                    <a:pt x="10" y="50"/>
                    <a:pt x="10" y="50"/>
                  </a:cubicBezTo>
                  <a:cubicBezTo>
                    <a:pt x="21" y="43"/>
                    <a:pt x="67" y="45"/>
                    <a:pt x="71" y="46"/>
                  </a:cubicBezTo>
                  <a:cubicBezTo>
                    <a:pt x="76" y="47"/>
                    <a:pt x="73" y="45"/>
                    <a:pt x="73" y="45"/>
                  </a:cubicBezTo>
                  <a:cubicBezTo>
                    <a:pt x="73" y="45"/>
                    <a:pt x="58" y="40"/>
                    <a:pt x="45" y="37"/>
                  </a:cubicBezTo>
                  <a:cubicBezTo>
                    <a:pt x="32" y="34"/>
                    <a:pt x="14" y="39"/>
                    <a:pt x="13" y="40"/>
                  </a:cubicBezTo>
                  <a:cubicBezTo>
                    <a:pt x="13" y="40"/>
                    <a:pt x="13" y="40"/>
                    <a:pt x="13" y="40"/>
                  </a:cubicBezTo>
                  <a:cubicBezTo>
                    <a:pt x="8" y="41"/>
                    <a:pt x="3" y="40"/>
                    <a:pt x="1" y="36"/>
                  </a:cubicBezTo>
                  <a:cubicBezTo>
                    <a:pt x="0" y="33"/>
                    <a:pt x="4" y="29"/>
                    <a:pt x="9" y="27"/>
                  </a:cubicBezTo>
                  <a:cubicBezTo>
                    <a:pt x="11" y="26"/>
                    <a:pt x="12" y="26"/>
                    <a:pt x="14" y="26"/>
                  </a:cubicBezTo>
                  <a:cubicBezTo>
                    <a:pt x="29" y="22"/>
                    <a:pt x="29" y="22"/>
                    <a:pt x="29" y="22"/>
                  </a:cubicBezTo>
                  <a:cubicBezTo>
                    <a:pt x="46" y="18"/>
                    <a:pt x="64" y="24"/>
                    <a:pt x="74" y="28"/>
                  </a:cubicBezTo>
                  <a:cubicBezTo>
                    <a:pt x="85" y="33"/>
                    <a:pt x="83" y="28"/>
                    <a:pt x="83" y="28"/>
                  </a:cubicBezTo>
                  <a:cubicBezTo>
                    <a:pt x="83" y="28"/>
                    <a:pt x="78" y="25"/>
                    <a:pt x="74" y="23"/>
                  </a:cubicBezTo>
                  <a:cubicBezTo>
                    <a:pt x="70" y="20"/>
                    <a:pt x="63" y="17"/>
                    <a:pt x="50" y="15"/>
                  </a:cubicBezTo>
                  <a:cubicBezTo>
                    <a:pt x="37" y="13"/>
                    <a:pt x="28" y="13"/>
                    <a:pt x="28" y="13"/>
                  </a:cubicBezTo>
                  <a:cubicBezTo>
                    <a:pt x="22" y="13"/>
                    <a:pt x="18" y="10"/>
                    <a:pt x="18" y="6"/>
                  </a:cubicBezTo>
                  <a:cubicBezTo>
                    <a:pt x="18" y="3"/>
                    <a:pt x="22" y="0"/>
                    <a:pt x="28" y="0"/>
                  </a:cubicBezTo>
                  <a:cubicBezTo>
                    <a:pt x="29" y="0"/>
                    <a:pt x="29" y="0"/>
                    <a:pt x="30" y="0"/>
                  </a:cubicBezTo>
                  <a:cubicBezTo>
                    <a:pt x="30" y="0"/>
                    <a:pt x="30" y="0"/>
                    <a:pt x="30" y="0"/>
                  </a:cubicBezTo>
                  <a:cubicBezTo>
                    <a:pt x="38" y="0"/>
                    <a:pt x="66" y="0"/>
                    <a:pt x="70" y="2"/>
                  </a:cubicBezTo>
                  <a:cubicBezTo>
                    <a:pt x="74" y="4"/>
                    <a:pt x="91" y="16"/>
                    <a:pt x="105" y="22"/>
                  </a:cubicBezTo>
                  <a:cubicBezTo>
                    <a:pt x="120" y="28"/>
                    <a:pt x="132" y="42"/>
                    <a:pt x="153" y="55"/>
                  </a:cubicBezTo>
                  <a:cubicBezTo>
                    <a:pt x="174" y="67"/>
                    <a:pt x="195" y="61"/>
                    <a:pt x="195" y="61"/>
                  </a:cubicBezTo>
                  <a:cubicBezTo>
                    <a:pt x="195" y="61"/>
                    <a:pt x="197" y="108"/>
                    <a:pt x="193" y="108"/>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p:cNvSpPr>
              <a:spLocks/>
            </p:cNvSpPr>
            <p:nvPr userDrawn="1"/>
          </p:nvSpPr>
          <p:spPr bwMode="auto">
            <a:xfrm>
              <a:off x="1698551" y="2258220"/>
              <a:ext cx="0" cy="0"/>
            </a:xfrm>
            <a:custGeom>
              <a:avLst/>
              <a:gdLst/>
              <a:ahLst/>
              <a:cxnLst>
                <a:cxn ang="0">
                  <a:pos x="0" y="0"/>
                </a:cxn>
                <a:cxn ang="0">
                  <a:pos x="0" y="0"/>
                </a:cxn>
              </a:cxnLst>
              <a:rect l="0" t="0" r="r" b="b"/>
              <a:pathLst>
                <a:path>
                  <a:moveTo>
                    <a:pt x="0" y="0"/>
                  </a:moveTo>
                  <a:cubicBezTo>
                    <a:pt x="0" y="0"/>
                    <a:pt x="0" y="0"/>
                    <a:pt x="0" y="0"/>
                  </a:cubicBezTo>
                </a:path>
              </a:pathLst>
            </a:custGeom>
            <a:solidFill>
              <a:srgbClr val="DDAE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p:cNvSpPr>
              <a:spLocks/>
            </p:cNvSpPr>
            <p:nvPr userDrawn="1"/>
          </p:nvSpPr>
          <p:spPr bwMode="auto">
            <a:xfrm>
              <a:off x="1987476" y="2215357"/>
              <a:ext cx="76200" cy="73025"/>
            </a:xfrm>
            <a:custGeom>
              <a:avLst/>
              <a:gdLst>
                <a:gd name="T0" fmla="*/ 92 w 96"/>
                <a:gd name="T1" fmla="*/ 18 h 92"/>
                <a:gd name="T2" fmla="*/ 80 w 96"/>
                <a:gd name="T3" fmla="*/ 34 h 92"/>
                <a:gd name="T4" fmla="*/ 42 w 96"/>
                <a:gd name="T5" fmla="*/ 86 h 92"/>
                <a:gd name="T6" fmla="*/ 0 w 96"/>
                <a:gd name="T7" fmla="*/ 92 h 92"/>
                <a:gd name="T8" fmla="*/ 21 w 96"/>
                <a:gd name="T9" fmla="*/ 55 h 92"/>
                <a:gd name="T10" fmla="*/ 50 w 96"/>
                <a:gd name="T11" fmla="*/ 9 h 92"/>
                <a:gd name="T12" fmla="*/ 52 w 96"/>
                <a:gd name="T13" fmla="*/ 6 h 92"/>
                <a:gd name="T14" fmla="*/ 52 w 96"/>
                <a:gd name="T15" fmla="*/ 6 h 92"/>
                <a:gd name="T16" fmla="*/ 52 w 96"/>
                <a:gd name="T17" fmla="*/ 6 h 92"/>
                <a:gd name="T18" fmla="*/ 63 w 96"/>
                <a:gd name="T19" fmla="*/ 2 h 92"/>
                <a:gd name="T20" fmla="*/ 65 w 96"/>
                <a:gd name="T21" fmla="*/ 15 h 92"/>
                <a:gd name="T22" fmla="*/ 65 w 96"/>
                <a:gd name="T23" fmla="*/ 15 h 92"/>
                <a:gd name="T24" fmla="*/ 33 w 96"/>
                <a:gd name="T25" fmla="*/ 69 h 92"/>
                <a:gd name="T26" fmla="*/ 72 w 96"/>
                <a:gd name="T27" fmla="*/ 16 h 92"/>
                <a:gd name="T28" fmla="*/ 72 w 96"/>
                <a:gd name="T29" fmla="*/ 16 h 92"/>
                <a:gd name="T30" fmla="*/ 77 w 96"/>
                <a:gd name="T31" fmla="*/ 9 h 92"/>
                <a:gd name="T32" fmla="*/ 78 w 96"/>
                <a:gd name="T33" fmla="*/ 9 h 92"/>
                <a:gd name="T34" fmla="*/ 78 w 96"/>
                <a:gd name="T35" fmla="*/ 8 h 92"/>
                <a:gd name="T36" fmla="*/ 78 w 96"/>
                <a:gd name="T37" fmla="*/ 8 h 92"/>
                <a:gd name="T38" fmla="*/ 78 w 96"/>
                <a:gd name="T39" fmla="*/ 8 h 92"/>
                <a:gd name="T40" fmla="*/ 93 w 96"/>
                <a:gd name="T41" fmla="*/ 4 h 92"/>
                <a:gd name="T42" fmla="*/ 92 w 96"/>
                <a:gd name="T4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92">
                  <a:moveTo>
                    <a:pt x="92" y="18"/>
                  </a:moveTo>
                  <a:cubicBezTo>
                    <a:pt x="92" y="18"/>
                    <a:pt x="87" y="25"/>
                    <a:pt x="80" y="34"/>
                  </a:cubicBezTo>
                  <a:cubicBezTo>
                    <a:pt x="67" y="50"/>
                    <a:pt x="49" y="74"/>
                    <a:pt x="42" y="86"/>
                  </a:cubicBezTo>
                  <a:cubicBezTo>
                    <a:pt x="26" y="90"/>
                    <a:pt x="11" y="92"/>
                    <a:pt x="0" y="92"/>
                  </a:cubicBezTo>
                  <a:cubicBezTo>
                    <a:pt x="7" y="80"/>
                    <a:pt x="19" y="60"/>
                    <a:pt x="21" y="55"/>
                  </a:cubicBezTo>
                  <a:cubicBezTo>
                    <a:pt x="23" y="49"/>
                    <a:pt x="44" y="18"/>
                    <a:pt x="50" y="9"/>
                  </a:cubicBezTo>
                  <a:cubicBezTo>
                    <a:pt x="51" y="7"/>
                    <a:pt x="51" y="6"/>
                    <a:pt x="52" y="6"/>
                  </a:cubicBezTo>
                  <a:cubicBezTo>
                    <a:pt x="52" y="6"/>
                    <a:pt x="52" y="6"/>
                    <a:pt x="52" y="6"/>
                  </a:cubicBezTo>
                  <a:cubicBezTo>
                    <a:pt x="52" y="6"/>
                    <a:pt x="52" y="6"/>
                    <a:pt x="52" y="6"/>
                  </a:cubicBezTo>
                  <a:cubicBezTo>
                    <a:pt x="55" y="2"/>
                    <a:pt x="60" y="0"/>
                    <a:pt x="63" y="2"/>
                  </a:cubicBezTo>
                  <a:cubicBezTo>
                    <a:pt x="68" y="4"/>
                    <a:pt x="68" y="10"/>
                    <a:pt x="65" y="15"/>
                  </a:cubicBezTo>
                  <a:cubicBezTo>
                    <a:pt x="65" y="15"/>
                    <a:pt x="65" y="15"/>
                    <a:pt x="65" y="15"/>
                  </a:cubicBezTo>
                  <a:cubicBezTo>
                    <a:pt x="65" y="16"/>
                    <a:pt x="46" y="48"/>
                    <a:pt x="33" y="69"/>
                  </a:cubicBezTo>
                  <a:cubicBezTo>
                    <a:pt x="46" y="52"/>
                    <a:pt x="63" y="28"/>
                    <a:pt x="72" y="16"/>
                  </a:cubicBezTo>
                  <a:cubicBezTo>
                    <a:pt x="72" y="16"/>
                    <a:pt x="72" y="16"/>
                    <a:pt x="72" y="16"/>
                  </a:cubicBezTo>
                  <a:cubicBezTo>
                    <a:pt x="75" y="13"/>
                    <a:pt x="76" y="10"/>
                    <a:pt x="77" y="9"/>
                  </a:cubicBezTo>
                  <a:cubicBezTo>
                    <a:pt x="78" y="9"/>
                    <a:pt x="78" y="9"/>
                    <a:pt x="78" y="9"/>
                  </a:cubicBezTo>
                  <a:cubicBezTo>
                    <a:pt x="78" y="9"/>
                    <a:pt x="78" y="9"/>
                    <a:pt x="78" y="8"/>
                  </a:cubicBezTo>
                  <a:cubicBezTo>
                    <a:pt x="78" y="8"/>
                    <a:pt x="78" y="8"/>
                    <a:pt x="78" y="8"/>
                  </a:cubicBezTo>
                  <a:cubicBezTo>
                    <a:pt x="78" y="8"/>
                    <a:pt x="78" y="8"/>
                    <a:pt x="78" y="8"/>
                  </a:cubicBezTo>
                  <a:cubicBezTo>
                    <a:pt x="82" y="3"/>
                    <a:pt x="89" y="1"/>
                    <a:pt x="93" y="4"/>
                  </a:cubicBezTo>
                  <a:cubicBezTo>
                    <a:pt x="96" y="7"/>
                    <a:pt x="96" y="13"/>
                    <a:pt x="92" y="18"/>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p:cNvSpPr>
              <a:spLocks/>
            </p:cNvSpPr>
            <p:nvPr userDrawn="1"/>
          </p:nvSpPr>
          <p:spPr bwMode="auto">
            <a:xfrm>
              <a:off x="2022401" y="2229645"/>
              <a:ext cx="49213" cy="53975"/>
            </a:xfrm>
            <a:custGeom>
              <a:avLst/>
              <a:gdLst>
                <a:gd name="T0" fmla="*/ 59 w 62"/>
                <a:gd name="T1" fmla="*/ 15 h 67"/>
                <a:gd name="T2" fmla="*/ 58 w 62"/>
                <a:gd name="T3" fmla="*/ 16 h 67"/>
                <a:gd name="T4" fmla="*/ 58 w 62"/>
                <a:gd name="T5" fmla="*/ 16 h 67"/>
                <a:gd name="T6" fmla="*/ 44 w 62"/>
                <a:gd name="T7" fmla="*/ 34 h 67"/>
                <a:gd name="T8" fmla="*/ 41 w 62"/>
                <a:gd name="T9" fmla="*/ 39 h 67"/>
                <a:gd name="T10" fmla="*/ 23 w 62"/>
                <a:gd name="T11" fmla="*/ 62 h 67"/>
                <a:gd name="T12" fmla="*/ 0 w 62"/>
                <a:gd name="T13" fmla="*/ 67 h 67"/>
                <a:gd name="T14" fmla="*/ 37 w 62"/>
                <a:gd name="T15" fmla="*/ 16 h 67"/>
                <a:gd name="T16" fmla="*/ 43 w 62"/>
                <a:gd name="T17" fmla="*/ 8 h 67"/>
                <a:gd name="T18" fmla="*/ 43 w 62"/>
                <a:gd name="T19" fmla="*/ 8 h 67"/>
                <a:gd name="T20" fmla="*/ 43 w 62"/>
                <a:gd name="T21" fmla="*/ 8 h 67"/>
                <a:gd name="T22" fmla="*/ 44 w 62"/>
                <a:gd name="T23" fmla="*/ 7 h 67"/>
                <a:gd name="T24" fmla="*/ 58 w 62"/>
                <a:gd name="T25" fmla="*/ 3 h 67"/>
                <a:gd name="T26" fmla="*/ 59 w 62"/>
                <a:gd name="T27"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67">
                  <a:moveTo>
                    <a:pt x="59" y="15"/>
                  </a:moveTo>
                  <a:cubicBezTo>
                    <a:pt x="59" y="15"/>
                    <a:pt x="58" y="16"/>
                    <a:pt x="58" y="16"/>
                  </a:cubicBezTo>
                  <a:cubicBezTo>
                    <a:pt x="58" y="16"/>
                    <a:pt x="58" y="16"/>
                    <a:pt x="58" y="16"/>
                  </a:cubicBezTo>
                  <a:cubicBezTo>
                    <a:pt x="57" y="18"/>
                    <a:pt x="51" y="26"/>
                    <a:pt x="44" y="34"/>
                  </a:cubicBezTo>
                  <a:cubicBezTo>
                    <a:pt x="43" y="36"/>
                    <a:pt x="42" y="37"/>
                    <a:pt x="41" y="39"/>
                  </a:cubicBezTo>
                  <a:cubicBezTo>
                    <a:pt x="34" y="47"/>
                    <a:pt x="27" y="56"/>
                    <a:pt x="23" y="62"/>
                  </a:cubicBezTo>
                  <a:cubicBezTo>
                    <a:pt x="16" y="63"/>
                    <a:pt x="8" y="65"/>
                    <a:pt x="0" y="67"/>
                  </a:cubicBezTo>
                  <a:cubicBezTo>
                    <a:pt x="9" y="55"/>
                    <a:pt x="28" y="30"/>
                    <a:pt x="37" y="16"/>
                  </a:cubicBezTo>
                  <a:cubicBezTo>
                    <a:pt x="40" y="12"/>
                    <a:pt x="42" y="9"/>
                    <a:pt x="43" y="8"/>
                  </a:cubicBezTo>
                  <a:cubicBezTo>
                    <a:pt x="43" y="8"/>
                    <a:pt x="43" y="8"/>
                    <a:pt x="43" y="8"/>
                  </a:cubicBezTo>
                  <a:cubicBezTo>
                    <a:pt x="43" y="8"/>
                    <a:pt x="43" y="8"/>
                    <a:pt x="43" y="8"/>
                  </a:cubicBezTo>
                  <a:cubicBezTo>
                    <a:pt x="43" y="7"/>
                    <a:pt x="44" y="7"/>
                    <a:pt x="44" y="7"/>
                  </a:cubicBezTo>
                  <a:cubicBezTo>
                    <a:pt x="48" y="2"/>
                    <a:pt x="54" y="0"/>
                    <a:pt x="58" y="3"/>
                  </a:cubicBezTo>
                  <a:cubicBezTo>
                    <a:pt x="62" y="5"/>
                    <a:pt x="62" y="11"/>
                    <a:pt x="59" y="15"/>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p:cNvSpPr>
              <a:spLocks/>
            </p:cNvSpPr>
            <p:nvPr userDrawn="1"/>
          </p:nvSpPr>
          <p:spPr bwMode="auto">
            <a:xfrm>
              <a:off x="2041451" y="2256632"/>
              <a:ext cx="25400" cy="22225"/>
            </a:xfrm>
            <a:custGeom>
              <a:avLst/>
              <a:gdLst>
                <a:gd name="T0" fmla="*/ 30 w 33"/>
                <a:gd name="T1" fmla="*/ 13 h 27"/>
                <a:gd name="T2" fmla="*/ 22 w 33"/>
                <a:gd name="T3" fmla="*/ 22 h 27"/>
                <a:gd name="T4" fmla="*/ 0 w 33"/>
                <a:gd name="T5" fmla="*/ 27 h 27"/>
                <a:gd name="T6" fmla="*/ 18 w 33"/>
                <a:gd name="T7" fmla="*/ 5 h 27"/>
                <a:gd name="T8" fmla="*/ 21 w 33"/>
                <a:gd name="T9" fmla="*/ 2 h 27"/>
                <a:gd name="T10" fmla="*/ 30 w 33"/>
                <a:gd name="T11" fmla="*/ 2 h 27"/>
                <a:gd name="T12" fmla="*/ 30 w 33"/>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33" h="27">
                  <a:moveTo>
                    <a:pt x="30" y="13"/>
                  </a:moveTo>
                  <a:cubicBezTo>
                    <a:pt x="30" y="13"/>
                    <a:pt x="23" y="22"/>
                    <a:pt x="22" y="22"/>
                  </a:cubicBezTo>
                  <a:cubicBezTo>
                    <a:pt x="18" y="23"/>
                    <a:pt x="10" y="25"/>
                    <a:pt x="0" y="27"/>
                  </a:cubicBezTo>
                  <a:cubicBezTo>
                    <a:pt x="7" y="19"/>
                    <a:pt x="18" y="5"/>
                    <a:pt x="18" y="5"/>
                  </a:cubicBezTo>
                  <a:cubicBezTo>
                    <a:pt x="19" y="4"/>
                    <a:pt x="20" y="3"/>
                    <a:pt x="21" y="2"/>
                  </a:cubicBezTo>
                  <a:cubicBezTo>
                    <a:pt x="24" y="0"/>
                    <a:pt x="28" y="0"/>
                    <a:pt x="30" y="2"/>
                  </a:cubicBezTo>
                  <a:cubicBezTo>
                    <a:pt x="33" y="4"/>
                    <a:pt x="33" y="9"/>
                    <a:pt x="30" y="13"/>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p:cNvSpPr>
              <a:spLocks/>
            </p:cNvSpPr>
            <p:nvPr userDrawn="1"/>
          </p:nvSpPr>
          <p:spPr bwMode="auto">
            <a:xfrm>
              <a:off x="1776339" y="3202782"/>
              <a:ext cx="77788" cy="111125"/>
            </a:xfrm>
            <a:custGeom>
              <a:avLst/>
              <a:gdLst>
                <a:gd name="T0" fmla="*/ 90 w 97"/>
                <a:gd name="T1" fmla="*/ 86 h 140"/>
                <a:gd name="T2" fmla="*/ 90 w 97"/>
                <a:gd name="T3" fmla="*/ 85 h 140"/>
                <a:gd name="T4" fmla="*/ 80 w 97"/>
                <a:gd name="T5" fmla="*/ 13 h 140"/>
                <a:gd name="T6" fmla="*/ 6 w 97"/>
                <a:gd name="T7" fmla="*/ 20 h 140"/>
                <a:gd name="T8" fmla="*/ 1 w 97"/>
                <a:gd name="T9" fmla="*/ 82 h 140"/>
                <a:gd name="T10" fmla="*/ 6 w 97"/>
                <a:gd name="T11" fmla="*/ 107 h 140"/>
                <a:gd name="T12" fmla="*/ 59 w 97"/>
                <a:gd name="T13" fmla="*/ 140 h 140"/>
                <a:gd name="T14" fmla="*/ 90 w 97"/>
                <a:gd name="T15" fmla="*/ 86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40">
                  <a:moveTo>
                    <a:pt x="90" y="86"/>
                  </a:moveTo>
                  <a:cubicBezTo>
                    <a:pt x="90" y="85"/>
                    <a:pt x="90" y="85"/>
                    <a:pt x="90" y="85"/>
                  </a:cubicBezTo>
                  <a:cubicBezTo>
                    <a:pt x="83" y="52"/>
                    <a:pt x="80" y="26"/>
                    <a:pt x="80" y="13"/>
                  </a:cubicBezTo>
                  <a:cubicBezTo>
                    <a:pt x="80" y="0"/>
                    <a:pt x="6" y="20"/>
                    <a:pt x="6" y="20"/>
                  </a:cubicBezTo>
                  <a:cubicBezTo>
                    <a:pt x="6" y="20"/>
                    <a:pt x="0" y="58"/>
                    <a:pt x="1" y="82"/>
                  </a:cubicBezTo>
                  <a:cubicBezTo>
                    <a:pt x="1" y="92"/>
                    <a:pt x="2" y="102"/>
                    <a:pt x="6" y="107"/>
                  </a:cubicBezTo>
                  <a:cubicBezTo>
                    <a:pt x="17" y="127"/>
                    <a:pt x="48" y="140"/>
                    <a:pt x="59" y="140"/>
                  </a:cubicBezTo>
                  <a:cubicBezTo>
                    <a:pt x="70" y="140"/>
                    <a:pt x="97" y="118"/>
                    <a:pt x="90" y="86"/>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p:cNvSpPr>
              <a:spLocks/>
            </p:cNvSpPr>
            <p:nvPr userDrawn="1"/>
          </p:nvSpPr>
          <p:spPr bwMode="auto">
            <a:xfrm>
              <a:off x="1784276" y="3229770"/>
              <a:ext cx="57150" cy="47625"/>
            </a:xfrm>
            <a:custGeom>
              <a:avLst/>
              <a:gdLst>
                <a:gd name="T0" fmla="*/ 70 w 71"/>
                <a:gd name="T1" fmla="*/ 45 h 59"/>
                <a:gd name="T2" fmla="*/ 67 w 71"/>
                <a:gd name="T3" fmla="*/ 54 h 59"/>
                <a:gd name="T4" fmla="*/ 55 w 71"/>
                <a:gd name="T5" fmla="*/ 57 h 59"/>
                <a:gd name="T6" fmla="*/ 30 w 71"/>
                <a:gd name="T7" fmla="*/ 58 h 59"/>
                <a:gd name="T8" fmla="*/ 18 w 71"/>
                <a:gd name="T9" fmla="*/ 56 h 59"/>
                <a:gd name="T10" fmla="*/ 6 w 71"/>
                <a:gd name="T11" fmla="*/ 52 h 59"/>
                <a:gd name="T12" fmla="*/ 4 w 71"/>
                <a:gd name="T13" fmla="*/ 8 h 59"/>
                <a:gd name="T14" fmla="*/ 5 w 71"/>
                <a:gd name="T15" fmla="*/ 3 h 59"/>
                <a:gd name="T16" fmla="*/ 64 w 71"/>
                <a:gd name="T17" fmla="*/ 0 h 59"/>
                <a:gd name="T18" fmla="*/ 70 w 71"/>
                <a:gd name="T19" fmla="*/ 45 h 59"/>
                <a:gd name="T20" fmla="*/ 70 w 71"/>
                <a:gd name="T21"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9">
                  <a:moveTo>
                    <a:pt x="70" y="45"/>
                  </a:moveTo>
                  <a:cubicBezTo>
                    <a:pt x="70" y="49"/>
                    <a:pt x="69" y="52"/>
                    <a:pt x="67" y="54"/>
                  </a:cubicBezTo>
                  <a:cubicBezTo>
                    <a:pt x="64" y="57"/>
                    <a:pt x="59" y="57"/>
                    <a:pt x="55" y="57"/>
                  </a:cubicBezTo>
                  <a:cubicBezTo>
                    <a:pt x="47" y="59"/>
                    <a:pt x="38" y="59"/>
                    <a:pt x="30" y="58"/>
                  </a:cubicBezTo>
                  <a:cubicBezTo>
                    <a:pt x="26" y="58"/>
                    <a:pt x="22" y="57"/>
                    <a:pt x="18" y="56"/>
                  </a:cubicBezTo>
                  <a:cubicBezTo>
                    <a:pt x="14" y="55"/>
                    <a:pt x="9" y="55"/>
                    <a:pt x="6" y="52"/>
                  </a:cubicBezTo>
                  <a:cubicBezTo>
                    <a:pt x="0" y="48"/>
                    <a:pt x="2" y="11"/>
                    <a:pt x="4" y="8"/>
                  </a:cubicBezTo>
                  <a:cubicBezTo>
                    <a:pt x="4" y="7"/>
                    <a:pt x="4" y="3"/>
                    <a:pt x="5" y="3"/>
                  </a:cubicBezTo>
                  <a:cubicBezTo>
                    <a:pt x="6" y="3"/>
                    <a:pt x="62" y="0"/>
                    <a:pt x="64" y="0"/>
                  </a:cubicBezTo>
                  <a:cubicBezTo>
                    <a:pt x="64" y="1"/>
                    <a:pt x="68" y="35"/>
                    <a:pt x="70" y="45"/>
                  </a:cubicBezTo>
                  <a:cubicBezTo>
                    <a:pt x="71" y="50"/>
                    <a:pt x="68" y="31"/>
                    <a:pt x="70" y="45"/>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p:cNvSpPr>
              <a:spLocks/>
            </p:cNvSpPr>
            <p:nvPr userDrawn="1"/>
          </p:nvSpPr>
          <p:spPr bwMode="auto">
            <a:xfrm>
              <a:off x="1947789" y="3202782"/>
              <a:ext cx="76200" cy="111125"/>
            </a:xfrm>
            <a:custGeom>
              <a:avLst/>
              <a:gdLst>
                <a:gd name="T0" fmla="*/ 38 w 96"/>
                <a:gd name="T1" fmla="*/ 140 h 140"/>
                <a:gd name="T2" fmla="*/ 91 w 96"/>
                <a:gd name="T3" fmla="*/ 107 h 140"/>
                <a:gd name="T4" fmla="*/ 96 w 96"/>
                <a:gd name="T5" fmla="*/ 82 h 140"/>
                <a:gd name="T6" fmla="*/ 91 w 96"/>
                <a:gd name="T7" fmla="*/ 20 h 140"/>
                <a:gd name="T8" fmla="*/ 17 w 96"/>
                <a:gd name="T9" fmla="*/ 13 h 140"/>
                <a:gd name="T10" fmla="*/ 6 w 96"/>
                <a:gd name="T11" fmla="*/ 85 h 140"/>
                <a:gd name="T12" fmla="*/ 6 w 96"/>
                <a:gd name="T13" fmla="*/ 86 h 140"/>
                <a:gd name="T14" fmla="*/ 38 w 96"/>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40">
                  <a:moveTo>
                    <a:pt x="38" y="140"/>
                  </a:moveTo>
                  <a:cubicBezTo>
                    <a:pt x="48" y="140"/>
                    <a:pt x="80" y="127"/>
                    <a:pt x="91" y="107"/>
                  </a:cubicBezTo>
                  <a:cubicBezTo>
                    <a:pt x="94" y="102"/>
                    <a:pt x="95" y="92"/>
                    <a:pt x="96" y="82"/>
                  </a:cubicBezTo>
                  <a:cubicBezTo>
                    <a:pt x="96" y="58"/>
                    <a:pt x="91" y="20"/>
                    <a:pt x="91" y="20"/>
                  </a:cubicBezTo>
                  <a:cubicBezTo>
                    <a:pt x="91" y="20"/>
                    <a:pt x="17" y="0"/>
                    <a:pt x="17" y="13"/>
                  </a:cubicBezTo>
                  <a:cubicBezTo>
                    <a:pt x="17" y="26"/>
                    <a:pt x="13" y="52"/>
                    <a:pt x="6" y="85"/>
                  </a:cubicBezTo>
                  <a:cubicBezTo>
                    <a:pt x="6" y="85"/>
                    <a:pt x="6" y="85"/>
                    <a:pt x="6" y="86"/>
                  </a:cubicBezTo>
                  <a:cubicBezTo>
                    <a:pt x="0" y="118"/>
                    <a:pt x="27" y="140"/>
                    <a:pt x="38" y="140"/>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p:cNvSpPr>
              <a:spLocks/>
            </p:cNvSpPr>
            <p:nvPr userDrawn="1"/>
          </p:nvSpPr>
          <p:spPr bwMode="auto">
            <a:xfrm>
              <a:off x="1960489" y="3229770"/>
              <a:ext cx="57150" cy="47625"/>
            </a:xfrm>
            <a:custGeom>
              <a:avLst/>
              <a:gdLst>
                <a:gd name="T0" fmla="*/ 1 w 71"/>
                <a:gd name="T1" fmla="*/ 45 h 59"/>
                <a:gd name="T2" fmla="*/ 4 w 71"/>
                <a:gd name="T3" fmla="*/ 54 h 59"/>
                <a:gd name="T4" fmla="*/ 16 w 71"/>
                <a:gd name="T5" fmla="*/ 57 h 59"/>
                <a:gd name="T6" fmla="*/ 41 w 71"/>
                <a:gd name="T7" fmla="*/ 58 h 59"/>
                <a:gd name="T8" fmla="*/ 53 w 71"/>
                <a:gd name="T9" fmla="*/ 56 h 59"/>
                <a:gd name="T10" fmla="*/ 64 w 71"/>
                <a:gd name="T11" fmla="*/ 52 h 59"/>
                <a:gd name="T12" fmla="*/ 67 w 71"/>
                <a:gd name="T13" fmla="*/ 8 h 59"/>
                <a:gd name="T14" fmla="*/ 66 w 71"/>
                <a:gd name="T15" fmla="*/ 3 h 59"/>
                <a:gd name="T16" fmla="*/ 6 w 71"/>
                <a:gd name="T17" fmla="*/ 0 h 59"/>
                <a:gd name="T18" fmla="*/ 1 w 71"/>
                <a:gd name="T19" fmla="*/ 45 h 59"/>
                <a:gd name="T20" fmla="*/ 1 w 71"/>
                <a:gd name="T21"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9">
                  <a:moveTo>
                    <a:pt x="1" y="45"/>
                  </a:moveTo>
                  <a:cubicBezTo>
                    <a:pt x="0" y="49"/>
                    <a:pt x="1" y="52"/>
                    <a:pt x="4" y="54"/>
                  </a:cubicBezTo>
                  <a:cubicBezTo>
                    <a:pt x="7" y="57"/>
                    <a:pt x="12" y="57"/>
                    <a:pt x="16" y="57"/>
                  </a:cubicBezTo>
                  <a:cubicBezTo>
                    <a:pt x="24" y="59"/>
                    <a:pt x="32" y="59"/>
                    <a:pt x="41" y="58"/>
                  </a:cubicBezTo>
                  <a:cubicBezTo>
                    <a:pt x="45" y="58"/>
                    <a:pt x="49" y="57"/>
                    <a:pt x="53" y="56"/>
                  </a:cubicBezTo>
                  <a:cubicBezTo>
                    <a:pt x="57" y="55"/>
                    <a:pt x="61" y="55"/>
                    <a:pt x="64" y="52"/>
                  </a:cubicBezTo>
                  <a:cubicBezTo>
                    <a:pt x="71" y="48"/>
                    <a:pt x="68" y="11"/>
                    <a:pt x="67" y="8"/>
                  </a:cubicBezTo>
                  <a:cubicBezTo>
                    <a:pt x="67" y="7"/>
                    <a:pt x="67" y="3"/>
                    <a:pt x="66" y="3"/>
                  </a:cubicBezTo>
                  <a:cubicBezTo>
                    <a:pt x="65" y="3"/>
                    <a:pt x="8" y="0"/>
                    <a:pt x="6" y="0"/>
                  </a:cubicBezTo>
                  <a:cubicBezTo>
                    <a:pt x="6" y="1"/>
                    <a:pt x="2" y="35"/>
                    <a:pt x="1" y="45"/>
                  </a:cubicBezTo>
                  <a:cubicBezTo>
                    <a:pt x="0" y="50"/>
                    <a:pt x="3" y="31"/>
                    <a:pt x="1" y="45"/>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49" name="Group 5148"/>
          <p:cNvGrpSpPr/>
          <p:nvPr userDrawn="1"/>
        </p:nvGrpSpPr>
        <p:grpSpPr>
          <a:xfrm flipH="1">
            <a:off x="6122987" y="1335882"/>
            <a:ext cx="2297113" cy="3287713"/>
            <a:chOff x="6122987" y="1335882"/>
            <a:chExt cx="2297113" cy="3287713"/>
          </a:xfrm>
        </p:grpSpPr>
        <p:sp>
          <p:nvSpPr>
            <p:cNvPr id="19" name="Freeform 10"/>
            <p:cNvSpPr>
              <a:spLocks/>
            </p:cNvSpPr>
            <p:nvPr userDrawn="1"/>
          </p:nvSpPr>
          <p:spPr bwMode="auto">
            <a:xfrm>
              <a:off x="6122987" y="1377157"/>
              <a:ext cx="2297113" cy="3246438"/>
            </a:xfrm>
            <a:custGeom>
              <a:avLst/>
              <a:gdLst>
                <a:gd name="T0" fmla="*/ 1447 w 1447"/>
                <a:gd name="T1" fmla="*/ 0 h 2045"/>
                <a:gd name="T2" fmla="*/ 1447 w 1447"/>
                <a:gd name="T3" fmla="*/ 2045 h 2045"/>
                <a:gd name="T4" fmla="*/ 0 w 1447"/>
                <a:gd name="T5" fmla="*/ 2045 h 2045"/>
                <a:gd name="T6" fmla="*/ 0 w 1447"/>
                <a:gd name="T7" fmla="*/ 0 h 2045"/>
                <a:gd name="T8" fmla="*/ 0 w 1447"/>
                <a:gd name="T9" fmla="*/ 0 h 2045"/>
                <a:gd name="T10" fmla="*/ 0 w 1447"/>
                <a:gd name="T11" fmla="*/ 306 h 2045"/>
                <a:gd name="T12" fmla="*/ 307 w 1447"/>
                <a:gd name="T13" fmla="*/ 0 h 2045"/>
                <a:gd name="T14" fmla="*/ 1447 w 1447"/>
                <a:gd name="T15" fmla="*/ 0 h 20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7" h="2045">
                  <a:moveTo>
                    <a:pt x="1447" y="0"/>
                  </a:moveTo>
                  <a:lnTo>
                    <a:pt x="1447" y="2045"/>
                  </a:lnTo>
                  <a:lnTo>
                    <a:pt x="0" y="2045"/>
                  </a:lnTo>
                  <a:lnTo>
                    <a:pt x="0" y="0"/>
                  </a:lnTo>
                  <a:lnTo>
                    <a:pt x="0" y="0"/>
                  </a:lnTo>
                  <a:lnTo>
                    <a:pt x="0" y="306"/>
                  </a:lnTo>
                  <a:lnTo>
                    <a:pt x="307" y="0"/>
                  </a:lnTo>
                  <a:lnTo>
                    <a:pt x="1447"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userDrawn="1"/>
          </p:nvSpPr>
          <p:spPr bwMode="auto">
            <a:xfrm>
              <a:off x="6122987" y="1335882"/>
              <a:ext cx="487363" cy="485775"/>
            </a:xfrm>
            <a:custGeom>
              <a:avLst/>
              <a:gdLst>
                <a:gd name="T0" fmla="*/ 307 w 307"/>
                <a:gd name="T1" fmla="*/ 0 h 306"/>
                <a:gd name="T2" fmla="*/ 0 w 307"/>
                <a:gd name="T3" fmla="*/ 306 h 306"/>
                <a:gd name="T4" fmla="*/ 0 w 307"/>
                <a:gd name="T5" fmla="*/ 0 h 306"/>
                <a:gd name="T6" fmla="*/ 307 w 307"/>
                <a:gd name="T7" fmla="*/ 0 h 306"/>
              </a:gdLst>
              <a:ahLst/>
              <a:cxnLst>
                <a:cxn ang="0">
                  <a:pos x="T0" y="T1"/>
                </a:cxn>
                <a:cxn ang="0">
                  <a:pos x="T2" y="T3"/>
                </a:cxn>
                <a:cxn ang="0">
                  <a:pos x="T4" y="T5"/>
                </a:cxn>
                <a:cxn ang="0">
                  <a:pos x="T6" y="T7"/>
                </a:cxn>
              </a:cxnLst>
              <a:rect l="0" t="0" r="r" b="b"/>
              <a:pathLst>
                <a:path w="307" h="306">
                  <a:moveTo>
                    <a:pt x="307" y="0"/>
                  </a:moveTo>
                  <a:lnTo>
                    <a:pt x="0" y="306"/>
                  </a:lnTo>
                  <a:lnTo>
                    <a:pt x="0" y="0"/>
                  </a:lnTo>
                  <a:lnTo>
                    <a:pt x="307"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48" name="Group 5147"/>
          <p:cNvGrpSpPr/>
          <p:nvPr userDrawn="1"/>
        </p:nvGrpSpPr>
        <p:grpSpPr>
          <a:xfrm>
            <a:off x="6973887" y="1631157"/>
            <a:ext cx="606425" cy="1592263"/>
            <a:chOff x="6973887" y="1631157"/>
            <a:chExt cx="606425" cy="1592263"/>
          </a:xfrm>
        </p:grpSpPr>
        <p:sp>
          <p:nvSpPr>
            <p:cNvPr id="60" name="Freeform 51"/>
            <p:cNvSpPr>
              <a:spLocks/>
            </p:cNvSpPr>
            <p:nvPr userDrawn="1"/>
          </p:nvSpPr>
          <p:spPr bwMode="auto">
            <a:xfrm>
              <a:off x="7277099" y="3112295"/>
              <a:ext cx="76200" cy="111125"/>
            </a:xfrm>
            <a:custGeom>
              <a:avLst/>
              <a:gdLst>
                <a:gd name="T0" fmla="*/ 38 w 96"/>
                <a:gd name="T1" fmla="*/ 140 h 140"/>
                <a:gd name="T2" fmla="*/ 91 w 96"/>
                <a:gd name="T3" fmla="*/ 107 h 140"/>
                <a:gd name="T4" fmla="*/ 96 w 96"/>
                <a:gd name="T5" fmla="*/ 82 h 140"/>
                <a:gd name="T6" fmla="*/ 91 w 96"/>
                <a:gd name="T7" fmla="*/ 9 h 140"/>
                <a:gd name="T8" fmla="*/ 17 w 96"/>
                <a:gd name="T9" fmla="*/ 13 h 140"/>
                <a:gd name="T10" fmla="*/ 7 w 96"/>
                <a:gd name="T11" fmla="*/ 84 h 140"/>
                <a:gd name="T12" fmla="*/ 7 w 96"/>
                <a:gd name="T13" fmla="*/ 86 h 140"/>
                <a:gd name="T14" fmla="*/ 38 w 96"/>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40">
                  <a:moveTo>
                    <a:pt x="38" y="140"/>
                  </a:moveTo>
                  <a:cubicBezTo>
                    <a:pt x="49" y="140"/>
                    <a:pt x="80" y="127"/>
                    <a:pt x="91" y="107"/>
                  </a:cubicBezTo>
                  <a:cubicBezTo>
                    <a:pt x="94" y="101"/>
                    <a:pt x="96" y="92"/>
                    <a:pt x="96" y="82"/>
                  </a:cubicBezTo>
                  <a:cubicBezTo>
                    <a:pt x="96" y="58"/>
                    <a:pt x="91" y="9"/>
                    <a:pt x="91" y="9"/>
                  </a:cubicBezTo>
                  <a:cubicBezTo>
                    <a:pt x="91" y="9"/>
                    <a:pt x="17" y="0"/>
                    <a:pt x="17" y="13"/>
                  </a:cubicBezTo>
                  <a:cubicBezTo>
                    <a:pt x="17" y="26"/>
                    <a:pt x="14" y="52"/>
                    <a:pt x="7" y="84"/>
                  </a:cubicBezTo>
                  <a:cubicBezTo>
                    <a:pt x="7" y="85"/>
                    <a:pt x="7" y="85"/>
                    <a:pt x="7" y="86"/>
                  </a:cubicBezTo>
                  <a:cubicBezTo>
                    <a:pt x="0" y="118"/>
                    <a:pt x="27" y="140"/>
                    <a:pt x="38" y="140"/>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p:cNvSpPr>
              <a:spLocks/>
            </p:cNvSpPr>
            <p:nvPr userDrawn="1"/>
          </p:nvSpPr>
          <p:spPr bwMode="auto">
            <a:xfrm>
              <a:off x="7289799" y="3139282"/>
              <a:ext cx="53975" cy="47625"/>
            </a:xfrm>
            <a:custGeom>
              <a:avLst/>
              <a:gdLst>
                <a:gd name="T0" fmla="*/ 1 w 69"/>
                <a:gd name="T1" fmla="*/ 45 h 59"/>
                <a:gd name="T2" fmla="*/ 4 w 69"/>
                <a:gd name="T3" fmla="*/ 54 h 59"/>
                <a:gd name="T4" fmla="*/ 16 w 69"/>
                <a:gd name="T5" fmla="*/ 57 h 59"/>
                <a:gd name="T6" fmla="*/ 41 w 69"/>
                <a:gd name="T7" fmla="*/ 58 h 59"/>
                <a:gd name="T8" fmla="*/ 53 w 69"/>
                <a:gd name="T9" fmla="*/ 56 h 59"/>
                <a:gd name="T10" fmla="*/ 65 w 69"/>
                <a:gd name="T11" fmla="*/ 52 h 59"/>
                <a:gd name="T12" fmla="*/ 67 w 69"/>
                <a:gd name="T13" fmla="*/ 11 h 59"/>
                <a:gd name="T14" fmla="*/ 58 w 69"/>
                <a:gd name="T15" fmla="*/ 2 h 59"/>
                <a:gd name="T16" fmla="*/ 15 w 69"/>
                <a:gd name="T17" fmla="*/ 0 h 59"/>
                <a:gd name="T18" fmla="*/ 5 w 69"/>
                <a:gd name="T19" fmla="*/ 8 h 59"/>
                <a:gd name="T20" fmla="*/ 1 w 69"/>
                <a:gd name="T21" fmla="*/ 45 h 59"/>
                <a:gd name="T22" fmla="*/ 1 w 69"/>
                <a:gd name="T23"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59">
                  <a:moveTo>
                    <a:pt x="1" y="45"/>
                  </a:moveTo>
                  <a:cubicBezTo>
                    <a:pt x="1" y="48"/>
                    <a:pt x="2" y="52"/>
                    <a:pt x="4" y="54"/>
                  </a:cubicBezTo>
                  <a:cubicBezTo>
                    <a:pt x="7" y="56"/>
                    <a:pt x="12" y="57"/>
                    <a:pt x="16" y="57"/>
                  </a:cubicBezTo>
                  <a:cubicBezTo>
                    <a:pt x="24" y="58"/>
                    <a:pt x="33" y="59"/>
                    <a:pt x="41" y="58"/>
                  </a:cubicBezTo>
                  <a:cubicBezTo>
                    <a:pt x="45" y="57"/>
                    <a:pt x="49" y="57"/>
                    <a:pt x="53" y="56"/>
                  </a:cubicBezTo>
                  <a:cubicBezTo>
                    <a:pt x="57" y="55"/>
                    <a:pt x="61" y="55"/>
                    <a:pt x="65" y="52"/>
                  </a:cubicBezTo>
                  <a:cubicBezTo>
                    <a:pt x="69" y="49"/>
                    <a:pt x="68" y="24"/>
                    <a:pt x="67" y="11"/>
                  </a:cubicBezTo>
                  <a:cubicBezTo>
                    <a:pt x="66" y="6"/>
                    <a:pt x="63" y="3"/>
                    <a:pt x="58" y="2"/>
                  </a:cubicBezTo>
                  <a:cubicBezTo>
                    <a:pt x="47" y="2"/>
                    <a:pt x="27" y="0"/>
                    <a:pt x="15" y="0"/>
                  </a:cubicBezTo>
                  <a:cubicBezTo>
                    <a:pt x="10" y="0"/>
                    <a:pt x="6" y="3"/>
                    <a:pt x="5" y="8"/>
                  </a:cubicBezTo>
                  <a:cubicBezTo>
                    <a:pt x="4" y="19"/>
                    <a:pt x="2" y="38"/>
                    <a:pt x="1" y="45"/>
                  </a:cubicBezTo>
                  <a:cubicBezTo>
                    <a:pt x="0" y="50"/>
                    <a:pt x="3" y="31"/>
                    <a:pt x="1" y="45"/>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8" name="Freeform 53"/>
            <p:cNvSpPr>
              <a:spLocks/>
            </p:cNvSpPr>
            <p:nvPr userDrawn="1"/>
          </p:nvSpPr>
          <p:spPr bwMode="auto">
            <a:xfrm>
              <a:off x="7088187" y="3123407"/>
              <a:ext cx="25400" cy="61913"/>
            </a:xfrm>
            <a:custGeom>
              <a:avLst/>
              <a:gdLst>
                <a:gd name="T0" fmla="*/ 18 w 32"/>
                <a:gd name="T1" fmla="*/ 0 h 79"/>
                <a:gd name="T2" fmla="*/ 14 w 32"/>
                <a:gd name="T3" fmla="*/ 0 h 79"/>
                <a:gd name="T4" fmla="*/ 0 w 32"/>
                <a:gd name="T5" fmla="*/ 0 h 79"/>
                <a:gd name="T6" fmla="*/ 12 w 32"/>
                <a:gd name="T7" fmla="*/ 39 h 79"/>
                <a:gd name="T8" fmla="*/ 12 w 32"/>
                <a:gd name="T9" fmla="*/ 79 h 79"/>
                <a:gd name="T10" fmla="*/ 14 w 32"/>
                <a:gd name="T11" fmla="*/ 79 h 79"/>
                <a:gd name="T12" fmla="*/ 18 w 32"/>
                <a:gd name="T13" fmla="*/ 79 h 79"/>
                <a:gd name="T14" fmla="*/ 21 w 32"/>
                <a:gd name="T15" fmla="*/ 79 h 79"/>
                <a:gd name="T16" fmla="*/ 21 w 32"/>
                <a:gd name="T17" fmla="*/ 39 h 79"/>
                <a:gd name="T18" fmla="*/ 32 w 32"/>
                <a:gd name="T19" fmla="*/ 0 h 79"/>
                <a:gd name="T20" fmla="*/ 18 w 32"/>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9">
                  <a:moveTo>
                    <a:pt x="18" y="0"/>
                  </a:moveTo>
                  <a:cubicBezTo>
                    <a:pt x="14" y="0"/>
                    <a:pt x="14" y="0"/>
                    <a:pt x="14" y="0"/>
                  </a:cubicBezTo>
                  <a:cubicBezTo>
                    <a:pt x="0" y="0"/>
                    <a:pt x="0" y="0"/>
                    <a:pt x="0" y="0"/>
                  </a:cubicBezTo>
                  <a:cubicBezTo>
                    <a:pt x="0" y="0"/>
                    <a:pt x="12" y="15"/>
                    <a:pt x="12" y="39"/>
                  </a:cubicBezTo>
                  <a:cubicBezTo>
                    <a:pt x="12" y="61"/>
                    <a:pt x="12" y="79"/>
                    <a:pt x="12" y="79"/>
                  </a:cubicBezTo>
                  <a:cubicBezTo>
                    <a:pt x="14" y="79"/>
                    <a:pt x="14" y="79"/>
                    <a:pt x="14" y="79"/>
                  </a:cubicBezTo>
                  <a:cubicBezTo>
                    <a:pt x="18" y="79"/>
                    <a:pt x="18" y="79"/>
                    <a:pt x="18" y="79"/>
                  </a:cubicBezTo>
                  <a:cubicBezTo>
                    <a:pt x="21" y="79"/>
                    <a:pt x="21" y="79"/>
                    <a:pt x="21" y="79"/>
                  </a:cubicBezTo>
                  <a:cubicBezTo>
                    <a:pt x="21" y="79"/>
                    <a:pt x="21" y="61"/>
                    <a:pt x="21" y="39"/>
                  </a:cubicBezTo>
                  <a:cubicBezTo>
                    <a:pt x="21" y="15"/>
                    <a:pt x="32" y="0"/>
                    <a:pt x="32" y="0"/>
                  </a:cubicBezTo>
                  <a:lnTo>
                    <a:pt x="18" y="0"/>
                  </a:lnTo>
                  <a:close/>
                </a:path>
              </a:pathLst>
            </a:custGeom>
            <a:solidFill>
              <a:srgbClr val="2524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4" name="Freeform 54"/>
            <p:cNvSpPr>
              <a:spLocks/>
            </p:cNvSpPr>
            <p:nvPr userDrawn="1"/>
          </p:nvSpPr>
          <p:spPr bwMode="auto">
            <a:xfrm>
              <a:off x="6973887" y="3102770"/>
              <a:ext cx="115888" cy="92075"/>
            </a:xfrm>
            <a:custGeom>
              <a:avLst/>
              <a:gdLst>
                <a:gd name="T0" fmla="*/ 147 w 147"/>
                <a:gd name="T1" fmla="*/ 27 h 115"/>
                <a:gd name="T2" fmla="*/ 133 w 147"/>
                <a:gd name="T3" fmla="*/ 54 h 115"/>
                <a:gd name="T4" fmla="*/ 100 w 147"/>
                <a:gd name="T5" fmla="*/ 112 h 115"/>
                <a:gd name="T6" fmla="*/ 22 w 147"/>
                <a:gd name="T7" fmla="*/ 112 h 115"/>
                <a:gd name="T8" fmla="*/ 2 w 147"/>
                <a:gd name="T9" fmla="*/ 98 h 115"/>
                <a:gd name="T10" fmla="*/ 46 w 147"/>
                <a:gd name="T11" fmla="*/ 67 h 115"/>
                <a:gd name="T12" fmla="*/ 48 w 147"/>
                <a:gd name="T13" fmla="*/ 65 h 115"/>
                <a:gd name="T14" fmla="*/ 86 w 147"/>
                <a:gd name="T15" fmla="*/ 70 h 115"/>
                <a:gd name="T16" fmla="*/ 120 w 147"/>
                <a:gd name="T17" fmla="*/ 49 h 115"/>
                <a:gd name="T18" fmla="*/ 123 w 147"/>
                <a:gd name="T19" fmla="*/ 36 h 115"/>
                <a:gd name="T20" fmla="*/ 122 w 147"/>
                <a:gd name="T21" fmla="*/ 31 h 115"/>
                <a:gd name="T22" fmla="*/ 118 w 147"/>
                <a:gd name="T23" fmla="*/ 28 h 115"/>
                <a:gd name="T24" fmla="*/ 80 w 147"/>
                <a:gd name="T25" fmla="*/ 14 h 115"/>
                <a:gd name="T26" fmla="*/ 128 w 147"/>
                <a:gd name="T27" fmla="*/ 2 h 115"/>
                <a:gd name="T28" fmla="*/ 147 w 147"/>
                <a:gd name="T29" fmla="*/ 2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7" h="115">
                  <a:moveTo>
                    <a:pt x="147" y="27"/>
                  </a:moveTo>
                  <a:cubicBezTo>
                    <a:pt x="147" y="27"/>
                    <a:pt x="144" y="26"/>
                    <a:pt x="133" y="54"/>
                  </a:cubicBezTo>
                  <a:cubicBezTo>
                    <a:pt x="122" y="82"/>
                    <a:pt x="126" y="109"/>
                    <a:pt x="100" y="112"/>
                  </a:cubicBezTo>
                  <a:cubicBezTo>
                    <a:pt x="75" y="115"/>
                    <a:pt x="22" y="112"/>
                    <a:pt x="22" y="112"/>
                  </a:cubicBezTo>
                  <a:cubicBezTo>
                    <a:pt x="22" y="112"/>
                    <a:pt x="0" y="111"/>
                    <a:pt x="2" y="98"/>
                  </a:cubicBezTo>
                  <a:cubicBezTo>
                    <a:pt x="5" y="85"/>
                    <a:pt x="31" y="85"/>
                    <a:pt x="46" y="67"/>
                  </a:cubicBezTo>
                  <a:cubicBezTo>
                    <a:pt x="47" y="66"/>
                    <a:pt x="47" y="66"/>
                    <a:pt x="48" y="65"/>
                  </a:cubicBezTo>
                  <a:cubicBezTo>
                    <a:pt x="60" y="69"/>
                    <a:pt x="73" y="72"/>
                    <a:pt x="86" y="70"/>
                  </a:cubicBezTo>
                  <a:cubicBezTo>
                    <a:pt x="98" y="68"/>
                    <a:pt x="118" y="56"/>
                    <a:pt x="120" y="49"/>
                  </a:cubicBezTo>
                  <a:cubicBezTo>
                    <a:pt x="121" y="45"/>
                    <a:pt x="122" y="40"/>
                    <a:pt x="123" y="36"/>
                  </a:cubicBezTo>
                  <a:cubicBezTo>
                    <a:pt x="124" y="34"/>
                    <a:pt x="123" y="32"/>
                    <a:pt x="122" y="31"/>
                  </a:cubicBezTo>
                  <a:cubicBezTo>
                    <a:pt x="121" y="29"/>
                    <a:pt x="120" y="28"/>
                    <a:pt x="118" y="28"/>
                  </a:cubicBezTo>
                  <a:cubicBezTo>
                    <a:pt x="103" y="26"/>
                    <a:pt x="80" y="14"/>
                    <a:pt x="80" y="14"/>
                  </a:cubicBezTo>
                  <a:cubicBezTo>
                    <a:pt x="85" y="5"/>
                    <a:pt x="114" y="0"/>
                    <a:pt x="128" y="2"/>
                  </a:cubicBezTo>
                  <a:cubicBezTo>
                    <a:pt x="142" y="4"/>
                    <a:pt x="147" y="27"/>
                    <a:pt x="147" y="27"/>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5" name="Freeform 55"/>
            <p:cNvSpPr>
              <a:spLocks/>
            </p:cNvSpPr>
            <p:nvPr userDrawn="1"/>
          </p:nvSpPr>
          <p:spPr bwMode="auto">
            <a:xfrm>
              <a:off x="7011987" y="3113882"/>
              <a:ext cx="60325" cy="46038"/>
            </a:xfrm>
            <a:custGeom>
              <a:avLst/>
              <a:gdLst>
                <a:gd name="T0" fmla="*/ 75 w 76"/>
                <a:gd name="T1" fmla="*/ 22 h 58"/>
                <a:gd name="T2" fmla="*/ 72 w 76"/>
                <a:gd name="T3" fmla="*/ 35 h 58"/>
                <a:gd name="T4" fmla="*/ 38 w 76"/>
                <a:gd name="T5" fmla="*/ 56 h 58"/>
                <a:gd name="T6" fmla="*/ 0 w 76"/>
                <a:gd name="T7" fmla="*/ 51 h 58"/>
                <a:gd name="T8" fmla="*/ 32 w 76"/>
                <a:gd name="T9" fmla="*/ 0 h 58"/>
                <a:gd name="T10" fmla="*/ 70 w 76"/>
                <a:gd name="T11" fmla="*/ 14 h 58"/>
                <a:gd name="T12" fmla="*/ 74 w 76"/>
                <a:gd name="T13" fmla="*/ 17 h 58"/>
                <a:gd name="T14" fmla="*/ 75 w 76"/>
                <a:gd name="T15" fmla="*/ 2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58">
                  <a:moveTo>
                    <a:pt x="75" y="22"/>
                  </a:moveTo>
                  <a:cubicBezTo>
                    <a:pt x="74" y="26"/>
                    <a:pt x="73" y="31"/>
                    <a:pt x="72" y="35"/>
                  </a:cubicBezTo>
                  <a:cubicBezTo>
                    <a:pt x="70" y="42"/>
                    <a:pt x="50" y="54"/>
                    <a:pt x="38" y="56"/>
                  </a:cubicBezTo>
                  <a:cubicBezTo>
                    <a:pt x="25" y="58"/>
                    <a:pt x="12" y="55"/>
                    <a:pt x="0" y="51"/>
                  </a:cubicBezTo>
                  <a:cubicBezTo>
                    <a:pt x="15" y="34"/>
                    <a:pt x="27" y="9"/>
                    <a:pt x="32" y="0"/>
                  </a:cubicBezTo>
                  <a:cubicBezTo>
                    <a:pt x="32" y="0"/>
                    <a:pt x="55" y="12"/>
                    <a:pt x="70" y="14"/>
                  </a:cubicBezTo>
                  <a:cubicBezTo>
                    <a:pt x="72" y="14"/>
                    <a:pt x="73" y="15"/>
                    <a:pt x="74" y="17"/>
                  </a:cubicBezTo>
                  <a:cubicBezTo>
                    <a:pt x="75" y="18"/>
                    <a:pt x="76" y="20"/>
                    <a:pt x="75" y="22"/>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6" name="Freeform 56"/>
            <p:cNvSpPr>
              <a:spLocks/>
            </p:cNvSpPr>
            <p:nvPr userDrawn="1"/>
          </p:nvSpPr>
          <p:spPr bwMode="auto">
            <a:xfrm>
              <a:off x="6996112" y="2255045"/>
              <a:ext cx="400050" cy="895350"/>
            </a:xfrm>
            <a:custGeom>
              <a:avLst/>
              <a:gdLst>
                <a:gd name="T0" fmla="*/ 503 w 503"/>
                <a:gd name="T1" fmla="*/ 1075 h 1126"/>
                <a:gd name="T2" fmla="*/ 330 w 503"/>
                <a:gd name="T3" fmla="*/ 1084 h 1126"/>
                <a:gd name="T4" fmla="*/ 330 w 503"/>
                <a:gd name="T5" fmla="*/ 624 h 1126"/>
                <a:gd name="T6" fmla="*/ 324 w 503"/>
                <a:gd name="T7" fmla="*/ 488 h 1126"/>
                <a:gd name="T8" fmla="*/ 297 w 503"/>
                <a:gd name="T9" fmla="*/ 236 h 1126"/>
                <a:gd name="T10" fmla="*/ 237 w 503"/>
                <a:gd name="T11" fmla="*/ 487 h 1126"/>
                <a:gd name="T12" fmla="*/ 229 w 503"/>
                <a:gd name="T13" fmla="*/ 573 h 1126"/>
                <a:gd name="T14" fmla="*/ 181 w 503"/>
                <a:gd name="T15" fmla="*/ 1095 h 1126"/>
                <a:gd name="T16" fmla="*/ 23 w 503"/>
                <a:gd name="T17" fmla="*/ 1085 h 1126"/>
                <a:gd name="T18" fmla="*/ 0 w 503"/>
                <a:gd name="T19" fmla="*/ 1077 h 1126"/>
                <a:gd name="T20" fmla="*/ 31 w 503"/>
                <a:gd name="T21" fmla="*/ 908 h 1126"/>
                <a:gd name="T22" fmla="*/ 72 w 503"/>
                <a:gd name="T23" fmla="*/ 600 h 1126"/>
                <a:gd name="T24" fmla="*/ 104 w 503"/>
                <a:gd name="T25" fmla="*/ 175 h 1126"/>
                <a:gd name="T26" fmla="*/ 110 w 503"/>
                <a:gd name="T27" fmla="*/ 132 h 1126"/>
                <a:gd name="T28" fmla="*/ 141 w 503"/>
                <a:gd name="T29" fmla="*/ 7 h 1126"/>
                <a:gd name="T30" fmla="*/ 284 w 503"/>
                <a:gd name="T31" fmla="*/ 1 h 1126"/>
                <a:gd name="T32" fmla="*/ 401 w 503"/>
                <a:gd name="T33" fmla="*/ 16 h 1126"/>
                <a:gd name="T34" fmla="*/ 418 w 503"/>
                <a:gd name="T35" fmla="*/ 22 h 1126"/>
                <a:gd name="T36" fmla="*/ 430 w 503"/>
                <a:gd name="T37" fmla="*/ 27 h 1126"/>
                <a:gd name="T38" fmla="*/ 449 w 503"/>
                <a:gd name="T39" fmla="*/ 37 h 1126"/>
                <a:gd name="T40" fmla="*/ 457 w 503"/>
                <a:gd name="T41" fmla="*/ 43 h 1126"/>
                <a:gd name="T42" fmla="*/ 470 w 503"/>
                <a:gd name="T43" fmla="*/ 56 h 1126"/>
                <a:gd name="T44" fmla="*/ 474 w 503"/>
                <a:gd name="T45" fmla="*/ 61 h 1126"/>
                <a:gd name="T46" fmla="*/ 482 w 503"/>
                <a:gd name="T47" fmla="*/ 74 h 1126"/>
                <a:gd name="T48" fmla="*/ 489 w 503"/>
                <a:gd name="T49" fmla="*/ 102 h 1126"/>
                <a:gd name="T50" fmla="*/ 489 w 503"/>
                <a:gd name="T51" fmla="*/ 479 h 1126"/>
                <a:gd name="T52" fmla="*/ 489 w 503"/>
                <a:gd name="T53" fmla="*/ 509 h 1126"/>
                <a:gd name="T54" fmla="*/ 503 w 503"/>
                <a:gd name="T55" fmla="*/ 1075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3" h="1126">
                  <a:moveTo>
                    <a:pt x="503" y="1075"/>
                  </a:moveTo>
                  <a:cubicBezTo>
                    <a:pt x="503" y="1075"/>
                    <a:pt x="410" y="1126"/>
                    <a:pt x="330" y="1084"/>
                  </a:cubicBezTo>
                  <a:cubicBezTo>
                    <a:pt x="330" y="1084"/>
                    <a:pt x="328" y="653"/>
                    <a:pt x="330" y="624"/>
                  </a:cubicBezTo>
                  <a:cubicBezTo>
                    <a:pt x="330" y="612"/>
                    <a:pt x="328" y="556"/>
                    <a:pt x="324" y="488"/>
                  </a:cubicBezTo>
                  <a:cubicBezTo>
                    <a:pt x="318" y="402"/>
                    <a:pt x="309" y="296"/>
                    <a:pt x="297" y="236"/>
                  </a:cubicBezTo>
                  <a:cubicBezTo>
                    <a:pt x="297" y="236"/>
                    <a:pt x="256" y="323"/>
                    <a:pt x="237" y="487"/>
                  </a:cubicBezTo>
                  <a:cubicBezTo>
                    <a:pt x="234" y="514"/>
                    <a:pt x="231" y="542"/>
                    <a:pt x="229" y="573"/>
                  </a:cubicBezTo>
                  <a:cubicBezTo>
                    <a:pt x="217" y="791"/>
                    <a:pt x="181" y="1095"/>
                    <a:pt x="181" y="1095"/>
                  </a:cubicBezTo>
                  <a:cubicBezTo>
                    <a:pt x="181" y="1095"/>
                    <a:pt x="46" y="1092"/>
                    <a:pt x="23" y="1085"/>
                  </a:cubicBezTo>
                  <a:cubicBezTo>
                    <a:pt x="0" y="1077"/>
                    <a:pt x="0" y="1077"/>
                    <a:pt x="0" y="1077"/>
                  </a:cubicBezTo>
                  <a:cubicBezTo>
                    <a:pt x="0" y="1077"/>
                    <a:pt x="27" y="947"/>
                    <a:pt x="31" y="908"/>
                  </a:cubicBezTo>
                  <a:cubicBezTo>
                    <a:pt x="35" y="868"/>
                    <a:pt x="68" y="630"/>
                    <a:pt x="72" y="600"/>
                  </a:cubicBezTo>
                  <a:cubicBezTo>
                    <a:pt x="75" y="574"/>
                    <a:pt x="91" y="290"/>
                    <a:pt x="104" y="175"/>
                  </a:cubicBezTo>
                  <a:cubicBezTo>
                    <a:pt x="106" y="154"/>
                    <a:pt x="108" y="139"/>
                    <a:pt x="110" y="132"/>
                  </a:cubicBezTo>
                  <a:cubicBezTo>
                    <a:pt x="141" y="7"/>
                    <a:pt x="141" y="7"/>
                    <a:pt x="141" y="7"/>
                  </a:cubicBezTo>
                  <a:cubicBezTo>
                    <a:pt x="284" y="1"/>
                    <a:pt x="284" y="1"/>
                    <a:pt x="284" y="1"/>
                  </a:cubicBezTo>
                  <a:cubicBezTo>
                    <a:pt x="284" y="1"/>
                    <a:pt x="346" y="0"/>
                    <a:pt x="401" y="16"/>
                  </a:cubicBezTo>
                  <a:cubicBezTo>
                    <a:pt x="407" y="18"/>
                    <a:pt x="413" y="20"/>
                    <a:pt x="418" y="22"/>
                  </a:cubicBezTo>
                  <a:cubicBezTo>
                    <a:pt x="422" y="24"/>
                    <a:pt x="426" y="25"/>
                    <a:pt x="430" y="27"/>
                  </a:cubicBezTo>
                  <a:cubicBezTo>
                    <a:pt x="437" y="30"/>
                    <a:pt x="443" y="34"/>
                    <a:pt x="449" y="37"/>
                  </a:cubicBezTo>
                  <a:cubicBezTo>
                    <a:pt x="452" y="39"/>
                    <a:pt x="454" y="41"/>
                    <a:pt x="457" y="43"/>
                  </a:cubicBezTo>
                  <a:cubicBezTo>
                    <a:pt x="462" y="47"/>
                    <a:pt x="466" y="52"/>
                    <a:pt x="470" y="56"/>
                  </a:cubicBezTo>
                  <a:cubicBezTo>
                    <a:pt x="472" y="58"/>
                    <a:pt x="473" y="60"/>
                    <a:pt x="474" y="61"/>
                  </a:cubicBezTo>
                  <a:cubicBezTo>
                    <a:pt x="477" y="65"/>
                    <a:pt x="480" y="70"/>
                    <a:pt x="482" y="74"/>
                  </a:cubicBezTo>
                  <a:cubicBezTo>
                    <a:pt x="486" y="83"/>
                    <a:pt x="488" y="92"/>
                    <a:pt x="489" y="102"/>
                  </a:cubicBezTo>
                  <a:cubicBezTo>
                    <a:pt x="493" y="192"/>
                    <a:pt x="490" y="397"/>
                    <a:pt x="489" y="479"/>
                  </a:cubicBezTo>
                  <a:cubicBezTo>
                    <a:pt x="489" y="493"/>
                    <a:pt x="489" y="503"/>
                    <a:pt x="489" y="509"/>
                  </a:cubicBezTo>
                  <a:cubicBezTo>
                    <a:pt x="489" y="548"/>
                    <a:pt x="503" y="1075"/>
                    <a:pt x="503" y="1075"/>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7" name="Rectangle 57"/>
            <p:cNvSpPr>
              <a:spLocks noChangeArrowheads="1"/>
            </p:cNvSpPr>
            <p:nvPr userDrawn="1"/>
          </p:nvSpPr>
          <p:spPr bwMode="auto">
            <a:xfrm>
              <a:off x="7181849" y="1815307"/>
              <a:ext cx="152400" cy="93663"/>
            </a:xfrm>
            <a:prstGeom prst="rect">
              <a:avLst/>
            </a:prstGeom>
            <a:solidFill>
              <a:srgbClr val="512C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8" name="Freeform 58"/>
            <p:cNvSpPr>
              <a:spLocks/>
            </p:cNvSpPr>
            <p:nvPr userDrawn="1"/>
          </p:nvSpPr>
          <p:spPr bwMode="auto">
            <a:xfrm>
              <a:off x="7256462" y="1635920"/>
              <a:ext cx="139700" cy="303213"/>
            </a:xfrm>
            <a:custGeom>
              <a:avLst/>
              <a:gdLst>
                <a:gd name="T0" fmla="*/ 0 w 177"/>
                <a:gd name="T1" fmla="*/ 1 h 381"/>
                <a:gd name="T2" fmla="*/ 0 w 177"/>
                <a:gd name="T3" fmla="*/ 23 h 381"/>
                <a:gd name="T4" fmla="*/ 0 w 177"/>
                <a:gd name="T5" fmla="*/ 45 h 381"/>
                <a:gd name="T6" fmla="*/ 7 w 177"/>
                <a:gd name="T7" fmla="*/ 59 h 381"/>
                <a:gd name="T8" fmla="*/ 8 w 177"/>
                <a:gd name="T9" fmla="*/ 60 h 381"/>
                <a:gd name="T10" fmla="*/ 9 w 177"/>
                <a:gd name="T11" fmla="*/ 61 h 381"/>
                <a:gd name="T12" fmla="*/ 13 w 177"/>
                <a:gd name="T13" fmla="*/ 65 h 381"/>
                <a:gd name="T14" fmla="*/ 29 w 177"/>
                <a:gd name="T15" fmla="*/ 79 h 381"/>
                <a:gd name="T16" fmla="*/ 29 w 177"/>
                <a:gd name="T17" fmla="*/ 80 h 381"/>
                <a:gd name="T18" fmla="*/ 31 w 177"/>
                <a:gd name="T19" fmla="*/ 81 h 381"/>
                <a:gd name="T20" fmla="*/ 77 w 177"/>
                <a:gd name="T21" fmla="*/ 225 h 381"/>
                <a:gd name="T22" fmla="*/ 77 w 177"/>
                <a:gd name="T23" fmla="*/ 226 h 381"/>
                <a:gd name="T24" fmla="*/ 76 w 177"/>
                <a:gd name="T25" fmla="*/ 226 h 381"/>
                <a:gd name="T26" fmla="*/ 0 w 177"/>
                <a:gd name="T27" fmla="*/ 226 h 381"/>
                <a:gd name="T28" fmla="*/ 0 w 177"/>
                <a:gd name="T29" fmla="*/ 295 h 381"/>
                <a:gd name="T30" fmla="*/ 0 w 177"/>
                <a:gd name="T31" fmla="*/ 297 h 381"/>
                <a:gd name="T32" fmla="*/ 0 w 177"/>
                <a:gd name="T33" fmla="*/ 307 h 381"/>
                <a:gd name="T34" fmla="*/ 38 w 177"/>
                <a:gd name="T35" fmla="*/ 307 h 381"/>
                <a:gd name="T36" fmla="*/ 43 w 177"/>
                <a:gd name="T37" fmla="*/ 307 h 381"/>
                <a:gd name="T38" fmla="*/ 52 w 177"/>
                <a:gd name="T39" fmla="*/ 307 h 381"/>
                <a:gd name="T40" fmla="*/ 71 w 177"/>
                <a:gd name="T41" fmla="*/ 307 h 381"/>
                <a:gd name="T42" fmla="*/ 117 w 177"/>
                <a:gd name="T43" fmla="*/ 377 h 381"/>
                <a:gd name="T44" fmla="*/ 118 w 177"/>
                <a:gd name="T45" fmla="*/ 380 h 381"/>
                <a:gd name="T46" fmla="*/ 118 w 177"/>
                <a:gd name="T47" fmla="*/ 381 h 381"/>
                <a:gd name="T48" fmla="*/ 128 w 177"/>
                <a:gd name="T49" fmla="*/ 356 h 381"/>
                <a:gd name="T50" fmla="*/ 129 w 177"/>
                <a:gd name="T51" fmla="*/ 356 h 381"/>
                <a:gd name="T52" fmla="*/ 137 w 177"/>
                <a:gd name="T53" fmla="*/ 374 h 381"/>
                <a:gd name="T54" fmla="*/ 137 w 177"/>
                <a:gd name="T55" fmla="*/ 374 h 381"/>
                <a:gd name="T56" fmla="*/ 153 w 177"/>
                <a:gd name="T57" fmla="*/ 356 h 381"/>
                <a:gd name="T58" fmla="*/ 153 w 177"/>
                <a:gd name="T59" fmla="*/ 355 h 381"/>
                <a:gd name="T60" fmla="*/ 153 w 177"/>
                <a:gd name="T61" fmla="*/ 354 h 381"/>
                <a:gd name="T62" fmla="*/ 153 w 177"/>
                <a:gd name="T63" fmla="*/ 354 h 381"/>
                <a:gd name="T64" fmla="*/ 167 w 177"/>
                <a:gd name="T65" fmla="*/ 357 h 381"/>
                <a:gd name="T66" fmla="*/ 167 w 177"/>
                <a:gd name="T67" fmla="*/ 357 h 381"/>
                <a:gd name="T68" fmla="*/ 169 w 177"/>
                <a:gd name="T69" fmla="*/ 357 h 381"/>
                <a:gd name="T70" fmla="*/ 170 w 177"/>
                <a:gd name="T71" fmla="*/ 357 h 381"/>
                <a:gd name="T72" fmla="*/ 166 w 177"/>
                <a:gd name="T73" fmla="*/ 322 h 381"/>
                <a:gd name="T74" fmla="*/ 117 w 177"/>
                <a:gd name="T75" fmla="*/ 198 h 381"/>
                <a:gd name="T76" fmla="*/ 65 w 177"/>
                <a:gd name="T77" fmla="*/ 18 h 381"/>
                <a:gd name="T78" fmla="*/ 61 w 177"/>
                <a:gd name="T79" fmla="*/ 15 h 381"/>
                <a:gd name="T80" fmla="*/ 57 w 177"/>
                <a:gd name="T81" fmla="*/ 13 h 381"/>
                <a:gd name="T82" fmla="*/ 22 w 177"/>
                <a:gd name="T83" fmla="*/ 1 h 381"/>
                <a:gd name="T84" fmla="*/ 19 w 177"/>
                <a:gd name="T85" fmla="*/ 0 h 381"/>
                <a:gd name="T86" fmla="*/ 13 w 177"/>
                <a:gd name="T87" fmla="*/ 0 h 381"/>
                <a:gd name="T88" fmla="*/ 4 w 177"/>
                <a:gd name="T89" fmla="*/ 2 h 381"/>
                <a:gd name="T90" fmla="*/ 1 w 177"/>
                <a:gd name="T91" fmla="*/ 2 h 381"/>
                <a:gd name="T92" fmla="*/ 1 w 177"/>
                <a:gd name="T93" fmla="*/ 1 h 381"/>
                <a:gd name="T94" fmla="*/ 1 w 177"/>
                <a:gd name="T95" fmla="*/ 1 h 381"/>
                <a:gd name="T96" fmla="*/ 0 w 177"/>
                <a:gd name="T97" fmla="*/ 1 h 381"/>
                <a:gd name="T98" fmla="*/ 0 w 177"/>
                <a:gd name="T99" fmla="*/ 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381">
                  <a:moveTo>
                    <a:pt x="0" y="1"/>
                  </a:moveTo>
                  <a:cubicBezTo>
                    <a:pt x="0" y="1"/>
                    <a:pt x="0" y="1"/>
                    <a:pt x="0" y="1"/>
                  </a:cubicBezTo>
                  <a:cubicBezTo>
                    <a:pt x="0" y="1"/>
                    <a:pt x="0" y="1"/>
                    <a:pt x="0" y="1"/>
                  </a:cubicBezTo>
                  <a:cubicBezTo>
                    <a:pt x="0" y="23"/>
                    <a:pt x="0" y="23"/>
                    <a:pt x="0" y="23"/>
                  </a:cubicBezTo>
                  <a:cubicBezTo>
                    <a:pt x="0" y="45"/>
                    <a:pt x="0" y="45"/>
                    <a:pt x="0" y="45"/>
                  </a:cubicBezTo>
                  <a:cubicBezTo>
                    <a:pt x="0" y="45"/>
                    <a:pt x="0" y="45"/>
                    <a:pt x="0" y="45"/>
                  </a:cubicBezTo>
                  <a:cubicBezTo>
                    <a:pt x="0" y="50"/>
                    <a:pt x="0" y="50"/>
                    <a:pt x="0" y="50"/>
                  </a:cubicBezTo>
                  <a:cubicBezTo>
                    <a:pt x="1" y="51"/>
                    <a:pt x="2" y="53"/>
                    <a:pt x="7" y="59"/>
                  </a:cubicBezTo>
                  <a:cubicBezTo>
                    <a:pt x="7" y="59"/>
                    <a:pt x="7" y="59"/>
                    <a:pt x="7" y="59"/>
                  </a:cubicBezTo>
                  <a:cubicBezTo>
                    <a:pt x="7" y="59"/>
                    <a:pt x="8" y="60"/>
                    <a:pt x="8" y="60"/>
                  </a:cubicBezTo>
                  <a:cubicBezTo>
                    <a:pt x="8" y="60"/>
                    <a:pt x="9" y="61"/>
                    <a:pt x="9" y="61"/>
                  </a:cubicBezTo>
                  <a:cubicBezTo>
                    <a:pt x="9" y="61"/>
                    <a:pt x="9" y="61"/>
                    <a:pt x="9" y="61"/>
                  </a:cubicBezTo>
                  <a:cubicBezTo>
                    <a:pt x="10" y="62"/>
                    <a:pt x="11" y="63"/>
                    <a:pt x="12" y="65"/>
                  </a:cubicBezTo>
                  <a:cubicBezTo>
                    <a:pt x="13" y="65"/>
                    <a:pt x="13" y="65"/>
                    <a:pt x="13" y="65"/>
                  </a:cubicBezTo>
                  <a:cubicBezTo>
                    <a:pt x="13" y="65"/>
                    <a:pt x="13" y="65"/>
                    <a:pt x="14" y="66"/>
                  </a:cubicBezTo>
                  <a:cubicBezTo>
                    <a:pt x="17" y="69"/>
                    <a:pt x="22" y="74"/>
                    <a:pt x="29" y="79"/>
                  </a:cubicBezTo>
                  <a:cubicBezTo>
                    <a:pt x="29" y="79"/>
                    <a:pt x="29" y="79"/>
                    <a:pt x="29" y="79"/>
                  </a:cubicBezTo>
                  <a:cubicBezTo>
                    <a:pt x="29" y="79"/>
                    <a:pt x="29" y="80"/>
                    <a:pt x="29" y="80"/>
                  </a:cubicBezTo>
                  <a:cubicBezTo>
                    <a:pt x="30" y="80"/>
                    <a:pt x="30" y="80"/>
                    <a:pt x="31" y="81"/>
                  </a:cubicBezTo>
                  <a:cubicBezTo>
                    <a:pt x="31" y="81"/>
                    <a:pt x="31" y="81"/>
                    <a:pt x="31" y="81"/>
                  </a:cubicBezTo>
                  <a:cubicBezTo>
                    <a:pt x="34" y="84"/>
                    <a:pt x="38" y="87"/>
                    <a:pt x="43" y="90"/>
                  </a:cubicBezTo>
                  <a:cubicBezTo>
                    <a:pt x="72" y="113"/>
                    <a:pt x="79" y="164"/>
                    <a:pt x="77" y="225"/>
                  </a:cubicBezTo>
                  <a:cubicBezTo>
                    <a:pt x="77" y="226"/>
                    <a:pt x="77" y="226"/>
                    <a:pt x="77" y="226"/>
                  </a:cubicBezTo>
                  <a:cubicBezTo>
                    <a:pt x="77" y="226"/>
                    <a:pt x="77" y="226"/>
                    <a:pt x="77" y="226"/>
                  </a:cubicBezTo>
                  <a:cubicBezTo>
                    <a:pt x="76" y="226"/>
                    <a:pt x="76" y="226"/>
                    <a:pt x="76" y="226"/>
                  </a:cubicBezTo>
                  <a:cubicBezTo>
                    <a:pt x="76" y="226"/>
                    <a:pt x="76" y="226"/>
                    <a:pt x="76" y="226"/>
                  </a:cubicBezTo>
                  <a:cubicBezTo>
                    <a:pt x="76" y="226"/>
                    <a:pt x="76" y="226"/>
                    <a:pt x="76" y="226"/>
                  </a:cubicBezTo>
                  <a:cubicBezTo>
                    <a:pt x="0" y="226"/>
                    <a:pt x="0" y="226"/>
                    <a:pt x="0" y="226"/>
                  </a:cubicBezTo>
                  <a:cubicBezTo>
                    <a:pt x="0" y="233"/>
                    <a:pt x="0" y="233"/>
                    <a:pt x="0" y="233"/>
                  </a:cubicBezTo>
                  <a:cubicBezTo>
                    <a:pt x="0" y="295"/>
                    <a:pt x="0" y="295"/>
                    <a:pt x="0" y="295"/>
                  </a:cubicBezTo>
                  <a:cubicBezTo>
                    <a:pt x="0" y="297"/>
                    <a:pt x="0" y="297"/>
                    <a:pt x="0" y="297"/>
                  </a:cubicBezTo>
                  <a:cubicBezTo>
                    <a:pt x="0" y="297"/>
                    <a:pt x="0" y="297"/>
                    <a:pt x="0" y="297"/>
                  </a:cubicBezTo>
                  <a:cubicBezTo>
                    <a:pt x="0" y="307"/>
                    <a:pt x="0" y="307"/>
                    <a:pt x="0" y="307"/>
                  </a:cubicBezTo>
                  <a:cubicBezTo>
                    <a:pt x="0" y="307"/>
                    <a:pt x="0" y="307"/>
                    <a:pt x="0" y="307"/>
                  </a:cubicBezTo>
                  <a:cubicBezTo>
                    <a:pt x="38" y="307"/>
                    <a:pt x="38" y="307"/>
                    <a:pt x="38" y="307"/>
                  </a:cubicBezTo>
                  <a:cubicBezTo>
                    <a:pt x="38" y="307"/>
                    <a:pt x="38" y="307"/>
                    <a:pt x="38" y="307"/>
                  </a:cubicBezTo>
                  <a:cubicBezTo>
                    <a:pt x="43" y="307"/>
                    <a:pt x="43" y="307"/>
                    <a:pt x="43" y="307"/>
                  </a:cubicBezTo>
                  <a:cubicBezTo>
                    <a:pt x="43" y="307"/>
                    <a:pt x="43" y="307"/>
                    <a:pt x="43" y="307"/>
                  </a:cubicBezTo>
                  <a:cubicBezTo>
                    <a:pt x="44" y="307"/>
                    <a:pt x="44" y="307"/>
                    <a:pt x="44" y="307"/>
                  </a:cubicBezTo>
                  <a:cubicBezTo>
                    <a:pt x="52" y="307"/>
                    <a:pt x="52" y="307"/>
                    <a:pt x="52" y="307"/>
                  </a:cubicBezTo>
                  <a:cubicBezTo>
                    <a:pt x="71" y="307"/>
                    <a:pt x="71" y="307"/>
                    <a:pt x="71" y="307"/>
                  </a:cubicBezTo>
                  <a:cubicBezTo>
                    <a:pt x="71" y="307"/>
                    <a:pt x="71" y="307"/>
                    <a:pt x="71" y="307"/>
                  </a:cubicBezTo>
                  <a:cubicBezTo>
                    <a:pt x="73" y="321"/>
                    <a:pt x="80" y="333"/>
                    <a:pt x="88" y="343"/>
                  </a:cubicBezTo>
                  <a:cubicBezTo>
                    <a:pt x="100" y="359"/>
                    <a:pt x="115" y="369"/>
                    <a:pt x="117" y="377"/>
                  </a:cubicBezTo>
                  <a:cubicBezTo>
                    <a:pt x="117" y="379"/>
                    <a:pt x="117" y="380"/>
                    <a:pt x="118" y="380"/>
                  </a:cubicBezTo>
                  <a:cubicBezTo>
                    <a:pt x="118" y="380"/>
                    <a:pt x="118" y="380"/>
                    <a:pt x="118" y="380"/>
                  </a:cubicBezTo>
                  <a:cubicBezTo>
                    <a:pt x="118" y="380"/>
                    <a:pt x="118" y="380"/>
                    <a:pt x="118" y="381"/>
                  </a:cubicBezTo>
                  <a:cubicBezTo>
                    <a:pt x="118" y="381"/>
                    <a:pt x="118" y="381"/>
                    <a:pt x="118" y="381"/>
                  </a:cubicBezTo>
                  <a:cubicBezTo>
                    <a:pt x="121" y="381"/>
                    <a:pt x="125" y="359"/>
                    <a:pt x="125" y="359"/>
                  </a:cubicBezTo>
                  <a:cubicBezTo>
                    <a:pt x="125" y="358"/>
                    <a:pt x="126" y="356"/>
                    <a:pt x="128" y="356"/>
                  </a:cubicBezTo>
                  <a:cubicBezTo>
                    <a:pt x="128" y="356"/>
                    <a:pt x="128" y="356"/>
                    <a:pt x="128" y="356"/>
                  </a:cubicBezTo>
                  <a:cubicBezTo>
                    <a:pt x="128" y="356"/>
                    <a:pt x="129" y="356"/>
                    <a:pt x="129" y="356"/>
                  </a:cubicBezTo>
                  <a:cubicBezTo>
                    <a:pt x="129" y="356"/>
                    <a:pt x="129" y="356"/>
                    <a:pt x="129" y="356"/>
                  </a:cubicBezTo>
                  <a:cubicBezTo>
                    <a:pt x="132" y="358"/>
                    <a:pt x="135" y="363"/>
                    <a:pt x="137" y="374"/>
                  </a:cubicBezTo>
                  <a:cubicBezTo>
                    <a:pt x="137" y="374"/>
                    <a:pt x="137" y="374"/>
                    <a:pt x="137" y="374"/>
                  </a:cubicBezTo>
                  <a:cubicBezTo>
                    <a:pt x="137" y="374"/>
                    <a:pt x="137" y="374"/>
                    <a:pt x="137" y="374"/>
                  </a:cubicBezTo>
                  <a:cubicBezTo>
                    <a:pt x="137" y="374"/>
                    <a:pt x="137" y="375"/>
                    <a:pt x="137" y="375"/>
                  </a:cubicBezTo>
                  <a:cubicBezTo>
                    <a:pt x="137" y="375"/>
                    <a:pt x="160" y="361"/>
                    <a:pt x="153" y="356"/>
                  </a:cubicBezTo>
                  <a:cubicBezTo>
                    <a:pt x="153" y="356"/>
                    <a:pt x="153" y="355"/>
                    <a:pt x="153" y="355"/>
                  </a:cubicBezTo>
                  <a:cubicBezTo>
                    <a:pt x="153" y="355"/>
                    <a:pt x="153" y="355"/>
                    <a:pt x="153" y="355"/>
                  </a:cubicBezTo>
                  <a:cubicBezTo>
                    <a:pt x="153" y="355"/>
                    <a:pt x="153" y="355"/>
                    <a:pt x="153" y="355"/>
                  </a:cubicBezTo>
                  <a:cubicBezTo>
                    <a:pt x="152" y="355"/>
                    <a:pt x="152" y="354"/>
                    <a:pt x="153" y="354"/>
                  </a:cubicBezTo>
                  <a:cubicBezTo>
                    <a:pt x="153" y="354"/>
                    <a:pt x="153" y="354"/>
                    <a:pt x="153" y="354"/>
                  </a:cubicBezTo>
                  <a:cubicBezTo>
                    <a:pt x="153" y="354"/>
                    <a:pt x="153" y="354"/>
                    <a:pt x="153" y="354"/>
                  </a:cubicBezTo>
                  <a:cubicBezTo>
                    <a:pt x="155" y="354"/>
                    <a:pt x="161" y="356"/>
                    <a:pt x="167" y="357"/>
                  </a:cubicBezTo>
                  <a:cubicBezTo>
                    <a:pt x="167" y="357"/>
                    <a:pt x="167" y="357"/>
                    <a:pt x="167" y="357"/>
                  </a:cubicBezTo>
                  <a:cubicBezTo>
                    <a:pt x="167" y="357"/>
                    <a:pt x="167" y="357"/>
                    <a:pt x="167" y="357"/>
                  </a:cubicBezTo>
                  <a:cubicBezTo>
                    <a:pt x="167" y="357"/>
                    <a:pt x="167" y="357"/>
                    <a:pt x="167" y="357"/>
                  </a:cubicBezTo>
                  <a:cubicBezTo>
                    <a:pt x="167" y="357"/>
                    <a:pt x="167" y="357"/>
                    <a:pt x="167" y="357"/>
                  </a:cubicBezTo>
                  <a:cubicBezTo>
                    <a:pt x="168" y="357"/>
                    <a:pt x="168" y="357"/>
                    <a:pt x="169" y="357"/>
                  </a:cubicBezTo>
                  <a:cubicBezTo>
                    <a:pt x="169" y="357"/>
                    <a:pt x="169" y="357"/>
                    <a:pt x="169" y="357"/>
                  </a:cubicBezTo>
                  <a:cubicBezTo>
                    <a:pt x="169" y="357"/>
                    <a:pt x="170" y="357"/>
                    <a:pt x="170" y="357"/>
                  </a:cubicBezTo>
                  <a:cubicBezTo>
                    <a:pt x="174" y="357"/>
                    <a:pt x="177" y="356"/>
                    <a:pt x="177" y="352"/>
                  </a:cubicBezTo>
                  <a:cubicBezTo>
                    <a:pt x="175" y="341"/>
                    <a:pt x="171" y="332"/>
                    <a:pt x="166" y="322"/>
                  </a:cubicBezTo>
                  <a:cubicBezTo>
                    <a:pt x="150" y="295"/>
                    <a:pt x="125" y="270"/>
                    <a:pt x="119" y="224"/>
                  </a:cubicBezTo>
                  <a:cubicBezTo>
                    <a:pt x="118" y="216"/>
                    <a:pt x="117" y="207"/>
                    <a:pt x="117" y="198"/>
                  </a:cubicBezTo>
                  <a:cubicBezTo>
                    <a:pt x="121" y="93"/>
                    <a:pt x="94" y="43"/>
                    <a:pt x="66" y="19"/>
                  </a:cubicBezTo>
                  <a:cubicBezTo>
                    <a:pt x="66" y="19"/>
                    <a:pt x="65" y="19"/>
                    <a:pt x="65" y="18"/>
                  </a:cubicBezTo>
                  <a:cubicBezTo>
                    <a:pt x="64" y="18"/>
                    <a:pt x="63" y="17"/>
                    <a:pt x="62" y="17"/>
                  </a:cubicBezTo>
                  <a:cubicBezTo>
                    <a:pt x="62" y="16"/>
                    <a:pt x="61" y="16"/>
                    <a:pt x="61" y="15"/>
                  </a:cubicBezTo>
                  <a:cubicBezTo>
                    <a:pt x="60" y="15"/>
                    <a:pt x="59" y="14"/>
                    <a:pt x="58" y="14"/>
                  </a:cubicBezTo>
                  <a:cubicBezTo>
                    <a:pt x="58" y="13"/>
                    <a:pt x="57" y="13"/>
                    <a:pt x="57" y="13"/>
                  </a:cubicBezTo>
                  <a:cubicBezTo>
                    <a:pt x="44" y="5"/>
                    <a:pt x="32" y="2"/>
                    <a:pt x="23" y="1"/>
                  </a:cubicBezTo>
                  <a:cubicBezTo>
                    <a:pt x="22" y="1"/>
                    <a:pt x="22" y="1"/>
                    <a:pt x="22" y="1"/>
                  </a:cubicBezTo>
                  <a:cubicBezTo>
                    <a:pt x="21" y="0"/>
                    <a:pt x="20" y="0"/>
                    <a:pt x="19" y="0"/>
                  </a:cubicBezTo>
                  <a:cubicBezTo>
                    <a:pt x="19" y="0"/>
                    <a:pt x="19" y="0"/>
                    <a:pt x="19" y="0"/>
                  </a:cubicBezTo>
                  <a:cubicBezTo>
                    <a:pt x="17" y="0"/>
                    <a:pt x="16" y="0"/>
                    <a:pt x="14" y="0"/>
                  </a:cubicBezTo>
                  <a:cubicBezTo>
                    <a:pt x="14" y="0"/>
                    <a:pt x="14" y="0"/>
                    <a:pt x="13" y="0"/>
                  </a:cubicBezTo>
                  <a:cubicBezTo>
                    <a:pt x="10" y="1"/>
                    <a:pt x="8" y="1"/>
                    <a:pt x="7" y="1"/>
                  </a:cubicBezTo>
                  <a:cubicBezTo>
                    <a:pt x="6" y="2"/>
                    <a:pt x="5" y="2"/>
                    <a:pt x="4" y="2"/>
                  </a:cubicBezTo>
                  <a:cubicBezTo>
                    <a:pt x="4" y="2"/>
                    <a:pt x="4" y="2"/>
                    <a:pt x="3" y="2"/>
                  </a:cubicBezTo>
                  <a:cubicBezTo>
                    <a:pt x="3" y="2"/>
                    <a:pt x="2" y="2"/>
                    <a:pt x="1" y="2"/>
                  </a:cubicBezTo>
                  <a:cubicBezTo>
                    <a:pt x="1" y="2"/>
                    <a:pt x="1" y="2"/>
                    <a:pt x="1" y="2"/>
                  </a:cubicBezTo>
                  <a:cubicBezTo>
                    <a:pt x="1" y="2"/>
                    <a:pt x="1" y="2"/>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lose/>
                </a:path>
              </a:pathLst>
            </a:custGeom>
            <a:solidFill>
              <a:srgbClr val="4724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9" name="Rectangle 59"/>
            <p:cNvSpPr>
              <a:spLocks noChangeArrowheads="1"/>
            </p:cNvSpPr>
            <p:nvPr userDrawn="1"/>
          </p:nvSpPr>
          <p:spPr bwMode="auto">
            <a:xfrm>
              <a:off x="7218362" y="1821657"/>
              <a:ext cx="71438" cy="169863"/>
            </a:xfrm>
            <a:prstGeom prst="rect">
              <a:avLst/>
            </a:prstGeom>
            <a:solidFill>
              <a:srgbClr val="F7BE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0" name="Freeform 60"/>
            <p:cNvSpPr>
              <a:spLocks/>
            </p:cNvSpPr>
            <p:nvPr userDrawn="1"/>
          </p:nvSpPr>
          <p:spPr bwMode="auto">
            <a:xfrm>
              <a:off x="7115174" y="1631157"/>
              <a:ext cx="282575" cy="315913"/>
            </a:xfrm>
            <a:custGeom>
              <a:avLst/>
              <a:gdLst>
                <a:gd name="T0" fmla="*/ 330 w 355"/>
                <a:gd name="T1" fmla="*/ 362 h 397"/>
                <a:gd name="T2" fmla="*/ 314 w 355"/>
                <a:gd name="T3" fmla="*/ 381 h 397"/>
                <a:gd name="T4" fmla="*/ 302 w 355"/>
                <a:gd name="T5" fmla="*/ 365 h 397"/>
                <a:gd name="T6" fmla="*/ 293 w 355"/>
                <a:gd name="T7" fmla="*/ 383 h 397"/>
                <a:gd name="T8" fmla="*/ 248 w 355"/>
                <a:gd name="T9" fmla="*/ 300 h 397"/>
                <a:gd name="T10" fmla="*/ 219 w 355"/>
                <a:gd name="T11" fmla="*/ 96 h 397"/>
                <a:gd name="T12" fmla="*/ 177 w 355"/>
                <a:gd name="T13" fmla="*/ 55 h 397"/>
                <a:gd name="T14" fmla="*/ 80 w 355"/>
                <a:gd name="T15" fmla="*/ 148 h 397"/>
                <a:gd name="T16" fmla="*/ 109 w 355"/>
                <a:gd name="T17" fmla="*/ 253 h 397"/>
                <a:gd name="T18" fmla="*/ 118 w 355"/>
                <a:gd name="T19" fmla="*/ 338 h 397"/>
                <a:gd name="T20" fmla="*/ 105 w 355"/>
                <a:gd name="T21" fmla="*/ 389 h 397"/>
                <a:gd name="T22" fmla="*/ 44 w 355"/>
                <a:gd name="T23" fmla="*/ 393 h 397"/>
                <a:gd name="T24" fmla="*/ 0 w 355"/>
                <a:gd name="T25" fmla="*/ 384 h 397"/>
                <a:gd name="T26" fmla="*/ 0 w 355"/>
                <a:gd name="T27" fmla="*/ 360 h 397"/>
                <a:gd name="T28" fmla="*/ 47 w 355"/>
                <a:gd name="T29" fmla="*/ 197 h 397"/>
                <a:gd name="T30" fmla="*/ 177 w 355"/>
                <a:gd name="T31" fmla="*/ 7 h 397"/>
                <a:gd name="T32" fmla="*/ 184 w 355"/>
                <a:gd name="T33" fmla="*/ 7 h 397"/>
                <a:gd name="T34" fmla="*/ 294 w 355"/>
                <a:gd name="T35" fmla="*/ 204 h 397"/>
                <a:gd name="T36" fmla="*/ 353 w 355"/>
                <a:gd name="T37" fmla="*/ 358 h 397"/>
                <a:gd name="T38" fmla="*/ 330 w 355"/>
                <a:gd name="T39" fmla="*/ 36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397">
                  <a:moveTo>
                    <a:pt x="330" y="362"/>
                  </a:moveTo>
                  <a:cubicBezTo>
                    <a:pt x="337" y="367"/>
                    <a:pt x="314" y="381"/>
                    <a:pt x="314" y="381"/>
                  </a:cubicBezTo>
                  <a:cubicBezTo>
                    <a:pt x="309" y="356"/>
                    <a:pt x="302" y="361"/>
                    <a:pt x="302" y="365"/>
                  </a:cubicBezTo>
                  <a:cubicBezTo>
                    <a:pt x="302" y="365"/>
                    <a:pt x="296" y="397"/>
                    <a:pt x="293" y="383"/>
                  </a:cubicBezTo>
                  <a:cubicBezTo>
                    <a:pt x="291" y="369"/>
                    <a:pt x="243" y="345"/>
                    <a:pt x="248" y="300"/>
                  </a:cubicBezTo>
                  <a:cubicBezTo>
                    <a:pt x="258" y="208"/>
                    <a:pt x="259" y="127"/>
                    <a:pt x="219" y="96"/>
                  </a:cubicBezTo>
                  <a:cubicBezTo>
                    <a:pt x="180" y="66"/>
                    <a:pt x="177" y="55"/>
                    <a:pt x="177" y="55"/>
                  </a:cubicBezTo>
                  <a:cubicBezTo>
                    <a:pt x="177" y="55"/>
                    <a:pt x="82" y="88"/>
                    <a:pt x="80" y="148"/>
                  </a:cubicBezTo>
                  <a:cubicBezTo>
                    <a:pt x="109" y="253"/>
                    <a:pt x="109" y="253"/>
                    <a:pt x="109" y="253"/>
                  </a:cubicBezTo>
                  <a:cubicBezTo>
                    <a:pt x="118" y="261"/>
                    <a:pt x="119" y="329"/>
                    <a:pt x="118" y="338"/>
                  </a:cubicBezTo>
                  <a:cubicBezTo>
                    <a:pt x="117" y="347"/>
                    <a:pt x="111" y="387"/>
                    <a:pt x="105" y="389"/>
                  </a:cubicBezTo>
                  <a:cubicBezTo>
                    <a:pt x="98" y="391"/>
                    <a:pt x="49" y="393"/>
                    <a:pt x="44" y="393"/>
                  </a:cubicBezTo>
                  <a:cubicBezTo>
                    <a:pt x="39" y="393"/>
                    <a:pt x="0" y="384"/>
                    <a:pt x="0" y="384"/>
                  </a:cubicBezTo>
                  <a:cubicBezTo>
                    <a:pt x="0" y="360"/>
                    <a:pt x="0" y="360"/>
                    <a:pt x="0" y="360"/>
                  </a:cubicBezTo>
                  <a:cubicBezTo>
                    <a:pt x="59" y="337"/>
                    <a:pt x="47" y="197"/>
                    <a:pt x="47" y="197"/>
                  </a:cubicBezTo>
                  <a:cubicBezTo>
                    <a:pt x="59" y="1"/>
                    <a:pt x="167" y="0"/>
                    <a:pt x="177" y="7"/>
                  </a:cubicBezTo>
                  <a:cubicBezTo>
                    <a:pt x="178" y="8"/>
                    <a:pt x="180" y="9"/>
                    <a:pt x="184" y="7"/>
                  </a:cubicBezTo>
                  <a:cubicBezTo>
                    <a:pt x="196" y="3"/>
                    <a:pt x="301" y="3"/>
                    <a:pt x="294" y="204"/>
                  </a:cubicBezTo>
                  <a:cubicBezTo>
                    <a:pt x="291" y="285"/>
                    <a:pt x="346" y="310"/>
                    <a:pt x="353" y="358"/>
                  </a:cubicBezTo>
                  <a:cubicBezTo>
                    <a:pt x="355" y="370"/>
                    <a:pt x="323" y="356"/>
                    <a:pt x="330" y="362"/>
                  </a:cubicBezTo>
                  <a:close/>
                </a:path>
              </a:pathLst>
            </a:custGeom>
            <a:solidFill>
              <a:srgbClr val="512C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1" name="Freeform 61"/>
            <p:cNvSpPr>
              <a:spLocks/>
            </p:cNvSpPr>
            <p:nvPr userDrawn="1"/>
          </p:nvSpPr>
          <p:spPr bwMode="auto">
            <a:xfrm>
              <a:off x="7218362" y="1851820"/>
              <a:ext cx="71438" cy="28575"/>
            </a:xfrm>
            <a:custGeom>
              <a:avLst/>
              <a:gdLst>
                <a:gd name="T0" fmla="*/ 91 w 91"/>
                <a:gd name="T1" fmla="*/ 0 h 36"/>
                <a:gd name="T2" fmla="*/ 91 w 91"/>
                <a:gd name="T3" fmla="*/ 11 h 36"/>
                <a:gd name="T4" fmla="*/ 43 w 91"/>
                <a:gd name="T5" fmla="*/ 36 h 36"/>
                <a:gd name="T6" fmla="*/ 0 w 91"/>
                <a:gd name="T7" fmla="*/ 16 h 36"/>
                <a:gd name="T8" fmla="*/ 0 w 91"/>
                <a:gd name="T9" fmla="*/ 4 h 36"/>
                <a:gd name="T10" fmla="*/ 43 w 91"/>
                <a:gd name="T11" fmla="*/ 25 h 36"/>
                <a:gd name="T12" fmla="*/ 91 w 9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 h="36">
                  <a:moveTo>
                    <a:pt x="91" y="0"/>
                  </a:moveTo>
                  <a:cubicBezTo>
                    <a:pt x="91" y="11"/>
                    <a:pt x="91" y="11"/>
                    <a:pt x="91" y="11"/>
                  </a:cubicBezTo>
                  <a:cubicBezTo>
                    <a:pt x="73" y="28"/>
                    <a:pt x="55" y="36"/>
                    <a:pt x="43" y="36"/>
                  </a:cubicBezTo>
                  <a:cubicBezTo>
                    <a:pt x="32" y="36"/>
                    <a:pt x="16" y="29"/>
                    <a:pt x="0" y="16"/>
                  </a:cubicBezTo>
                  <a:cubicBezTo>
                    <a:pt x="0" y="4"/>
                    <a:pt x="0" y="4"/>
                    <a:pt x="0" y="4"/>
                  </a:cubicBezTo>
                  <a:cubicBezTo>
                    <a:pt x="16" y="17"/>
                    <a:pt x="32" y="25"/>
                    <a:pt x="43" y="25"/>
                  </a:cubicBezTo>
                  <a:cubicBezTo>
                    <a:pt x="55" y="25"/>
                    <a:pt x="73" y="16"/>
                    <a:pt x="91" y="0"/>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3" name="Freeform 62"/>
            <p:cNvSpPr>
              <a:spLocks/>
            </p:cNvSpPr>
            <p:nvPr userDrawn="1"/>
          </p:nvSpPr>
          <p:spPr bwMode="auto">
            <a:xfrm>
              <a:off x="7177087" y="1670845"/>
              <a:ext cx="141288" cy="201613"/>
            </a:xfrm>
            <a:custGeom>
              <a:avLst/>
              <a:gdLst>
                <a:gd name="T0" fmla="*/ 175 w 178"/>
                <a:gd name="T1" fmla="*/ 182 h 253"/>
                <a:gd name="T2" fmla="*/ 94 w 178"/>
                <a:gd name="T3" fmla="*/ 253 h 253"/>
                <a:gd name="T4" fmla="*/ 36 w 178"/>
                <a:gd name="T5" fmla="*/ 218 h 253"/>
                <a:gd name="T6" fmla="*/ 0 w 178"/>
                <a:gd name="T7" fmla="*/ 127 h 253"/>
                <a:gd name="T8" fmla="*/ 2 w 178"/>
                <a:gd name="T9" fmla="*/ 98 h 253"/>
                <a:gd name="T10" fmla="*/ 6 w 178"/>
                <a:gd name="T11" fmla="*/ 80 h 253"/>
                <a:gd name="T12" fmla="*/ 99 w 178"/>
                <a:gd name="T13" fmla="*/ 0 h 253"/>
                <a:gd name="T14" fmla="*/ 141 w 178"/>
                <a:gd name="T15" fmla="*/ 46 h 253"/>
                <a:gd name="T16" fmla="*/ 175 w 178"/>
                <a:gd name="T17" fmla="*/ 18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53">
                  <a:moveTo>
                    <a:pt x="175" y="182"/>
                  </a:moveTo>
                  <a:cubicBezTo>
                    <a:pt x="155" y="226"/>
                    <a:pt x="114" y="253"/>
                    <a:pt x="94" y="253"/>
                  </a:cubicBezTo>
                  <a:cubicBezTo>
                    <a:pt x="80" y="253"/>
                    <a:pt x="56" y="240"/>
                    <a:pt x="36" y="218"/>
                  </a:cubicBezTo>
                  <a:cubicBezTo>
                    <a:pt x="16" y="196"/>
                    <a:pt x="0" y="165"/>
                    <a:pt x="0" y="127"/>
                  </a:cubicBezTo>
                  <a:cubicBezTo>
                    <a:pt x="0" y="117"/>
                    <a:pt x="1" y="108"/>
                    <a:pt x="2" y="98"/>
                  </a:cubicBezTo>
                  <a:cubicBezTo>
                    <a:pt x="3" y="92"/>
                    <a:pt x="4" y="86"/>
                    <a:pt x="6" y="80"/>
                  </a:cubicBezTo>
                  <a:cubicBezTo>
                    <a:pt x="23" y="30"/>
                    <a:pt x="99" y="0"/>
                    <a:pt x="99" y="0"/>
                  </a:cubicBezTo>
                  <a:cubicBezTo>
                    <a:pt x="99" y="0"/>
                    <a:pt x="102" y="16"/>
                    <a:pt x="141" y="46"/>
                  </a:cubicBezTo>
                  <a:cubicBezTo>
                    <a:pt x="171" y="69"/>
                    <a:pt x="178" y="120"/>
                    <a:pt x="175" y="182"/>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4" name="Freeform 63"/>
            <p:cNvSpPr>
              <a:spLocks/>
            </p:cNvSpPr>
            <p:nvPr userDrawn="1"/>
          </p:nvSpPr>
          <p:spPr bwMode="auto">
            <a:xfrm>
              <a:off x="7181849" y="1653382"/>
              <a:ext cx="144463" cy="161925"/>
            </a:xfrm>
            <a:custGeom>
              <a:avLst/>
              <a:gdLst>
                <a:gd name="T0" fmla="*/ 169 w 182"/>
                <a:gd name="T1" fmla="*/ 204 h 204"/>
                <a:gd name="T2" fmla="*/ 135 w 182"/>
                <a:gd name="T3" fmla="*/ 68 h 204"/>
                <a:gd name="T4" fmla="*/ 93 w 182"/>
                <a:gd name="T5" fmla="*/ 27 h 204"/>
                <a:gd name="T6" fmla="*/ 0 w 182"/>
                <a:gd name="T7" fmla="*/ 102 h 204"/>
                <a:gd name="T8" fmla="*/ 88 w 182"/>
                <a:gd name="T9" fmla="*/ 0 h 204"/>
                <a:gd name="T10" fmla="*/ 91 w 182"/>
                <a:gd name="T11" fmla="*/ 1 h 204"/>
                <a:gd name="T12" fmla="*/ 91 w 182"/>
                <a:gd name="T13" fmla="*/ 1 h 204"/>
                <a:gd name="T14" fmla="*/ 182 w 182"/>
                <a:gd name="T15" fmla="*/ 149 h 204"/>
                <a:gd name="T16" fmla="*/ 169 w 182"/>
                <a:gd name="T1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04">
                  <a:moveTo>
                    <a:pt x="169" y="204"/>
                  </a:moveTo>
                  <a:cubicBezTo>
                    <a:pt x="172" y="142"/>
                    <a:pt x="165" y="91"/>
                    <a:pt x="135" y="68"/>
                  </a:cubicBezTo>
                  <a:cubicBezTo>
                    <a:pt x="96" y="38"/>
                    <a:pt x="93" y="27"/>
                    <a:pt x="93" y="27"/>
                  </a:cubicBezTo>
                  <a:cubicBezTo>
                    <a:pt x="93" y="27"/>
                    <a:pt x="17" y="52"/>
                    <a:pt x="0" y="102"/>
                  </a:cubicBezTo>
                  <a:cubicBezTo>
                    <a:pt x="12" y="46"/>
                    <a:pt x="47" y="0"/>
                    <a:pt x="88" y="0"/>
                  </a:cubicBezTo>
                  <a:cubicBezTo>
                    <a:pt x="89" y="0"/>
                    <a:pt x="90" y="0"/>
                    <a:pt x="91" y="1"/>
                  </a:cubicBezTo>
                  <a:cubicBezTo>
                    <a:pt x="91" y="1"/>
                    <a:pt x="91" y="1"/>
                    <a:pt x="91" y="1"/>
                  </a:cubicBezTo>
                  <a:cubicBezTo>
                    <a:pt x="141" y="4"/>
                    <a:pt x="182" y="75"/>
                    <a:pt x="182" y="149"/>
                  </a:cubicBezTo>
                  <a:cubicBezTo>
                    <a:pt x="182" y="170"/>
                    <a:pt x="177" y="188"/>
                    <a:pt x="169" y="204"/>
                  </a:cubicBezTo>
                  <a:close/>
                </a:path>
              </a:pathLst>
            </a:custGeom>
            <a:solidFill>
              <a:srgbClr val="FCD0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5" name="Freeform 64"/>
            <p:cNvSpPr>
              <a:spLocks/>
            </p:cNvSpPr>
            <p:nvPr userDrawn="1"/>
          </p:nvSpPr>
          <p:spPr bwMode="auto">
            <a:xfrm>
              <a:off x="7251699" y="1670845"/>
              <a:ext cx="66675" cy="201613"/>
            </a:xfrm>
            <a:custGeom>
              <a:avLst/>
              <a:gdLst>
                <a:gd name="T0" fmla="*/ 81 w 84"/>
                <a:gd name="T1" fmla="*/ 182 h 253"/>
                <a:gd name="T2" fmla="*/ 0 w 84"/>
                <a:gd name="T3" fmla="*/ 253 h 253"/>
                <a:gd name="T4" fmla="*/ 0 w 84"/>
                <a:gd name="T5" fmla="*/ 2 h 253"/>
                <a:gd name="T6" fmla="*/ 5 w 84"/>
                <a:gd name="T7" fmla="*/ 0 h 253"/>
                <a:gd name="T8" fmla="*/ 47 w 84"/>
                <a:gd name="T9" fmla="*/ 46 h 253"/>
                <a:gd name="T10" fmla="*/ 81 w 84"/>
                <a:gd name="T11" fmla="*/ 182 h 253"/>
              </a:gdLst>
              <a:ahLst/>
              <a:cxnLst>
                <a:cxn ang="0">
                  <a:pos x="T0" y="T1"/>
                </a:cxn>
                <a:cxn ang="0">
                  <a:pos x="T2" y="T3"/>
                </a:cxn>
                <a:cxn ang="0">
                  <a:pos x="T4" y="T5"/>
                </a:cxn>
                <a:cxn ang="0">
                  <a:pos x="T6" y="T7"/>
                </a:cxn>
                <a:cxn ang="0">
                  <a:pos x="T8" y="T9"/>
                </a:cxn>
                <a:cxn ang="0">
                  <a:pos x="T10" y="T11"/>
                </a:cxn>
              </a:cxnLst>
              <a:rect l="0" t="0" r="r" b="b"/>
              <a:pathLst>
                <a:path w="84" h="253">
                  <a:moveTo>
                    <a:pt x="81" y="182"/>
                  </a:moveTo>
                  <a:cubicBezTo>
                    <a:pt x="61" y="226"/>
                    <a:pt x="20" y="253"/>
                    <a:pt x="0" y="253"/>
                  </a:cubicBezTo>
                  <a:cubicBezTo>
                    <a:pt x="0" y="2"/>
                    <a:pt x="0" y="2"/>
                    <a:pt x="0" y="2"/>
                  </a:cubicBezTo>
                  <a:cubicBezTo>
                    <a:pt x="3" y="1"/>
                    <a:pt x="5" y="0"/>
                    <a:pt x="5" y="0"/>
                  </a:cubicBezTo>
                  <a:cubicBezTo>
                    <a:pt x="5" y="0"/>
                    <a:pt x="8" y="16"/>
                    <a:pt x="47" y="46"/>
                  </a:cubicBezTo>
                  <a:cubicBezTo>
                    <a:pt x="77" y="69"/>
                    <a:pt x="84" y="120"/>
                    <a:pt x="81" y="182"/>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6" name="Freeform 65"/>
            <p:cNvSpPr>
              <a:spLocks/>
            </p:cNvSpPr>
            <p:nvPr userDrawn="1"/>
          </p:nvSpPr>
          <p:spPr bwMode="auto">
            <a:xfrm>
              <a:off x="7115174" y="1631157"/>
              <a:ext cx="282575" cy="315913"/>
            </a:xfrm>
            <a:custGeom>
              <a:avLst/>
              <a:gdLst>
                <a:gd name="T0" fmla="*/ 330 w 355"/>
                <a:gd name="T1" fmla="*/ 362 h 397"/>
                <a:gd name="T2" fmla="*/ 314 w 355"/>
                <a:gd name="T3" fmla="*/ 381 h 397"/>
                <a:gd name="T4" fmla="*/ 302 w 355"/>
                <a:gd name="T5" fmla="*/ 365 h 397"/>
                <a:gd name="T6" fmla="*/ 293 w 355"/>
                <a:gd name="T7" fmla="*/ 383 h 397"/>
                <a:gd name="T8" fmla="*/ 248 w 355"/>
                <a:gd name="T9" fmla="*/ 300 h 397"/>
                <a:gd name="T10" fmla="*/ 253 w 355"/>
                <a:gd name="T11" fmla="*/ 232 h 397"/>
                <a:gd name="T12" fmla="*/ 219 w 355"/>
                <a:gd name="T13" fmla="*/ 96 h 397"/>
                <a:gd name="T14" fmla="*/ 177 w 355"/>
                <a:gd name="T15" fmla="*/ 55 h 397"/>
                <a:gd name="T16" fmla="*/ 81 w 355"/>
                <a:gd name="T17" fmla="*/ 143 h 397"/>
                <a:gd name="T18" fmla="*/ 80 w 355"/>
                <a:gd name="T19" fmla="*/ 148 h 397"/>
                <a:gd name="T20" fmla="*/ 80 w 355"/>
                <a:gd name="T21" fmla="*/ 148 h 397"/>
                <a:gd name="T22" fmla="*/ 78 w 355"/>
                <a:gd name="T23" fmla="*/ 177 h 397"/>
                <a:gd name="T24" fmla="*/ 114 w 355"/>
                <a:gd name="T25" fmla="*/ 268 h 397"/>
                <a:gd name="T26" fmla="*/ 118 w 355"/>
                <a:gd name="T27" fmla="*/ 338 h 397"/>
                <a:gd name="T28" fmla="*/ 105 w 355"/>
                <a:gd name="T29" fmla="*/ 389 h 397"/>
                <a:gd name="T30" fmla="*/ 44 w 355"/>
                <a:gd name="T31" fmla="*/ 393 h 397"/>
                <a:gd name="T32" fmla="*/ 0 w 355"/>
                <a:gd name="T33" fmla="*/ 384 h 397"/>
                <a:gd name="T34" fmla="*/ 0 w 355"/>
                <a:gd name="T35" fmla="*/ 360 h 397"/>
                <a:gd name="T36" fmla="*/ 47 w 355"/>
                <a:gd name="T37" fmla="*/ 197 h 397"/>
                <a:gd name="T38" fmla="*/ 176 w 355"/>
                <a:gd name="T39" fmla="*/ 7 h 397"/>
                <a:gd name="T40" fmla="*/ 177 w 355"/>
                <a:gd name="T41" fmla="*/ 7 h 397"/>
                <a:gd name="T42" fmla="*/ 184 w 355"/>
                <a:gd name="T43" fmla="*/ 7 h 397"/>
                <a:gd name="T44" fmla="*/ 294 w 355"/>
                <a:gd name="T45" fmla="*/ 204 h 397"/>
                <a:gd name="T46" fmla="*/ 353 w 355"/>
                <a:gd name="T47" fmla="*/ 358 h 397"/>
                <a:gd name="T48" fmla="*/ 330 w 355"/>
                <a:gd name="T49" fmla="*/ 36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5" h="397">
                  <a:moveTo>
                    <a:pt x="330" y="362"/>
                  </a:moveTo>
                  <a:cubicBezTo>
                    <a:pt x="337" y="367"/>
                    <a:pt x="314" y="381"/>
                    <a:pt x="314" y="381"/>
                  </a:cubicBezTo>
                  <a:cubicBezTo>
                    <a:pt x="309" y="356"/>
                    <a:pt x="302" y="361"/>
                    <a:pt x="302" y="365"/>
                  </a:cubicBezTo>
                  <a:cubicBezTo>
                    <a:pt x="302" y="365"/>
                    <a:pt x="296" y="397"/>
                    <a:pt x="293" y="383"/>
                  </a:cubicBezTo>
                  <a:cubicBezTo>
                    <a:pt x="291" y="369"/>
                    <a:pt x="243" y="345"/>
                    <a:pt x="248" y="300"/>
                  </a:cubicBezTo>
                  <a:cubicBezTo>
                    <a:pt x="250" y="277"/>
                    <a:pt x="252" y="254"/>
                    <a:pt x="253" y="232"/>
                  </a:cubicBezTo>
                  <a:cubicBezTo>
                    <a:pt x="256" y="170"/>
                    <a:pt x="249" y="119"/>
                    <a:pt x="219" y="96"/>
                  </a:cubicBezTo>
                  <a:cubicBezTo>
                    <a:pt x="180" y="66"/>
                    <a:pt x="177" y="55"/>
                    <a:pt x="177" y="55"/>
                  </a:cubicBezTo>
                  <a:cubicBezTo>
                    <a:pt x="177" y="55"/>
                    <a:pt x="98" y="93"/>
                    <a:pt x="81" y="143"/>
                  </a:cubicBezTo>
                  <a:cubicBezTo>
                    <a:pt x="79" y="148"/>
                    <a:pt x="80" y="142"/>
                    <a:pt x="80" y="148"/>
                  </a:cubicBezTo>
                  <a:cubicBezTo>
                    <a:pt x="80" y="148"/>
                    <a:pt x="80" y="148"/>
                    <a:pt x="80" y="148"/>
                  </a:cubicBezTo>
                  <a:cubicBezTo>
                    <a:pt x="79" y="158"/>
                    <a:pt x="78" y="167"/>
                    <a:pt x="78" y="177"/>
                  </a:cubicBezTo>
                  <a:cubicBezTo>
                    <a:pt x="78" y="215"/>
                    <a:pt x="94" y="246"/>
                    <a:pt x="114" y="268"/>
                  </a:cubicBezTo>
                  <a:cubicBezTo>
                    <a:pt x="118" y="291"/>
                    <a:pt x="119" y="331"/>
                    <a:pt x="118" y="338"/>
                  </a:cubicBezTo>
                  <a:cubicBezTo>
                    <a:pt x="117" y="347"/>
                    <a:pt x="112" y="387"/>
                    <a:pt x="105" y="389"/>
                  </a:cubicBezTo>
                  <a:cubicBezTo>
                    <a:pt x="98" y="391"/>
                    <a:pt x="49" y="393"/>
                    <a:pt x="44" y="393"/>
                  </a:cubicBezTo>
                  <a:cubicBezTo>
                    <a:pt x="39" y="393"/>
                    <a:pt x="0" y="384"/>
                    <a:pt x="0" y="384"/>
                  </a:cubicBezTo>
                  <a:cubicBezTo>
                    <a:pt x="0" y="360"/>
                    <a:pt x="0" y="360"/>
                    <a:pt x="0" y="360"/>
                  </a:cubicBezTo>
                  <a:cubicBezTo>
                    <a:pt x="59" y="337"/>
                    <a:pt x="47" y="197"/>
                    <a:pt x="47" y="197"/>
                  </a:cubicBezTo>
                  <a:cubicBezTo>
                    <a:pt x="59" y="5"/>
                    <a:pt x="163" y="0"/>
                    <a:pt x="176" y="7"/>
                  </a:cubicBezTo>
                  <a:cubicBezTo>
                    <a:pt x="177" y="7"/>
                    <a:pt x="177" y="7"/>
                    <a:pt x="177" y="7"/>
                  </a:cubicBezTo>
                  <a:cubicBezTo>
                    <a:pt x="178" y="8"/>
                    <a:pt x="180" y="9"/>
                    <a:pt x="184" y="7"/>
                  </a:cubicBezTo>
                  <a:cubicBezTo>
                    <a:pt x="196" y="3"/>
                    <a:pt x="301" y="3"/>
                    <a:pt x="294" y="204"/>
                  </a:cubicBezTo>
                  <a:cubicBezTo>
                    <a:pt x="291" y="285"/>
                    <a:pt x="346" y="310"/>
                    <a:pt x="353" y="358"/>
                  </a:cubicBezTo>
                  <a:cubicBezTo>
                    <a:pt x="355" y="370"/>
                    <a:pt x="323" y="356"/>
                    <a:pt x="330" y="362"/>
                  </a:cubicBezTo>
                  <a:close/>
                </a:path>
              </a:pathLst>
            </a:custGeom>
            <a:solidFill>
              <a:srgbClr val="512C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7" name="Freeform 66"/>
            <p:cNvSpPr>
              <a:spLocks/>
            </p:cNvSpPr>
            <p:nvPr userDrawn="1"/>
          </p:nvSpPr>
          <p:spPr bwMode="auto">
            <a:xfrm>
              <a:off x="7167562" y="1742282"/>
              <a:ext cx="23813" cy="38100"/>
            </a:xfrm>
            <a:custGeom>
              <a:avLst/>
              <a:gdLst>
                <a:gd name="T0" fmla="*/ 28 w 31"/>
                <a:gd name="T1" fmla="*/ 20 h 48"/>
                <a:gd name="T2" fmla="*/ 20 w 31"/>
                <a:gd name="T3" fmla="*/ 46 h 48"/>
                <a:gd name="T4" fmla="*/ 4 w 31"/>
                <a:gd name="T5" fmla="*/ 28 h 48"/>
                <a:gd name="T6" fmla="*/ 8 w 31"/>
                <a:gd name="T7" fmla="*/ 2 h 48"/>
                <a:gd name="T8" fmla="*/ 28 w 31"/>
                <a:gd name="T9" fmla="*/ 20 h 48"/>
              </a:gdLst>
              <a:ahLst/>
              <a:cxnLst>
                <a:cxn ang="0">
                  <a:pos x="T0" y="T1"/>
                </a:cxn>
                <a:cxn ang="0">
                  <a:pos x="T2" y="T3"/>
                </a:cxn>
                <a:cxn ang="0">
                  <a:pos x="T4" y="T5"/>
                </a:cxn>
                <a:cxn ang="0">
                  <a:pos x="T6" y="T7"/>
                </a:cxn>
                <a:cxn ang="0">
                  <a:pos x="T8" y="T9"/>
                </a:cxn>
              </a:cxnLst>
              <a:rect l="0" t="0" r="r" b="b"/>
              <a:pathLst>
                <a:path w="31" h="48">
                  <a:moveTo>
                    <a:pt x="28" y="20"/>
                  </a:moveTo>
                  <a:cubicBezTo>
                    <a:pt x="31" y="33"/>
                    <a:pt x="28" y="44"/>
                    <a:pt x="20" y="46"/>
                  </a:cubicBezTo>
                  <a:cubicBezTo>
                    <a:pt x="13" y="48"/>
                    <a:pt x="7" y="40"/>
                    <a:pt x="4" y="28"/>
                  </a:cubicBezTo>
                  <a:cubicBezTo>
                    <a:pt x="0" y="16"/>
                    <a:pt x="1" y="4"/>
                    <a:pt x="8" y="2"/>
                  </a:cubicBezTo>
                  <a:cubicBezTo>
                    <a:pt x="16" y="0"/>
                    <a:pt x="25" y="8"/>
                    <a:pt x="28" y="20"/>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8" name="Freeform 67"/>
            <p:cNvSpPr>
              <a:spLocks noEditPoints="1"/>
            </p:cNvSpPr>
            <p:nvPr userDrawn="1"/>
          </p:nvSpPr>
          <p:spPr bwMode="auto">
            <a:xfrm>
              <a:off x="7038974" y="1853407"/>
              <a:ext cx="541338" cy="788988"/>
            </a:xfrm>
            <a:custGeom>
              <a:avLst/>
              <a:gdLst>
                <a:gd name="T0" fmla="*/ 594 w 681"/>
                <a:gd name="T1" fmla="*/ 237 h 995"/>
                <a:gd name="T2" fmla="*/ 466 w 681"/>
                <a:gd name="T3" fmla="*/ 51 h 995"/>
                <a:gd name="T4" fmla="*/ 438 w 681"/>
                <a:gd name="T5" fmla="*/ 49 h 995"/>
                <a:gd name="T6" fmla="*/ 405 w 681"/>
                <a:gd name="T7" fmla="*/ 46 h 995"/>
                <a:gd name="T8" fmla="*/ 350 w 681"/>
                <a:gd name="T9" fmla="*/ 1 h 995"/>
                <a:gd name="T10" fmla="*/ 346 w 681"/>
                <a:gd name="T11" fmla="*/ 0 h 995"/>
                <a:gd name="T12" fmla="*/ 338 w 681"/>
                <a:gd name="T13" fmla="*/ 4 h 995"/>
                <a:gd name="T14" fmla="*/ 317 w 681"/>
                <a:gd name="T15" fmla="*/ 34 h 995"/>
                <a:gd name="T16" fmla="*/ 316 w 681"/>
                <a:gd name="T17" fmla="*/ 37 h 995"/>
                <a:gd name="T18" fmla="*/ 260 w 681"/>
                <a:gd name="T19" fmla="*/ 174 h 995"/>
                <a:gd name="T20" fmla="*/ 256 w 681"/>
                <a:gd name="T21" fmla="*/ 179 h 995"/>
                <a:gd name="T22" fmla="*/ 250 w 681"/>
                <a:gd name="T23" fmla="*/ 174 h 995"/>
                <a:gd name="T24" fmla="*/ 223 w 681"/>
                <a:gd name="T25" fmla="*/ 70 h 995"/>
                <a:gd name="T26" fmla="*/ 213 w 681"/>
                <a:gd name="T27" fmla="*/ 19 h 995"/>
                <a:gd name="T28" fmla="*/ 205 w 681"/>
                <a:gd name="T29" fmla="*/ 15 h 995"/>
                <a:gd name="T30" fmla="*/ 204 w 681"/>
                <a:gd name="T31" fmla="*/ 16 h 995"/>
                <a:gd name="T32" fmla="*/ 180 w 681"/>
                <a:gd name="T33" fmla="*/ 36 h 995"/>
                <a:gd name="T34" fmla="*/ 94 w 681"/>
                <a:gd name="T35" fmla="*/ 60 h 995"/>
                <a:gd name="T36" fmla="*/ 1 w 681"/>
                <a:gd name="T37" fmla="*/ 380 h 995"/>
                <a:gd name="T38" fmla="*/ 50 w 681"/>
                <a:gd name="T39" fmla="*/ 682 h 995"/>
                <a:gd name="T40" fmla="*/ 71 w 681"/>
                <a:gd name="T41" fmla="*/ 718 h 995"/>
                <a:gd name="T42" fmla="*/ 98 w 681"/>
                <a:gd name="T43" fmla="*/ 993 h 995"/>
                <a:gd name="T44" fmla="*/ 243 w 681"/>
                <a:gd name="T45" fmla="*/ 743 h 995"/>
                <a:gd name="T46" fmla="*/ 400 w 681"/>
                <a:gd name="T47" fmla="*/ 993 h 995"/>
                <a:gd name="T48" fmla="*/ 444 w 681"/>
                <a:gd name="T49" fmla="*/ 533 h 995"/>
                <a:gd name="T50" fmla="*/ 502 w 681"/>
                <a:gd name="T51" fmla="*/ 587 h 995"/>
                <a:gd name="T52" fmla="*/ 650 w 681"/>
                <a:gd name="T53" fmla="*/ 405 h 995"/>
                <a:gd name="T54" fmla="*/ 550 w 681"/>
                <a:gd name="T55" fmla="*/ 388 h 995"/>
                <a:gd name="T56" fmla="*/ 451 w 681"/>
                <a:gd name="T57" fmla="*/ 523 h 995"/>
                <a:gd name="T58" fmla="*/ 441 w 681"/>
                <a:gd name="T59" fmla="*/ 515 h 995"/>
                <a:gd name="T60" fmla="*/ 421 w 681"/>
                <a:gd name="T61" fmla="*/ 378 h 995"/>
                <a:gd name="T62" fmla="*/ 553 w 681"/>
                <a:gd name="T63" fmla="*/ 34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1" h="995">
                  <a:moveTo>
                    <a:pt x="650" y="325"/>
                  </a:moveTo>
                  <a:cubicBezTo>
                    <a:pt x="644" y="313"/>
                    <a:pt x="617" y="269"/>
                    <a:pt x="594" y="237"/>
                  </a:cubicBezTo>
                  <a:cubicBezTo>
                    <a:pt x="571" y="206"/>
                    <a:pt x="492" y="73"/>
                    <a:pt x="485" y="64"/>
                  </a:cubicBezTo>
                  <a:cubicBezTo>
                    <a:pt x="479" y="54"/>
                    <a:pt x="468" y="51"/>
                    <a:pt x="466" y="51"/>
                  </a:cubicBezTo>
                  <a:cubicBezTo>
                    <a:pt x="465" y="51"/>
                    <a:pt x="453" y="50"/>
                    <a:pt x="439" y="49"/>
                  </a:cubicBezTo>
                  <a:cubicBezTo>
                    <a:pt x="439" y="49"/>
                    <a:pt x="439" y="49"/>
                    <a:pt x="438" y="49"/>
                  </a:cubicBezTo>
                  <a:cubicBezTo>
                    <a:pt x="438" y="49"/>
                    <a:pt x="438" y="49"/>
                    <a:pt x="438" y="49"/>
                  </a:cubicBezTo>
                  <a:cubicBezTo>
                    <a:pt x="426" y="48"/>
                    <a:pt x="412" y="47"/>
                    <a:pt x="405" y="46"/>
                  </a:cubicBezTo>
                  <a:cubicBezTo>
                    <a:pt x="397" y="44"/>
                    <a:pt x="383" y="33"/>
                    <a:pt x="371" y="22"/>
                  </a:cubicBezTo>
                  <a:cubicBezTo>
                    <a:pt x="361" y="13"/>
                    <a:pt x="352" y="4"/>
                    <a:pt x="350" y="1"/>
                  </a:cubicBezTo>
                  <a:cubicBezTo>
                    <a:pt x="349" y="0"/>
                    <a:pt x="348" y="0"/>
                    <a:pt x="346" y="0"/>
                  </a:cubicBezTo>
                  <a:cubicBezTo>
                    <a:pt x="346" y="0"/>
                    <a:pt x="346" y="0"/>
                    <a:pt x="346" y="0"/>
                  </a:cubicBezTo>
                  <a:cubicBezTo>
                    <a:pt x="345" y="0"/>
                    <a:pt x="343" y="0"/>
                    <a:pt x="342" y="1"/>
                  </a:cubicBezTo>
                  <a:cubicBezTo>
                    <a:pt x="341" y="1"/>
                    <a:pt x="340" y="2"/>
                    <a:pt x="338" y="4"/>
                  </a:cubicBezTo>
                  <a:cubicBezTo>
                    <a:pt x="334" y="9"/>
                    <a:pt x="329" y="20"/>
                    <a:pt x="323" y="24"/>
                  </a:cubicBezTo>
                  <a:cubicBezTo>
                    <a:pt x="322" y="27"/>
                    <a:pt x="319" y="30"/>
                    <a:pt x="317" y="34"/>
                  </a:cubicBezTo>
                  <a:cubicBezTo>
                    <a:pt x="317" y="35"/>
                    <a:pt x="317" y="35"/>
                    <a:pt x="317" y="35"/>
                  </a:cubicBezTo>
                  <a:cubicBezTo>
                    <a:pt x="316" y="36"/>
                    <a:pt x="316" y="36"/>
                    <a:pt x="316" y="37"/>
                  </a:cubicBezTo>
                  <a:cubicBezTo>
                    <a:pt x="311" y="46"/>
                    <a:pt x="307" y="57"/>
                    <a:pt x="301" y="70"/>
                  </a:cubicBezTo>
                  <a:cubicBezTo>
                    <a:pt x="286" y="109"/>
                    <a:pt x="269" y="158"/>
                    <a:pt x="260" y="174"/>
                  </a:cubicBezTo>
                  <a:cubicBezTo>
                    <a:pt x="260" y="175"/>
                    <a:pt x="259" y="176"/>
                    <a:pt x="258" y="177"/>
                  </a:cubicBezTo>
                  <a:cubicBezTo>
                    <a:pt x="258" y="178"/>
                    <a:pt x="257" y="179"/>
                    <a:pt x="256" y="179"/>
                  </a:cubicBezTo>
                  <a:cubicBezTo>
                    <a:pt x="254" y="179"/>
                    <a:pt x="252" y="177"/>
                    <a:pt x="251" y="174"/>
                  </a:cubicBezTo>
                  <a:cubicBezTo>
                    <a:pt x="251" y="174"/>
                    <a:pt x="251" y="174"/>
                    <a:pt x="250" y="174"/>
                  </a:cubicBezTo>
                  <a:cubicBezTo>
                    <a:pt x="242" y="160"/>
                    <a:pt x="233" y="119"/>
                    <a:pt x="225" y="83"/>
                  </a:cubicBezTo>
                  <a:cubicBezTo>
                    <a:pt x="224" y="78"/>
                    <a:pt x="224" y="74"/>
                    <a:pt x="223" y="70"/>
                  </a:cubicBezTo>
                  <a:cubicBezTo>
                    <a:pt x="218" y="43"/>
                    <a:pt x="214" y="21"/>
                    <a:pt x="213" y="19"/>
                  </a:cubicBezTo>
                  <a:cubicBezTo>
                    <a:pt x="213" y="19"/>
                    <a:pt x="213" y="19"/>
                    <a:pt x="213" y="19"/>
                  </a:cubicBezTo>
                  <a:cubicBezTo>
                    <a:pt x="213" y="19"/>
                    <a:pt x="213" y="19"/>
                    <a:pt x="213" y="19"/>
                  </a:cubicBezTo>
                  <a:cubicBezTo>
                    <a:pt x="211" y="15"/>
                    <a:pt x="208" y="14"/>
                    <a:pt x="205" y="15"/>
                  </a:cubicBezTo>
                  <a:cubicBezTo>
                    <a:pt x="205" y="16"/>
                    <a:pt x="205" y="16"/>
                    <a:pt x="204" y="16"/>
                  </a:cubicBezTo>
                  <a:cubicBezTo>
                    <a:pt x="204" y="16"/>
                    <a:pt x="204" y="16"/>
                    <a:pt x="204" y="16"/>
                  </a:cubicBezTo>
                  <a:cubicBezTo>
                    <a:pt x="202" y="17"/>
                    <a:pt x="201" y="19"/>
                    <a:pt x="201" y="19"/>
                  </a:cubicBezTo>
                  <a:cubicBezTo>
                    <a:pt x="201" y="19"/>
                    <a:pt x="194" y="27"/>
                    <a:pt x="180" y="36"/>
                  </a:cubicBezTo>
                  <a:cubicBezTo>
                    <a:pt x="167" y="44"/>
                    <a:pt x="148" y="53"/>
                    <a:pt x="122" y="57"/>
                  </a:cubicBezTo>
                  <a:cubicBezTo>
                    <a:pt x="114" y="59"/>
                    <a:pt x="104" y="60"/>
                    <a:pt x="94" y="60"/>
                  </a:cubicBezTo>
                  <a:cubicBezTo>
                    <a:pt x="80" y="60"/>
                    <a:pt x="54" y="53"/>
                    <a:pt x="34" y="170"/>
                  </a:cubicBezTo>
                  <a:cubicBezTo>
                    <a:pt x="34" y="170"/>
                    <a:pt x="0" y="300"/>
                    <a:pt x="1" y="380"/>
                  </a:cubicBezTo>
                  <a:cubicBezTo>
                    <a:pt x="3" y="460"/>
                    <a:pt x="7" y="512"/>
                    <a:pt x="23" y="579"/>
                  </a:cubicBezTo>
                  <a:cubicBezTo>
                    <a:pt x="33" y="624"/>
                    <a:pt x="43" y="661"/>
                    <a:pt x="50" y="682"/>
                  </a:cubicBezTo>
                  <a:cubicBezTo>
                    <a:pt x="53" y="692"/>
                    <a:pt x="55" y="699"/>
                    <a:pt x="56" y="701"/>
                  </a:cubicBezTo>
                  <a:cubicBezTo>
                    <a:pt x="59" y="706"/>
                    <a:pt x="63" y="713"/>
                    <a:pt x="71" y="718"/>
                  </a:cubicBezTo>
                  <a:cubicBezTo>
                    <a:pt x="71" y="718"/>
                    <a:pt x="64" y="857"/>
                    <a:pt x="77" y="919"/>
                  </a:cubicBezTo>
                  <a:cubicBezTo>
                    <a:pt x="90" y="980"/>
                    <a:pt x="98" y="993"/>
                    <a:pt x="98" y="993"/>
                  </a:cubicBezTo>
                  <a:cubicBezTo>
                    <a:pt x="98" y="993"/>
                    <a:pt x="135" y="993"/>
                    <a:pt x="183" y="994"/>
                  </a:cubicBezTo>
                  <a:cubicBezTo>
                    <a:pt x="202" y="830"/>
                    <a:pt x="243" y="743"/>
                    <a:pt x="243" y="743"/>
                  </a:cubicBezTo>
                  <a:cubicBezTo>
                    <a:pt x="255" y="803"/>
                    <a:pt x="264" y="909"/>
                    <a:pt x="270" y="995"/>
                  </a:cubicBezTo>
                  <a:cubicBezTo>
                    <a:pt x="328" y="995"/>
                    <a:pt x="384" y="995"/>
                    <a:pt x="400" y="993"/>
                  </a:cubicBezTo>
                  <a:cubicBezTo>
                    <a:pt x="416" y="991"/>
                    <a:pt x="439" y="699"/>
                    <a:pt x="435" y="609"/>
                  </a:cubicBezTo>
                  <a:cubicBezTo>
                    <a:pt x="434" y="599"/>
                    <a:pt x="447" y="556"/>
                    <a:pt x="444" y="533"/>
                  </a:cubicBezTo>
                  <a:cubicBezTo>
                    <a:pt x="444" y="533"/>
                    <a:pt x="483" y="572"/>
                    <a:pt x="498" y="584"/>
                  </a:cubicBezTo>
                  <a:cubicBezTo>
                    <a:pt x="500" y="585"/>
                    <a:pt x="501" y="586"/>
                    <a:pt x="502" y="587"/>
                  </a:cubicBezTo>
                  <a:cubicBezTo>
                    <a:pt x="514" y="595"/>
                    <a:pt x="519" y="589"/>
                    <a:pt x="536" y="576"/>
                  </a:cubicBezTo>
                  <a:cubicBezTo>
                    <a:pt x="555" y="562"/>
                    <a:pt x="619" y="457"/>
                    <a:pt x="650" y="405"/>
                  </a:cubicBezTo>
                  <a:cubicBezTo>
                    <a:pt x="681" y="353"/>
                    <a:pt x="656" y="337"/>
                    <a:pt x="650" y="325"/>
                  </a:cubicBezTo>
                  <a:close/>
                  <a:moveTo>
                    <a:pt x="550" y="388"/>
                  </a:moveTo>
                  <a:cubicBezTo>
                    <a:pt x="538" y="400"/>
                    <a:pt x="503" y="453"/>
                    <a:pt x="492" y="466"/>
                  </a:cubicBezTo>
                  <a:cubicBezTo>
                    <a:pt x="483" y="475"/>
                    <a:pt x="462" y="506"/>
                    <a:pt x="451" y="523"/>
                  </a:cubicBezTo>
                  <a:cubicBezTo>
                    <a:pt x="447" y="529"/>
                    <a:pt x="444" y="533"/>
                    <a:pt x="444" y="533"/>
                  </a:cubicBezTo>
                  <a:cubicBezTo>
                    <a:pt x="443" y="528"/>
                    <a:pt x="442" y="522"/>
                    <a:pt x="441" y="515"/>
                  </a:cubicBezTo>
                  <a:cubicBezTo>
                    <a:pt x="440" y="509"/>
                    <a:pt x="438" y="502"/>
                    <a:pt x="436" y="494"/>
                  </a:cubicBezTo>
                  <a:cubicBezTo>
                    <a:pt x="421" y="444"/>
                    <a:pt x="414" y="421"/>
                    <a:pt x="421" y="378"/>
                  </a:cubicBezTo>
                  <a:cubicBezTo>
                    <a:pt x="427" y="335"/>
                    <a:pt x="467" y="274"/>
                    <a:pt x="472" y="271"/>
                  </a:cubicBezTo>
                  <a:cubicBezTo>
                    <a:pt x="476" y="268"/>
                    <a:pt x="545" y="317"/>
                    <a:pt x="553" y="340"/>
                  </a:cubicBezTo>
                  <a:cubicBezTo>
                    <a:pt x="560" y="363"/>
                    <a:pt x="562" y="376"/>
                    <a:pt x="550" y="388"/>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9" name="Freeform 68"/>
            <p:cNvSpPr>
              <a:spLocks/>
            </p:cNvSpPr>
            <p:nvPr userDrawn="1"/>
          </p:nvSpPr>
          <p:spPr bwMode="auto">
            <a:xfrm>
              <a:off x="7256462" y="1634332"/>
              <a:ext cx="141288" cy="303213"/>
            </a:xfrm>
            <a:custGeom>
              <a:avLst/>
              <a:gdLst>
                <a:gd name="T0" fmla="*/ 0 w 178"/>
                <a:gd name="T1" fmla="*/ 46 h 382"/>
                <a:gd name="T2" fmla="*/ 0 w 178"/>
                <a:gd name="T3" fmla="*/ 51 h 382"/>
                <a:gd name="T4" fmla="*/ 0 w 178"/>
                <a:gd name="T5" fmla="*/ 51 h 382"/>
                <a:gd name="T6" fmla="*/ 0 w 178"/>
                <a:gd name="T7" fmla="*/ 52 h 382"/>
                <a:gd name="T8" fmla="*/ 7 w 178"/>
                <a:gd name="T9" fmla="*/ 61 h 382"/>
                <a:gd name="T10" fmla="*/ 9 w 178"/>
                <a:gd name="T11" fmla="*/ 63 h 382"/>
                <a:gd name="T12" fmla="*/ 11 w 178"/>
                <a:gd name="T13" fmla="*/ 65 h 382"/>
                <a:gd name="T14" fmla="*/ 13 w 178"/>
                <a:gd name="T15" fmla="*/ 67 h 382"/>
                <a:gd name="T16" fmla="*/ 26 w 178"/>
                <a:gd name="T17" fmla="*/ 79 h 382"/>
                <a:gd name="T18" fmla="*/ 31 w 178"/>
                <a:gd name="T19" fmla="*/ 83 h 382"/>
                <a:gd name="T20" fmla="*/ 40 w 178"/>
                <a:gd name="T21" fmla="*/ 91 h 382"/>
                <a:gd name="T22" fmla="*/ 41 w 178"/>
                <a:gd name="T23" fmla="*/ 91 h 382"/>
                <a:gd name="T24" fmla="*/ 43 w 178"/>
                <a:gd name="T25" fmla="*/ 93 h 382"/>
                <a:gd name="T26" fmla="*/ 76 w 178"/>
                <a:gd name="T27" fmla="*/ 228 h 382"/>
                <a:gd name="T28" fmla="*/ 76 w 178"/>
                <a:gd name="T29" fmla="*/ 228 h 382"/>
                <a:gd name="T30" fmla="*/ 42 w 178"/>
                <a:gd name="T31" fmla="*/ 274 h 382"/>
                <a:gd name="T32" fmla="*/ 42 w 178"/>
                <a:gd name="T33" fmla="*/ 301 h 382"/>
                <a:gd name="T34" fmla="*/ 43 w 178"/>
                <a:gd name="T35" fmla="*/ 309 h 382"/>
                <a:gd name="T36" fmla="*/ 44 w 178"/>
                <a:gd name="T37" fmla="*/ 310 h 382"/>
                <a:gd name="T38" fmla="*/ 64 w 178"/>
                <a:gd name="T39" fmla="*/ 325 h 382"/>
                <a:gd name="T40" fmla="*/ 116 w 178"/>
                <a:gd name="T41" fmla="*/ 377 h 382"/>
                <a:gd name="T42" fmla="*/ 116 w 178"/>
                <a:gd name="T43" fmla="*/ 380 h 382"/>
                <a:gd name="T44" fmla="*/ 118 w 178"/>
                <a:gd name="T45" fmla="*/ 382 h 382"/>
                <a:gd name="T46" fmla="*/ 129 w 178"/>
                <a:gd name="T47" fmla="*/ 358 h 382"/>
                <a:gd name="T48" fmla="*/ 135 w 178"/>
                <a:gd name="T49" fmla="*/ 369 h 382"/>
                <a:gd name="T50" fmla="*/ 135 w 178"/>
                <a:gd name="T51" fmla="*/ 371 h 382"/>
                <a:gd name="T52" fmla="*/ 136 w 178"/>
                <a:gd name="T53" fmla="*/ 371 h 382"/>
                <a:gd name="T54" fmla="*/ 136 w 178"/>
                <a:gd name="T55" fmla="*/ 372 h 382"/>
                <a:gd name="T56" fmla="*/ 136 w 178"/>
                <a:gd name="T57" fmla="*/ 373 h 382"/>
                <a:gd name="T58" fmla="*/ 137 w 178"/>
                <a:gd name="T59" fmla="*/ 376 h 382"/>
                <a:gd name="T60" fmla="*/ 154 w 178"/>
                <a:gd name="T61" fmla="*/ 359 h 382"/>
                <a:gd name="T62" fmla="*/ 153 w 178"/>
                <a:gd name="T63" fmla="*/ 357 h 382"/>
                <a:gd name="T64" fmla="*/ 176 w 178"/>
                <a:gd name="T65" fmla="*/ 350 h 382"/>
                <a:gd name="T66" fmla="*/ 175 w 178"/>
                <a:gd name="T67" fmla="*/ 346 h 382"/>
                <a:gd name="T68" fmla="*/ 173 w 178"/>
                <a:gd name="T69" fmla="*/ 341 h 382"/>
                <a:gd name="T70" fmla="*/ 166 w 178"/>
                <a:gd name="T71" fmla="*/ 324 h 382"/>
                <a:gd name="T72" fmla="*/ 119 w 178"/>
                <a:gd name="T73" fmla="*/ 232 h 382"/>
                <a:gd name="T74" fmla="*/ 119 w 178"/>
                <a:gd name="T75" fmla="*/ 229 h 382"/>
                <a:gd name="T76" fmla="*/ 118 w 178"/>
                <a:gd name="T77" fmla="*/ 222 h 382"/>
                <a:gd name="T78" fmla="*/ 113 w 178"/>
                <a:gd name="T79" fmla="*/ 122 h 382"/>
                <a:gd name="T80" fmla="*/ 110 w 178"/>
                <a:gd name="T81" fmla="*/ 106 h 382"/>
                <a:gd name="T82" fmla="*/ 109 w 178"/>
                <a:gd name="T83" fmla="*/ 101 h 382"/>
                <a:gd name="T84" fmla="*/ 108 w 178"/>
                <a:gd name="T85" fmla="*/ 96 h 382"/>
                <a:gd name="T86" fmla="*/ 65 w 178"/>
                <a:gd name="T87" fmla="*/ 20 h 382"/>
                <a:gd name="T88" fmla="*/ 7 w 178"/>
                <a:gd name="T89" fmla="*/ 3 h 382"/>
                <a:gd name="T90" fmla="*/ 0 w 178"/>
                <a:gd name="T91" fmla="*/ 3 h 382"/>
                <a:gd name="T92" fmla="*/ 0 w 178"/>
                <a:gd name="T93"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382">
                  <a:moveTo>
                    <a:pt x="0" y="3"/>
                  </a:moveTo>
                  <a:cubicBezTo>
                    <a:pt x="0" y="25"/>
                    <a:pt x="0" y="25"/>
                    <a:pt x="0" y="25"/>
                  </a:cubicBezTo>
                  <a:cubicBezTo>
                    <a:pt x="0" y="46"/>
                    <a:pt x="0" y="46"/>
                    <a:pt x="0" y="46"/>
                  </a:cubicBezTo>
                  <a:cubicBezTo>
                    <a:pt x="0" y="46"/>
                    <a:pt x="0" y="46"/>
                    <a:pt x="0" y="46"/>
                  </a:cubicBezTo>
                  <a:cubicBezTo>
                    <a:pt x="0" y="51"/>
                    <a:pt x="0" y="51"/>
                    <a:pt x="0" y="51"/>
                  </a:cubicBezTo>
                  <a:cubicBezTo>
                    <a:pt x="0" y="51"/>
                    <a:pt x="0" y="51"/>
                    <a:pt x="0" y="51"/>
                  </a:cubicBezTo>
                  <a:cubicBezTo>
                    <a:pt x="0" y="51"/>
                    <a:pt x="0" y="51"/>
                    <a:pt x="0" y="51"/>
                  </a:cubicBezTo>
                  <a:cubicBezTo>
                    <a:pt x="0" y="51"/>
                    <a:pt x="0" y="51"/>
                    <a:pt x="0" y="51"/>
                  </a:cubicBezTo>
                  <a:cubicBezTo>
                    <a:pt x="0" y="51"/>
                    <a:pt x="0" y="51"/>
                    <a:pt x="0" y="51"/>
                  </a:cubicBezTo>
                  <a:cubicBezTo>
                    <a:pt x="0" y="51"/>
                    <a:pt x="0" y="51"/>
                    <a:pt x="0" y="51"/>
                  </a:cubicBezTo>
                  <a:cubicBezTo>
                    <a:pt x="0" y="52"/>
                    <a:pt x="0" y="52"/>
                    <a:pt x="0" y="52"/>
                  </a:cubicBezTo>
                  <a:cubicBezTo>
                    <a:pt x="0" y="52"/>
                    <a:pt x="0" y="52"/>
                    <a:pt x="0" y="52"/>
                  </a:cubicBezTo>
                  <a:cubicBezTo>
                    <a:pt x="1" y="54"/>
                    <a:pt x="1" y="54"/>
                    <a:pt x="5" y="59"/>
                  </a:cubicBezTo>
                  <a:cubicBezTo>
                    <a:pt x="6" y="59"/>
                    <a:pt x="6" y="60"/>
                    <a:pt x="6" y="60"/>
                  </a:cubicBezTo>
                  <a:cubicBezTo>
                    <a:pt x="6" y="60"/>
                    <a:pt x="7" y="60"/>
                    <a:pt x="7" y="61"/>
                  </a:cubicBezTo>
                  <a:cubicBezTo>
                    <a:pt x="7" y="61"/>
                    <a:pt x="7" y="61"/>
                    <a:pt x="7" y="61"/>
                  </a:cubicBezTo>
                  <a:cubicBezTo>
                    <a:pt x="8" y="62"/>
                    <a:pt x="8" y="62"/>
                    <a:pt x="9" y="63"/>
                  </a:cubicBezTo>
                  <a:cubicBezTo>
                    <a:pt x="9" y="63"/>
                    <a:pt x="9" y="63"/>
                    <a:pt x="9" y="63"/>
                  </a:cubicBezTo>
                  <a:cubicBezTo>
                    <a:pt x="10" y="64"/>
                    <a:pt x="10" y="64"/>
                    <a:pt x="10" y="64"/>
                  </a:cubicBezTo>
                  <a:cubicBezTo>
                    <a:pt x="10" y="65"/>
                    <a:pt x="11" y="65"/>
                    <a:pt x="11" y="65"/>
                  </a:cubicBezTo>
                  <a:cubicBezTo>
                    <a:pt x="11" y="65"/>
                    <a:pt x="11" y="65"/>
                    <a:pt x="11" y="65"/>
                  </a:cubicBezTo>
                  <a:cubicBezTo>
                    <a:pt x="11" y="65"/>
                    <a:pt x="11" y="65"/>
                    <a:pt x="11" y="65"/>
                  </a:cubicBezTo>
                  <a:cubicBezTo>
                    <a:pt x="11" y="66"/>
                    <a:pt x="11" y="66"/>
                    <a:pt x="12" y="66"/>
                  </a:cubicBezTo>
                  <a:cubicBezTo>
                    <a:pt x="12" y="66"/>
                    <a:pt x="13" y="67"/>
                    <a:pt x="13" y="67"/>
                  </a:cubicBezTo>
                  <a:cubicBezTo>
                    <a:pt x="13" y="67"/>
                    <a:pt x="13" y="67"/>
                    <a:pt x="14" y="68"/>
                  </a:cubicBezTo>
                  <a:cubicBezTo>
                    <a:pt x="16" y="70"/>
                    <a:pt x="21" y="74"/>
                    <a:pt x="26" y="78"/>
                  </a:cubicBezTo>
                  <a:cubicBezTo>
                    <a:pt x="26" y="79"/>
                    <a:pt x="26" y="79"/>
                    <a:pt x="26" y="79"/>
                  </a:cubicBezTo>
                  <a:cubicBezTo>
                    <a:pt x="26" y="79"/>
                    <a:pt x="26" y="79"/>
                    <a:pt x="27" y="79"/>
                  </a:cubicBezTo>
                  <a:cubicBezTo>
                    <a:pt x="27" y="79"/>
                    <a:pt x="27" y="79"/>
                    <a:pt x="27" y="80"/>
                  </a:cubicBezTo>
                  <a:cubicBezTo>
                    <a:pt x="28" y="81"/>
                    <a:pt x="29" y="82"/>
                    <a:pt x="31" y="83"/>
                  </a:cubicBezTo>
                  <a:cubicBezTo>
                    <a:pt x="31" y="83"/>
                    <a:pt x="31" y="83"/>
                    <a:pt x="31" y="83"/>
                  </a:cubicBezTo>
                  <a:cubicBezTo>
                    <a:pt x="33" y="85"/>
                    <a:pt x="36" y="87"/>
                    <a:pt x="38" y="89"/>
                  </a:cubicBezTo>
                  <a:cubicBezTo>
                    <a:pt x="39" y="90"/>
                    <a:pt x="40" y="90"/>
                    <a:pt x="40" y="91"/>
                  </a:cubicBezTo>
                  <a:cubicBezTo>
                    <a:pt x="40" y="91"/>
                    <a:pt x="40" y="91"/>
                    <a:pt x="41" y="91"/>
                  </a:cubicBezTo>
                  <a:cubicBezTo>
                    <a:pt x="41" y="91"/>
                    <a:pt x="41" y="91"/>
                    <a:pt x="41" y="91"/>
                  </a:cubicBezTo>
                  <a:cubicBezTo>
                    <a:pt x="41" y="91"/>
                    <a:pt x="41" y="91"/>
                    <a:pt x="41" y="91"/>
                  </a:cubicBezTo>
                  <a:cubicBezTo>
                    <a:pt x="42" y="92"/>
                    <a:pt x="42" y="92"/>
                    <a:pt x="42" y="92"/>
                  </a:cubicBezTo>
                  <a:cubicBezTo>
                    <a:pt x="42" y="92"/>
                    <a:pt x="42" y="92"/>
                    <a:pt x="42" y="92"/>
                  </a:cubicBezTo>
                  <a:cubicBezTo>
                    <a:pt x="42" y="92"/>
                    <a:pt x="43" y="93"/>
                    <a:pt x="43" y="93"/>
                  </a:cubicBezTo>
                  <a:cubicBezTo>
                    <a:pt x="43" y="93"/>
                    <a:pt x="44" y="94"/>
                    <a:pt x="45" y="94"/>
                  </a:cubicBezTo>
                  <a:cubicBezTo>
                    <a:pt x="45" y="94"/>
                    <a:pt x="45" y="94"/>
                    <a:pt x="45" y="94"/>
                  </a:cubicBezTo>
                  <a:cubicBezTo>
                    <a:pt x="72" y="118"/>
                    <a:pt x="79" y="168"/>
                    <a:pt x="76" y="228"/>
                  </a:cubicBezTo>
                  <a:cubicBezTo>
                    <a:pt x="76" y="228"/>
                    <a:pt x="76" y="228"/>
                    <a:pt x="76" y="228"/>
                  </a:cubicBezTo>
                  <a:cubicBezTo>
                    <a:pt x="76" y="228"/>
                    <a:pt x="76" y="228"/>
                    <a:pt x="76" y="228"/>
                  </a:cubicBezTo>
                  <a:cubicBezTo>
                    <a:pt x="76" y="228"/>
                    <a:pt x="76" y="228"/>
                    <a:pt x="76" y="228"/>
                  </a:cubicBezTo>
                  <a:cubicBezTo>
                    <a:pt x="67" y="247"/>
                    <a:pt x="55" y="262"/>
                    <a:pt x="43" y="273"/>
                  </a:cubicBezTo>
                  <a:cubicBezTo>
                    <a:pt x="43" y="274"/>
                    <a:pt x="42" y="274"/>
                    <a:pt x="42" y="274"/>
                  </a:cubicBezTo>
                  <a:cubicBezTo>
                    <a:pt x="42" y="274"/>
                    <a:pt x="42" y="274"/>
                    <a:pt x="42" y="274"/>
                  </a:cubicBezTo>
                  <a:cubicBezTo>
                    <a:pt x="42" y="274"/>
                    <a:pt x="42" y="274"/>
                    <a:pt x="42" y="274"/>
                  </a:cubicBezTo>
                  <a:cubicBezTo>
                    <a:pt x="42" y="285"/>
                    <a:pt x="42" y="285"/>
                    <a:pt x="42" y="285"/>
                  </a:cubicBezTo>
                  <a:cubicBezTo>
                    <a:pt x="42" y="301"/>
                    <a:pt x="42" y="301"/>
                    <a:pt x="42" y="301"/>
                  </a:cubicBezTo>
                  <a:cubicBezTo>
                    <a:pt x="42" y="301"/>
                    <a:pt x="42" y="301"/>
                    <a:pt x="42" y="301"/>
                  </a:cubicBezTo>
                  <a:cubicBezTo>
                    <a:pt x="42" y="309"/>
                    <a:pt x="42" y="309"/>
                    <a:pt x="42" y="309"/>
                  </a:cubicBezTo>
                  <a:cubicBezTo>
                    <a:pt x="43" y="309"/>
                    <a:pt x="43" y="309"/>
                    <a:pt x="43" y="309"/>
                  </a:cubicBezTo>
                  <a:cubicBezTo>
                    <a:pt x="43" y="309"/>
                    <a:pt x="43" y="309"/>
                    <a:pt x="43" y="309"/>
                  </a:cubicBezTo>
                  <a:cubicBezTo>
                    <a:pt x="43" y="309"/>
                    <a:pt x="43" y="309"/>
                    <a:pt x="43" y="309"/>
                  </a:cubicBezTo>
                  <a:cubicBezTo>
                    <a:pt x="44" y="310"/>
                    <a:pt x="44" y="310"/>
                    <a:pt x="44" y="310"/>
                  </a:cubicBezTo>
                  <a:cubicBezTo>
                    <a:pt x="50" y="315"/>
                    <a:pt x="50" y="315"/>
                    <a:pt x="50" y="315"/>
                  </a:cubicBezTo>
                  <a:cubicBezTo>
                    <a:pt x="50" y="315"/>
                    <a:pt x="50" y="315"/>
                    <a:pt x="50" y="315"/>
                  </a:cubicBezTo>
                  <a:cubicBezTo>
                    <a:pt x="64" y="325"/>
                    <a:pt x="64" y="325"/>
                    <a:pt x="64" y="325"/>
                  </a:cubicBezTo>
                  <a:cubicBezTo>
                    <a:pt x="65" y="333"/>
                    <a:pt x="68" y="340"/>
                    <a:pt x="72" y="345"/>
                  </a:cubicBezTo>
                  <a:cubicBezTo>
                    <a:pt x="86" y="363"/>
                    <a:pt x="111" y="368"/>
                    <a:pt x="116" y="377"/>
                  </a:cubicBezTo>
                  <a:cubicBezTo>
                    <a:pt x="116" y="377"/>
                    <a:pt x="116" y="377"/>
                    <a:pt x="116" y="377"/>
                  </a:cubicBezTo>
                  <a:cubicBezTo>
                    <a:pt x="116" y="377"/>
                    <a:pt x="116" y="378"/>
                    <a:pt x="116" y="378"/>
                  </a:cubicBezTo>
                  <a:cubicBezTo>
                    <a:pt x="116" y="378"/>
                    <a:pt x="116" y="378"/>
                    <a:pt x="116" y="379"/>
                  </a:cubicBezTo>
                  <a:cubicBezTo>
                    <a:pt x="116" y="379"/>
                    <a:pt x="116" y="380"/>
                    <a:pt x="116" y="380"/>
                  </a:cubicBezTo>
                  <a:cubicBezTo>
                    <a:pt x="116" y="380"/>
                    <a:pt x="117" y="380"/>
                    <a:pt x="117" y="380"/>
                  </a:cubicBezTo>
                  <a:cubicBezTo>
                    <a:pt x="117" y="381"/>
                    <a:pt x="117" y="382"/>
                    <a:pt x="118" y="382"/>
                  </a:cubicBezTo>
                  <a:cubicBezTo>
                    <a:pt x="118" y="382"/>
                    <a:pt x="118" y="382"/>
                    <a:pt x="118" y="382"/>
                  </a:cubicBezTo>
                  <a:cubicBezTo>
                    <a:pt x="121" y="382"/>
                    <a:pt x="125" y="361"/>
                    <a:pt x="125" y="361"/>
                  </a:cubicBezTo>
                  <a:cubicBezTo>
                    <a:pt x="125" y="358"/>
                    <a:pt x="127" y="356"/>
                    <a:pt x="129" y="358"/>
                  </a:cubicBezTo>
                  <a:cubicBezTo>
                    <a:pt x="129" y="358"/>
                    <a:pt x="129" y="358"/>
                    <a:pt x="129" y="358"/>
                  </a:cubicBezTo>
                  <a:cubicBezTo>
                    <a:pt x="131" y="360"/>
                    <a:pt x="133" y="363"/>
                    <a:pt x="135" y="369"/>
                  </a:cubicBezTo>
                  <a:cubicBezTo>
                    <a:pt x="135" y="369"/>
                    <a:pt x="135" y="369"/>
                    <a:pt x="135" y="369"/>
                  </a:cubicBezTo>
                  <a:cubicBezTo>
                    <a:pt x="135" y="369"/>
                    <a:pt x="135" y="369"/>
                    <a:pt x="135" y="369"/>
                  </a:cubicBezTo>
                  <a:cubicBezTo>
                    <a:pt x="135" y="370"/>
                    <a:pt x="135" y="370"/>
                    <a:pt x="135" y="370"/>
                  </a:cubicBezTo>
                  <a:cubicBezTo>
                    <a:pt x="135" y="370"/>
                    <a:pt x="135" y="370"/>
                    <a:pt x="135" y="370"/>
                  </a:cubicBezTo>
                  <a:cubicBezTo>
                    <a:pt x="135" y="371"/>
                    <a:pt x="135" y="371"/>
                    <a:pt x="135" y="371"/>
                  </a:cubicBezTo>
                  <a:cubicBezTo>
                    <a:pt x="136" y="371"/>
                    <a:pt x="136" y="371"/>
                    <a:pt x="136" y="371"/>
                  </a:cubicBezTo>
                  <a:cubicBezTo>
                    <a:pt x="136" y="371"/>
                    <a:pt x="136" y="371"/>
                    <a:pt x="136" y="371"/>
                  </a:cubicBezTo>
                  <a:cubicBezTo>
                    <a:pt x="136" y="371"/>
                    <a:pt x="136" y="371"/>
                    <a:pt x="136" y="371"/>
                  </a:cubicBezTo>
                  <a:cubicBezTo>
                    <a:pt x="136" y="371"/>
                    <a:pt x="136" y="371"/>
                    <a:pt x="136" y="371"/>
                  </a:cubicBezTo>
                  <a:cubicBezTo>
                    <a:pt x="136" y="372"/>
                    <a:pt x="136" y="372"/>
                    <a:pt x="136" y="372"/>
                  </a:cubicBezTo>
                  <a:cubicBezTo>
                    <a:pt x="136" y="372"/>
                    <a:pt x="136" y="372"/>
                    <a:pt x="136" y="372"/>
                  </a:cubicBezTo>
                  <a:cubicBezTo>
                    <a:pt x="136" y="372"/>
                    <a:pt x="136" y="372"/>
                    <a:pt x="136" y="372"/>
                  </a:cubicBezTo>
                  <a:cubicBezTo>
                    <a:pt x="136" y="372"/>
                    <a:pt x="136" y="372"/>
                    <a:pt x="136" y="372"/>
                  </a:cubicBezTo>
                  <a:cubicBezTo>
                    <a:pt x="136" y="372"/>
                    <a:pt x="136" y="372"/>
                    <a:pt x="136" y="373"/>
                  </a:cubicBezTo>
                  <a:cubicBezTo>
                    <a:pt x="136" y="373"/>
                    <a:pt x="136" y="374"/>
                    <a:pt x="137" y="375"/>
                  </a:cubicBezTo>
                  <a:cubicBezTo>
                    <a:pt x="137" y="375"/>
                    <a:pt x="137" y="375"/>
                    <a:pt x="137" y="375"/>
                  </a:cubicBezTo>
                  <a:cubicBezTo>
                    <a:pt x="137" y="376"/>
                    <a:pt x="137" y="376"/>
                    <a:pt x="137" y="376"/>
                  </a:cubicBezTo>
                  <a:cubicBezTo>
                    <a:pt x="137" y="376"/>
                    <a:pt x="137" y="376"/>
                    <a:pt x="137" y="376"/>
                  </a:cubicBezTo>
                  <a:cubicBezTo>
                    <a:pt x="140" y="375"/>
                    <a:pt x="155" y="365"/>
                    <a:pt x="154" y="359"/>
                  </a:cubicBezTo>
                  <a:cubicBezTo>
                    <a:pt x="154" y="359"/>
                    <a:pt x="154" y="359"/>
                    <a:pt x="154" y="359"/>
                  </a:cubicBezTo>
                  <a:cubicBezTo>
                    <a:pt x="154" y="359"/>
                    <a:pt x="154" y="359"/>
                    <a:pt x="154" y="359"/>
                  </a:cubicBezTo>
                  <a:cubicBezTo>
                    <a:pt x="154" y="359"/>
                    <a:pt x="154" y="359"/>
                    <a:pt x="154" y="359"/>
                  </a:cubicBezTo>
                  <a:cubicBezTo>
                    <a:pt x="154" y="358"/>
                    <a:pt x="153" y="358"/>
                    <a:pt x="153" y="357"/>
                  </a:cubicBezTo>
                  <a:cubicBezTo>
                    <a:pt x="152" y="357"/>
                    <a:pt x="152" y="357"/>
                    <a:pt x="152" y="356"/>
                  </a:cubicBezTo>
                  <a:cubicBezTo>
                    <a:pt x="150" y="353"/>
                    <a:pt x="178" y="365"/>
                    <a:pt x="176" y="353"/>
                  </a:cubicBezTo>
                  <a:cubicBezTo>
                    <a:pt x="176" y="352"/>
                    <a:pt x="176" y="351"/>
                    <a:pt x="176" y="350"/>
                  </a:cubicBezTo>
                  <a:cubicBezTo>
                    <a:pt x="176" y="350"/>
                    <a:pt x="176" y="349"/>
                    <a:pt x="176" y="349"/>
                  </a:cubicBezTo>
                  <a:cubicBezTo>
                    <a:pt x="175" y="348"/>
                    <a:pt x="175" y="347"/>
                    <a:pt x="175" y="346"/>
                  </a:cubicBezTo>
                  <a:cubicBezTo>
                    <a:pt x="175" y="346"/>
                    <a:pt x="175" y="346"/>
                    <a:pt x="175" y="346"/>
                  </a:cubicBezTo>
                  <a:cubicBezTo>
                    <a:pt x="175" y="346"/>
                    <a:pt x="175" y="345"/>
                    <a:pt x="174" y="345"/>
                  </a:cubicBezTo>
                  <a:cubicBezTo>
                    <a:pt x="174" y="344"/>
                    <a:pt x="174" y="344"/>
                    <a:pt x="174" y="343"/>
                  </a:cubicBezTo>
                  <a:cubicBezTo>
                    <a:pt x="174" y="342"/>
                    <a:pt x="173" y="342"/>
                    <a:pt x="173" y="341"/>
                  </a:cubicBezTo>
                  <a:cubicBezTo>
                    <a:pt x="173" y="341"/>
                    <a:pt x="173" y="341"/>
                    <a:pt x="173" y="341"/>
                  </a:cubicBezTo>
                  <a:cubicBezTo>
                    <a:pt x="173" y="340"/>
                    <a:pt x="172" y="339"/>
                    <a:pt x="172" y="337"/>
                  </a:cubicBezTo>
                  <a:cubicBezTo>
                    <a:pt x="170" y="333"/>
                    <a:pt x="168" y="329"/>
                    <a:pt x="166" y="324"/>
                  </a:cubicBezTo>
                  <a:cubicBezTo>
                    <a:pt x="151" y="299"/>
                    <a:pt x="129" y="276"/>
                    <a:pt x="120" y="237"/>
                  </a:cubicBezTo>
                  <a:cubicBezTo>
                    <a:pt x="120" y="237"/>
                    <a:pt x="120" y="236"/>
                    <a:pt x="120" y="236"/>
                  </a:cubicBezTo>
                  <a:cubicBezTo>
                    <a:pt x="120" y="235"/>
                    <a:pt x="119" y="233"/>
                    <a:pt x="119" y="232"/>
                  </a:cubicBezTo>
                  <a:cubicBezTo>
                    <a:pt x="119" y="232"/>
                    <a:pt x="119" y="232"/>
                    <a:pt x="119" y="232"/>
                  </a:cubicBezTo>
                  <a:cubicBezTo>
                    <a:pt x="119" y="231"/>
                    <a:pt x="119" y="230"/>
                    <a:pt x="119" y="230"/>
                  </a:cubicBezTo>
                  <a:cubicBezTo>
                    <a:pt x="119" y="229"/>
                    <a:pt x="119" y="229"/>
                    <a:pt x="119" y="229"/>
                  </a:cubicBezTo>
                  <a:cubicBezTo>
                    <a:pt x="119" y="228"/>
                    <a:pt x="118" y="227"/>
                    <a:pt x="118" y="225"/>
                  </a:cubicBezTo>
                  <a:cubicBezTo>
                    <a:pt x="118" y="225"/>
                    <a:pt x="118" y="224"/>
                    <a:pt x="118" y="223"/>
                  </a:cubicBezTo>
                  <a:cubicBezTo>
                    <a:pt x="118" y="223"/>
                    <a:pt x="118" y="222"/>
                    <a:pt x="118" y="222"/>
                  </a:cubicBezTo>
                  <a:cubicBezTo>
                    <a:pt x="117" y="215"/>
                    <a:pt x="117" y="207"/>
                    <a:pt x="117" y="199"/>
                  </a:cubicBezTo>
                  <a:cubicBezTo>
                    <a:pt x="118" y="170"/>
                    <a:pt x="117" y="144"/>
                    <a:pt x="113" y="123"/>
                  </a:cubicBezTo>
                  <a:cubicBezTo>
                    <a:pt x="113" y="122"/>
                    <a:pt x="113" y="122"/>
                    <a:pt x="113" y="122"/>
                  </a:cubicBezTo>
                  <a:cubicBezTo>
                    <a:pt x="113" y="118"/>
                    <a:pt x="112" y="115"/>
                    <a:pt x="111" y="111"/>
                  </a:cubicBezTo>
                  <a:cubicBezTo>
                    <a:pt x="111" y="110"/>
                    <a:pt x="111" y="109"/>
                    <a:pt x="111" y="107"/>
                  </a:cubicBezTo>
                  <a:cubicBezTo>
                    <a:pt x="111" y="107"/>
                    <a:pt x="110" y="106"/>
                    <a:pt x="110" y="106"/>
                  </a:cubicBezTo>
                  <a:cubicBezTo>
                    <a:pt x="110" y="104"/>
                    <a:pt x="110" y="103"/>
                    <a:pt x="109" y="101"/>
                  </a:cubicBezTo>
                  <a:cubicBezTo>
                    <a:pt x="109" y="101"/>
                    <a:pt x="109" y="101"/>
                    <a:pt x="109" y="101"/>
                  </a:cubicBezTo>
                  <a:cubicBezTo>
                    <a:pt x="109" y="101"/>
                    <a:pt x="109" y="101"/>
                    <a:pt x="109" y="101"/>
                  </a:cubicBezTo>
                  <a:cubicBezTo>
                    <a:pt x="109" y="100"/>
                    <a:pt x="109" y="99"/>
                    <a:pt x="108" y="98"/>
                  </a:cubicBezTo>
                  <a:cubicBezTo>
                    <a:pt x="108" y="97"/>
                    <a:pt x="108" y="97"/>
                    <a:pt x="108" y="96"/>
                  </a:cubicBezTo>
                  <a:cubicBezTo>
                    <a:pt x="108" y="96"/>
                    <a:pt x="108" y="96"/>
                    <a:pt x="108" y="96"/>
                  </a:cubicBezTo>
                  <a:cubicBezTo>
                    <a:pt x="108" y="94"/>
                    <a:pt x="107" y="93"/>
                    <a:pt x="107" y="91"/>
                  </a:cubicBezTo>
                  <a:cubicBezTo>
                    <a:pt x="106" y="90"/>
                    <a:pt x="106" y="88"/>
                    <a:pt x="106" y="87"/>
                  </a:cubicBezTo>
                  <a:cubicBezTo>
                    <a:pt x="95" y="53"/>
                    <a:pt x="80" y="33"/>
                    <a:pt x="65" y="20"/>
                  </a:cubicBezTo>
                  <a:cubicBezTo>
                    <a:pt x="64" y="20"/>
                    <a:pt x="63" y="19"/>
                    <a:pt x="62" y="19"/>
                  </a:cubicBezTo>
                  <a:cubicBezTo>
                    <a:pt x="62" y="18"/>
                    <a:pt x="61" y="18"/>
                    <a:pt x="61" y="17"/>
                  </a:cubicBezTo>
                  <a:cubicBezTo>
                    <a:pt x="36" y="0"/>
                    <a:pt x="12" y="1"/>
                    <a:pt x="7" y="3"/>
                  </a:cubicBezTo>
                  <a:cubicBezTo>
                    <a:pt x="4" y="4"/>
                    <a:pt x="2" y="4"/>
                    <a:pt x="1" y="4"/>
                  </a:cubicBezTo>
                  <a:cubicBezTo>
                    <a:pt x="1" y="4"/>
                    <a:pt x="1" y="4"/>
                    <a:pt x="1"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lose/>
                </a:path>
              </a:pathLst>
            </a:custGeom>
            <a:solidFill>
              <a:srgbClr val="4724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0" name="Freeform 69"/>
            <p:cNvSpPr>
              <a:spLocks/>
            </p:cNvSpPr>
            <p:nvPr userDrawn="1"/>
          </p:nvSpPr>
          <p:spPr bwMode="auto">
            <a:xfrm>
              <a:off x="7312024" y="2237582"/>
              <a:ext cx="131763" cy="95250"/>
            </a:xfrm>
            <a:custGeom>
              <a:avLst/>
              <a:gdLst>
                <a:gd name="T0" fmla="*/ 167 w 167"/>
                <a:gd name="T1" fmla="*/ 95 h 120"/>
                <a:gd name="T2" fmla="*/ 159 w 167"/>
                <a:gd name="T3" fmla="*/ 102 h 120"/>
                <a:gd name="T4" fmla="*/ 111 w 167"/>
                <a:gd name="T5" fmla="*/ 96 h 120"/>
                <a:gd name="T6" fmla="*/ 99 w 167"/>
                <a:gd name="T7" fmla="*/ 92 h 120"/>
                <a:gd name="T8" fmla="*/ 85 w 167"/>
                <a:gd name="T9" fmla="*/ 96 h 120"/>
                <a:gd name="T10" fmla="*/ 55 w 167"/>
                <a:gd name="T11" fmla="*/ 113 h 120"/>
                <a:gd name="T12" fmla="*/ 54 w 167"/>
                <a:gd name="T13" fmla="*/ 114 h 120"/>
                <a:gd name="T14" fmla="*/ 42 w 167"/>
                <a:gd name="T15" fmla="*/ 114 h 120"/>
                <a:gd name="T16" fmla="*/ 46 w 167"/>
                <a:gd name="T17" fmla="*/ 103 h 120"/>
                <a:gd name="T18" fmla="*/ 77 w 167"/>
                <a:gd name="T19" fmla="*/ 83 h 120"/>
                <a:gd name="T20" fmla="*/ 89 w 167"/>
                <a:gd name="T21" fmla="*/ 72 h 120"/>
                <a:gd name="T22" fmla="*/ 73 w 167"/>
                <a:gd name="T23" fmla="*/ 78 h 120"/>
                <a:gd name="T24" fmla="*/ 64 w 167"/>
                <a:gd name="T25" fmla="*/ 84 h 120"/>
                <a:gd name="T26" fmla="*/ 28 w 167"/>
                <a:gd name="T27" fmla="*/ 107 h 120"/>
                <a:gd name="T28" fmla="*/ 28 w 167"/>
                <a:gd name="T29" fmla="*/ 107 h 120"/>
                <a:gd name="T30" fmla="*/ 16 w 167"/>
                <a:gd name="T31" fmla="*/ 108 h 120"/>
                <a:gd name="T32" fmla="*/ 19 w 167"/>
                <a:gd name="T33" fmla="*/ 95 h 120"/>
                <a:gd name="T34" fmla="*/ 19 w 167"/>
                <a:gd name="T35" fmla="*/ 95 h 120"/>
                <a:gd name="T36" fmla="*/ 19 w 167"/>
                <a:gd name="T37" fmla="*/ 95 h 120"/>
                <a:gd name="T38" fmla="*/ 21 w 167"/>
                <a:gd name="T39" fmla="*/ 93 h 120"/>
                <a:gd name="T40" fmla="*/ 60 w 167"/>
                <a:gd name="T41" fmla="*/ 65 h 120"/>
                <a:gd name="T42" fmla="*/ 72 w 167"/>
                <a:gd name="T43" fmla="*/ 57 h 120"/>
                <a:gd name="T44" fmla="*/ 75 w 167"/>
                <a:gd name="T45" fmla="*/ 50 h 120"/>
                <a:gd name="T46" fmla="*/ 53 w 167"/>
                <a:gd name="T47" fmla="*/ 59 h 120"/>
                <a:gd name="T48" fmla="*/ 52 w 167"/>
                <a:gd name="T49" fmla="*/ 59 h 120"/>
                <a:gd name="T50" fmla="*/ 17 w 167"/>
                <a:gd name="T51" fmla="*/ 87 h 120"/>
                <a:gd name="T52" fmla="*/ 17 w 167"/>
                <a:gd name="T53" fmla="*/ 88 h 120"/>
                <a:gd name="T54" fmla="*/ 3 w 167"/>
                <a:gd name="T55" fmla="*/ 89 h 120"/>
                <a:gd name="T56" fmla="*/ 6 w 167"/>
                <a:gd name="T57" fmla="*/ 75 h 120"/>
                <a:gd name="T58" fmla="*/ 7 w 167"/>
                <a:gd name="T59" fmla="*/ 74 h 120"/>
                <a:gd name="T60" fmla="*/ 28 w 167"/>
                <a:gd name="T61" fmla="*/ 54 h 120"/>
                <a:gd name="T62" fmla="*/ 33 w 167"/>
                <a:gd name="T63" fmla="*/ 49 h 120"/>
                <a:gd name="T64" fmla="*/ 56 w 167"/>
                <a:gd name="T65" fmla="*/ 38 h 120"/>
                <a:gd name="T66" fmla="*/ 48 w 167"/>
                <a:gd name="T67" fmla="*/ 25 h 120"/>
                <a:gd name="T68" fmla="*/ 21 w 167"/>
                <a:gd name="T69" fmla="*/ 44 h 120"/>
                <a:gd name="T70" fmla="*/ 21 w 167"/>
                <a:gd name="T71" fmla="*/ 44 h 120"/>
                <a:gd name="T72" fmla="*/ 20 w 167"/>
                <a:gd name="T73" fmla="*/ 45 h 120"/>
                <a:gd name="T74" fmla="*/ 20 w 167"/>
                <a:gd name="T75" fmla="*/ 45 h 120"/>
                <a:gd name="T76" fmla="*/ 19 w 167"/>
                <a:gd name="T77" fmla="*/ 46 h 120"/>
                <a:gd name="T78" fmla="*/ 5 w 167"/>
                <a:gd name="T79" fmla="*/ 48 h 120"/>
                <a:gd name="T80" fmla="*/ 4 w 167"/>
                <a:gd name="T81" fmla="*/ 38 h 120"/>
                <a:gd name="T82" fmla="*/ 8 w 167"/>
                <a:gd name="T83" fmla="*/ 34 h 120"/>
                <a:gd name="T84" fmla="*/ 8 w 167"/>
                <a:gd name="T85" fmla="*/ 33 h 120"/>
                <a:gd name="T86" fmla="*/ 30 w 167"/>
                <a:gd name="T87" fmla="*/ 13 h 120"/>
                <a:gd name="T88" fmla="*/ 57 w 167"/>
                <a:gd name="T89" fmla="*/ 7 h 120"/>
                <a:gd name="T90" fmla="*/ 98 w 167"/>
                <a:gd name="T91" fmla="*/ 30 h 120"/>
                <a:gd name="T92" fmla="*/ 108 w 167"/>
                <a:gd name="T93" fmla="*/ 38 h 120"/>
                <a:gd name="T94" fmla="*/ 110 w 167"/>
                <a:gd name="T95" fmla="*/ 40 h 120"/>
                <a:gd name="T96" fmla="*/ 124 w 167"/>
                <a:gd name="T97" fmla="*/ 46 h 120"/>
                <a:gd name="T98" fmla="*/ 167 w 167"/>
                <a:gd name="T99"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7" h="120">
                  <a:moveTo>
                    <a:pt x="167" y="95"/>
                  </a:moveTo>
                  <a:cubicBezTo>
                    <a:pt x="164" y="98"/>
                    <a:pt x="162" y="100"/>
                    <a:pt x="159" y="102"/>
                  </a:cubicBezTo>
                  <a:cubicBezTo>
                    <a:pt x="137" y="120"/>
                    <a:pt x="121" y="110"/>
                    <a:pt x="111" y="96"/>
                  </a:cubicBezTo>
                  <a:cubicBezTo>
                    <a:pt x="108" y="93"/>
                    <a:pt x="104" y="92"/>
                    <a:pt x="99" y="92"/>
                  </a:cubicBezTo>
                  <a:cubicBezTo>
                    <a:pt x="95" y="93"/>
                    <a:pt x="90" y="94"/>
                    <a:pt x="85" y="96"/>
                  </a:cubicBezTo>
                  <a:cubicBezTo>
                    <a:pt x="70" y="103"/>
                    <a:pt x="55" y="113"/>
                    <a:pt x="55" y="113"/>
                  </a:cubicBezTo>
                  <a:cubicBezTo>
                    <a:pt x="54" y="114"/>
                    <a:pt x="54" y="114"/>
                    <a:pt x="54" y="114"/>
                  </a:cubicBezTo>
                  <a:cubicBezTo>
                    <a:pt x="49" y="117"/>
                    <a:pt x="44" y="117"/>
                    <a:pt x="42" y="114"/>
                  </a:cubicBezTo>
                  <a:cubicBezTo>
                    <a:pt x="40" y="111"/>
                    <a:pt x="42" y="106"/>
                    <a:pt x="46" y="103"/>
                  </a:cubicBezTo>
                  <a:cubicBezTo>
                    <a:pt x="52" y="99"/>
                    <a:pt x="67" y="90"/>
                    <a:pt x="77" y="83"/>
                  </a:cubicBezTo>
                  <a:cubicBezTo>
                    <a:pt x="85" y="78"/>
                    <a:pt x="90" y="74"/>
                    <a:pt x="89" y="72"/>
                  </a:cubicBezTo>
                  <a:cubicBezTo>
                    <a:pt x="88" y="71"/>
                    <a:pt x="80" y="75"/>
                    <a:pt x="73" y="78"/>
                  </a:cubicBezTo>
                  <a:cubicBezTo>
                    <a:pt x="69" y="81"/>
                    <a:pt x="65" y="83"/>
                    <a:pt x="64" y="84"/>
                  </a:cubicBezTo>
                  <a:cubicBezTo>
                    <a:pt x="61" y="86"/>
                    <a:pt x="36" y="102"/>
                    <a:pt x="28" y="107"/>
                  </a:cubicBezTo>
                  <a:cubicBezTo>
                    <a:pt x="28" y="107"/>
                    <a:pt x="28" y="107"/>
                    <a:pt x="28" y="107"/>
                  </a:cubicBezTo>
                  <a:cubicBezTo>
                    <a:pt x="24" y="111"/>
                    <a:pt x="19" y="111"/>
                    <a:pt x="16" y="108"/>
                  </a:cubicBezTo>
                  <a:cubicBezTo>
                    <a:pt x="13" y="105"/>
                    <a:pt x="14" y="99"/>
                    <a:pt x="19" y="95"/>
                  </a:cubicBezTo>
                  <a:cubicBezTo>
                    <a:pt x="19" y="95"/>
                    <a:pt x="19" y="95"/>
                    <a:pt x="19" y="95"/>
                  </a:cubicBezTo>
                  <a:cubicBezTo>
                    <a:pt x="19" y="95"/>
                    <a:pt x="19" y="95"/>
                    <a:pt x="19" y="95"/>
                  </a:cubicBezTo>
                  <a:cubicBezTo>
                    <a:pt x="19" y="95"/>
                    <a:pt x="20" y="94"/>
                    <a:pt x="21" y="93"/>
                  </a:cubicBezTo>
                  <a:cubicBezTo>
                    <a:pt x="28" y="88"/>
                    <a:pt x="47" y="74"/>
                    <a:pt x="60" y="65"/>
                  </a:cubicBezTo>
                  <a:cubicBezTo>
                    <a:pt x="66" y="61"/>
                    <a:pt x="71" y="57"/>
                    <a:pt x="72" y="57"/>
                  </a:cubicBezTo>
                  <a:cubicBezTo>
                    <a:pt x="75" y="55"/>
                    <a:pt x="76" y="52"/>
                    <a:pt x="75" y="50"/>
                  </a:cubicBezTo>
                  <a:cubicBezTo>
                    <a:pt x="73" y="48"/>
                    <a:pt x="63" y="54"/>
                    <a:pt x="53" y="59"/>
                  </a:cubicBezTo>
                  <a:cubicBezTo>
                    <a:pt x="53" y="59"/>
                    <a:pt x="52" y="59"/>
                    <a:pt x="52" y="59"/>
                  </a:cubicBezTo>
                  <a:cubicBezTo>
                    <a:pt x="42" y="65"/>
                    <a:pt x="20" y="85"/>
                    <a:pt x="17" y="87"/>
                  </a:cubicBezTo>
                  <a:cubicBezTo>
                    <a:pt x="17" y="88"/>
                    <a:pt x="17" y="88"/>
                    <a:pt x="17" y="88"/>
                  </a:cubicBezTo>
                  <a:cubicBezTo>
                    <a:pt x="12" y="92"/>
                    <a:pt x="6" y="93"/>
                    <a:pt x="3" y="89"/>
                  </a:cubicBezTo>
                  <a:cubicBezTo>
                    <a:pt x="0" y="86"/>
                    <a:pt x="1" y="80"/>
                    <a:pt x="6" y="75"/>
                  </a:cubicBezTo>
                  <a:cubicBezTo>
                    <a:pt x="6" y="75"/>
                    <a:pt x="6" y="75"/>
                    <a:pt x="7" y="74"/>
                  </a:cubicBezTo>
                  <a:cubicBezTo>
                    <a:pt x="10" y="71"/>
                    <a:pt x="21" y="62"/>
                    <a:pt x="28" y="54"/>
                  </a:cubicBezTo>
                  <a:cubicBezTo>
                    <a:pt x="30" y="52"/>
                    <a:pt x="31" y="51"/>
                    <a:pt x="33" y="49"/>
                  </a:cubicBezTo>
                  <a:cubicBezTo>
                    <a:pt x="43" y="42"/>
                    <a:pt x="56" y="38"/>
                    <a:pt x="56" y="38"/>
                  </a:cubicBezTo>
                  <a:cubicBezTo>
                    <a:pt x="74" y="32"/>
                    <a:pt x="59" y="24"/>
                    <a:pt x="48" y="25"/>
                  </a:cubicBezTo>
                  <a:cubicBezTo>
                    <a:pt x="40" y="26"/>
                    <a:pt x="26" y="39"/>
                    <a:pt x="21" y="44"/>
                  </a:cubicBezTo>
                  <a:cubicBezTo>
                    <a:pt x="21" y="44"/>
                    <a:pt x="21" y="44"/>
                    <a:pt x="21" y="44"/>
                  </a:cubicBezTo>
                  <a:cubicBezTo>
                    <a:pt x="21" y="45"/>
                    <a:pt x="20" y="45"/>
                    <a:pt x="20" y="45"/>
                  </a:cubicBezTo>
                  <a:cubicBezTo>
                    <a:pt x="20" y="45"/>
                    <a:pt x="20" y="45"/>
                    <a:pt x="20" y="45"/>
                  </a:cubicBezTo>
                  <a:cubicBezTo>
                    <a:pt x="19" y="46"/>
                    <a:pt x="19" y="46"/>
                    <a:pt x="19" y="46"/>
                  </a:cubicBezTo>
                  <a:cubicBezTo>
                    <a:pt x="14" y="50"/>
                    <a:pt x="8" y="51"/>
                    <a:pt x="5" y="48"/>
                  </a:cubicBezTo>
                  <a:cubicBezTo>
                    <a:pt x="3" y="45"/>
                    <a:pt x="3" y="42"/>
                    <a:pt x="4" y="38"/>
                  </a:cubicBezTo>
                  <a:cubicBezTo>
                    <a:pt x="5" y="37"/>
                    <a:pt x="6" y="35"/>
                    <a:pt x="8" y="34"/>
                  </a:cubicBezTo>
                  <a:cubicBezTo>
                    <a:pt x="8" y="34"/>
                    <a:pt x="8" y="34"/>
                    <a:pt x="8" y="33"/>
                  </a:cubicBezTo>
                  <a:cubicBezTo>
                    <a:pt x="10" y="32"/>
                    <a:pt x="17" y="25"/>
                    <a:pt x="30" y="13"/>
                  </a:cubicBezTo>
                  <a:cubicBezTo>
                    <a:pt x="45" y="0"/>
                    <a:pt x="57" y="7"/>
                    <a:pt x="57" y="7"/>
                  </a:cubicBezTo>
                  <a:cubicBezTo>
                    <a:pt x="66" y="11"/>
                    <a:pt x="85" y="21"/>
                    <a:pt x="98" y="30"/>
                  </a:cubicBezTo>
                  <a:cubicBezTo>
                    <a:pt x="102" y="33"/>
                    <a:pt x="106" y="35"/>
                    <a:pt x="108" y="38"/>
                  </a:cubicBezTo>
                  <a:cubicBezTo>
                    <a:pt x="109" y="38"/>
                    <a:pt x="110" y="39"/>
                    <a:pt x="110" y="40"/>
                  </a:cubicBezTo>
                  <a:cubicBezTo>
                    <a:pt x="117" y="49"/>
                    <a:pt x="124" y="46"/>
                    <a:pt x="124" y="46"/>
                  </a:cubicBezTo>
                  <a:lnTo>
                    <a:pt x="167" y="95"/>
                  </a:ln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1" name="Freeform 70"/>
            <p:cNvSpPr>
              <a:spLocks/>
            </p:cNvSpPr>
            <p:nvPr userDrawn="1"/>
          </p:nvSpPr>
          <p:spPr bwMode="auto">
            <a:xfrm>
              <a:off x="7189787" y="1854995"/>
              <a:ext cx="122238" cy="260350"/>
            </a:xfrm>
            <a:custGeom>
              <a:avLst/>
              <a:gdLst>
                <a:gd name="T0" fmla="*/ 137 w 153"/>
                <a:gd name="T1" fmla="*/ 187 h 327"/>
                <a:gd name="T2" fmla="*/ 78 w 153"/>
                <a:gd name="T3" fmla="*/ 327 h 327"/>
                <a:gd name="T4" fmla="*/ 40 w 153"/>
                <a:gd name="T5" fmla="*/ 221 h 327"/>
                <a:gd name="T6" fmla="*/ 21 w 153"/>
                <a:gd name="T7" fmla="*/ 78 h 327"/>
                <a:gd name="T8" fmla="*/ 15 w 153"/>
                <a:gd name="T9" fmla="*/ 9 h 327"/>
                <a:gd name="T10" fmla="*/ 78 w 153"/>
                <a:gd name="T11" fmla="*/ 149 h 327"/>
                <a:gd name="T12" fmla="*/ 140 w 153"/>
                <a:gd name="T13" fmla="*/ 1 h 327"/>
                <a:gd name="T14" fmla="*/ 145 w 153"/>
                <a:gd name="T15" fmla="*/ 2 h 327"/>
                <a:gd name="T16" fmla="*/ 146 w 153"/>
                <a:gd name="T17" fmla="*/ 6 h 327"/>
                <a:gd name="T18" fmla="*/ 127 w 153"/>
                <a:gd name="T19" fmla="*/ 102 h 327"/>
                <a:gd name="T20" fmla="*/ 137 w 153"/>
                <a:gd name="T21" fmla="*/ 18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327">
                  <a:moveTo>
                    <a:pt x="137" y="187"/>
                  </a:moveTo>
                  <a:cubicBezTo>
                    <a:pt x="99" y="258"/>
                    <a:pt x="83" y="327"/>
                    <a:pt x="78" y="327"/>
                  </a:cubicBezTo>
                  <a:cubicBezTo>
                    <a:pt x="78" y="327"/>
                    <a:pt x="59" y="251"/>
                    <a:pt x="40" y="221"/>
                  </a:cubicBezTo>
                  <a:cubicBezTo>
                    <a:pt x="0" y="158"/>
                    <a:pt x="16" y="119"/>
                    <a:pt x="21" y="78"/>
                  </a:cubicBezTo>
                  <a:cubicBezTo>
                    <a:pt x="23" y="52"/>
                    <a:pt x="11" y="8"/>
                    <a:pt x="15" y="9"/>
                  </a:cubicBezTo>
                  <a:cubicBezTo>
                    <a:pt x="53" y="11"/>
                    <a:pt x="78" y="128"/>
                    <a:pt x="78" y="149"/>
                  </a:cubicBezTo>
                  <a:cubicBezTo>
                    <a:pt x="78" y="155"/>
                    <a:pt x="117" y="19"/>
                    <a:pt x="140" y="1"/>
                  </a:cubicBezTo>
                  <a:cubicBezTo>
                    <a:pt x="142" y="0"/>
                    <a:pt x="144" y="0"/>
                    <a:pt x="145" y="2"/>
                  </a:cubicBezTo>
                  <a:cubicBezTo>
                    <a:pt x="147" y="3"/>
                    <a:pt x="147" y="5"/>
                    <a:pt x="146" y="6"/>
                  </a:cubicBezTo>
                  <a:cubicBezTo>
                    <a:pt x="139" y="21"/>
                    <a:pt x="119" y="66"/>
                    <a:pt x="127" y="102"/>
                  </a:cubicBezTo>
                  <a:cubicBezTo>
                    <a:pt x="139" y="161"/>
                    <a:pt x="153" y="157"/>
                    <a:pt x="137" y="1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2" name="Freeform 71"/>
            <p:cNvSpPr>
              <a:spLocks/>
            </p:cNvSpPr>
            <p:nvPr userDrawn="1"/>
          </p:nvSpPr>
          <p:spPr bwMode="auto">
            <a:xfrm>
              <a:off x="7251699" y="1854995"/>
              <a:ext cx="60325" cy="260350"/>
            </a:xfrm>
            <a:custGeom>
              <a:avLst/>
              <a:gdLst>
                <a:gd name="T0" fmla="*/ 49 w 75"/>
                <a:gd name="T1" fmla="*/ 102 h 327"/>
                <a:gd name="T2" fmla="*/ 59 w 75"/>
                <a:gd name="T3" fmla="*/ 187 h 327"/>
                <a:gd name="T4" fmla="*/ 0 w 75"/>
                <a:gd name="T5" fmla="*/ 327 h 327"/>
                <a:gd name="T6" fmla="*/ 0 w 75"/>
                <a:gd name="T7" fmla="*/ 149 h 327"/>
                <a:gd name="T8" fmla="*/ 62 w 75"/>
                <a:gd name="T9" fmla="*/ 1 h 327"/>
                <a:gd name="T10" fmla="*/ 67 w 75"/>
                <a:gd name="T11" fmla="*/ 2 h 327"/>
                <a:gd name="T12" fmla="*/ 68 w 75"/>
                <a:gd name="T13" fmla="*/ 6 h 327"/>
                <a:gd name="T14" fmla="*/ 49 w 75"/>
                <a:gd name="T15" fmla="*/ 102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327">
                  <a:moveTo>
                    <a:pt x="49" y="102"/>
                  </a:moveTo>
                  <a:cubicBezTo>
                    <a:pt x="61" y="161"/>
                    <a:pt x="75" y="157"/>
                    <a:pt x="59" y="187"/>
                  </a:cubicBezTo>
                  <a:cubicBezTo>
                    <a:pt x="21" y="258"/>
                    <a:pt x="5" y="327"/>
                    <a:pt x="0" y="327"/>
                  </a:cubicBezTo>
                  <a:cubicBezTo>
                    <a:pt x="0" y="149"/>
                    <a:pt x="0" y="149"/>
                    <a:pt x="0" y="149"/>
                  </a:cubicBezTo>
                  <a:cubicBezTo>
                    <a:pt x="0" y="155"/>
                    <a:pt x="39" y="19"/>
                    <a:pt x="62" y="1"/>
                  </a:cubicBezTo>
                  <a:cubicBezTo>
                    <a:pt x="64" y="0"/>
                    <a:pt x="66" y="0"/>
                    <a:pt x="67" y="2"/>
                  </a:cubicBezTo>
                  <a:cubicBezTo>
                    <a:pt x="69" y="3"/>
                    <a:pt x="69" y="5"/>
                    <a:pt x="68" y="6"/>
                  </a:cubicBezTo>
                  <a:cubicBezTo>
                    <a:pt x="61" y="21"/>
                    <a:pt x="41" y="66"/>
                    <a:pt x="49" y="10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3" name="Oval 72"/>
            <p:cNvSpPr>
              <a:spLocks noChangeArrowheads="1"/>
            </p:cNvSpPr>
            <p:nvPr userDrawn="1"/>
          </p:nvSpPr>
          <p:spPr bwMode="auto">
            <a:xfrm>
              <a:off x="7246937" y="1989932"/>
              <a:ext cx="11113" cy="12700"/>
            </a:xfrm>
            <a:prstGeom prst="ellipse">
              <a:avLst/>
            </a:pr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4" name="Oval 73"/>
            <p:cNvSpPr>
              <a:spLocks noChangeArrowheads="1"/>
            </p:cNvSpPr>
            <p:nvPr userDrawn="1"/>
          </p:nvSpPr>
          <p:spPr bwMode="auto">
            <a:xfrm>
              <a:off x="7245349" y="2013745"/>
              <a:ext cx="12700" cy="12700"/>
            </a:xfrm>
            <a:prstGeom prst="ellipse">
              <a:avLst/>
            </a:pr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5" name="Oval 74"/>
            <p:cNvSpPr>
              <a:spLocks noChangeArrowheads="1"/>
            </p:cNvSpPr>
            <p:nvPr userDrawn="1"/>
          </p:nvSpPr>
          <p:spPr bwMode="auto">
            <a:xfrm>
              <a:off x="7246937" y="2037557"/>
              <a:ext cx="11113" cy="12700"/>
            </a:xfrm>
            <a:prstGeom prst="ellipse">
              <a:avLst/>
            </a:pr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6" name="Freeform 75"/>
            <p:cNvSpPr>
              <a:spLocks/>
            </p:cNvSpPr>
            <p:nvPr userDrawn="1"/>
          </p:nvSpPr>
          <p:spPr bwMode="auto">
            <a:xfrm>
              <a:off x="7092949" y="2348707"/>
              <a:ext cx="84138" cy="138113"/>
            </a:xfrm>
            <a:custGeom>
              <a:avLst/>
              <a:gdLst>
                <a:gd name="T0" fmla="*/ 102 w 106"/>
                <a:gd name="T1" fmla="*/ 154 h 173"/>
                <a:gd name="T2" fmla="*/ 91 w 106"/>
                <a:gd name="T3" fmla="*/ 148 h 173"/>
                <a:gd name="T4" fmla="*/ 65 w 106"/>
                <a:gd name="T5" fmla="*/ 106 h 173"/>
                <a:gd name="T6" fmla="*/ 63 w 106"/>
                <a:gd name="T7" fmla="*/ 106 h 173"/>
                <a:gd name="T8" fmla="*/ 89 w 106"/>
                <a:gd name="T9" fmla="*/ 157 h 173"/>
                <a:gd name="T10" fmla="*/ 87 w 106"/>
                <a:gd name="T11" fmla="*/ 171 h 173"/>
                <a:gd name="T12" fmla="*/ 75 w 106"/>
                <a:gd name="T13" fmla="*/ 163 h 173"/>
                <a:gd name="T14" fmla="*/ 75 w 106"/>
                <a:gd name="T15" fmla="*/ 163 h 173"/>
                <a:gd name="T16" fmla="*/ 49 w 106"/>
                <a:gd name="T17" fmla="*/ 112 h 173"/>
                <a:gd name="T18" fmla="*/ 47 w 106"/>
                <a:gd name="T19" fmla="*/ 113 h 173"/>
                <a:gd name="T20" fmla="*/ 66 w 106"/>
                <a:gd name="T21" fmla="*/ 157 h 173"/>
                <a:gd name="T22" fmla="*/ 66 w 106"/>
                <a:gd name="T23" fmla="*/ 170 h 173"/>
                <a:gd name="T24" fmla="*/ 54 w 106"/>
                <a:gd name="T25" fmla="*/ 165 h 173"/>
                <a:gd name="T26" fmla="*/ 32 w 106"/>
                <a:gd name="T27" fmla="*/ 116 h 173"/>
                <a:gd name="T28" fmla="*/ 29 w 106"/>
                <a:gd name="T29" fmla="*/ 117 h 173"/>
                <a:gd name="T30" fmla="*/ 36 w 106"/>
                <a:gd name="T31" fmla="*/ 159 h 173"/>
                <a:gd name="T32" fmla="*/ 26 w 106"/>
                <a:gd name="T33" fmla="*/ 153 h 173"/>
                <a:gd name="T34" fmla="*/ 11 w 106"/>
                <a:gd name="T35" fmla="*/ 104 h 173"/>
                <a:gd name="T36" fmla="*/ 0 w 106"/>
                <a:gd name="T37" fmla="*/ 40 h 173"/>
                <a:gd name="T38" fmla="*/ 26 w 106"/>
                <a:gd name="T39" fmla="*/ 20 h 173"/>
                <a:gd name="T40" fmla="*/ 88 w 106"/>
                <a:gd name="T41" fmla="*/ 48 h 173"/>
                <a:gd name="T42" fmla="*/ 102 w 106"/>
                <a:gd name="T43" fmla="*/ 96 h 173"/>
                <a:gd name="T44" fmla="*/ 98 w 106"/>
                <a:gd name="T45" fmla="*/ 108 h 173"/>
                <a:gd name="T46" fmla="*/ 76 w 106"/>
                <a:gd name="T47" fmla="*/ 68 h 173"/>
                <a:gd name="T48" fmla="*/ 73 w 106"/>
                <a:gd name="T49" fmla="*/ 75 h 173"/>
                <a:gd name="T50" fmla="*/ 103 w 106"/>
                <a:gd name="T51" fmla="*/ 138 h 173"/>
                <a:gd name="T52" fmla="*/ 104 w 106"/>
                <a:gd name="T53" fmla="*/ 140 h 173"/>
                <a:gd name="T54" fmla="*/ 102 w 106"/>
                <a:gd name="T55" fmla="*/ 15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 h="173">
                  <a:moveTo>
                    <a:pt x="102" y="154"/>
                  </a:moveTo>
                  <a:cubicBezTo>
                    <a:pt x="98" y="155"/>
                    <a:pt x="94" y="153"/>
                    <a:pt x="91" y="148"/>
                  </a:cubicBezTo>
                  <a:cubicBezTo>
                    <a:pt x="91" y="148"/>
                    <a:pt x="68" y="110"/>
                    <a:pt x="65" y="106"/>
                  </a:cubicBezTo>
                  <a:cubicBezTo>
                    <a:pt x="64" y="104"/>
                    <a:pt x="63" y="104"/>
                    <a:pt x="63" y="106"/>
                  </a:cubicBezTo>
                  <a:cubicBezTo>
                    <a:pt x="65" y="109"/>
                    <a:pt x="89" y="157"/>
                    <a:pt x="89" y="157"/>
                  </a:cubicBezTo>
                  <a:cubicBezTo>
                    <a:pt x="92" y="163"/>
                    <a:pt x="91" y="169"/>
                    <a:pt x="87" y="171"/>
                  </a:cubicBezTo>
                  <a:cubicBezTo>
                    <a:pt x="83" y="173"/>
                    <a:pt x="77" y="169"/>
                    <a:pt x="75" y="163"/>
                  </a:cubicBezTo>
                  <a:cubicBezTo>
                    <a:pt x="75" y="163"/>
                    <a:pt x="75" y="163"/>
                    <a:pt x="75" y="163"/>
                  </a:cubicBezTo>
                  <a:cubicBezTo>
                    <a:pt x="74" y="160"/>
                    <a:pt x="53" y="119"/>
                    <a:pt x="49" y="112"/>
                  </a:cubicBezTo>
                  <a:cubicBezTo>
                    <a:pt x="46" y="107"/>
                    <a:pt x="45" y="110"/>
                    <a:pt x="47" y="113"/>
                  </a:cubicBezTo>
                  <a:cubicBezTo>
                    <a:pt x="48" y="116"/>
                    <a:pt x="66" y="157"/>
                    <a:pt x="66" y="157"/>
                  </a:cubicBezTo>
                  <a:cubicBezTo>
                    <a:pt x="69" y="163"/>
                    <a:pt x="69" y="168"/>
                    <a:pt x="66" y="170"/>
                  </a:cubicBezTo>
                  <a:cubicBezTo>
                    <a:pt x="62" y="172"/>
                    <a:pt x="57" y="170"/>
                    <a:pt x="54" y="165"/>
                  </a:cubicBezTo>
                  <a:cubicBezTo>
                    <a:pt x="40" y="146"/>
                    <a:pt x="33" y="119"/>
                    <a:pt x="32" y="116"/>
                  </a:cubicBezTo>
                  <a:cubicBezTo>
                    <a:pt x="31" y="113"/>
                    <a:pt x="29" y="114"/>
                    <a:pt x="29" y="117"/>
                  </a:cubicBezTo>
                  <a:cubicBezTo>
                    <a:pt x="29" y="119"/>
                    <a:pt x="42" y="157"/>
                    <a:pt x="36" y="159"/>
                  </a:cubicBezTo>
                  <a:cubicBezTo>
                    <a:pt x="33" y="160"/>
                    <a:pt x="29" y="158"/>
                    <a:pt x="26" y="153"/>
                  </a:cubicBezTo>
                  <a:cubicBezTo>
                    <a:pt x="20" y="146"/>
                    <a:pt x="15" y="125"/>
                    <a:pt x="11" y="104"/>
                  </a:cubicBezTo>
                  <a:cubicBezTo>
                    <a:pt x="6" y="84"/>
                    <a:pt x="0" y="40"/>
                    <a:pt x="0" y="40"/>
                  </a:cubicBezTo>
                  <a:cubicBezTo>
                    <a:pt x="0" y="40"/>
                    <a:pt x="9" y="33"/>
                    <a:pt x="26" y="20"/>
                  </a:cubicBezTo>
                  <a:cubicBezTo>
                    <a:pt x="52" y="0"/>
                    <a:pt x="84" y="42"/>
                    <a:pt x="88" y="48"/>
                  </a:cubicBezTo>
                  <a:cubicBezTo>
                    <a:pt x="95" y="58"/>
                    <a:pt x="102" y="96"/>
                    <a:pt x="102" y="96"/>
                  </a:cubicBezTo>
                  <a:cubicBezTo>
                    <a:pt x="103" y="102"/>
                    <a:pt x="102" y="108"/>
                    <a:pt x="98" y="108"/>
                  </a:cubicBezTo>
                  <a:cubicBezTo>
                    <a:pt x="88" y="108"/>
                    <a:pt x="78" y="71"/>
                    <a:pt x="76" y="68"/>
                  </a:cubicBezTo>
                  <a:cubicBezTo>
                    <a:pt x="73" y="65"/>
                    <a:pt x="70" y="68"/>
                    <a:pt x="73" y="75"/>
                  </a:cubicBezTo>
                  <a:cubicBezTo>
                    <a:pt x="76" y="82"/>
                    <a:pt x="99" y="129"/>
                    <a:pt x="103" y="138"/>
                  </a:cubicBezTo>
                  <a:cubicBezTo>
                    <a:pt x="104" y="139"/>
                    <a:pt x="104" y="140"/>
                    <a:pt x="104" y="140"/>
                  </a:cubicBezTo>
                  <a:cubicBezTo>
                    <a:pt x="106" y="146"/>
                    <a:pt x="105" y="152"/>
                    <a:pt x="102" y="154"/>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1" name="Text Placeholder 68"/>
          <p:cNvSpPr>
            <a:spLocks noGrp="1"/>
          </p:cNvSpPr>
          <p:nvPr userDrawn="1">
            <p:ph type="body" sz="quarter" idx="23" hasCustomPrompt="1"/>
          </p:nvPr>
        </p:nvSpPr>
        <p:spPr>
          <a:xfrm>
            <a:off x="755575" y="3836422"/>
            <a:ext cx="2295525" cy="792088"/>
          </a:xfrm>
          <a:prstGeom prst="rect">
            <a:avLst/>
          </a:prstGeom>
        </p:spPr>
        <p:txBody>
          <a:bodyPr>
            <a:noAutofit/>
          </a:bodyPr>
          <a:lstStyle>
            <a:lvl1pPr marL="0" indent="0" algn="ctr">
              <a:buNone/>
              <a:defRPr sz="1600" baseline="0">
                <a:solidFill>
                  <a:schemeClr val="bg2"/>
                </a:solidFill>
                <a:latin typeface="Roboto Condensed Light" panose="02000000000000000000" pitchFamily="2" charset="0"/>
                <a:ea typeface="Roboto Condensed Light" panose="02000000000000000000" pitchFamily="2" charset="0"/>
              </a:defRPr>
            </a:lvl1pPr>
          </a:lstStyle>
          <a:p>
            <a:pPr lvl="0"/>
            <a:r>
              <a:rPr lang="ar-SA" noProof="0" dirty="0"/>
              <a:t>انقر هنــا لإضــافـة النــص الخـاص بك</a:t>
            </a:r>
            <a:endParaRPr lang="en-US" noProof="0" dirty="0"/>
          </a:p>
        </p:txBody>
      </p:sp>
      <p:sp>
        <p:nvSpPr>
          <p:cNvPr id="152" name="Text Placeholder 68"/>
          <p:cNvSpPr>
            <a:spLocks noGrp="1"/>
          </p:cNvSpPr>
          <p:nvPr userDrawn="1">
            <p:ph type="body" sz="quarter" idx="27" hasCustomPrompt="1"/>
          </p:nvPr>
        </p:nvSpPr>
        <p:spPr>
          <a:xfrm>
            <a:off x="755575" y="3391552"/>
            <a:ext cx="2295525" cy="363801"/>
          </a:xfrm>
          <a:prstGeom prst="rect">
            <a:avLst/>
          </a:prstGeom>
        </p:spPr>
        <p:txBody>
          <a:bodyPr>
            <a:noAutofit/>
          </a:bodyPr>
          <a:lstStyle>
            <a:lvl1pPr marL="0" indent="0" algn="ctr">
              <a:buNone/>
              <a:defRPr sz="2000" baseline="0">
                <a:solidFill>
                  <a:schemeClr val="bg2"/>
                </a:solidFill>
                <a:latin typeface="Roboto Condensed Light" panose="02000000000000000000" pitchFamily="2" charset="0"/>
                <a:ea typeface="Roboto Condensed Light" panose="02000000000000000000" pitchFamily="2" charset="0"/>
              </a:defRPr>
            </a:lvl1pPr>
          </a:lstStyle>
          <a:p>
            <a:pPr lvl="0"/>
            <a:r>
              <a:rPr lang="ar-SA" dirty="0"/>
              <a:t>أضــف الاســم</a:t>
            </a:r>
            <a:endParaRPr lang="en-US" dirty="0"/>
          </a:p>
        </p:txBody>
      </p:sp>
      <p:sp>
        <p:nvSpPr>
          <p:cNvPr id="153" name="Text Placeholder 68"/>
          <p:cNvSpPr>
            <a:spLocks noGrp="1"/>
          </p:cNvSpPr>
          <p:nvPr userDrawn="1">
            <p:ph type="body" sz="quarter" idx="28" hasCustomPrompt="1"/>
          </p:nvPr>
        </p:nvSpPr>
        <p:spPr>
          <a:xfrm>
            <a:off x="3438487" y="3836422"/>
            <a:ext cx="2297113" cy="792088"/>
          </a:xfrm>
          <a:prstGeom prst="rect">
            <a:avLst/>
          </a:prstGeom>
        </p:spPr>
        <p:txBody>
          <a:bodyPr>
            <a:noAutofit/>
          </a:bodyPr>
          <a:lstStyle>
            <a:lvl1pPr marL="0" indent="0" algn="ctr">
              <a:buNone/>
              <a:defRPr sz="1600" baseline="0">
                <a:solidFill>
                  <a:schemeClr val="bg2"/>
                </a:solidFill>
                <a:latin typeface="Roboto Condensed Light" panose="02000000000000000000" pitchFamily="2" charset="0"/>
                <a:ea typeface="Roboto Condensed Light" panose="02000000000000000000" pitchFamily="2" charset="0"/>
              </a:defRPr>
            </a:lvl1pPr>
          </a:lstStyle>
          <a:p>
            <a:pPr lvl="0"/>
            <a:r>
              <a:rPr lang="ar-SA" noProof="0" dirty="0"/>
              <a:t>انقر هنــا لإضــافـة النــص الخـاص بك</a:t>
            </a:r>
            <a:endParaRPr lang="en-US" noProof="0" dirty="0"/>
          </a:p>
        </p:txBody>
      </p:sp>
      <p:sp>
        <p:nvSpPr>
          <p:cNvPr id="154" name="Text Placeholder 68"/>
          <p:cNvSpPr>
            <a:spLocks noGrp="1"/>
          </p:cNvSpPr>
          <p:nvPr userDrawn="1">
            <p:ph type="body" sz="quarter" idx="29" hasCustomPrompt="1"/>
          </p:nvPr>
        </p:nvSpPr>
        <p:spPr>
          <a:xfrm>
            <a:off x="3438487" y="3391552"/>
            <a:ext cx="2297113" cy="363801"/>
          </a:xfrm>
          <a:prstGeom prst="rect">
            <a:avLst/>
          </a:prstGeom>
        </p:spPr>
        <p:txBody>
          <a:bodyPr>
            <a:noAutofit/>
          </a:bodyPr>
          <a:lstStyle>
            <a:lvl1pPr marL="0" indent="0" algn="ctr">
              <a:buNone/>
              <a:defRPr sz="2000" baseline="0">
                <a:solidFill>
                  <a:schemeClr val="bg2"/>
                </a:solidFill>
                <a:latin typeface="Roboto Condensed Light" panose="02000000000000000000" pitchFamily="2" charset="0"/>
                <a:ea typeface="Roboto Condensed Light" panose="02000000000000000000" pitchFamily="2" charset="0"/>
              </a:defRPr>
            </a:lvl1pPr>
          </a:lstStyle>
          <a:p>
            <a:pPr lvl="0"/>
            <a:r>
              <a:rPr lang="ar-SA" dirty="0"/>
              <a:t>أضــف الاســم</a:t>
            </a:r>
            <a:endParaRPr lang="en-US" dirty="0"/>
          </a:p>
        </p:txBody>
      </p:sp>
      <p:sp>
        <p:nvSpPr>
          <p:cNvPr id="155" name="Text Placeholder 68"/>
          <p:cNvSpPr>
            <a:spLocks noGrp="1"/>
          </p:cNvSpPr>
          <p:nvPr>
            <p:ph type="body" sz="quarter" idx="30" hasCustomPrompt="1"/>
          </p:nvPr>
        </p:nvSpPr>
        <p:spPr>
          <a:xfrm>
            <a:off x="6122987" y="3836422"/>
            <a:ext cx="2297113" cy="792088"/>
          </a:xfrm>
          <a:prstGeom prst="rect">
            <a:avLst/>
          </a:prstGeom>
        </p:spPr>
        <p:txBody>
          <a:bodyPr>
            <a:noAutofit/>
          </a:bodyPr>
          <a:lstStyle>
            <a:lvl1pPr marL="0" indent="0" algn="ctr">
              <a:buNone/>
              <a:defRPr sz="1600" baseline="0">
                <a:solidFill>
                  <a:schemeClr val="bg2"/>
                </a:solidFill>
                <a:latin typeface="Roboto Condensed Light" panose="02000000000000000000" pitchFamily="2" charset="0"/>
                <a:ea typeface="Roboto Condensed Light" panose="02000000000000000000" pitchFamily="2" charset="0"/>
              </a:defRPr>
            </a:lvl1pPr>
          </a:lstStyle>
          <a:p>
            <a:pPr lvl="0"/>
            <a:r>
              <a:rPr lang="ar-SA" noProof="0" dirty="0"/>
              <a:t>انقر هنــا لإضــافـة النــص الخـاص بك</a:t>
            </a:r>
            <a:endParaRPr lang="en-US" noProof="0" dirty="0"/>
          </a:p>
        </p:txBody>
      </p:sp>
      <p:sp>
        <p:nvSpPr>
          <p:cNvPr id="156" name="Text Placeholder 68"/>
          <p:cNvSpPr>
            <a:spLocks noGrp="1"/>
          </p:cNvSpPr>
          <p:nvPr userDrawn="1">
            <p:ph type="body" sz="quarter" idx="31" hasCustomPrompt="1"/>
          </p:nvPr>
        </p:nvSpPr>
        <p:spPr>
          <a:xfrm>
            <a:off x="6122987" y="3391552"/>
            <a:ext cx="2297113" cy="363801"/>
          </a:xfrm>
          <a:prstGeom prst="rect">
            <a:avLst/>
          </a:prstGeom>
        </p:spPr>
        <p:txBody>
          <a:bodyPr>
            <a:noAutofit/>
          </a:bodyPr>
          <a:lstStyle>
            <a:lvl1pPr marL="0" indent="0" algn="ctr">
              <a:buNone/>
              <a:defRPr sz="2000" baseline="0">
                <a:solidFill>
                  <a:schemeClr val="bg2"/>
                </a:solidFill>
                <a:latin typeface="Roboto Condensed Light" panose="02000000000000000000" pitchFamily="2" charset="0"/>
                <a:ea typeface="Roboto Condensed Light" panose="02000000000000000000" pitchFamily="2" charset="0"/>
              </a:defRPr>
            </a:lvl1pPr>
          </a:lstStyle>
          <a:p>
            <a:pPr lvl="0"/>
            <a:r>
              <a:rPr lang="ar-SA" dirty="0"/>
              <a:t>أضــف الاســم</a:t>
            </a:r>
            <a:endParaRPr lang="en-US" dirty="0"/>
          </a:p>
        </p:txBody>
      </p:sp>
    </p:spTree>
    <p:extLst>
      <p:ext uri="{BB962C8B-B14F-4D97-AF65-F5344CB8AC3E}">
        <p14:creationId xmlns:p14="http://schemas.microsoft.com/office/powerpoint/2010/main" xmlns="" val="81789722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5"/>
                                        </p:tgtEl>
                                        <p:attrNameLst>
                                          <p:attrName>style.visibility</p:attrName>
                                        </p:attrNameLst>
                                      </p:cBhvr>
                                      <p:to>
                                        <p:strVal val="visible"/>
                                      </p:to>
                                    </p:set>
                                    <p:animEffect transition="in" filter="fade">
                                      <p:cBhvr>
                                        <p:cTn id="7" dur="750"/>
                                        <p:tgtEl>
                                          <p:spTgt spid="5145"/>
                                        </p:tgtEl>
                                      </p:cBhvr>
                                    </p:animEffect>
                                  </p:childTnLst>
                                </p:cTn>
                              </p:par>
                              <p:par>
                                <p:cTn id="8" presetID="10" presetClass="entr" presetSubtype="0" fill="hold" nodeType="withEffect">
                                  <p:stCondLst>
                                    <p:cond delay="0"/>
                                  </p:stCondLst>
                                  <p:childTnLst>
                                    <p:set>
                                      <p:cBhvr>
                                        <p:cTn id="9" dur="1" fill="hold">
                                          <p:stCondLst>
                                            <p:cond delay="0"/>
                                          </p:stCondLst>
                                        </p:cTn>
                                        <p:tgtEl>
                                          <p:spTgt spid="5147"/>
                                        </p:tgtEl>
                                        <p:attrNameLst>
                                          <p:attrName>style.visibility</p:attrName>
                                        </p:attrNameLst>
                                      </p:cBhvr>
                                      <p:to>
                                        <p:strVal val="visible"/>
                                      </p:to>
                                    </p:set>
                                    <p:animEffect transition="in" filter="fade">
                                      <p:cBhvr>
                                        <p:cTn id="10" dur="750"/>
                                        <p:tgtEl>
                                          <p:spTgt spid="5147"/>
                                        </p:tgtEl>
                                      </p:cBhvr>
                                    </p:animEffect>
                                  </p:childTnLst>
                                </p:cTn>
                              </p:par>
                              <p:par>
                                <p:cTn id="11" presetID="10" presetClass="entr" presetSubtype="0" fill="hold" nodeType="withEffect">
                                  <p:stCondLst>
                                    <p:cond delay="0"/>
                                  </p:stCondLst>
                                  <p:childTnLst>
                                    <p:set>
                                      <p:cBhvr>
                                        <p:cTn id="12" dur="1" fill="hold">
                                          <p:stCondLst>
                                            <p:cond delay="0"/>
                                          </p:stCondLst>
                                        </p:cTn>
                                        <p:tgtEl>
                                          <p:spTgt spid="5149"/>
                                        </p:tgtEl>
                                        <p:attrNameLst>
                                          <p:attrName>style.visibility</p:attrName>
                                        </p:attrNameLst>
                                      </p:cBhvr>
                                      <p:to>
                                        <p:strVal val="visible"/>
                                      </p:to>
                                    </p:set>
                                    <p:animEffect transition="in" filter="fade">
                                      <p:cBhvr>
                                        <p:cTn id="13" dur="750"/>
                                        <p:tgtEl>
                                          <p:spTgt spid="514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249"/>
                                          </p:stCondLst>
                                        </p:cTn>
                                        <p:tgtEl>
                                          <p:spTgt spid="514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249"/>
                                          </p:stCondLst>
                                        </p:cTn>
                                        <p:tgtEl>
                                          <p:spTgt spid="514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249"/>
                                          </p:stCondLst>
                                        </p:cTn>
                                        <p:tgtEl>
                                          <p:spTgt spid="514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2">
                                            <p:txEl>
                                              <p:pRg st="0" end="0"/>
                                            </p:txEl>
                                          </p:spTgt>
                                        </p:tgtEl>
                                        <p:attrNameLst>
                                          <p:attrName>style.visibility</p:attrName>
                                        </p:attrNameLst>
                                      </p:cBhvr>
                                      <p:to>
                                        <p:strVal val="visible"/>
                                      </p:to>
                                    </p:set>
                                    <p:animEffect transition="in" filter="fade">
                                      <p:cBhvr>
                                        <p:cTn id="26" dur="500"/>
                                        <p:tgtEl>
                                          <p:spTgt spid="152">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1">
                                            <p:txEl>
                                              <p:pRg st="0" end="0"/>
                                            </p:txEl>
                                          </p:spTgt>
                                        </p:tgtEl>
                                        <p:attrNameLst>
                                          <p:attrName>style.visibility</p:attrName>
                                        </p:attrNameLst>
                                      </p:cBhvr>
                                      <p:to>
                                        <p:strVal val="visible"/>
                                      </p:to>
                                    </p:set>
                                    <p:animEffect transition="in" filter="fade">
                                      <p:cBhvr>
                                        <p:cTn id="29" dur="500"/>
                                        <p:tgtEl>
                                          <p:spTgt spid="15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4">
                                            <p:txEl>
                                              <p:pRg st="0" end="0"/>
                                            </p:txEl>
                                          </p:spTgt>
                                        </p:tgtEl>
                                        <p:attrNameLst>
                                          <p:attrName>style.visibility</p:attrName>
                                        </p:attrNameLst>
                                      </p:cBhvr>
                                      <p:to>
                                        <p:strVal val="visible"/>
                                      </p:to>
                                    </p:set>
                                    <p:animEffect transition="in" filter="fade">
                                      <p:cBhvr>
                                        <p:cTn id="34" dur="500"/>
                                        <p:tgtEl>
                                          <p:spTgt spid="154">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3">
                                            <p:txEl>
                                              <p:pRg st="0" end="0"/>
                                            </p:txEl>
                                          </p:spTgt>
                                        </p:tgtEl>
                                        <p:attrNameLst>
                                          <p:attrName>style.visibility</p:attrName>
                                        </p:attrNameLst>
                                      </p:cBhvr>
                                      <p:to>
                                        <p:strVal val="visible"/>
                                      </p:to>
                                    </p:set>
                                    <p:animEffect transition="in" filter="fade">
                                      <p:cBhvr>
                                        <p:cTn id="37" dur="500"/>
                                        <p:tgtEl>
                                          <p:spTgt spid="15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6">
                                            <p:txEl>
                                              <p:pRg st="0" end="0"/>
                                            </p:txEl>
                                          </p:spTgt>
                                        </p:tgtEl>
                                        <p:attrNameLst>
                                          <p:attrName>style.visibility</p:attrName>
                                        </p:attrNameLst>
                                      </p:cBhvr>
                                      <p:to>
                                        <p:strVal val="visible"/>
                                      </p:to>
                                    </p:set>
                                    <p:animEffect transition="in" filter="fade">
                                      <p:cBhvr>
                                        <p:cTn id="42" dur="500"/>
                                        <p:tgtEl>
                                          <p:spTgt spid="156">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5">
                                            <p:txEl>
                                              <p:pRg st="0" end="0"/>
                                            </p:txEl>
                                          </p:spTgt>
                                        </p:tgtEl>
                                        <p:attrNameLst>
                                          <p:attrName>style.visibility</p:attrName>
                                        </p:attrNameLst>
                                      </p:cBhvr>
                                      <p:to>
                                        <p:strVal val="visible"/>
                                      </p:to>
                                    </p:set>
                                    <p:animEffect transition="in" filter="fade">
                                      <p:cBhvr>
                                        <p:cTn id="45" dur="500"/>
                                        <p:tgtEl>
                                          <p:spTgt spid="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build="p">
        <p:tmplLst>
          <p:tmpl lvl="1">
            <p:tnLst>
              <p:par>
                <p:cTn presetID="10" presetClass="entr" presetSubtype="0" fill="hold" nodeType="withEffect">
                  <p:stCondLst>
                    <p:cond delay="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childTnLst>
                </p:cTn>
              </p:par>
            </p:tnLst>
          </p:tmpl>
        </p:tmplLst>
      </p:bldP>
      <p:bldP spid="152" grpId="0" build="p">
        <p:tmplLst>
          <p:tmpl lvl="1">
            <p:tnLst>
              <p:par>
                <p:cTn presetID="10" presetClass="entr" presetSubtype="0" fill="hold" nodeType="clickEffect">
                  <p:stCondLst>
                    <p:cond delay="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3" grpId="0" build="p">
        <p:tmplLst>
          <p:tmpl lvl="1">
            <p:tnLst>
              <p:par>
                <p:cTn presetID="10" presetClass="entr" presetSubtype="0" fill="hold" nodeType="withEffect">
                  <p:stCondLst>
                    <p:cond delay="0"/>
                  </p:stCondLst>
                  <p:childTnLst>
                    <p:set>
                      <p:cBhvr>
                        <p:cTn dur="1" fill="hold">
                          <p:stCondLst>
                            <p:cond delay="0"/>
                          </p:stCondLst>
                        </p:cTn>
                        <p:tgtEl>
                          <p:spTgt spid="153"/>
                        </p:tgtEl>
                        <p:attrNameLst>
                          <p:attrName>style.visibility</p:attrName>
                        </p:attrNameLst>
                      </p:cBhvr>
                      <p:to>
                        <p:strVal val="visible"/>
                      </p:to>
                    </p:set>
                    <p:animEffect transition="in" filter="fade">
                      <p:cBhvr>
                        <p:cTn dur="500"/>
                        <p:tgtEl>
                          <p:spTgt spid="153"/>
                        </p:tgtEl>
                      </p:cBhvr>
                    </p:animEffect>
                  </p:childTnLst>
                </p:cTn>
              </p:par>
            </p:tnLst>
          </p:tmpl>
        </p:tmplLst>
      </p:bldP>
      <p:bldP spid="154" grpId="0" build="p">
        <p:tmplLst>
          <p:tmpl lvl="1">
            <p:tnLst>
              <p:par>
                <p:cTn presetID="10" presetClass="entr" presetSubtype="0" fill="hold" nodeType="clickEffect">
                  <p:stCondLst>
                    <p:cond delay="0"/>
                  </p:stCondLst>
                  <p:childTnLst>
                    <p:set>
                      <p:cBhvr>
                        <p:cTn dur="1" fill="hold">
                          <p:stCondLst>
                            <p:cond delay="0"/>
                          </p:stCondLst>
                        </p:cTn>
                        <p:tgtEl>
                          <p:spTgt spid="154"/>
                        </p:tgtEl>
                        <p:attrNameLst>
                          <p:attrName>style.visibility</p:attrName>
                        </p:attrNameLst>
                      </p:cBhvr>
                      <p:to>
                        <p:strVal val="visible"/>
                      </p:to>
                    </p:set>
                    <p:animEffect transition="in" filter="fade">
                      <p:cBhvr>
                        <p:cTn dur="500"/>
                        <p:tgtEl>
                          <p:spTgt spid="154"/>
                        </p:tgtEl>
                      </p:cBhvr>
                    </p:animEffect>
                  </p:childTnLst>
                </p:cTn>
              </p:par>
            </p:tnLst>
          </p:tmpl>
        </p:tmplLst>
      </p:bldP>
      <p:bldP spid="155" grpId="0" build="p">
        <p:tmplLst>
          <p:tmpl lvl="1">
            <p:tnLst>
              <p:par>
                <p:cTn presetID="10" presetClass="entr" presetSubtype="0" fill="hold" nodeType="withEffect">
                  <p:stCondLst>
                    <p:cond delay="0"/>
                  </p:stCondLst>
                  <p:childTnLst>
                    <p:set>
                      <p:cBhvr>
                        <p:cTn dur="1" fill="hold">
                          <p:stCondLst>
                            <p:cond delay="0"/>
                          </p:stCondLst>
                        </p:cTn>
                        <p:tgtEl>
                          <p:spTgt spid="155"/>
                        </p:tgtEl>
                        <p:attrNameLst>
                          <p:attrName>style.visibility</p:attrName>
                        </p:attrNameLst>
                      </p:cBhvr>
                      <p:to>
                        <p:strVal val="visible"/>
                      </p:to>
                    </p:set>
                    <p:animEffect transition="in" filter="fade">
                      <p:cBhvr>
                        <p:cTn dur="500"/>
                        <p:tgtEl>
                          <p:spTgt spid="155"/>
                        </p:tgtEl>
                      </p:cBhvr>
                    </p:animEffect>
                  </p:childTnLst>
                </p:cTn>
              </p:par>
            </p:tnLst>
          </p:tmpl>
        </p:tmplLst>
      </p:bldP>
      <p:bldP spid="156" grpId="0" build="p">
        <p:tmplLst>
          <p:tmpl lvl="1">
            <p:tnLst>
              <p:par>
                <p:cTn presetID="10" presetClass="entr" presetSubtype="0" fill="hold" nodeType="clickEffect">
                  <p:stCondLst>
                    <p:cond delay="0"/>
                  </p:stCondLst>
                  <p:childTnLst>
                    <p:set>
                      <p:cBhvr>
                        <p:cTn dur="1" fill="hold">
                          <p:stCondLst>
                            <p:cond delay="0"/>
                          </p:stCondLst>
                        </p:cTn>
                        <p:tgtEl>
                          <p:spTgt spid="156"/>
                        </p:tgtEl>
                        <p:attrNameLst>
                          <p:attrName>style.visibility</p:attrName>
                        </p:attrNameLst>
                      </p:cBhvr>
                      <p:to>
                        <p:strVal val="visible"/>
                      </p:to>
                    </p:set>
                    <p:animEffect transition="in" filter="fade">
                      <p:cBhvr>
                        <p:cTn dur="500"/>
                        <p:tgtEl>
                          <p:spTgt spid="156"/>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شريحة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المهــارات والخبــرات</a:t>
            </a:r>
            <a:endParaRPr lang="en-US" dirty="0"/>
          </a:p>
        </p:txBody>
      </p:sp>
      <p:grpSp>
        <p:nvGrpSpPr>
          <p:cNvPr id="8" name="مجموعة 7">
            <a:extLst>
              <a:ext uri="{FF2B5EF4-FFF2-40B4-BE49-F238E27FC236}">
                <a16:creationId xmlns:a16="http://schemas.microsoft.com/office/drawing/2014/main" xmlns="" id="{6DE8E24A-3F8D-4DB2-8212-43855A87F123}"/>
              </a:ext>
            </a:extLst>
          </p:cNvPr>
          <p:cNvGrpSpPr/>
          <p:nvPr userDrawn="1"/>
        </p:nvGrpSpPr>
        <p:grpSpPr>
          <a:xfrm flipH="1">
            <a:off x="5580112" y="1532158"/>
            <a:ext cx="2687963" cy="2941324"/>
            <a:chOff x="1421235" y="1532158"/>
            <a:chExt cx="2687963" cy="2941324"/>
          </a:xfrm>
        </p:grpSpPr>
        <p:grpSp>
          <p:nvGrpSpPr>
            <p:cNvPr id="3" name="Group 2"/>
            <p:cNvGrpSpPr/>
            <p:nvPr userDrawn="1"/>
          </p:nvGrpSpPr>
          <p:grpSpPr>
            <a:xfrm>
              <a:off x="1421235" y="1532158"/>
              <a:ext cx="906636" cy="2941324"/>
              <a:chOff x="1666801" y="1753395"/>
              <a:chExt cx="481013" cy="1560512"/>
            </a:xfrm>
          </p:grpSpPr>
          <p:sp>
            <p:nvSpPr>
              <p:cNvPr id="41" name="Freeform 32"/>
              <p:cNvSpPr>
                <a:spLocks/>
              </p:cNvSpPr>
              <p:nvPr userDrawn="1"/>
            </p:nvSpPr>
            <p:spPr bwMode="auto">
              <a:xfrm>
                <a:off x="1725539" y="2416970"/>
                <a:ext cx="349250" cy="814388"/>
              </a:xfrm>
              <a:custGeom>
                <a:avLst/>
                <a:gdLst>
                  <a:gd name="T0" fmla="*/ 424 w 441"/>
                  <a:gd name="T1" fmla="*/ 104 h 1025"/>
                  <a:gd name="T2" fmla="*/ 221 w 441"/>
                  <a:gd name="T3" fmla="*/ 1 h 1025"/>
                  <a:gd name="T4" fmla="*/ 221 w 441"/>
                  <a:gd name="T5" fmla="*/ 0 h 1025"/>
                  <a:gd name="T6" fmla="*/ 220 w 441"/>
                  <a:gd name="T7" fmla="*/ 0 h 1025"/>
                  <a:gd name="T8" fmla="*/ 219 w 441"/>
                  <a:gd name="T9" fmla="*/ 0 h 1025"/>
                  <a:gd name="T10" fmla="*/ 219 w 441"/>
                  <a:gd name="T11" fmla="*/ 1 h 1025"/>
                  <a:gd name="T12" fmla="*/ 17 w 441"/>
                  <a:gd name="T13" fmla="*/ 104 h 1025"/>
                  <a:gd name="T14" fmla="*/ 35 w 441"/>
                  <a:gd name="T15" fmla="*/ 437 h 1025"/>
                  <a:gd name="T16" fmla="*/ 37 w 441"/>
                  <a:gd name="T17" fmla="*/ 619 h 1025"/>
                  <a:gd name="T18" fmla="*/ 46 w 441"/>
                  <a:gd name="T19" fmla="*/ 1000 h 1025"/>
                  <a:gd name="T20" fmla="*/ 168 w 441"/>
                  <a:gd name="T21" fmla="*/ 1000 h 1025"/>
                  <a:gd name="T22" fmla="*/ 159 w 441"/>
                  <a:gd name="T23" fmla="*/ 633 h 1025"/>
                  <a:gd name="T24" fmla="*/ 220 w 441"/>
                  <a:gd name="T25" fmla="*/ 269 h 1025"/>
                  <a:gd name="T26" fmla="*/ 281 w 441"/>
                  <a:gd name="T27" fmla="*/ 633 h 1025"/>
                  <a:gd name="T28" fmla="*/ 272 w 441"/>
                  <a:gd name="T29" fmla="*/ 1000 h 1025"/>
                  <a:gd name="T30" fmla="*/ 395 w 441"/>
                  <a:gd name="T31" fmla="*/ 1000 h 1025"/>
                  <a:gd name="T32" fmla="*/ 404 w 441"/>
                  <a:gd name="T33" fmla="*/ 619 h 1025"/>
                  <a:gd name="T34" fmla="*/ 406 w 441"/>
                  <a:gd name="T35" fmla="*/ 437 h 1025"/>
                  <a:gd name="T36" fmla="*/ 424 w 441"/>
                  <a:gd name="T37" fmla="*/ 104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 h="1025">
                    <a:moveTo>
                      <a:pt x="424" y="104"/>
                    </a:moveTo>
                    <a:cubicBezTo>
                      <a:pt x="408" y="63"/>
                      <a:pt x="241" y="7"/>
                      <a:pt x="221" y="1"/>
                    </a:cubicBezTo>
                    <a:cubicBezTo>
                      <a:pt x="221" y="0"/>
                      <a:pt x="221" y="0"/>
                      <a:pt x="221" y="0"/>
                    </a:cubicBezTo>
                    <a:cubicBezTo>
                      <a:pt x="221" y="0"/>
                      <a:pt x="221" y="0"/>
                      <a:pt x="220" y="0"/>
                    </a:cubicBezTo>
                    <a:cubicBezTo>
                      <a:pt x="220" y="0"/>
                      <a:pt x="219" y="0"/>
                      <a:pt x="219" y="0"/>
                    </a:cubicBezTo>
                    <a:cubicBezTo>
                      <a:pt x="219" y="0"/>
                      <a:pt x="219" y="0"/>
                      <a:pt x="219" y="1"/>
                    </a:cubicBezTo>
                    <a:cubicBezTo>
                      <a:pt x="200" y="7"/>
                      <a:pt x="32" y="63"/>
                      <a:pt x="17" y="104"/>
                    </a:cubicBezTo>
                    <a:cubicBezTo>
                      <a:pt x="0" y="147"/>
                      <a:pt x="27" y="385"/>
                      <a:pt x="35" y="437"/>
                    </a:cubicBezTo>
                    <a:cubicBezTo>
                      <a:pt x="42" y="489"/>
                      <a:pt x="46" y="533"/>
                      <a:pt x="37" y="619"/>
                    </a:cubicBezTo>
                    <a:cubicBezTo>
                      <a:pt x="28" y="705"/>
                      <a:pt x="46" y="1000"/>
                      <a:pt x="46" y="1000"/>
                    </a:cubicBezTo>
                    <a:cubicBezTo>
                      <a:pt x="78" y="1025"/>
                      <a:pt x="163" y="1001"/>
                      <a:pt x="168" y="1000"/>
                    </a:cubicBezTo>
                    <a:cubicBezTo>
                      <a:pt x="174" y="999"/>
                      <a:pt x="159" y="633"/>
                      <a:pt x="159" y="633"/>
                    </a:cubicBezTo>
                    <a:cubicBezTo>
                      <a:pt x="156" y="450"/>
                      <a:pt x="212" y="290"/>
                      <a:pt x="220" y="269"/>
                    </a:cubicBezTo>
                    <a:cubicBezTo>
                      <a:pt x="228" y="290"/>
                      <a:pt x="285" y="450"/>
                      <a:pt x="281" y="633"/>
                    </a:cubicBezTo>
                    <a:cubicBezTo>
                      <a:pt x="281" y="633"/>
                      <a:pt x="267" y="999"/>
                      <a:pt x="272" y="1000"/>
                    </a:cubicBezTo>
                    <a:cubicBezTo>
                      <a:pt x="277" y="1001"/>
                      <a:pt x="362" y="1025"/>
                      <a:pt x="395" y="1000"/>
                    </a:cubicBezTo>
                    <a:cubicBezTo>
                      <a:pt x="395" y="1000"/>
                      <a:pt x="413" y="705"/>
                      <a:pt x="404" y="619"/>
                    </a:cubicBezTo>
                    <a:cubicBezTo>
                      <a:pt x="395" y="533"/>
                      <a:pt x="398" y="489"/>
                      <a:pt x="406" y="437"/>
                    </a:cubicBezTo>
                    <a:cubicBezTo>
                      <a:pt x="414" y="385"/>
                      <a:pt x="441" y="147"/>
                      <a:pt x="424" y="104"/>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p:cNvSpPr>
                <a:spLocks/>
              </p:cNvSpPr>
              <p:nvPr userDrawn="1"/>
            </p:nvSpPr>
            <p:spPr bwMode="auto">
              <a:xfrm>
                <a:off x="1706489" y="2251870"/>
                <a:ext cx="390525" cy="327025"/>
              </a:xfrm>
              <a:custGeom>
                <a:avLst/>
                <a:gdLst>
                  <a:gd name="T0" fmla="*/ 449 w 493"/>
                  <a:gd name="T1" fmla="*/ 231 h 412"/>
                  <a:gd name="T2" fmla="*/ 417 w 493"/>
                  <a:gd name="T3" fmla="*/ 0 h 412"/>
                  <a:gd name="T4" fmla="*/ 76 w 493"/>
                  <a:gd name="T5" fmla="*/ 0 h 412"/>
                  <a:gd name="T6" fmla="*/ 44 w 493"/>
                  <a:gd name="T7" fmla="*/ 231 h 412"/>
                  <a:gd name="T8" fmla="*/ 111 w 493"/>
                  <a:gd name="T9" fmla="*/ 386 h 412"/>
                  <a:gd name="T10" fmla="*/ 383 w 493"/>
                  <a:gd name="T11" fmla="*/ 386 h 412"/>
                  <a:gd name="T12" fmla="*/ 449 w 493"/>
                  <a:gd name="T13" fmla="*/ 231 h 412"/>
                </a:gdLst>
                <a:ahLst/>
                <a:cxnLst>
                  <a:cxn ang="0">
                    <a:pos x="T0" y="T1"/>
                  </a:cxn>
                  <a:cxn ang="0">
                    <a:pos x="T2" y="T3"/>
                  </a:cxn>
                  <a:cxn ang="0">
                    <a:pos x="T4" y="T5"/>
                  </a:cxn>
                  <a:cxn ang="0">
                    <a:pos x="T6" y="T7"/>
                  </a:cxn>
                  <a:cxn ang="0">
                    <a:pos x="T8" y="T9"/>
                  </a:cxn>
                  <a:cxn ang="0">
                    <a:pos x="T10" y="T11"/>
                  </a:cxn>
                  <a:cxn ang="0">
                    <a:pos x="T12" y="T13"/>
                  </a:cxn>
                </a:cxnLst>
                <a:rect l="0" t="0" r="r" b="b"/>
                <a:pathLst>
                  <a:path w="493" h="412">
                    <a:moveTo>
                      <a:pt x="449" y="231"/>
                    </a:moveTo>
                    <a:cubicBezTo>
                      <a:pt x="406" y="49"/>
                      <a:pt x="414" y="9"/>
                      <a:pt x="417" y="0"/>
                    </a:cubicBezTo>
                    <a:cubicBezTo>
                      <a:pt x="76" y="0"/>
                      <a:pt x="76" y="0"/>
                      <a:pt x="76" y="0"/>
                    </a:cubicBezTo>
                    <a:cubicBezTo>
                      <a:pt x="79" y="9"/>
                      <a:pt x="88" y="49"/>
                      <a:pt x="44" y="231"/>
                    </a:cubicBezTo>
                    <a:cubicBezTo>
                      <a:pt x="0" y="412"/>
                      <a:pt x="8" y="409"/>
                      <a:pt x="111" y="386"/>
                    </a:cubicBezTo>
                    <a:cubicBezTo>
                      <a:pt x="214" y="362"/>
                      <a:pt x="280" y="362"/>
                      <a:pt x="383" y="386"/>
                    </a:cubicBezTo>
                    <a:cubicBezTo>
                      <a:pt x="486" y="409"/>
                      <a:pt x="493" y="412"/>
                      <a:pt x="449" y="231"/>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userDrawn="1"/>
            </p:nvSpPr>
            <p:spPr bwMode="auto">
              <a:xfrm>
                <a:off x="1850951" y="2001045"/>
                <a:ext cx="106363" cy="133350"/>
              </a:xfrm>
              <a:custGeom>
                <a:avLst/>
                <a:gdLst>
                  <a:gd name="T0" fmla="*/ 67 w 67"/>
                  <a:gd name="T1" fmla="*/ 84 h 84"/>
                  <a:gd name="T2" fmla="*/ 3 w 67"/>
                  <a:gd name="T3" fmla="*/ 84 h 84"/>
                  <a:gd name="T4" fmla="*/ 0 w 67"/>
                  <a:gd name="T5" fmla="*/ 1 h 84"/>
                  <a:gd name="T6" fmla="*/ 67 w 67"/>
                  <a:gd name="T7" fmla="*/ 0 h 84"/>
                  <a:gd name="T8" fmla="*/ 67 w 67"/>
                  <a:gd name="T9" fmla="*/ 84 h 84"/>
                </a:gdLst>
                <a:ahLst/>
                <a:cxnLst>
                  <a:cxn ang="0">
                    <a:pos x="T0" y="T1"/>
                  </a:cxn>
                  <a:cxn ang="0">
                    <a:pos x="T2" y="T3"/>
                  </a:cxn>
                  <a:cxn ang="0">
                    <a:pos x="T4" y="T5"/>
                  </a:cxn>
                  <a:cxn ang="0">
                    <a:pos x="T6" y="T7"/>
                  </a:cxn>
                  <a:cxn ang="0">
                    <a:pos x="T8" y="T9"/>
                  </a:cxn>
                </a:cxnLst>
                <a:rect l="0" t="0" r="r" b="b"/>
                <a:pathLst>
                  <a:path w="67" h="84">
                    <a:moveTo>
                      <a:pt x="67" y="84"/>
                    </a:moveTo>
                    <a:lnTo>
                      <a:pt x="3" y="84"/>
                    </a:lnTo>
                    <a:lnTo>
                      <a:pt x="0" y="1"/>
                    </a:lnTo>
                    <a:lnTo>
                      <a:pt x="67" y="0"/>
                    </a:lnTo>
                    <a:lnTo>
                      <a:pt x="67" y="84"/>
                    </a:ln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p:cNvSpPr>
                <a:spLocks/>
              </p:cNvSpPr>
              <p:nvPr userDrawn="1"/>
            </p:nvSpPr>
            <p:spPr bwMode="auto">
              <a:xfrm>
                <a:off x="1816026" y="1916907"/>
                <a:ext cx="173038" cy="119063"/>
              </a:xfrm>
              <a:custGeom>
                <a:avLst/>
                <a:gdLst>
                  <a:gd name="T0" fmla="*/ 218 w 218"/>
                  <a:gd name="T1" fmla="*/ 7 h 151"/>
                  <a:gd name="T2" fmla="*/ 109 w 218"/>
                  <a:gd name="T3" fmla="*/ 151 h 151"/>
                  <a:gd name="T4" fmla="*/ 0 w 218"/>
                  <a:gd name="T5" fmla="*/ 7 h 151"/>
                  <a:gd name="T6" fmla="*/ 0 w 218"/>
                  <a:gd name="T7" fmla="*/ 0 h 151"/>
                  <a:gd name="T8" fmla="*/ 109 w 218"/>
                  <a:gd name="T9" fmla="*/ 140 h 151"/>
                  <a:gd name="T10" fmla="*/ 218 w 218"/>
                  <a:gd name="T11" fmla="*/ 0 h 151"/>
                  <a:gd name="T12" fmla="*/ 218 w 218"/>
                  <a:gd name="T13" fmla="*/ 7 h 151"/>
                </a:gdLst>
                <a:ahLst/>
                <a:cxnLst>
                  <a:cxn ang="0">
                    <a:pos x="T0" y="T1"/>
                  </a:cxn>
                  <a:cxn ang="0">
                    <a:pos x="T2" y="T3"/>
                  </a:cxn>
                  <a:cxn ang="0">
                    <a:pos x="T4" y="T5"/>
                  </a:cxn>
                  <a:cxn ang="0">
                    <a:pos x="T6" y="T7"/>
                  </a:cxn>
                  <a:cxn ang="0">
                    <a:pos x="T8" y="T9"/>
                  </a:cxn>
                  <a:cxn ang="0">
                    <a:pos x="T10" y="T11"/>
                  </a:cxn>
                  <a:cxn ang="0">
                    <a:pos x="T12" y="T13"/>
                  </a:cxn>
                </a:cxnLst>
                <a:rect l="0" t="0" r="r" b="b"/>
                <a:pathLst>
                  <a:path w="218" h="151">
                    <a:moveTo>
                      <a:pt x="218" y="7"/>
                    </a:moveTo>
                    <a:cubicBezTo>
                      <a:pt x="218" y="87"/>
                      <a:pt x="145" y="151"/>
                      <a:pt x="109" y="151"/>
                    </a:cubicBezTo>
                    <a:cubicBezTo>
                      <a:pt x="73" y="151"/>
                      <a:pt x="0" y="87"/>
                      <a:pt x="0" y="7"/>
                    </a:cubicBezTo>
                    <a:cubicBezTo>
                      <a:pt x="0" y="4"/>
                      <a:pt x="0" y="2"/>
                      <a:pt x="0" y="0"/>
                    </a:cubicBezTo>
                    <a:cubicBezTo>
                      <a:pt x="3" y="78"/>
                      <a:pt x="74" y="140"/>
                      <a:pt x="109" y="140"/>
                    </a:cubicBezTo>
                    <a:cubicBezTo>
                      <a:pt x="145" y="140"/>
                      <a:pt x="215" y="78"/>
                      <a:pt x="218" y="0"/>
                    </a:cubicBezTo>
                    <a:cubicBezTo>
                      <a:pt x="218" y="2"/>
                      <a:pt x="218" y="4"/>
                      <a:pt x="218" y="7"/>
                    </a:cubicBezTo>
                    <a:close/>
                  </a:path>
                </a:pathLst>
              </a:custGeom>
              <a:solidFill>
                <a:srgbClr val="EAA4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p:cNvSpPr>
                <a:spLocks/>
              </p:cNvSpPr>
              <p:nvPr userDrawn="1"/>
            </p:nvSpPr>
            <p:spPr bwMode="auto">
              <a:xfrm>
                <a:off x="1816026" y="1797845"/>
                <a:ext cx="173038" cy="230188"/>
              </a:xfrm>
              <a:custGeom>
                <a:avLst/>
                <a:gdLst>
                  <a:gd name="T0" fmla="*/ 109 w 218"/>
                  <a:gd name="T1" fmla="*/ 0 h 290"/>
                  <a:gd name="T2" fmla="*/ 0 w 218"/>
                  <a:gd name="T3" fmla="*/ 145 h 290"/>
                  <a:gd name="T4" fmla="*/ 109 w 218"/>
                  <a:gd name="T5" fmla="*/ 290 h 290"/>
                  <a:gd name="T6" fmla="*/ 218 w 218"/>
                  <a:gd name="T7" fmla="*/ 145 h 290"/>
                  <a:gd name="T8" fmla="*/ 109 w 218"/>
                  <a:gd name="T9" fmla="*/ 0 h 290"/>
                </a:gdLst>
                <a:ahLst/>
                <a:cxnLst>
                  <a:cxn ang="0">
                    <a:pos x="T0" y="T1"/>
                  </a:cxn>
                  <a:cxn ang="0">
                    <a:pos x="T2" y="T3"/>
                  </a:cxn>
                  <a:cxn ang="0">
                    <a:pos x="T4" y="T5"/>
                  </a:cxn>
                  <a:cxn ang="0">
                    <a:pos x="T6" y="T7"/>
                  </a:cxn>
                  <a:cxn ang="0">
                    <a:pos x="T8" y="T9"/>
                  </a:cxn>
                </a:cxnLst>
                <a:rect l="0" t="0" r="r" b="b"/>
                <a:pathLst>
                  <a:path w="218" h="290">
                    <a:moveTo>
                      <a:pt x="109" y="0"/>
                    </a:moveTo>
                    <a:cubicBezTo>
                      <a:pt x="49" y="0"/>
                      <a:pt x="0" y="65"/>
                      <a:pt x="0" y="145"/>
                    </a:cubicBezTo>
                    <a:cubicBezTo>
                      <a:pt x="0" y="225"/>
                      <a:pt x="73" y="290"/>
                      <a:pt x="109" y="290"/>
                    </a:cubicBezTo>
                    <a:cubicBezTo>
                      <a:pt x="145" y="290"/>
                      <a:pt x="218" y="225"/>
                      <a:pt x="218" y="145"/>
                    </a:cubicBezTo>
                    <a:cubicBezTo>
                      <a:pt x="218" y="65"/>
                      <a:pt x="169" y="0"/>
                      <a:pt x="109" y="0"/>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p:cNvSpPr>
                <a:spLocks/>
              </p:cNvSpPr>
              <p:nvPr userDrawn="1"/>
            </p:nvSpPr>
            <p:spPr bwMode="auto">
              <a:xfrm>
                <a:off x="1901751" y="1797845"/>
                <a:ext cx="87313" cy="230188"/>
              </a:xfrm>
              <a:custGeom>
                <a:avLst/>
                <a:gdLst>
                  <a:gd name="T0" fmla="*/ 109 w 109"/>
                  <a:gd name="T1" fmla="*/ 145 h 290"/>
                  <a:gd name="T2" fmla="*/ 0 w 109"/>
                  <a:gd name="T3" fmla="*/ 290 h 290"/>
                  <a:gd name="T4" fmla="*/ 0 w 109"/>
                  <a:gd name="T5" fmla="*/ 0 h 290"/>
                  <a:gd name="T6" fmla="*/ 109 w 109"/>
                  <a:gd name="T7" fmla="*/ 145 h 290"/>
                </a:gdLst>
                <a:ahLst/>
                <a:cxnLst>
                  <a:cxn ang="0">
                    <a:pos x="T0" y="T1"/>
                  </a:cxn>
                  <a:cxn ang="0">
                    <a:pos x="T2" y="T3"/>
                  </a:cxn>
                  <a:cxn ang="0">
                    <a:pos x="T4" y="T5"/>
                  </a:cxn>
                  <a:cxn ang="0">
                    <a:pos x="T6" y="T7"/>
                  </a:cxn>
                </a:cxnLst>
                <a:rect l="0" t="0" r="r" b="b"/>
                <a:pathLst>
                  <a:path w="109" h="290">
                    <a:moveTo>
                      <a:pt x="109" y="145"/>
                    </a:moveTo>
                    <a:cubicBezTo>
                      <a:pt x="109" y="225"/>
                      <a:pt x="36" y="290"/>
                      <a:pt x="0" y="290"/>
                    </a:cubicBezTo>
                    <a:cubicBezTo>
                      <a:pt x="0" y="0"/>
                      <a:pt x="0" y="0"/>
                      <a:pt x="0" y="0"/>
                    </a:cubicBezTo>
                    <a:cubicBezTo>
                      <a:pt x="60" y="0"/>
                      <a:pt x="109" y="65"/>
                      <a:pt x="109" y="145"/>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p:cNvSpPr>
                <a:spLocks/>
              </p:cNvSpPr>
              <p:nvPr userDrawn="1"/>
            </p:nvSpPr>
            <p:spPr bwMode="auto">
              <a:xfrm>
                <a:off x="1839839" y="2048670"/>
                <a:ext cx="117475" cy="233363"/>
              </a:xfrm>
              <a:custGeom>
                <a:avLst/>
                <a:gdLst>
                  <a:gd name="T0" fmla="*/ 147 w 147"/>
                  <a:gd name="T1" fmla="*/ 295 h 295"/>
                  <a:gd name="T2" fmla="*/ 0 w 147"/>
                  <a:gd name="T3" fmla="*/ 295 h 295"/>
                  <a:gd name="T4" fmla="*/ 0 w 147"/>
                  <a:gd name="T5" fmla="*/ 0 h 295"/>
                  <a:gd name="T6" fmla="*/ 76 w 147"/>
                  <a:gd name="T7" fmla="*/ 108 h 295"/>
                  <a:gd name="T8" fmla="*/ 147 w 147"/>
                  <a:gd name="T9" fmla="*/ 0 h 295"/>
                  <a:gd name="T10" fmla="*/ 147 w 147"/>
                  <a:gd name="T11" fmla="*/ 295 h 295"/>
                </a:gdLst>
                <a:ahLst/>
                <a:cxnLst>
                  <a:cxn ang="0">
                    <a:pos x="T0" y="T1"/>
                  </a:cxn>
                  <a:cxn ang="0">
                    <a:pos x="T2" y="T3"/>
                  </a:cxn>
                  <a:cxn ang="0">
                    <a:pos x="T4" y="T5"/>
                  </a:cxn>
                  <a:cxn ang="0">
                    <a:pos x="T6" y="T7"/>
                  </a:cxn>
                  <a:cxn ang="0">
                    <a:pos x="T8" y="T9"/>
                  </a:cxn>
                  <a:cxn ang="0">
                    <a:pos x="T10" y="T11"/>
                  </a:cxn>
                </a:cxnLst>
                <a:rect l="0" t="0" r="r" b="b"/>
                <a:pathLst>
                  <a:path w="147" h="295">
                    <a:moveTo>
                      <a:pt x="147" y="295"/>
                    </a:moveTo>
                    <a:cubicBezTo>
                      <a:pt x="0" y="295"/>
                      <a:pt x="0" y="295"/>
                      <a:pt x="0" y="295"/>
                    </a:cubicBezTo>
                    <a:cubicBezTo>
                      <a:pt x="0" y="0"/>
                      <a:pt x="0" y="0"/>
                      <a:pt x="0" y="0"/>
                    </a:cubicBezTo>
                    <a:cubicBezTo>
                      <a:pt x="0" y="0"/>
                      <a:pt x="61" y="108"/>
                      <a:pt x="76" y="108"/>
                    </a:cubicBezTo>
                    <a:cubicBezTo>
                      <a:pt x="92" y="108"/>
                      <a:pt x="147" y="0"/>
                      <a:pt x="147" y="0"/>
                    </a:cubicBezTo>
                    <a:lnTo>
                      <a:pt x="147" y="29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p:cNvSpPr>
                <a:spLocks/>
              </p:cNvSpPr>
              <p:nvPr userDrawn="1"/>
            </p:nvSpPr>
            <p:spPr bwMode="auto">
              <a:xfrm>
                <a:off x="1666801" y="2037557"/>
                <a:ext cx="481013" cy="320675"/>
              </a:xfrm>
              <a:custGeom>
                <a:avLst/>
                <a:gdLst>
                  <a:gd name="T0" fmla="*/ 550 w 607"/>
                  <a:gd name="T1" fmla="*/ 145 h 404"/>
                  <a:gd name="T2" fmla="*/ 550 w 607"/>
                  <a:gd name="T3" fmla="*/ 145 h 404"/>
                  <a:gd name="T4" fmla="*/ 536 w 607"/>
                  <a:gd name="T5" fmla="*/ 74 h 404"/>
                  <a:gd name="T6" fmla="*/ 359 w 607"/>
                  <a:gd name="T7" fmla="*/ 1 h 404"/>
                  <a:gd name="T8" fmla="*/ 349 w 607"/>
                  <a:gd name="T9" fmla="*/ 8 h 404"/>
                  <a:gd name="T10" fmla="*/ 297 w 607"/>
                  <a:gd name="T11" fmla="*/ 270 h 404"/>
                  <a:gd name="T12" fmla="*/ 245 w 607"/>
                  <a:gd name="T13" fmla="*/ 8 h 404"/>
                  <a:gd name="T14" fmla="*/ 235 w 607"/>
                  <a:gd name="T15" fmla="*/ 1 h 404"/>
                  <a:gd name="T16" fmla="*/ 58 w 607"/>
                  <a:gd name="T17" fmla="*/ 74 h 404"/>
                  <a:gd name="T18" fmla="*/ 34 w 607"/>
                  <a:gd name="T19" fmla="*/ 202 h 404"/>
                  <a:gd name="T20" fmla="*/ 15 w 607"/>
                  <a:gd name="T21" fmla="*/ 375 h 404"/>
                  <a:gd name="T22" fmla="*/ 179 w 607"/>
                  <a:gd name="T23" fmla="*/ 403 h 404"/>
                  <a:gd name="T24" fmla="*/ 304 w 607"/>
                  <a:gd name="T25" fmla="*/ 401 h 404"/>
                  <a:gd name="T26" fmla="*/ 420 w 607"/>
                  <a:gd name="T27" fmla="*/ 403 h 404"/>
                  <a:gd name="T28" fmla="*/ 583 w 607"/>
                  <a:gd name="T29" fmla="*/ 375 h 404"/>
                  <a:gd name="T30" fmla="*/ 550 w 607"/>
                  <a:gd name="T31" fmla="*/ 14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7" h="404">
                    <a:moveTo>
                      <a:pt x="550" y="145"/>
                    </a:moveTo>
                    <a:cubicBezTo>
                      <a:pt x="550" y="145"/>
                      <a:pt x="550" y="145"/>
                      <a:pt x="550" y="145"/>
                    </a:cubicBezTo>
                    <a:cubicBezTo>
                      <a:pt x="544" y="116"/>
                      <a:pt x="539" y="89"/>
                      <a:pt x="536" y="74"/>
                    </a:cubicBezTo>
                    <a:cubicBezTo>
                      <a:pt x="528" y="30"/>
                      <a:pt x="403" y="7"/>
                      <a:pt x="359" y="1"/>
                    </a:cubicBezTo>
                    <a:cubicBezTo>
                      <a:pt x="355" y="0"/>
                      <a:pt x="350" y="3"/>
                      <a:pt x="349" y="8"/>
                    </a:cubicBezTo>
                    <a:cubicBezTo>
                      <a:pt x="339" y="51"/>
                      <a:pt x="297" y="270"/>
                      <a:pt x="297" y="270"/>
                    </a:cubicBezTo>
                    <a:cubicBezTo>
                      <a:pt x="297" y="270"/>
                      <a:pt x="256" y="51"/>
                      <a:pt x="245" y="8"/>
                    </a:cubicBezTo>
                    <a:cubicBezTo>
                      <a:pt x="244" y="3"/>
                      <a:pt x="240" y="0"/>
                      <a:pt x="235" y="1"/>
                    </a:cubicBezTo>
                    <a:cubicBezTo>
                      <a:pt x="191" y="7"/>
                      <a:pt x="66" y="30"/>
                      <a:pt x="58" y="74"/>
                    </a:cubicBezTo>
                    <a:cubicBezTo>
                      <a:pt x="53" y="99"/>
                      <a:pt x="43" y="152"/>
                      <a:pt x="34" y="202"/>
                    </a:cubicBezTo>
                    <a:cubicBezTo>
                      <a:pt x="19" y="265"/>
                      <a:pt x="0" y="358"/>
                      <a:pt x="15" y="375"/>
                    </a:cubicBezTo>
                    <a:cubicBezTo>
                      <a:pt x="39" y="399"/>
                      <a:pt x="78" y="403"/>
                      <a:pt x="179" y="403"/>
                    </a:cubicBezTo>
                    <a:cubicBezTo>
                      <a:pt x="260" y="404"/>
                      <a:pt x="273" y="404"/>
                      <a:pt x="304" y="401"/>
                    </a:cubicBezTo>
                    <a:cubicBezTo>
                      <a:pt x="329" y="403"/>
                      <a:pt x="367" y="404"/>
                      <a:pt x="420" y="403"/>
                    </a:cubicBezTo>
                    <a:cubicBezTo>
                      <a:pt x="520" y="403"/>
                      <a:pt x="559" y="399"/>
                      <a:pt x="583" y="375"/>
                    </a:cubicBezTo>
                    <a:cubicBezTo>
                      <a:pt x="607" y="350"/>
                      <a:pt x="550" y="145"/>
                      <a:pt x="550" y="145"/>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p:cNvSpPr>
                <a:spLocks/>
              </p:cNvSpPr>
              <p:nvPr userDrawn="1"/>
            </p:nvSpPr>
            <p:spPr bwMode="auto">
              <a:xfrm>
                <a:off x="1696964" y="1753395"/>
                <a:ext cx="392113" cy="390525"/>
              </a:xfrm>
              <a:custGeom>
                <a:avLst/>
                <a:gdLst>
                  <a:gd name="T0" fmla="*/ 461 w 495"/>
                  <a:gd name="T1" fmla="*/ 404 h 492"/>
                  <a:gd name="T2" fmla="*/ 494 w 495"/>
                  <a:gd name="T3" fmla="*/ 424 h 492"/>
                  <a:gd name="T4" fmla="*/ 399 w 495"/>
                  <a:gd name="T5" fmla="*/ 353 h 492"/>
                  <a:gd name="T6" fmla="*/ 385 w 495"/>
                  <a:gd name="T7" fmla="*/ 260 h 492"/>
                  <a:gd name="T8" fmla="*/ 286 w 495"/>
                  <a:gd name="T9" fmla="*/ 35 h 492"/>
                  <a:gd name="T10" fmla="*/ 140 w 495"/>
                  <a:gd name="T11" fmla="*/ 104 h 492"/>
                  <a:gd name="T12" fmla="*/ 125 w 495"/>
                  <a:gd name="T13" fmla="*/ 306 h 492"/>
                  <a:gd name="T14" fmla="*/ 27 w 495"/>
                  <a:gd name="T15" fmla="*/ 468 h 492"/>
                  <a:gd name="T16" fmla="*/ 90 w 495"/>
                  <a:gd name="T17" fmla="*/ 449 h 492"/>
                  <a:gd name="T18" fmla="*/ 60 w 495"/>
                  <a:gd name="T19" fmla="*/ 460 h 492"/>
                  <a:gd name="T20" fmla="*/ 74 w 495"/>
                  <a:gd name="T21" fmla="*/ 463 h 492"/>
                  <a:gd name="T22" fmla="*/ 109 w 495"/>
                  <a:gd name="T23" fmla="*/ 459 h 492"/>
                  <a:gd name="T24" fmla="*/ 78 w 495"/>
                  <a:gd name="T25" fmla="*/ 470 h 492"/>
                  <a:gd name="T26" fmla="*/ 93 w 495"/>
                  <a:gd name="T27" fmla="*/ 473 h 492"/>
                  <a:gd name="T28" fmla="*/ 136 w 495"/>
                  <a:gd name="T29" fmla="*/ 465 h 492"/>
                  <a:gd name="T30" fmla="*/ 94 w 495"/>
                  <a:gd name="T31" fmla="*/ 485 h 492"/>
                  <a:gd name="T32" fmla="*/ 111 w 495"/>
                  <a:gd name="T33" fmla="*/ 489 h 492"/>
                  <a:gd name="T34" fmla="*/ 164 w 495"/>
                  <a:gd name="T35" fmla="*/ 465 h 492"/>
                  <a:gd name="T36" fmla="*/ 189 w 495"/>
                  <a:gd name="T37" fmla="*/ 481 h 492"/>
                  <a:gd name="T38" fmla="*/ 195 w 495"/>
                  <a:gd name="T39" fmla="*/ 313 h 492"/>
                  <a:gd name="T40" fmla="*/ 168 w 495"/>
                  <a:gd name="T41" fmla="*/ 213 h 492"/>
                  <a:gd name="T42" fmla="*/ 315 w 495"/>
                  <a:gd name="T43" fmla="*/ 99 h 492"/>
                  <a:gd name="T44" fmla="*/ 360 w 495"/>
                  <a:gd name="T45" fmla="*/ 162 h 492"/>
                  <a:gd name="T46" fmla="*/ 350 w 495"/>
                  <a:gd name="T47" fmla="*/ 265 h 492"/>
                  <a:gd name="T48" fmla="*/ 294 w 495"/>
                  <a:gd name="T49" fmla="*/ 332 h 492"/>
                  <a:gd name="T50" fmla="*/ 292 w 495"/>
                  <a:gd name="T51" fmla="*/ 450 h 492"/>
                  <a:gd name="T52" fmla="*/ 371 w 495"/>
                  <a:gd name="T53" fmla="*/ 422 h 492"/>
                  <a:gd name="T54" fmla="*/ 440 w 495"/>
                  <a:gd name="T55" fmla="*/ 455 h 492"/>
                  <a:gd name="T56" fmla="*/ 413 w 495"/>
                  <a:gd name="T57" fmla="*/ 410 h 492"/>
                  <a:gd name="T58" fmla="*/ 437 w 495"/>
                  <a:gd name="T59" fmla="*/ 431 h 492"/>
                  <a:gd name="T60" fmla="*/ 448 w 495"/>
                  <a:gd name="T61" fmla="*/ 433 h 492"/>
                  <a:gd name="T62" fmla="*/ 431 w 495"/>
                  <a:gd name="T63" fmla="*/ 406 h 492"/>
                  <a:gd name="T64" fmla="*/ 452 w 495"/>
                  <a:gd name="T65" fmla="*/ 424 h 492"/>
                  <a:gd name="T66" fmla="*/ 461 w 495"/>
                  <a:gd name="T67" fmla="*/ 425 h 492"/>
                  <a:gd name="T68" fmla="*/ 448 w 495"/>
                  <a:gd name="T69" fmla="*/ 408 h 492"/>
                  <a:gd name="T70" fmla="*/ 465 w 495"/>
                  <a:gd name="T71" fmla="*/ 422 h 492"/>
                  <a:gd name="T72" fmla="*/ 474 w 495"/>
                  <a:gd name="T73" fmla="*/ 423 h 492"/>
                  <a:gd name="T74" fmla="*/ 461 w 495"/>
                  <a:gd name="T75" fmla="*/ 404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5" h="492">
                    <a:moveTo>
                      <a:pt x="461" y="404"/>
                    </a:moveTo>
                    <a:cubicBezTo>
                      <a:pt x="482" y="413"/>
                      <a:pt x="494" y="424"/>
                      <a:pt x="494" y="424"/>
                    </a:cubicBezTo>
                    <a:cubicBezTo>
                      <a:pt x="495" y="403"/>
                      <a:pt x="450" y="375"/>
                      <a:pt x="399" y="353"/>
                    </a:cubicBezTo>
                    <a:cubicBezTo>
                      <a:pt x="347" y="331"/>
                      <a:pt x="383" y="292"/>
                      <a:pt x="385" y="260"/>
                    </a:cubicBezTo>
                    <a:cubicBezTo>
                      <a:pt x="405" y="0"/>
                      <a:pt x="286" y="35"/>
                      <a:pt x="286" y="35"/>
                    </a:cubicBezTo>
                    <a:cubicBezTo>
                      <a:pt x="228" y="2"/>
                      <a:pt x="182" y="53"/>
                      <a:pt x="140" y="104"/>
                    </a:cubicBezTo>
                    <a:cubicBezTo>
                      <a:pt x="97" y="154"/>
                      <a:pt x="109" y="272"/>
                      <a:pt x="125" y="306"/>
                    </a:cubicBezTo>
                    <a:cubicBezTo>
                      <a:pt x="157" y="377"/>
                      <a:pt x="0" y="484"/>
                      <a:pt x="27" y="468"/>
                    </a:cubicBezTo>
                    <a:cubicBezTo>
                      <a:pt x="50" y="456"/>
                      <a:pt x="71" y="450"/>
                      <a:pt x="90" y="449"/>
                    </a:cubicBezTo>
                    <a:cubicBezTo>
                      <a:pt x="83" y="455"/>
                      <a:pt x="72" y="459"/>
                      <a:pt x="60" y="460"/>
                    </a:cubicBezTo>
                    <a:cubicBezTo>
                      <a:pt x="64" y="461"/>
                      <a:pt x="69" y="463"/>
                      <a:pt x="74" y="463"/>
                    </a:cubicBezTo>
                    <a:cubicBezTo>
                      <a:pt x="87" y="465"/>
                      <a:pt x="100" y="463"/>
                      <a:pt x="109" y="459"/>
                    </a:cubicBezTo>
                    <a:cubicBezTo>
                      <a:pt x="102" y="465"/>
                      <a:pt x="91" y="469"/>
                      <a:pt x="78" y="470"/>
                    </a:cubicBezTo>
                    <a:cubicBezTo>
                      <a:pt x="83" y="471"/>
                      <a:pt x="88" y="473"/>
                      <a:pt x="93" y="473"/>
                    </a:cubicBezTo>
                    <a:cubicBezTo>
                      <a:pt x="110" y="476"/>
                      <a:pt x="126" y="472"/>
                      <a:pt x="136" y="465"/>
                    </a:cubicBezTo>
                    <a:cubicBezTo>
                      <a:pt x="128" y="476"/>
                      <a:pt x="113" y="483"/>
                      <a:pt x="94" y="485"/>
                    </a:cubicBezTo>
                    <a:cubicBezTo>
                      <a:pt x="100" y="486"/>
                      <a:pt x="105" y="488"/>
                      <a:pt x="111" y="489"/>
                    </a:cubicBezTo>
                    <a:cubicBezTo>
                      <a:pt x="135" y="492"/>
                      <a:pt x="152" y="475"/>
                      <a:pt x="164" y="465"/>
                    </a:cubicBezTo>
                    <a:cubicBezTo>
                      <a:pt x="179" y="473"/>
                      <a:pt x="188" y="481"/>
                      <a:pt x="189" y="481"/>
                    </a:cubicBezTo>
                    <a:cubicBezTo>
                      <a:pt x="166" y="448"/>
                      <a:pt x="291" y="407"/>
                      <a:pt x="195" y="313"/>
                    </a:cubicBezTo>
                    <a:cubicBezTo>
                      <a:pt x="169" y="289"/>
                      <a:pt x="168" y="213"/>
                      <a:pt x="168" y="213"/>
                    </a:cubicBezTo>
                    <a:cubicBezTo>
                      <a:pt x="209" y="213"/>
                      <a:pt x="315" y="99"/>
                      <a:pt x="315" y="99"/>
                    </a:cubicBezTo>
                    <a:cubicBezTo>
                      <a:pt x="315" y="99"/>
                      <a:pt x="356" y="125"/>
                      <a:pt x="360" y="162"/>
                    </a:cubicBezTo>
                    <a:cubicBezTo>
                      <a:pt x="365" y="214"/>
                      <a:pt x="357" y="239"/>
                      <a:pt x="350" y="265"/>
                    </a:cubicBezTo>
                    <a:cubicBezTo>
                      <a:pt x="338" y="306"/>
                      <a:pt x="294" y="332"/>
                      <a:pt x="294" y="332"/>
                    </a:cubicBezTo>
                    <a:cubicBezTo>
                      <a:pt x="294" y="332"/>
                      <a:pt x="303" y="410"/>
                      <a:pt x="292" y="450"/>
                    </a:cubicBezTo>
                    <a:cubicBezTo>
                      <a:pt x="281" y="490"/>
                      <a:pt x="344" y="385"/>
                      <a:pt x="371" y="422"/>
                    </a:cubicBezTo>
                    <a:cubicBezTo>
                      <a:pt x="397" y="460"/>
                      <a:pt x="440" y="455"/>
                      <a:pt x="440" y="455"/>
                    </a:cubicBezTo>
                    <a:cubicBezTo>
                      <a:pt x="440" y="455"/>
                      <a:pt x="418" y="427"/>
                      <a:pt x="413" y="410"/>
                    </a:cubicBezTo>
                    <a:cubicBezTo>
                      <a:pt x="417" y="420"/>
                      <a:pt x="426" y="428"/>
                      <a:pt x="437" y="431"/>
                    </a:cubicBezTo>
                    <a:cubicBezTo>
                      <a:pt x="441" y="432"/>
                      <a:pt x="444" y="433"/>
                      <a:pt x="448" y="433"/>
                    </a:cubicBezTo>
                    <a:cubicBezTo>
                      <a:pt x="438" y="427"/>
                      <a:pt x="432" y="417"/>
                      <a:pt x="431" y="406"/>
                    </a:cubicBezTo>
                    <a:cubicBezTo>
                      <a:pt x="435" y="414"/>
                      <a:pt x="442" y="421"/>
                      <a:pt x="452" y="424"/>
                    </a:cubicBezTo>
                    <a:cubicBezTo>
                      <a:pt x="455" y="425"/>
                      <a:pt x="458" y="425"/>
                      <a:pt x="461" y="425"/>
                    </a:cubicBezTo>
                    <a:cubicBezTo>
                      <a:pt x="455" y="421"/>
                      <a:pt x="450" y="415"/>
                      <a:pt x="448" y="408"/>
                    </a:cubicBezTo>
                    <a:cubicBezTo>
                      <a:pt x="452" y="415"/>
                      <a:pt x="458" y="419"/>
                      <a:pt x="465" y="422"/>
                    </a:cubicBezTo>
                    <a:cubicBezTo>
                      <a:pt x="468" y="422"/>
                      <a:pt x="471" y="423"/>
                      <a:pt x="474" y="423"/>
                    </a:cubicBezTo>
                    <a:cubicBezTo>
                      <a:pt x="467" y="418"/>
                      <a:pt x="462" y="412"/>
                      <a:pt x="461" y="404"/>
                    </a:cubicBezTo>
                    <a:close/>
                  </a:path>
                </a:pathLst>
              </a:custGeom>
              <a:solidFill>
                <a:srgbClr val="F367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p:cNvSpPr>
                <a:spLocks/>
              </p:cNvSpPr>
              <p:nvPr userDrawn="1"/>
            </p:nvSpPr>
            <p:spPr bwMode="auto">
              <a:xfrm>
                <a:off x="1901751" y="1753395"/>
                <a:ext cx="187325" cy="388938"/>
              </a:xfrm>
              <a:custGeom>
                <a:avLst/>
                <a:gdLst>
                  <a:gd name="T0" fmla="*/ 215 w 236"/>
                  <a:gd name="T1" fmla="*/ 423 h 490"/>
                  <a:gd name="T2" fmla="*/ 206 w 236"/>
                  <a:gd name="T3" fmla="*/ 422 h 490"/>
                  <a:gd name="T4" fmla="*/ 189 w 236"/>
                  <a:gd name="T5" fmla="*/ 408 h 490"/>
                  <a:gd name="T6" fmla="*/ 202 w 236"/>
                  <a:gd name="T7" fmla="*/ 425 h 490"/>
                  <a:gd name="T8" fmla="*/ 193 w 236"/>
                  <a:gd name="T9" fmla="*/ 424 h 490"/>
                  <a:gd name="T10" fmla="*/ 172 w 236"/>
                  <a:gd name="T11" fmla="*/ 406 h 490"/>
                  <a:gd name="T12" fmla="*/ 189 w 236"/>
                  <a:gd name="T13" fmla="*/ 433 h 490"/>
                  <a:gd name="T14" fmla="*/ 178 w 236"/>
                  <a:gd name="T15" fmla="*/ 431 h 490"/>
                  <a:gd name="T16" fmla="*/ 154 w 236"/>
                  <a:gd name="T17" fmla="*/ 410 h 490"/>
                  <a:gd name="T18" fmla="*/ 181 w 236"/>
                  <a:gd name="T19" fmla="*/ 455 h 490"/>
                  <a:gd name="T20" fmla="*/ 112 w 236"/>
                  <a:gd name="T21" fmla="*/ 422 h 490"/>
                  <a:gd name="T22" fmla="*/ 33 w 236"/>
                  <a:gd name="T23" fmla="*/ 450 h 490"/>
                  <a:gd name="T24" fmla="*/ 35 w 236"/>
                  <a:gd name="T25" fmla="*/ 332 h 490"/>
                  <a:gd name="T26" fmla="*/ 83 w 236"/>
                  <a:gd name="T27" fmla="*/ 265 h 490"/>
                  <a:gd name="T28" fmla="*/ 90 w 236"/>
                  <a:gd name="T29" fmla="*/ 167 h 490"/>
                  <a:gd name="T30" fmla="*/ 56 w 236"/>
                  <a:gd name="T31" fmla="*/ 99 h 490"/>
                  <a:gd name="T32" fmla="*/ 0 w 236"/>
                  <a:gd name="T33" fmla="*/ 154 h 490"/>
                  <a:gd name="T34" fmla="*/ 0 w 236"/>
                  <a:gd name="T35" fmla="*/ 25 h 490"/>
                  <a:gd name="T36" fmla="*/ 27 w 236"/>
                  <a:gd name="T37" fmla="*/ 35 h 490"/>
                  <a:gd name="T38" fmla="*/ 126 w 236"/>
                  <a:gd name="T39" fmla="*/ 260 h 490"/>
                  <a:gd name="T40" fmla="*/ 140 w 236"/>
                  <a:gd name="T41" fmla="*/ 353 h 490"/>
                  <a:gd name="T42" fmla="*/ 235 w 236"/>
                  <a:gd name="T43" fmla="*/ 424 h 490"/>
                  <a:gd name="T44" fmla="*/ 202 w 236"/>
                  <a:gd name="T45" fmla="*/ 404 h 490"/>
                  <a:gd name="T46" fmla="*/ 215 w 236"/>
                  <a:gd name="T47" fmla="*/ 42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 h="490">
                    <a:moveTo>
                      <a:pt x="215" y="423"/>
                    </a:moveTo>
                    <a:cubicBezTo>
                      <a:pt x="212" y="423"/>
                      <a:pt x="209" y="422"/>
                      <a:pt x="206" y="422"/>
                    </a:cubicBezTo>
                    <a:cubicBezTo>
                      <a:pt x="199" y="419"/>
                      <a:pt x="193" y="415"/>
                      <a:pt x="189" y="408"/>
                    </a:cubicBezTo>
                    <a:cubicBezTo>
                      <a:pt x="191" y="415"/>
                      <a:pt x="196" y="421"/>
                      <a:pt x="202" y="425"/>
                    </a:cubicBezTo>
                    <a:cubicBezTo>
                      <a:pt x="199" y="425"/>
                      <a:pt x="196" y="425"/>
                      <a:pt x="193" y="424"/>
                    </a:cubicBezTo>
                    <a:cubicBezTo>
                      <a:pt x="183" y="421"/>
                      <a:pt x="176" y="414"/>
                      <a:pt x="172" y="406"/>
                    </a:cubicBezTo>
                    <a:cubicBezTo>
                      <a:pt x="173" y="417"/>
                      <a:pt x="179" y="427"/>
                      <a:pt x="189" y="433"/>
                    </a:cubicBezTo>
                    <a:cubicBezTo>
                      <a:pt x="185" y="433"/>
                      <a:pt x="182" y="432"/>
                      <a:pt x="178" y="431"/>
                    </a:cubicBezTo>
                    <a:cubicBezTo>
                      <a:pt x="167" y="428"/>
                      <a:pt x="158" y="420"/>
                      <a:pt x="154" y="410"/>
                    </a:cubicBezTo>
                    <a:cubicBezTo>
                      <a:pt x="159" y="427"/>
                      <a:pt x="181" y="455"/>
                      <a:pt x="181" y="455"/>
                    </a:cubicBezTo>
                    <a:cubicBezTo>
                      <a:pt x="181" y="455"/>
                      <a:pt x="138" y="460"/>
                      <a:pt x="112" y="422"/>
                    </a:cubicBezTo>
                    <a:cubicBezTo>
                      <a:pt x="85" y="385"/>
                      <a:pt x="22" y="490"/>
                      <a:pt x="33" y="450"/>
                    </a:cubicBezTo>
                    <a:cubicBezTo>
                      <a:pt x="44" y="410"/>
                      <a:pt x="35" y="332"/>
                      <a:pt x="35" y="332"/>
                    </a:cubicBezTo>
                    <a:cubicBezTo>
                      <a:pt x="35" y="332"/>
                      <a:pt x="71" y="306"/>
                      <a:pt x="83" y="265"/>
                    </a:cubicBezTo>
                    <a:cubicBezTo>
                      <a:pt x="90" y="239"/>
                      <a:pt x="95" y="220"/>
                      <a:pt x="90" y="167"/>
                    </a:cubicBezTo>
                    <a:cubicBezTo>
                      <a:pt x="86" y="130"/>
                      <a:pt x="56" y="99"/>
                      <a:pt x="56" y="99"/>
                    </a:cubicBezTo>
                    <a:cubicBezTo>
                      <a:pt x="56" y="99"/>
                      <a:pt x="31" y="126"/>
                      <a:pt x="0" y="154"/>
                    </a:cubicBezTo>
                    <a:cubicBezTo>
                      <a:pt x="0" y="25"/>
                      <a:pt x="0" y="25"/>
                      <a:pt x="0" y="25"/>
                    </a:cubicBezTo>
                    <a:cubicBezTo>
                      <a:pt x="9" y="27"/>
                      <a:pt x="18" y="30"/>
                      <a:pt x="27" y="35"/>
                    </a:cubicBezTo>
                    <a:cubicBezTo>
                      <a:pt x="27" y="35"/>
                      <a:pt x="146" y="0"/>
                      <a:pt x="126" y="260"/>
                    </a:cubicBezTo>
                    <a:cubicBezTo>
                      <a:pt x="124" y="292"/>
                      <a:pt x="88" y="331"/>
                      <a:pt x="140" y="353"/>
                    </a:cubicBezTo>
                    <a:cubicBezTo>
                      <a:pt x="191" y="375"/>
                      <a:pt x="236" y="403"/>
                      <a:pt x="235" y="424"/>
                    </a:cubicBezTo>
                    <a:cubicBezTo>
                      <a:pt x="235" y="424"/>
                      <a:pt x="223" y="413"/>
                      <a:pt x="202" y="404"/>
                    </a:cubicBezTo>
                    <a:cubicBezTo>
                      <a:pt x="203" y="412"/>
                      <a:pt x="208" y="418"/>
                      <a:pt x="215" y="423"/>
                    </a:cubicBezTo>
                    <a:close/>
                  </a:path>
                </a:pathLst>
              </a:custGeom>
              <a:solidFill>
                <a:srgbClr val="DE5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p:cNvSpPr>
                <a:spLocks/>
              </p:cNvSpPr>
              <p:nvPr userDrawn="1"/>
            </p:nvSpPr>
            <p:spPr bwMode="auto">
              <a:xfrm>
                <a:off x="1693789" y="2258220"/>
                <a:ext cx="157163" cy="85725"/>
              </a:xfrm>
              <a:custGeom>
                <a:avLst/>
                <a:gdLst>
                  <a:gd name="T0" fmla="*/ 193 w 197"/>
                  <a:gd name="T1" fmla="*/ 108 h 108"/>
                  <a:gd name="T2" fmla="*/ 134 w 197"/>
                  <a:gd name="T3" fmla="*/ 108 h 108"/>
                  <a:gd name="T4" fmla="*/ 83 w 197"/>
                  <a:gd name="T5" fmla="*/ 89 h 108"/>
                  <a:gd name="T6" fmla="*/ 52 w 197"/>
                  <a:gd name="T7" fmla="*/ 85 h 108"/>
                  <a:gd name="T8" fmla="*/ 32 w 197"/>
                  <a:gd name="T9" fmla="*/ 85 h 108"/>
                  <a:gd name="T10" fmla="*/ 30 w 197"/>
                  <a:gd name="T11" fmla="*/ 86 h 108"/>
                  <a:gd name="T12" fmla="*/ 20 w 197"/>
                  <a:gd name="T13" fmla="*/ 82 h 108"/>
                  <a:gd name="T14" fmla="*/ 28 w 197"/>
                  <a:gd name="T15" fmla="*/ 75 h 108"/>
                  <a:gd name="T16" fmla="*/ 29 w 197"/>
                  <a:gd name="T17" fmla="*/ 75 h 108"/>
                  <a:gd name="T18" fmla="*/ 29 w 197"/>
                  <a:gd name="T19" fmla="*/ 74 h 108"/>
                  <a:gd name="T20" fmla="*/ 79 w 197"/>
                  <a:gd name="T21" fmla="*/ 69 h 108"/>
                  <a:gd name="T22" fmla="*/ 51 w 197"/>
                  <a:gd name="T23" fmla="*/ 62 h 108"/>
                  <a:gd name="T24" fmla="*/ 15 w 197"/>
                  <a:gd name="T25" fmla="*/ 63 h 108"/>
                  <a:gd name="T26" fmla="*/ 14 w 197"/>
                  <a:gd name="T27" fmla="*/ 63 h 108"/>
                  <a:gd name="T28" fmla="*/ 14 w 197"/>
                  <a:gd name="T29" fmla="*/ 63 h 108"/>
                  <a:gd name="T30" fmla="*/ 14 w 197"/>
                  <a:gd name="T31" fmla="*/ 63 h 108"/>
                  <a:gd name="T32" fmla="*/ 13 w 197"/>
                  <a:gd name="T33" fmla="*/ 63 h 108"/>
                  <a:gd name="T34" fmla="*/ 13 w 197"/>
                  <a:gd name="T35" fmla="*/ 63 h 108"/>
                  <a:gd name="T36" fmla="*/ 3 w 197"/>
                  <a:gd name="T37" fmla="*/ 59 h 108"/>
                  <a:gd name="T38" fmla="*/ 10 w 197"/>
                  <a:gd name="T39" fmla="*/ 50 h 108"/>
                  <a:gd name="T40" fmla="*/ 10 w 197"/>
                  <a:gd name="T41" fmla="*/ 50 h 108"/>
                  <a:gd name="T42" fmla="*/ 71 w 197"/>
                  <a:gd name="T43" fmla="*/ 46 h 108"/>
                  <a:gd name="T44" fmla="*/ 73 w 197"/>
                  <a:gd name="T45" fmla="*/ 45 h 108"/>
                  <a:gd name="T46" fmla="*/ 45 w 197"/>
                  <a:gd name="T47" fmla="*/ 37 h 108"/>
                  <a:gd name="T48" fmla="*/ 13 w 197"/>
                  <a:gd name="T49" fmla="*/ 40 h 108"/>
                  <a:gd name="T50" fmla="*/ 13 w 197"/>
                  <a:gd name="T51" fmla="*/ 40 h 108"/>
                  <a:gd name="T52" fmla="*/ 1 w 197"/>
                  <a:gd name="T53" fmla="*/ 36 h 108"/>
                  <a:gd name="T54" fmla="*/ 9 w 197"/>
                  <a:gd name="T55" fmla="*/ 27 h 108"/>
                  <a:gd name="T56" fmla="*/ 14 w 197"/>
                  <a:gd name="T57" fmla="*/ 26 h 108"/>
                  <a:gd name="T58" fmla="*/ 29 w 197"/>
                  <a:gd name="T59" fmla="*/ 22 h 108"/>
                  <a:gd name="T60" fmla="*/ 74 w 197"/>
                  <a:gd name="T61" fmla="*/ 28 h 108"/>
                  <a:gd name="T62" fmla="*/ 83 w 197"/>
                  <a:gd name="T63" fmla="*/ 28 h 108"/>
                  <a:gd name="T64" fmla="*/ 74 w 197"/>
                  <a:gd name="T65" fmla="*/ 23 h 108"/>
                  <a:gd name="T66" fmla="*/ 50 w 197"/>
                  <a:gd name="T67" fmla="*/ 15 h 108"/>
                  <a:gd name="T68" fmla="*/ 28 w 197"/>
                  <a:gd name="T69" fmla="*/ 13 h 108"/>
                  <a:gd name="T70" fmla="*/ 18 w 197"/>
                  <a:gd name="T71" fmla="*/ 6 h 108"/>
                  <a:gd name="T72" fmla="*/ 28 w 197"/>
                  <a:gd name="T73" fmla="*/ 0 h 108"/>
                  <a:gd name="T74" fmla="*/ 30 w 197"/>
                  <a:gd name="T75" fmla="*/ 0 h 108"/>
                  <a:gd name="T76" fmla="*/ 30 w 197"/>
                  <a:gd name="T77" fmla="*/ 0 h 108"/>
                  <a:gd name="T78" fmla="*/ 70 w 197"/>
                  <a:gd name="T79" fmla="*/ 2 h 108"/>
                  <a:gd name="T80" fmla="*/ 105 w 197"/>
                  <a:gd name="T81" fmla="*/ 22 h 108"/>
                  <a:gd name="T82" fmla="*/ 153 w 197"/>
                  <a:gd name="T83" fmla="*/ 55 h 108"/>
                  <a:gd name="T84" fmla="*/ 195 w 197"/>
                  <a:gd name="T85" fmla="*/ 61 h 108"/>
                  <a:gd name="T86" fmla="*/ 193 w 197"/>
                  <a:gd name="T8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08">
                    <a:moveTo>
                      <a:pt x="193" y="108"/>
                    </a:moveTo>
                    <a:cubicBezTo>
                      <a:pt x="134" y="108"/>
                      <a:pt x="134" y="108"/>
                      <a:pt x="134" y="108"/>
                    </a:cubicBezTo>
                    <a:cubicBezTo>
                      <a:pt x="115" y="108"/>
                      <a:pt x="88" y="91"/>
                      <a:pt x="83" y="89"/>
                    </a:cubicBezTo>
                    <a:cubicBezTo>
                      <a:pt x="79" y="87"/>
                      <a:pt x="74" y="85"/>
                      <a:pt x="52" y="85"/>
                    </a:cubicBezTo>
                    <a:cubicBezTo>
                      <a:pt x="41" y="85"/>
                      <a:pt x="35" y="85"/>
                      <a:pt x="32" y="85"/>
                    </a:cubicBezTo>
                    <a:cubicBezTo>
                      <a:pt x="31" y="86"/>
                      <a:pt x="31" y="86"/>
                      <a:pt x="30" y="86"/>
                    </a:cubicBezTo>
                    <a:cubicBezTo>
                      <a:pt x="25" y="87"/>
                      <a:pt x="21" y="85"/>
                      <a:pt x="20" y="82"/>
                    </a:cubicBezTo>
                    <a:cubicBezTo>
                      <a:pt x="20" y="79"/>
                      <a:pt x="23" y="76"/>
                      <a:pt x="28" y="75"/>
                    </a:cubicBezTo>
                    <a:cubicBezTo>
                      <a:pt x="28" y="75"/>
                      <a:pt x="28" y="75"/>
                      <a:pt x="29" y="75"/>
                    </a:cubicBezTo>
                    <a:cubicBezTo>
                      <a:pt x="29" y="74"/>
                      <a:pt x="29" y="74"/>
                      <a:pt x="29" y="74"/>
                    </a:cubicBezTo>
                    <a:cubicBezTo>
                      <a:pt x="36" y="73"/>
                      <a:pt x="74" y="70"/>
                      <a:pt x="79" y="69"/>
                    </a:cubicBezTo>
                    <a:cubicBezTo>
                      <a:pt x="84" y="67"/>
                      <a:pt x="68" y="65"/>
                      <a:pt x="51" y="62"/>
                    </a:cubicBezTo>
                    <a:cubicBezTo>
                      <a:pt x="36" y="60"/>
                      <a:pt x="19" y="63"/>
                      <a:pt x="15" y="63"/>
                    </a:cubicBezTo>
                    <a:cubicBezTo>
                      <a:pt x="14" y="63"/>
                      <a:pt x="14" y="63"/>
                      <a:pt x="14" y="63"/>
                    </a:cubicBezTo>
                    <a:cubicBezTo>
                      <a:pt x="14" y="63"/>
                      <a:pt x="14" y="63"/>
                      <a:pt x="14" y="63"/>
                    </a:cubicBezTo>
                    <a:cubicBezTo>
                      <a:pt x="14" y="63"/>
                      <a:pt x="14" y="63"/>
                      <a:pt x="14" y="63"/>
                    </a:cubicBezTo>
                    <a:cubicBezTo>
                      <a:pt x="13" y="63"/>
                      <a:pt x="13" y="63"/>
                      <a:pt x="13" y="63"/>
                    </a:cubicBezTo>
                    <a:cubicBezTo>
                      <a:pt x="13" y="63"/>
                      <a:pt x="13" y="63"/>
                      <a:pt x="13" y="63"/>
                    </a:cubicBezTo>
                    <a:cubicBezTo>
                      <a:pt x="8" y="64"/>
                      <a:pt x="3" y="62"/>
                      <a:pt x="3" y="59"/>
                    </a:cubicBezTo>
                    <a:cubicBezTo>
                      <a:pt x="2" y="55"/>
                      <a:pt x="5" y="51"/>
                      <a:pt x="10" y="50"/>
                    </a:cubicBezTo>
                    <a:cubicBezTo>
                      <a:pt x="10" y="50"/>
                      <a:pt x="10" y="50"/>
                      <a:pt x="10" y="50"/>
                    </a:cubicBezTo>
                    <a:cubicBezTo>
                      <a:pt x="21" y="43"/>
                      <a:pt x="67" y="45"/>
                      <a:pt x="71" y="46"/>
                    </a:cubicBezTo>
                    <a:cubicBezTo>
                      <a:pt x="76" y="47"/>
                      <a:pt x="73" y="45"/>
                      <a:pt x="73" y="45"/>
                    </a:cubicBezTo>
                    <a:cubicBezTo>
                      <a:pt x="73" y="45"/>
                      <a:pt x="58" y="40"/>
                      <a:pt x="45" y="37"/>
                    </a:cubicBezTo>
                    <a:cubicBezTo>
                      <a:pt x="32" y="34"/>
                      <a:pt x="14" y="39"/>
                      <a:pt x="13" y="40"/>
                    </a:cubicBezTo>
                    <a:cubicBezTo>
                      <a:pt x="13" y="40"/>
                      <a:pt x="13" y="40"/>
                      <a:pt x="13" y="40"/>
                    </a:cubicBezTo>
                    <a:cubicBezTo>
                      <a:pt x="8" y="41"/>
                      <a:pt x="3" y="40"/>
                      <a:pt x="1" y="36"/>
                    </a:cubicBezTo>
                    <a:cubicBezTo>
                      <a:pt x="0" y="33"/>
                      <a:pt x="4" y="29"/>
                      <a:pt x="9" y="27"/>
                    </a:cubicBezTo>
                    <a:cubicBezTo>
                      <a:pt x="11" y="26"/>
                      <a:pt x="12" y="26"/>
                      <a:pt x="14" y="26"/>
                    </a:cubicBezTo>
                    <a:cubicBezTo>
                      <a:pt x="29" y="22"/>
                      <a:pt x="29" y="22"/>
                      <a:pt x="29" y="22"/>
                    </a:cubicBezTo>
                    <a:cubicBezTo>
                      <a:pt x="46" y="18"/>
                      <a:pt x="64" y="24"/>
                      <a:pt x="74" y="28"/>
                    </a:cubicBezTo>
                    <a:cubicBezTo>
                      <a:pt x="85" y="33"/>
                      <a:pt x="83" y="28"/>
                      <a:pt x="83" y="28"/>
                    </a:cubicBezTo>
                    <a:cubicBezTo>
                      <a:pt x="83" y="28"/>
                      <a:pt x="78" y="25"/>
                      <a:pt x="74" y="23"/>
                    </a:cubicBezTo>
                    <a:cubicBezTo>
                      <a:pt x="70" y="20"/>
                      <a:pt x="63" y="17"/>
                      <a:pt x="50" y="15"/>
                    </a:cubicBezTo>
                    <a:cubicBezTo>
                      <a:pt x="37" y="13"/>
                      <a:pt x="28" y="13"/>
                      <a:pt x="28" y="13"/>
                    </a:cubicBezTo>
                    <a:cubicBezTo>
                      <a:pt x="22" y="13"/>
                      <a:pt x="18" y="10"/>
                      <a:pt x="18" y="6"/>
                    </a:cubicBezTo>
                    <a:cubicBezTo>
                      <a:pt x="18" y="3"/>
                      <a:pt x="22" y="0"/>
                      <a:pt x="28" y="0"/>
                    </a:cubicBezTo>
                    <a:cubicBezTo>
                      <a:pt x="29" y="0"/>
                      <a:pt x="29" y="0"/>
                      <a:pt x="30" y="0"/>
                    </a:cubicBezTo>
                    <a:cubicBezTo>
                      <a:pt x="30" y="0"/>
                      <a:pt x="30" y="0"/>
                      <a:pt x="30" y="0"/>
                    </a:cubicBezTo>
                    <a:cubicBezTo>
                      <a:pt x="38" y="0"/>
                      <a:pt x="66" y="0"/>
                      <a:pt x="70" y="2"/>
                    </a:cubicBezTo>
                    <a:cubicBezTo>
                      <a:pt x="74" y="4"/>
                      <a:pt x="91" y="16"/>
                      <a:pt x="105" y="22"/>
                    </a:cubicBezTo>
                    <a:cubicBezTo>
                      <a:pt x="120" y="28"/>
                      <a:pt x="132" y="42"/>
                      <a:pt x="153" y="55"/>
                    </a:cubicBezTo>
                    <a:cubicBezTo>
                      <a:pt x="174" y="67"/>
                      <a:pt x="195" y="61"/>
                      <a:pt x="195" y="61"/>
                    </a:cubicBezTo>
                    <a:cubicBezTo>
                      <a:pt x="195" y="61"/>
                      <a:pt x="197" y="108"/>
                      <a:pt x="193" y="108"/>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p:cNvSpPr>
                <a:spLocks/>
              </p:cNvSpPr>
              <p:nvPr userDrawn="1"/>
            </p:nvSpPr>
            <p:spPr bwMode="auto">
              <a:xfrm>
                <a:off x="1698551" y="2258220"/>
                <a:ext cx="0" cy="0"/>
              </a:xfrm>
              <a:custGeom>
                <a:avLst/>
                <a:gdLst/>
                <a:ahLst/>
                <a:cxnLst>
                  <a:cxn ang="0">
                    <a:pos x="0" y="0"/>
                  </a:cxn>
                  <a:cxn ang="0">
                    <a:pos x="0" y="0"/>
                  </a:cxn>
                </a:cxnLst>
                <a:rect l="0" t="0" r="r" b="b"/>
                <a:pathLst>
                  <a:path>
                    <a:moveTo>
                      <a:pt x="0" y="0"/>
                    </a:moveTo>
                    <a:cubicBezTo>
                      <a:pt x="0" y="0"/>
                      <a:pt x="0" y="0"/>
                      <a:pt x="0" y="0"/>
                    </a:cubicBezTo>
                  </a:path>
                </a:pathLst>
              </a:custGeom>
              <a:solidFill>
                <a:srgbClr val="DDAE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p:cNvSpPr>
                <a:spLocks/>
              </p:cNvSpPr>
              <p:nvPr userDrawn="1"/>
            </p:nvSpPr>
            <p:spPr bwMode="auto">
              <a:xfrm>
                <a:off x="1987476" y="2215357"/>
                <a:ext cx="76200" cy="73025"/>
              </a:xfrm>
              <a:custGeom>
                <a:avLst/>
                <a:gdLst>
                  <a:gd name="T0" fmla="*/ 92 w 96"/>
                  <a:gd name="T1" fmla="*/ 18 h 92"/>
                  <a:gd name="T2" fmla="*/ 80 w 96"/>
                  <a:gd name="T3" fmla="*/ 34 h 92"/>
                  <a:gd name="T4" fmla="*/ 42 w 96"/>
                  <a:gd name="T5" fmla="*/ 86 h 92"/>
                  <a:gd name="T6" fmla="*/ 0 w 96"/>
                  <a:gd name="T7" fmla="*/ 92 h 92"/>
                  <a:gd name="T8" fmla="*/ 21 w 96"/>
                  <a:gd name="T9" fmla="*/ 55 h 92"/>
                  <a:gd name="T10" fmla="*/ 50 w 96"/>
                  <a:gd name="T11" fmla="*/ 9 h 92"/>
                  <a:gd name="T12" fmla="*/ 52 w 96"/>
                  <a:gd name="T13" fmla="*/ 6 h 92"/>
                  <a:gd name="T14" fmla="*/ 52 w 96"/>
                  <a:gd name="T15" fmla="*/ 6 h 92"/>
                  <a:gd name="T16" fmla="*/ 52 w 96"/>
                  <a:gd name="T17" fmla="*/ 6 h 92"/>
                  <a:gd name="T18" fmla="*/ 63 w 96"/>
                  <a:gd name="T19" fmla="*/ 2 h 92"/>
                  <a:gd name="T20" fmla="*/ 65 w 96"/>
                  <a:gd name="T21" fmla="*/ 15 h 92"/>
                  <a:gd name="T22" fmla="*/ 65 w 96"/>
                  <a:gd name="T23" fmla="*/ 15 h 92"/>
                  <a:gd name="T24" fmla="*/ 33 w 96"/>
                  <a:gd name="T25" fmla="*/ 69 h 92"/>
                  <a:gd name="T26" fmla="*/ 72 w 96"/>
                  <a:gd name="T27" fmla="*/ 16 h 92"/>
                  <a:gd name="T28" fmla="*/ 72 w 96"/>
                  <a:gd name="T29" fmla="*/ 16 h 92"/>
                  <a:gd name="T30" fmla="*/ 77 w 96"/>
                  <a:gd name="T31" fmla="*/ 9 h 92"/>
                  <a:gd name="T32" fmla="*/ 78 w 96"/>
                  <a:gd name="T33" fmla="*/ 9 h 92"/>
                  <a:gd name="T34" fmla="*/ 78 w 96"/>
                  <a:gd name="T35" fmla="*/ 8 h 92"/>
                  <a:gd name="T36" fmla="*/ 78 w 96"/>
                  <a:gd name="T37" fmla="*/ 8 h 92"/>
                  <a:gd name="T38" fmla="*/ 78 w 96"/>
                  <a:gd name="T39" fmla="*/ 8 h 92"/>
                  <a:gd name="T40" fmla="*/ 93 w 96"/>
                  <a:gd name="T41" fmla="*/ 4 h 92"/>
                  <a:gd name="T42" fmla="*/ 92 w 96"/>
                  <a:gd name="T4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92">
                    <a:moveTo>
                      <a:pt x="92" y="18"/>
                    </a:moveTo>
                    <a:cubicBezTo>
                      <a:pt x="92" y="18"/>
                      <a:pt x="87" y="25"/>
                      <a:pt x="80" y="34"/>
                    </a:cubicBezTo>
                    <a:cubicBezTo>
                      <a:pt x="67" y="50"/>
                      <a:pt x="49" y="74"/>
                      <a:pt x="42" y="86"/>
                    </a:cubicBezTo>
                    <a:cubicBezTo>
                      <a:pt x="26" y="90"/>
                      <a:pt x="11" y="92"/>
                      <a:pt x="0" y="92"/>
                    </a:cubicBezTo>
                    <a:cubicBezTo>
                      <a:pt x="7" y="80"/>
                      <a:pt x="19" y="60"/>
                      <a:pt x="21" y="55"/>
                    </a:cubicBezTo>
                    <a:cubicBezTo>
                      <a:pt x="23" y="49"/>
                      <a:pt x="44" y="18"/>
                      <a:pt x="50" y="9"/>
                    </a:cubicBezTo>
                    <a:cubicBezTo>
                      <a:pt x="51" y="7"/>
                      <a:pt x="51" y="6"/>
                      <a:pt x="52" y="6"/>
                    </a:cubicBezTo>
                    <a:cubicBezTo>
                      <a:pt x="52" y="6"/>
                      <a:pt x="52" y="6"/>
                      <a:pt x="52" y="6"/>
                    </a:cubicBezTo>
                    <a:cubicBezTo>
                      <a:pt x="52" y="6"/>
                      <a:pt x="52" y="6"/>
                      <a:pt x="52" y="6"/>
                    </a:cubicBezTo>
                    <a:cubicBezTo>
                      <a:pt x="55" y="2"/>
                      <a:pt x="60" y="0"/>
                      <a:pt x="63" y="2"/>
                    </a:cubicBezTo>
                    <a:cubicBezTo>
                      <a:pt x="68" y="4"/>
                      <a:pt x="68" y="10"/>
                      <a:pt x="65" y="15"/>
                    </a:cubicBezTo>
                    <a:cubicBezTo>
                      <a:pt x="65" y="15"/>
                      <a:pt x="65" y="15"/>
                      <a:pt x="65" y="15"/>
                    </a:cubicBezTo>
                    <a:cubicBezTo>
                      <a:pt x="65" y="16"/>
                      <a:pt x="46" y="48"/>
                      <a:pt x="33" y="69"/>
                    </a:cubicBezTo>
                    <a:cubicBezTo>
                      <a:pt x="46" y="52"/>
                      <a:pt x="63" y="28"/>
                      <a:pt x="72" y="16"/>
                    </a:cubicBezTo>
                    <a:cubicBezTo>
                      <a:pt x="72" y="16"/>
                      <a:pt x="72" y="16"/>
                      <a:pt x="72" y="16"/>
                    </a:cubicBezTo>
                    <a:cubicBezTo>
                      <a:pt x="75" y="13"/>
                      <a:pt x="76" y="10"/>
                      <a:pt x="77" y="9"/>
                    </a:cubicBezTo>
                    <a:cubicBezTo>
                      <a:pt x="78" y="9"/>
                      <a:pt x="78" y="9"/>
                      <a:pt x="78" y="9"/>
                    </a:cubicBezTo>
                    <a:cubicBezTo>
                      <a:pt x="78" y="9"/>
                      <a:pt x="78" y="9"/>
                      <a:pt x="78" y="8"/>
                    </a:cubicBezTo>
                    <a:cubicBezTo>
                      <a:pt x="78" y="8"/>
                      <a:pt x="78" y="8"/>
                      <a:pt x="78" y="8"/>
                    </a:cubicBezTo>
                    <a:cubicBezTo>
                      <a:pt x="78" y="8"/>
                      <a:pt x="78" y="8"/>
                      <a:pt x="78" y="8"/>
                    </a:cubicBezTo>
                    <a:cubicBezTo>
                      <a:pt x="82" y="3"/>
                      <a:pt x="89" y="1"/>
                      <a:pt x="93" y="4"/>
                    </a:cubicBezTo>
                    <a:cubicBezTo>
                      <a:pt x="96" y="7"/>
                      <a:pt x="96" y="13"/>
                      <a:pt x="92" y="18"/>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p:cNvSpPr>
                <a:spLocks/>
              </p:cNvSpPr>
              <p:nvPr userDrawn="1"/>
            </p:nvSpPr>
            <p:spPr bwMode="auto">
              <a:xfrm>
                <a:off x="2022401" y="2229645"/>
                <a:ext cx="49213" cy="53975"/>
              </a:xfrm>
              <a:custGeom>
                <a:avLst/>
                <a:gdLst>
                  <a:gd name="T0" fmla="*/ 59 w 62"/>
                  <a:gd name="T1" fmla="*/ 15 h 67"/>
                  <a:gd name="T2" fmla="*/ 58 w 62"/>
                  <a:gd name="T3" fmla="*/ 16 h 67"/>
                  <a:gd name="T4" fmla="*/ 58 w 62"/>
                  <a:gd name="T5" fmla="*/ 16 h 67"/>
                  <a:gd name="T6" fmla="*/ 44 w 62"/>
                  <a:gd name="T7" fmla="*/ 34 h 67"/>
                  <a:gd name="T8" fmla="*/ 41 w 62"/>
                  <a:gd name="T9" fmla="*/ 39 h 67"/>
                  <a:gd name="T10" fmla="*/ 23 w 62"/>
                  <a:gd name="T11" fmla="*/ 62 h 67"/>
                  <a:gd name="T12" fmla="*/ 0 w 62"/>
                  <a:gd name="T13" fmla="*/ 67 h 67"/>
                  <a:gd name="T14" fmla="*/ 37 w 62"/>
                  <a:gd name="T15" fmla="*/ 16 h 67"/>
                  <a:gd name="T16" fmla="*/ 43 w 62"/>
                  <a:gd name="T17" fmla="*/ 8 h 67"/>
                  <a:gd name="T18" fmla="*/ 43 w 62"/>
                  <a:gd name="T19" fmla="*/ 8 h 67"/>
                  <a:gd name="T20" fmla="*/ 43 w 62"/>
                  <a:gd name="T21" fmla="*/ 8 h 67"/>
                  <a:gd name="T22" fmla="*/ 44 w 62"/>
                  <a:gd name="T23" fmla="*/ 7 h 67"/>
                  <a:gd name="T24" fmla="*/ 58 w 62"/>
                  <a:gd name="T25" fmla="*/ 3 h 67"/>
                  <a:gd name="T26" fmla="*/ 59 w 62"/>
                  <a:gd name="T27"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67">
                    <a:moveTo>
                      <a:pt x="59" y="15"/>
                    </a:moveTo>
                    <a:cubicBezTo>
                      <a:pt x="59" y="15"/>
                      <a:pt x="58" y="16"/>
                      <a:pt x="58" y="16"/>
                    </a:cubicBezTo>
                    <a:cubicBezTo>
                      <a:pt x="58" y="16"/>
                      <a:pt x="58" y="16"/>
                      <a:pt x="58" y="16"/>
                    </a:cubicBezTo>
                    <a:cubicBezTo>
                      <a:pt x="57" y="18"/>
                      <a:pt x="51" y="26"/>
                      <a:pt x="44" y="34"/>
                    </a:cubicBezTo>
                    <a:cubicBezTo>
                      <a:pt x="43" y="36"/>
                      <a:pt x="42" y="37"/>
                      <a:pt x="41" y="39"/>
                    </a:cubicBezTo>
                    <a:cubicBezTo>
                      <a:pt x="34" y="47"/>
                      <a:pt x="27" y="56"/>
                      <a:pt x="23" y="62"/>
                    </a:cubicBezTo>
                    <a:cubicBezTo>
                      <a:pt x="16" y="63"/>
                      <a:pt x="8" y="65"/>
                      <a:pt x="0" y="67"/>
                    </a:cubicBezTo>
                    <a:cubicBezTo>
                      <a:pt x="9" y="55"/>
                      <a:pt x="28" y="30"/>
                      <a:pt x="37" y="16"/>
                    </a:cubicBezTo>
                    <a:cubicBezTo>
                      <a:pt x="40" y="12"/>
                      <a:pt x="42" y="9"/>
                      <a:pt x="43" y="8"/>
                    </a:cubicBezTo>
                    <a:cubicBezTo>
                      <a:pt x="43" y="8"/>
                      <a:pt x="43" y="8"/>
                      <a:pt x="43" y="8"/>
                    </a:cubicBezTo>
                    <a:cubicBezTo>
                      <a:pt x="43" y="8"/>
                      <a:pt x="43" y="8"/>
                      <a:pt x="43" y="8"/>
                    </a:cubicBezTo>
                    <a:cubicBezTo>
                      <a:pt x="43" y="7"/>
                      <a:pt x="44" y="7"/>
                      <a:pt x="44" y="7"/>
                    </a:cubicBezTo>
                    <a:cubicBezTo>
                      <a:pt x="48" y="2"/>
                      <a:pt x="54" y="0"/>
                      <a:pt x="58" y="3"/>
                    </a:cubicBezTo>
                    <a:cubicBezTo>
                      <a:pt x="62" y="5"/>
                      <a:pt x="62" y="11"/>
                      <a:pt x="59" y="15"/>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p:cNvSpPr>
                <a:spLocks/>
              </p:cNvSpPr>
              <p:nvPr userDrawn="1"/>
            </p:nvSpPr>
            <p:spPr bwMode="auto">
              <a:xfrm>
                <a:off x="2041451" y="2256632"/>
                <a:ext cx="25400" cy="22225"/>
              </a:xfrm>
              <a:custGeom>
                <a:avLst/>
                <a:gdLst>
                  <a:gd name="T0" fmla="*/ 30 w 33"/>
                  <a:gd name="T1" fmla="*/ 13 h 27"/>
                  <a:gd name="T2" fmla="*/ 22 w 33"/>
                  <a:gd name="T3" fmla="*/ 22 h 27"/>
                  <a:gd name="T4" fmla="*/ 0 w 33"/>
                  <a:gd name="T5" fmla="*/ 27 h 27"/>
                  <a:gd name="T6" fmla="*/ 18 w 33"/>
                  <a:gd name="T7" fmla="*/ 5 h 27"/>
                  <a:gd name="T8" fmla="*/ 21 w 33"/>
                  <a:gd name="T9" fmla="*/ 2 h 27"/>
                  <a:gd name="T10" fmla="*/ 30 w 33"/>
                  <a:gd name="T11" fmla="*/ 2 h 27"/>
                  <a:gd name="T12" fmla="*/ 30 w 33"/>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33" h="27">
                    <a:moveTo>
                      <a:pt x="30" y="13"/>
                    </a:moveTo>
                    <a:cubicBezTo>
                      <a:pt x="30" y="13"/>
                      <a:pt x="23" y="22"/>
                      <a:pt x="22" y="22"/>
                    </a:cubicBezTo>
                    <a:cubicBezTo>
                      <a:pt x="18" y="23"/>
                      <a:pt x="10" y="25"/>
                      <a:pt x="0" y="27"/>
                    </a:cubicBezTo>
                    <a:cubicBezTo>
                      <a:pt x="7" y="19"/>
                      <a:pt x="18" y="5"/>
                      <a:pt x="18" y="5"/>
                    </a:cubicBezTo>
                    <a:cubicBezTo>
                      <a:pt x="19" y="4"/>
                      <a:pt x="20" y="3"/>
                      <a:pt x="21" y="2"/>
                    </a:cubicBezTo>
                    <a:cubicBezTo>
                      <a:pt x="24" y="0"/>
                      <a:pt x="28" y="0"/>
                      <a:pt x="30" y="2"/>
                    </a:cubicBezTo>
                    <a:cubicBezTo>
                      <a:pt x="33" y="4"/>
                      <a:pt x="33" y="9"/>
                      <a:pt x="30" y="13"/>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p:cNvSpPr>
                <a:spLocks/>
              </p:cNvSpPr>
              <p:nvPr userDrawn="1"/>
            </p:nvSpPr>
            <p:spPr bwMode="auto">
              <a:xfrm>
                <a:off x="1776339" y="3202782"/>
                <a:ext cx="77788" cy="111125"/>
              </a:xfrm>
              <a:custGeom>
                <a:avLst/>
                <a:gdLst>
                  <a:gd name="T0" fmla="*/ 90 w 97"/>
                  <a:gd name="T1" fmla="*/ 86 h 140"/>
                  <a:gd name="T2" fmla="*/ 90 w 97"/>
                  <a:gd name="T3" fmla="*/ 85 h 140"/>
                  <a:gd name="T4" fmla="*/ 80 w 97"/>
                  <a:gd name="T5" fmla="*/ 13 h 140"/>
                  <a:gd name="T6" fmla="*/ 6 w 97"/>
                  <a:gd name="T7" fmla="*/ 20 h 140"/>
                  <a:gd name="T8" fmla="*/ 1 w 97"/>
                  <a:gd name="T9" fmla="*/ 82 h 140"/>
                  <a:gd name="T10" fmla="*/ 6 w 97"/>
                  <a:gd name="T11" fmla="*/ 107 h 140"/>
                  <a:gd name="T12" fmla="*/ 59 w 97"/>
                  <a:gd name="T13" fmla="*/ 140 h 140"/>
                  <a:gd name="T14" fmla="*/ 90 w 97"/>
                  <a:gd name="T15" fmla="*/ 86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40">
                    <a:moveTo>
                      <a:pt x="90" y="86"/>
                    </a:moveTo>
                    <a:cubicBezTo>
                      <a:pt x="90" y="85"/>
                      <a:pt x="90" y="85"/>
                      <a:pt x="90" y="85"/>
                    </a:cubicBezTo>
                    <a:cubicBezTo>
                      <a:pt x="83" y="52"/>
                      <a:pt x="80" y="26"/>
                      <a:pt x="80" y="13"/>
                    </a:cubicBezTo>
                    <a:cubicBezTo>
                      <a:pt x="80" y="0"/>
                      <a:pt x="6" y="20"/>
                      <a:pt x="6" y="20"/>
                    </a:cubicBezTo>
                    <a:cubicBezTo>
                      <a:pt x="6" y="20"/>
                      <a:pt x="0" y="58"/>
                      <a:pt x="1" y="82"/>
                    </a:cubicBezTo>
                    <a:cubicBezTo>
                      <a:pt x="1" y="92"/>
                      <a:pt x="2" y="102"/>
                      <a:pt x="6" y="107"/>
                    </a:cubicBezTo>
                    <a:cubicBezTo>
                      <a:pt x="17" y="127"/>
                      <a:pt x="48" y="140"/>
                      <a:pt x="59" y="140"/>
                    </a:cubicBezTo>
                    <a:cubicBezTo>
                      <a:pt x="70" y="140"/>
                      <a:pt x="97" y="118"/>
                      <a:pt x="90" y="86"/>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p:cNvSpPr>
                <a:spLocks/>
              </p:cNvSpPr>
              <p:nvPr userDrawn="1"/>
            </p:nvSpPr>
            <p:spPr bwMode="auto">
              <a:xfrm>
                <a:off x="1784276" y="3229770"/>
                <a:ext cx="57150" cy="47625"/>
              </a:xfrm>
              <a:custGeom>
                <a:avLst/>
                <a:gdLst>
                  <a:gd name="T0" fmla="*/ 70 w 71"/>
                  <a:gd name="T1" fmla="*/ 45 h 59"/>
                  <a:gd name="T2" fmla="*/ 67 w 71"/>
                  <a:gd name="T3" fmla="*/ 54 h 59"/>
                  <a:gd name="T4" fmla="*/ 55 w 71"/>
                  <a:gd name="T5" fmla="*/ 57 h 59"/>
                  <a:gd name="T6" fmla="*/ 30 w 71"/>
                  <a:gd name="T7" fmla="*/ 58 h 59"/>
                  <a:gd name="T8" fmla="*/ 18 w 71"/>
                  <a:gd name="T9" fmla="*/ 56 h 59"/>
                  <a:gd name="T10" fmla="*/ 6 w 71"/>
                  <a:gd name="T11" fmla="*/ 52 h 59"/>
                  <a:gd name="T12" fmla="*/ 4 w 71"/>
                  <a:gd name="T13" fmla="*/ 8 h 59"/>
                  <a:gd name="T14" fmla="*/ 5 w 71"/>
                  <a:gd name="T15" fmla="*/ 3 h 59"/>
                  <a:gd name="T16" fmla="*/ 64 w 71"/>
                  <a:gd name="T17" fmla="*/ 0 h 59"/>
                  <a:gd name="T18" fmla="*/ 70 w 71"/>
                  <a:gd name="T19" fmla="*/ 45 h 59"/>
                  <a:gd name="T20" fmla="*/ 70 w 71"/>
                  <a:gd name="T21"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9">
                    <a:moveTo>
                      <a:pt x="70" y="45"/>
                    </a:moveTo>
                    <a:cubicBezTo>
                      <a:pt x="70" y="49"/>
                      <a:pt x="69" y="52"/>
                      <a:pt x="67" y="54"/>
                    </a:cubicBezTo>
                    <a:cubicBezTo>
                      <a:pt x="64" y="57"/>
                      <a:pt x="59" y="57"/>
                      <a:pt x="55" y="57"/>
                    </a:cubicBezTo>
                    <a:cubicBezTo>
                      <a:pt x="47" y="59"/>
                      <a:pt x="38" y="59"/>
                      <a:pt x="30" y="58"/>
                    </a:cubicBezTo>
                    <a:cubicBezTo>
                      <a:pt x="26" y="58"/>
                      <a:pt x="22" y="57"/>
                      <a:pt x="18" y="56"/>
                    </a:cubicBezTo>
                    <a:cubicBezTo>
                      <a:pt x="14" y="55"/>
                      <a:pt x="9" y="55"/>
                      <a:pt x="6" y="52"/>
                    </a:cubicBezTo>
                    <a:cubicBezTo>
                      <a:pt x="0" y="48"/>
                      <a:pt x="2" y="11"/>
                      <a:pt x="4" y="8"/>
                    </a:cubicBezTo>
                    <a:cubicBezTo>
                      <a:pt x="4" y="7"/>
                      <a:pt x="4" y="3"/>
                      <a:pt x="5" y="3"/>
                    </a:cubicBezTo>
                    <a:cubicBezTo>
                      <a:pt x="6" y="3"/>
                      <a:pt x="62" y="0"/>
                      <a:pt x="64" y="0"/>
                    </a:cubicBezTo>
                    <a:cubicBezTo>
                      <a:pt x="64" y="1"/>
                      <a:pt x="68" y="35"/>
                      <a:pt x="70" y="45"/>
                    </a:cubicBezTo>
                    <a:cubicBezTo>
                      <a:pt x="71" y="50"/>
                      <a:pt x="68" y="31"/>
                      <a:pt x="70" y="45"/>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p:cNvSpPr>
                <a:spLocks/>
              </p:cNvSpPr>
              <p:nvPr userDrawn="1"/>
            </p:nvSpPr>
            <p:spPr bwMode="auto">
              <a:xfrm>
                <a:off x="1947789" y="3202782"/>
                <a:ext cx="76200" cy="111125"/>
              </a:xfrm>
              <a:custGeom>
                <a:avLst/>
                <a:gdLst>
                  <a:gd name="T0" fmla="*/ 38 w 96"/>
                  <a:gd name="T1" fmla="*/ 140 h 140"/>
                  <a:gd name="T2" fmla="*/ 91 w 96"/>
                  <a:gd name="T3" fmla="*/ 107 h 140"/>
                  <a:gd name="T4" fmla="*/ 96 w 96"/>
                  <a:gd name="T5" fmla="*/ 82 h 140"/>
                  <a:gd name="T6" fmla="*/ 91 w 96"/>
                  <a:gd name="T7" fmla="*/ 20 h 140"/>
                  <a:gd name="T8" fmla="*/ 17 w 96"/>
                  <a:gd name="T9" fmla="*/ 13 h 140"/>
                  <a:gd name="T10" fmla="*/ 6 w 96"/>
                  <a:gd name="T11" fmla="*/ 85 h 140"/>
                  <a:gd name="T12" fmla="*/ 6 w 96"/>
                  <a:gd name="T13" fmla="*/ 86 h 140"/>
                  <a:gd name="T14" fmla="*/ 38 w 96"/>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40">
                    <a:moveTo>
                      <a:pt x="38" y="140"/>
                    </a:moveTo>
                    <a:cubicBezTo>
                      <a:pt x="48" y="140"/>
                      <a:pt x="80" y="127"/>
                      <a:pt x="91" y="107"/>
                    </a:cubicBezTo>
                    <a:cubicBezTo>
                      <a:pt x="94" y="102"/>
                      <a:pt x="95" y="92"/>
                      <a:pt x="96" y="82"/>
                    </a:cubicBezTo>
                    <a:cubicBezTo>
                      <a:pt x="96" y="58"/>
                      <a:pt x="91" y="20"/>
                      <a:pt x="91" y="20"/>
                    </a:cubicBezTo>
                    <a:cubicBezTo>
                      <a:pt x="91" y="20"/>
                      <a:pt x="17" y="0"/>
                      <a:pt x="17" y="13"/>
                    </a:cubicBezTo>
                    <a:cubicBezTo>
                      <a:pt x="17" y="26"/>
                      <a:pt x="13" y="52"/>
                      <a:pt x="6" y="85"/>
                    </a:cubicBezTo>
                    <a:cubicBezTo>
                      <a:pt x="6" y="85"/>
                      <a:pt x="6" y="85"/>
                      <a:pt x="6" y="86"/>
                    </a:cubicBezTo>
                    <a:cubicBezTo>
                      <a:pt x="0" y="118"/>
                      <a:pt x="27" y="140"/>
                      <a:pt x="38" y="140"/>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p:cNvSpPr>
                <a:spLocks/>
              </p:cNvSpPr>
              <p:nvPr userDrawn="1"/>
            </p:nvSpPr>
            <p:spPr bwMode="auto">
              <a:xfrm>
                <a:off x="1960489" y="3229770"/>
                <a:ext cx="57150" cy="47625"/>
              </a:xfrm>
              <a:custGeom>
                <a:avLst/>
                <a:gdLst>
                  <a:gd name="T0" fmla="*/ 1 w 71"/>
                  <a:gd name="T1" fmla="*/ 45 h 59"/>
                  <a:gd name="T2" fmla="*/ 4 w 71"/>
                  <a:gd name="T3" fmla="*/ 54 h 59"/>
                  <a:gd name="T4" fmla="*/ 16 w 71"/>
                  <a:gd name="T5" fmla="*/ 57 h 59"/>
                  <a:gd name="T6" fmla="*/ 41 w 71"/>
                  <a:gd name="T7" fmla="*/ 58 h 59"/>
                  <a:gd name="T8" fmla="*/ 53 w 71"/>
                  <a:gd name="T9" fmla="*/ 56 h 59"/>
                  <a:gd name="T10" fmla="*/ 64 w 71"/>
                  <a:gd name="T11" fmla="*/ 52 h 59"/>
                  <a:gd name="T12" fmla="*/ 67 w 71"/>
                  <a:gd name="T13" fmla="*/ 8 h 59"/>
                  <a:gd name="T14" fmla="*/ 66 w 71"/>
                  <a:gd name="T15" fmla="*/ 3 h 59"/>
                  <a:gd name="T16" fmla="*/ 6 w 71"/>
                  <a:gd name="T17" fmla="*/ 0 h 59"/>
                  <a:gd name="T18" fmla="*/ 1 w 71"/>
                  <a:gd name="T19" fmla="*/ 45 h 59"/>
                  <a:gd name="T20" fmla="*/ 1 w 71"/>
                  <a:gd name="T21"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9">
                    <a:moveTo>
                      <a:pt x="1" y="45"/>
                    </a:moveTo>
                    <a:cubicBezTo>
                      <a:pt x="0" y="49"/>
                      <a:pt x="1" y="52"/>
                      <a:pt x="4" y="54"/>
                    </a:cubicBezTo>
                    <a:cubicBezTo>
                      <a:pt x="7" y="57"/>
                      <a:pt x="12" y="57"/>
                      <a:pt x="16" y="57"/>
                    </a:cubicBezTo>
                    <a:cubicBezTo>
                      <a:pt x="24" y="59"/>
                      <a:pt x="32" y="59"/>
                      <a:pt x="41" y="58"/>
                    </a:cubicBezTo>
                    <a:cubicBezTo>
                      <a:pt x="45" y="58"/>
                      <a:pt x="49" y="57"/>
                      <a:pt x="53" y="56"/>
                    </a:cubicBezTo>
                    <a:cubicBezTo>
                      <a:pt x="57" y="55"/>
                      <a:pt x="61" y="55"/>
                      <a:pt x="64" y="52"/>
                    </a:cubicBezTo>
                    <a:cubicBezTo>
                      <a:pt x="71" y="48"/>
                      <a:pt x="68" y="11"/>
                      <a:pt x="67" y="8"/>
                    </a:cubicBezTo>
                    <a:cubicBezTo>
                      <a:pt x="67" y="7"/>
                      <a:pt x="67" y="3"/>
                      <a:pt x="66" y="3"/>
                    </a:cubicBezTo>
                    <a:cubicBezTo>
                      <a:pt x="65" y="3"/>
                      <a:pt x="8" y="0"/>
                      <a:pt x="6" y="0"/>
                    </a:cubicBezTo>
                    <a:cubicBezTo>
                      <a:pt x="6" y="1"/>
                      <a:pt x="2" y="35"/>
                      <a:pt x="1" y="45"/>
                    </a:cubicBezTo>
                    <a:cubicBezTo>
                      <a:pt x="0" y="50"/>
                      <a:pt x="3" y="31"/>
                      <a:pt x="1" y="45"/>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userDrawn="1"/>
          </p:nvGrpSpPr>
          <p:grpSpPr>
            <a:xfrm>
              <a:off x="2699792" y="1761535"/>
              <a:ext cx="1409406" cy="2594264"/>
              <a:chOff x="4860032" y="1742237"/>
              <a:chExt cx="1409406" cy="2594264"/>
            </a:xfrm>
          </p:grpSpPr>
          <p:sp>
            <p:nvSpPr>
              <p:cNvPr id="100" name="Freeform 8"/>
              <p:cNvSpPr>
                <a:spLocks/>
              </p:cNvSpPr>
              <p:nvPr userDrawn="1"/>
            </p:nvSpPr>
            <p:spPr bwMode="auto">
              <a:xfrm>
                <a:off x="4860032" y="1742237"/>
                <a:ext cx="1409406" cy="2594264"/>
              </a:xfrm>
              <a:custGeom>
                <a:avLst/>
                <a:gdLst/>
                <a:ahLst/>
                <a:cxnLst/>
                <a:rect l="l" t="t" r="r" b="b"/>
                <a:pathLst>
                  <a:path w="1409406" h="2594264">
                    <a:moveTo>
                      <a:pt x="77967" y="201761"/>
                    </a:moveTo>
                    <a:lnTo>
                      <a:pt x="112753" y="289009"/>
                    </a:lnTo>
                    <a:lnTo>
                      <a:pt x="154735" y="395342"/>
                    </a:lnTo>
                    <a:lnTo>
                      <a:pt x="110354" y="283556"/>
                    </a:lnTo>
                    <a:close/>
                    <a:moveTo>
                      <a:pt x="0" y="0"/>
                    </a:moveTo>
                    <a:lnTo>
                      <a:pt x="199116" y="0"/>
                    </a:lnTo>
                    <a:lnTo>
                      <a:pt x="202715" y="0"/>
                    </a:lnTo>
                    <a:lnTo>
                      <a:pt x="891225" y="0"/>
                    </a:lnTo>
                    <a:lnTo>
                      <a:pt x="1054356" y="407611"/>
                    </a:lnTo>
                    <a:lnTo>
                      <a:pt x="1409406" y="1297813"/>
                    </a:lnTo>
                    <a:lnTo>
                      <a:pt x="891225" y="2594264"/>
                    </a:lnTo>
                    <a:lnTo>
                      <a:pt x="202715" y="2594264"/>
                    </a:lnTo>
                    <a:lnTo>
                      <a:pt x="199116" y="2594264"/>
                    </a:lnTo>
                    <a:lnTo>
                      <a:pt x="0" y="2594264"/>
                    </a:lnTo>
                    <a:lnTo>
                      <a:pt x="81566" y="2393867"/>
                    </a:lnTo>
                    <a:lnTo>
                      <a:pt x="158334" y="2198922"/>
                    </a:lnTo>
                    <a:lnTo>
                      <a:pt x="357450" y="2198922"/>
                    </a:lnTo>
                    <a:lnTo>
                      <a:pt x="357450" y="2198922"/>
                    </a:lnTo>
                    <a:lnTo>
                      <a:pt x="574558" y="2198922"/>
                    </a:lnTo>
                    <a:lnTo>
                      <a:pt x="574559" y="2198921"/>
                    </a:lnTo>
                    <a:lnTo>
                      <a:pt x="362247" y="2198921"/>
                    </a:lnTo>
                    <a:lnTo>
                      <a:pt x="441414" y="1998523"/>
                    </a:lnTo>
                    <a:lnTo>
                      <a:pt x="722095" y="1297813"/>
                    </a:lnTo>
                    <a:lnTo>
                      <a:pt x="475000" y="678898"/>
                    </a:lnTo>
                    <a:lnTo>
                      <a:pt x="441414" y="597103"/>
                    </a:lnTo>
                    <a:lnTo>
                      <a:pt x="362247" y="395342"/>
                    </a:lnTo>
                    <a:lnTo>
                      <a:pt x="357450" y="395342"/>
                    </a:lnTo>
                    <a:lnTo>
                      <a:pt x="357450" y="395342"/>
                    </a:lnTo>
                    <a:lnTo>
                      <a:pt x="158334" y="395342"/>
                    </a:lnTo>
                    <a:lnTo>
                      <a:pt x="113952" y="283556"/>
                    </a:lnTo>
                    <a:lnTo>
                      <a:pt x="81566" y="201761"/>
                    </a:lnTo>
                    <a:close/>
                  </a:path>
                </a:pathLst>
              </a:custGeom>
              <a:solidFill>
                <a:srgbClr val="F164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nvGrpSpPr>
              <p:cNvPr id="87" name="Group 4"/>
              <p:cNvGrpSpPr>
                <a:grpSpLocks noChangeAspect="1"/>
              </p:cNvGrpSpPr>
              <p:nvPr userDrawn="1"/>
            </p:nvGrpSpPr>
            <p:grpSpPr bwMode="auto">
              <a:xfrm>
                <a:off x="4860032" y="1742237"/>
                <a:ext cx="1409406" cy="2594264"/>
                <a:chOff x="2294" y="669"/>
                <a:chExt cx="1175" cy="1903"/>
              </a:xfrm>
              <a:solidFill>
                <a:schemeClr val="accent1"/>
              </a:solidFill>
            </p:grpSpPr>
            <p:sp>
              <p:nvSpPr>
                <p:cNvPr id="94" name="Freeform 8"/>
                <p:cNvSpPr>
                  <a:spLocks/>
                </p:cNvSpPr>
                <p:nvPr userDrawn="1"/>
              </p:nvSpPr>
              <p:spPr bwMode="auto">
                <a:xfrm>
                  <a:off x="2294" y="2282"/>
                  <a:ext cx="301" cy="290"/>
                </a:xfrm>
                <a:custGeom>
                  <a:avLst/>
                  <a:gdLst>
                    <a:gd name="T0" fmla="*/ 301 w 301"/>
                    <a:gd name="T1" fmla="*/ 0 h 290"/>
                    <a:gd name="T2" fmla="*/ 169 w 301"/>
                    <a:gd name="T3" fmla="*/ 290 h 290"/>
                    <a:gd name="T4" fmla="*/ 0 w 301"/>
                    <a:gd name="T5" fmla="*/ 290 h 290"/>
                    <a:gd name="T6" fmla="*/ 68 w 301"/>
                    <a:gd name="T7" fmla="*/ 143 h 290"/>
                    <a:gd name="T8" fmla="*/ 132 w 301"/>
                    <a:gd name="T9" fmla="*/ 0 h 290"/>
                    <a:gd name="T10" fmla="*/ 301 w 301"/>
                    <a:gd name="T11" fmla="*/ 0 h 290"/>
                  </a:gdLst>
                  <a:ahLst/>
                  <a:cxnLst>
                    <a:cxn ang="0">
                      <a:pos x="T0" y="T1"/>
                    </a:cxn>
                    <a:cxn ang="0">
                      <a:pos x="T2" y="T3"/>
                    </a:cxn>
                    <a:cxn ang="0">
                      <a:pos x="T4" y="T5"/>
                    </a:cxn>
                    <a:cxn ang="0">
                      <a:pos x="T6" y="T7"/>
                    </a:cxn>
                    <a:cxn ang="0">
                      <a:pos x="T8" y="T9"/>
                    </a:cxn>
                    <a:cxn ang="0">
                      <a:pos x="T10" y="T11"/>
                    </a:cxn>
                  </a:cxnLst>
                  <a:rect l="0" t="0" r="r" b="b"/>
                  <a:pathLst>
                    <a:path w="301" h="290">
                      <a:moveTo>
                        <a:pt x="301" y="0"/>
                      </a:moveTo>
                      <a:lnTo>
                        <a:pt x="169" y="290"/>
                      </a:lnTo>
                      <a:lnTo>
                        <a:pt x="0" y="290"/>
                      </a:lnTo>
                      <a:lnTo>
                        <a:pt x="68" y="143"/>
                      </a:lnTo>
                      <a:lnTo>
                        <a:pt x="132" y="0"/>
                      </a:lnTo>
                      <a:lnTo>
                        <a:pt x="301" y="0"/>
                      </a:lnTo>
                      <a:close/>
                    </a:path>
                  </a:pathLst>
                </a:custGeom>
                <a:solidFill>
                  <a:srgbClr val="F164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95" name="Freeform 9"/>
                <p:cNvSpPr>
                  <a:spLocks/>
                </p:cNvSpPr>
                <p:nvPr userDrawn="1"/>
              </p:nvSpPr>
              <p:spPr bwMode="auto">
                <a:xfrm>
                  <a:off x="2294" y="669"/>
                  <a:ext cx="301" cy="290"/>
                </a:xfrm>
                <a:custGeom>
                  <a:avLst/>
                  <a:gdLst>
                    <a:gd name="T0" fmla="*/ 301 w 301"/>
                    <a:gd name="T1" fmla="*/ 290 h 290"/>
                    <a:gd name="T2" fmla="*/ 132 w 301"/>
                    <a:gd name="T3" fmla="*/ 290 h 290"/>
                    <a:gd name="T4" fmla="*/ 95 w 301"/>
                    <a:gd name="T5" fmla="*/ 208 h 290"/>
                    <a:gd name="T6" fmla="*/ 68 w 301"/>
                    <a:gd name="T7" fmla="*/ 148 h 290"/>
                    <a:gd name="T8" fmla="*/ 0 w 301"/>
                    <a:gd name="T9" fmla="*/ 0 h 290"/>
                    <a:gd name="T10" fmla="*/ 169 w 301"/>
                    <a:gd name="T11" fmla="*/ 0 h 290"/>
                    <a:gd name="T12" fmla="*/ 173 w 301"/>
                    <a:gd name="T13" fmla="*/ 9 h 290"/>
                    <a:gd name="T14" fmla="*/ 301 w 301"/>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290">
                      <a:moveTo>
                        <a:pt x="301" y="290"/>
                      </a:moveTo>
                      <a:lnTo>
                        <a:pt x="132" y="290"/>
                      </a:lnTo>
                      <a:lnTo>
                        <a:pt x="95" y="208"/>
                      </a:lnTo>
                      <a:lnTo>
                        <a:pt x="68" y="148"/>
                      </a:lnTo>
                      <a:lnTo>
                        <a:pt x="0" y="0"/>
                      </a:lnTo>
                      <a:lnTo>
                        <a:pt x="169" y="0"/>
                      </a:lnTo>
                      <a:lnTo>
                        <a:pt x="173" y="9"/>
                      </a:lnTo>
                      <a:lnTo>
                        <a:pt x="301" y="290"/>
                      </a:lnTo>
                      <a:close/>
                    </a:path>
                  </a:pathLst>
                </a:custGeom>
                <a:solidFill>
                  <a:srgbClr val="F164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96" name="Freeform 5"/>
                <p:cNvSpPr>
                  <a:spLocks/>
                </p:cNvSpPr>
                <p:nvPr userDrawn="1"/>
              </p:nvSpPr>
              <p:spPr bwMode="auto">
                <a:xfrm>
                  <a:off x="2359" y="817"/>
                  <a:ext cx="64" cy="142"/>
                </a:xfrm>
                <a:custGeom>
                  <a:avLst/>
                  <a:gdLst>
                    <a:gd name="T0" fmla="*/ 29 w 64"/>
                    <a:gd name="T1" fmla="*/ 64 h 142"/>
                    <a:gd name="T2" fmla="*/ 0 w 64"/>
                    <a:gd name="T3" fmla="*/ 0 h 142"/>
                    <a:gd name="T4" fmla="*/ 27 w 64"/>
                    <a:gd name="T5" fmla="*/ 60 h 142"/>
                    <a:gd name="T6" fmla="*/ 64 w 64"/>
                    <a:gd name="T7" fmla="*/ 142 h 142"/>
                    <a:gd name="T8" fmla="*/ 29 w 64"/>
                    <a:gd name="T9" fmla="*/ 64 h 142"/>
                  </a:gdLst>
                  <a:ahLst/>
                  <a:cxnLst>
                    <a:cxn ang="0">
                      <a:pos x="T0" y="T1"/>
                    </a:cxn>
                    <a:cxn ang="0">
                      <a:pos x="T2" y="T3"/>
                    </a:cxn>
                    <a:cxn ang="0">
                      <a:pos x="T4" y="T5"/>
                    </a:cxn>
                    <a:cxn ang="0">
                      <a:pos x="T6" y="T7"/>
                    </a:cxn>
                    <a:cxn ang="0">
                      <a:pos x="T8" y="T9"/>
                    </a:cxn>
                  </a:cxnLst>
                  <a:rect l="0" t="0" r="r" b="b"/>
                  <a:pathLst>
                    <a:path w="64" h="142">
                      <a:moveTo>
                        <a:pt x="29" y="64"/>
                      </a:moveTo>
                      <a:lnTo>
                        <a:pt x="0" y="0"/>
                      </a:lnTo>
                      <a:lnTo>
                        <a:pt x="27" y="60"/>
                      </a:lnTo>
                      <a:lnTo>
                        <a:pt x="64" y="142"/>
                      </a:lnTo>
                      <a:lnTo>
                        <a:pt x="29"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97" name="Freeform 6"/>
                <p:cNvSpPr>
                  <a:spLocks/>
                </p:cNvSpPr>
                <p:nvPr userDrawn="1"/>
              </p:nvSpPr>
              <p:spPr bwMode="auto">
                <a:xfrm>
                  <a:off x="2460" y="669"/>
                  <a:ext cx="1009" cy="1903"/>
                </a:xfrm>
                <a:custGeom>
                  <a:avLst/>
                  <a:gdLst>
                    <a:gd name="T0" fmla="*/ 1009 w 1009"/>
                    <a:gd name="T1" fmla="*/ 952 h 1903"/>
                    <a:gd name="T2" fmla="*/ 577 w 1009"/>
                    <a:gd name="T3" fmla="*/ 1903 h 1903"/>
                    <a:gd name="T4" fmla="*/ 0 w 1009"/>
                    <a:gd name="T5" fmla="*/ 1903 h 1903"/>
                    <a:gd name="T6" fmla="*/ 132 w 1009"/>
                    <a:gd name="T7" fmla="*/ 1613 h 1903"/>
                    <a:gd name="T8" fmla="*/ 313 w 1009"/>
                    <a:gd name="T9" fmla="*/ 1613 h 1903"/>
                    <a:gd name="T10" fmla="*/ 614 w 1009"/>
                    <a:gd name="T11" fmla="*/ 952 h 1903"/>
                    <a:gd name="T12" fmla="*/ 317 w 1009"/>
                    <a:gd name="T13" fmla="*/ 299 h 1903"/>
                    <a:gd name="T14" fmla="*/ 313 w 1009"/>
                    <a:gd name="T15" fmla="*/ 290 h 1903"/>
                    <a:gd name="T16" fmla="*/ 132 w 1009"/>
                    <a:gd name="T17" fmla="*/ 290 h 1903"/>
                    <a:gd name="T18" fmla="*/ 4 w 1009"/>
                    <a:gd name="T19" fmla="*/ 9 h 1903"/>
                    <a:gd name="T20" fmla="*/ 0 w 1009"/>
                    <a:gd name="T21" fmla="*/ 0 h 1903"/>
                    <a:gd name="T22" fmla="*/ 577 w 1009"/>
                    <a:gd name="T23" fmla="*/ 0 h 1903"/>
                    <a:gd name="T24" fmla="*/ 713 w 1009"/>
                    <a:gd name="T25" fmla="*/ 299 h 1903"/>
                    <a:gd name="T26" fmla="*/ 1009 w 1009"/>
                    <a:gd name="T27" fmla="*/ 952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9" h="1903">
                      <a:moveTo>
                        <a:pt x="1009" y="952"/>
                      </a:moveTo>
                      <a:lnTo>
                        <a:pt x="577" y="1903"/>
                      </a:lnTo>
                      <a:lnTo>
                        <a:pt x="0" y="1903"/>
                      </a:lnTo>
                      <a:lnTo>
                        <a:pt x="132" y="1613"/>
                      </a:lnTo>
                      <a:lnTo>
                        <a:pt x="313" y="1613"/>
                      </a:lnTo>
                      <a:lnTo>
                        <a:pt x="614" y="952"/>
                      </a:lnTo>
                      <a:lnTo>
                        <a:pt x="317" y="299"/>
                      </a:lnTo>
                      <a:lnTo>
                        <a:pt x="313" y="290"/>
                      </a:lnTo>
                      <a:lnTo>
                        <a:pt x="132" y="290"/>
                      </a:lnTo>
                      <a:lnTo>
                        <a:pt x="4" y="9"/>
                      </a:lnTo>
                      <a:lnTo>
                        <a:pt x="0" y="0"/>
                      </a:lnTo>
                      <a:lnTo>
                        <a:pt x="577" y="0"/>
                      </a:lnTo>
                      <a:lnTo>
                        <a:pt x="713" y="299"/>
                      </a:lnTo>
                      <a:lnTo>
                        <a:pt x="1009" y="9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98" name="Freeform 7"/>
                <p:cNvSpPr>
                  <a:spLocks/>
                </p:cNvSpPr>
                <p:nvPr userDrawn="1"/>
              </p:nvSpPr>
              <p:spPr bwMode="auto">
                <a:xfrm>
                  <a:off x="2596" y="959"/>
                  <a:ext cx="482" cy="1323"/>
                </a:xfrm>
                <a:custGeom>
                  <a:avLst/>
                  <a:gdLst>
                    <a:gd name="T0" fmla="*/ 482 w 482"/>
                    <a:gd name="T1" fmla="*/ 662 h 1323"/>
                    <a:gd name="T2" fmla="*/ 181 w 482"/>
                    <a:gd name="T3" fmla="*/ 1323 h 1323"/>
                    <a:gd name="T4" fmla="*/ 0 w 482"/>
                    <a:gd name="T5" fmla="*/ 1323 h 1323"/>
                    <a:gd name="T6" fmla="*/ 66 w 482"/>
                    <a:gd name="T7" fmla="*/ 1176 h 1323"/>
                    <a:gd name="T8" fmla="*/ 300 w 482"/>
                    <a:gd name="T9" fmla="*/ 662 h 1323"/>
                    <a:gd name="T10" fmla="*/ 94 w 482"/>
                    <a:gd name="T11" fmla="*/ 208 h 1323"/>
                    <a:gd name="T12" fmla="*/ 66 w 482"/>
                    <a:gd name="T13" fmla="*/ 148 h 1323"/>
                    <a:gd name="T14" fmla="*/ 0 w 482"/>
                    <a:gd name="T15" fmla="*/ 0 h 1323"/>
                    <a:gd name="T16" fmla="*/ 181 w 482"/>
                    <a:gd name="T17" fmla="*/ 0 h 1323"/>
                    <a:gd name="T18" fmla="*/ 482 w 482"/>
                    <a:gd name="T19" fmla="*/ 662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2" h="1323">
                      <a:moveTo>
                        <a:pt x="482" y="662"/>
                      </a:moveTo>
                      <a:lnTo>
                        <a:pt x="181" y="1323"/>
                      </a:lnTo>
                      <a:lnTo>
                        <a:pt x="0" y="1323"/>
                      </a:lnTo>
                      <a:lnTo>
                        <a:pt x="66" y="1176"/>
                      </a:lnTo>
                      <a:lnTo>
                        <a:pt x="300" y="662"/>
                      </a:lnTo>
                      <a:lnTo>
                        <a:pt x="94" y="208"/>
                      </a:lnTo>
                      <a:lnTo>
                        <a:pt x="66" y="148"/>
                      </a:lnTo>
                      <a:lnTo>
                        <a:pt x="0" y="0"/>
                      </a:lnTo>
                      <a:lnTo>
                        <a:pt x="181" y="0"/>
                      </a:lnTo>
                      <a:lnTo>
                        <a:pt x="482" y="662"/>
                      </a:lnTo>
                      <a:close/>
                    </a:path>
                  </a:pathLst>
                </a:custGeom>
                <a:solidFill>
                  <a:srgbClr val="F164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grpSp>
      <p:sp>
        <p:nvSpPr>
          <p:cNvPr id="126" name="Text Placeholder 68"/>
          <p:cNvSpPr>
            <a:spLocks noGrp="1"/>
          </p:cNvSpPr>
          <p:nvPr>
            <p:ph type="body" sz="quarter" idx="24" hasCustomPrompt="1"/>
          </p:nvPr>
        </p:nvSpPr>
        <p:spPr>
          <a:xfrm>
            <a:off x="1318770" y="1972830"/>
            <a:ext cx="3796450" cy="526912"/>
          </a:xfrm>
          <a:prstGeom prst="rect">
            <a:avLst/>
          </a:prstGeom>
        </p:spPr>
        <p:txBody>
          <a:bodyPr anchor="ctr">
            <a:noAutofit/>
          </a:bodyPr>
          <a:lstStyle>
            <a:lvl1pPr marL="0" indent="0" algn="r">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هنـــا لإضــافة النـص </a:t>
            </a:r>
            <a:endParaRPr lang="en-US" dirty="0"/>
          </a:p>
        </p:txBody>
      </p:sp>
      <p:sp>
        <p:nvSpPr>
          <p:cNvPr id="127" name="Text Placeholder 68"/>
          <p:cNvSpPr>
            <a:spLocks noGrp="1"/>
          </p:cNvSpPr>
          <p:nvPr>
            <p:ph type="body" sz="quarter" idx="25" hasCustomPrompt="1"/>
          </p:nvPr>
        </p:nvSpPr>
        <p:spPr>
          <a:xfrm>
            <a:off x="1318770" y="2776346"/>
            <a:ext cx="3796450" cy="526912"/>
          </a:xfrm>
          <a:prstGeom prst="rect">
            <a:avLst/>
          </a:prstGeom>
        </p:spPr>
        <p:txBody>
          <a:bodyPr anchor="ctr">
            <a:noAutofit/>
          </a:bodyPr>
          <a:lstStyle>
            <a:lvl1pPr marL="0" indent="0" algn="r">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هنـــا لإضــافة النـص </a:t>
            </a:r>
            <a:endParaRPr lang="en-US" dirty="0"/>
          </a:p>
        </p:txBody>
      </p:sp>
      <p:sp>
        <p:nvSpPr>
          <p:cNvPr id="128" name="Text Placeholder 68"/>
          <p:cNvSpPr>
            <a:spLocks noGrp="1"/>
          </p:cNvSpPr>
          <p:nvPr>
            <p:ph type="body" sz="quarter" idx="26" hasCustomPrompt="1"/>
          </p:nvPr>
        </p:nvSpPr>
        <p:spPr>
          <a:xfrm>
            <a:off x="1318770" y="3579862"/>
            <a:ext cx="3796450" cy="526912"/>
          </a:xfrm>
          <a:prstGeom prst="rect">
            <a:avLst/>
          </a:prstGeom>
        </p:spPr>
        <p:txBody>
          <a:bodyPr anchor="ctr">
            <a:noAutofit/>
          </a:bodyPr>
          <a:lstStyle>
            <a:lvl1pPr marL="0" indent="0" algn="r">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انقــر هنـــا لإضــافة النـص </a:t>
            </a:r>
            <a:endParaRPr lang="en-US" dirty="0"/>
          </a:p>
        </p:txBody>
      </p:sp>
    </p:spTree>
    <p:extLst>
      <p:ext uri="{BB962C8B-B14F-4D97-AF65-F5344CB8AC3E}">
        <p14:creationId xmlns:p14="http://schemas.microsoft.com/office/powerpoint/2010/main" xmlns="" val="199033833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7">
                                            <p:txEl>
                                              <p:pRg st="0" end="0"/>
                                            </p:txEl>
                                          </p:spTgt>
                                        </p:tgtEl>
                                        <p:attrNameLst>
                                          <p:attrName>style.visibility</p:attrName>
                                        </p:attrNameLst>
                                      </p:cBhvr>
                                      <p:to>
                                        <p:strVal val="visible"/>
                                      </p:to>
                                    </p:set>
                                    <p:animEffect transition="in" filter="fade">
                                      <p:cBhvr>
                                        <p:cTn id="12" dur="500"/>
                                        <p:tgtEl>
                                          <p:spTgt spid="1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8">
                                            <p:txEl>
                                              <p:pRg st="0" end="0"/>
                                            </p:txEl>
                                          </p:spTgt>
                                        </p:tgtEl>
                                        <p:attrNameLst>
                                          <p:attrName>style.visibility</p:attrName>
                                        </p:attrNameLst>
                                      </p:cBhvr>
                                      <p:to>
                                        <p:strVal val="visible"/>
                                      </p:to>
                                    </p:set>
                                    <p:animEffect transition="in" filter="fade">
                                      <p:cBhvr>
                                        <p:cTn id="17" dur="500"/>
                                        <p:tgtEl>
                                          <p:spTgt spid="1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build="p">
        <p:tmplLst>
          <p:tmpl lvl="1">
            <p:tnLst>
              <p:par>
                <p:cTn presetID="10" presetClass="entr" presetSubtype="0" fill="hold" nodeType="clickEffect">
                  <p:stCondLst>
                    <p:cond delay="0"/>
                  </p:stCondLst>
                  <p:childTnLst>
                    <p:set>
                      <p:cBhvr>
                        <p:cTn dur="1" fill="hold">
                          <p:stCondLst>
                            <p:cond delay="0"/>
                          </p:stCondLst>
                        </p:cTn>
                        <p:tgtEl>
                          <p:spTgt spid="126"/>
                        </p:tgtEl>
                        <p:attrNameLst>
                          <p:attrName>style.visibility</p:attrName>
                        </p:attrNameLst>
                      </p:cBhvr>
                      <p:to>
                        <p:strVal val="visible"/>
                      </p:to>
                    </p:set>
                    <p:animEffect transition="in" filter="fade">
                      <p:cBhvr>
                        <p:cTn dur="500"/>
                        <p:tgtEl>
                          <p:spTgt spid="126"/>
                        </p:tgtEl>
                      </p:cBhvr>
                    </p:animEffect>
                  </p:childTnLst>
                </p:cTn>
              </p:par>
            </p:tnLst>
          </p:tmpl>
        </p:tmplLst>
      </p:bldP>
      <p:bldP spid="127" grpId="0" build="p">
        <p:tmplLst>
          <p:tmpl lvl="1">
            <p:tnLst>
              <p:par>
                <p:cTn presetID="10" presetClass="entr" presetSubtype="0" fill="hold" nodeType="clickEffect">
                  <p:stCondLst>
                    <p:cond delay="0"/>
                  </p:stCondLst>
                  <p:childTnLst>
                    <p:set>
                      <p:cBhvr>
                        <p:cTn dur="1" fill="hold">
                          <p:stCondLst>
                            <p:cond delay="0"/>
                          </p:stCondLst>
                        </p:cTn>
                        <p:tgtEl>
                          <p:spTgt spid="127"/>
                        </p:tgtEl>
                        <p:attrNameLst>
                          <p:attrName>style.visibility</p:attrName>
                        </p:attrNameLst>
                      </p:cBhvr>
                      <p:to>
                        <p:strVal val="visible"/>
                      </p:to>
                    </p:set>
                    <p:animEffect transition="in" filter="fade">
                      <p:cBhvr>
                        <p:cTn dur="500"/>
                        <p:tgtEl>
                          <p:spTgt spid="127"/>
                        </p:tgtEl>
                      </p:cBhvr>
                    </p:animEffect>
                  </p:childTnLst>
                </p:cTn>
              </p:par>
            </p:tnLst>
          </p:tmpl>
        </p:tmplLst>
      </p:bldP>
      <p:bldP spid="128" grpId="0" build="p">
        <p:tmplLst>
          <p:tmpl lvl="1">
            <p:tnLst>
              <p:par>
                <p:cTn presetID="10" presetClass="entr" presetSubtype="0" fill="hold" nodeType="clickEffect">
                  <p:stCondLst>
                    <p:cond delay="0"/>
                  </p:stCondLst>
                  <p:childTnLst>
                    <p:set>
                      <p:cBhvr>
                        <p:cTn dur="1" fill="hold">
                          <p:stCondLst>
                            <p:cond delay="0"/>
                          </p:stCondLst>
                        </p:cTn>
                        <p:tgtEl>
                          <p:spTgt spid="128"/>
                        </p:tgtEl>
                        <p:attrNameLst>
                          <p:attrName>style.visibility</p:attrName>
                        </p:attrNameLst>
                      </p:cBhvr>
                      <p:to>
                        <p:strVal val="visible"/>
                      </p:to>
                    </p:set>
                    <p:animEffect transition="in" filter="fade">
                      <p:cBhvr>
                        <p:cTn dur="500"/>
                        <p:tgtEl>
                          <p:spTgt spid="12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خريطة ذهنية">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sp>
        <p:nvSpPr>
          <p:cNvPr id="59" name="Text Placeholder 68"/>
          <p:cNvSpPr>
            <a:spLocks noGrp="1"/>
          </p:cNvSpPr>
          <p:nvPr>
            <p:ph type="body" sz="quarter" idx="28" hasCustomPrompt="1"/>
          </p:nvPr>
        </p:nvSpPr>
        <p:spPr>
          <a:xfrm>
            <a:off x="3446160" y="1508900"/>
            <a:ext cx="2265363" cy="525829"/>
          </a:xfrm>
          <a:prstGeom prst="rect">
            <a:avLst/>
          </a:prstGeom>
          <a:solidFill>
            <a:schemeClr val="accent3"/>
          </a:solidFill>
        </p:spPr>
        <p:txBody>
          <a:bodyPr anchor="ctr">
            <a:noAutofit/>
          </a:bodyPr>
          <a:lstStyle>
            <a:lvl1pPr marL="0" indent="0" algn="ctr">
              <a:buNone/>
              <a:defRPr sz="1800" b="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العنـــوان الأســاسي</a:t>
            </a:r>
            <a:endParaRPr lang="en-US" dirty="0"/>
          </a:p>
        </p:txBody>
      </p:sp>
      <p:sp>
        <p:nvSpPr>
          <p:cNvPr id="60" name="Text Placeholder 68"/>
          <p:cNvSpPr>
            <a:spLocks noGrp="1"/>
          </p:cNvSpPr>
          <p:nvPr>
            <p:ph type="body" sz="quarter" idx="29" hasCustomPrompt="1"/>
          </p:nvPr>
        </p:nvSpPr>
        <p:spPr>
          <a:xfrm>
            <a:off x="2251075" y="2305594"/>
            <a:ext cx="2265363" cy="525829"/>
          </a:xfrm>
          <a:prstGeom prst="rect">
            <a:avLst/>
          </a:prstGeom>
          <a:solidFill>
            <a:schemeClr val="accent2"/>
          </a:solidFill>
        </p:spPr>
        <p:txBody>
          <a:bodyPr anchor="ctr">
            <a:noAutofit/>
          </a:bodyPr>
          <a:lstStyle>
            <a:lvl1pPr marL="0" indent="0" algn="ctr">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a:t>انقــر لإضــافة النـص </a:t>
            </a:r>
            <a:endParaRPr lang="en-US" dirty="0"/>
          </a:p>
        </p:txBody>
      </p:sp>
      <p:sp>
        <p:nvSpPr>
          <p:cNvPr id="61" name="Text Placeholder 68"/>
          <p:cNvSpPr>
            <a:spLocks noGrp="1"/>
          </p:cNvSpPr>
          <p:nvPr>
            <p:ph type="body" sz="quarter" idx="30" hasCustomPrompt="1"/>
          </p:nvPr>
        </p:nvSpPr>
        <p:spPr>
          <a:xfrm>
            <a:off x="4616648" y="2305594"/>
            <a:ext cx="2265363" cy="525829"/>
          </a:xfrm>
          <a:prstGeom prst="rect">
            <a:avLst/>
          </a:prstGeom>
          <a:solidFill>
            <a:schemeClr val="accent1"/>
          </a:solidFill>
        </p:spPr>
        <p:txBody>
          <a:bodyPr anchor="ctr">
            <a:noAutofit/>
          </a:bodyPr>
          <a:lstStyle>
            <a:lvl1pPr marL="0" indent="0" algn="ctr">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انقــر لإضــافة النـص </a:t>
            </a:r>
            <a:endParaRPr lang="en-US" dirty="0"/>
          </a:p>
        </p:txBody>
      </p:sp>
      <p:sp>
        <p:nvSpPr>
          <p:cNvPr id="62" name="Text Placeholder 68"/>
          <p:cNvSpPr>
            <a:spLocks noGrp="1"/>
          </p:cNvSpPr>
          <p:nvPr>
            <p:ph type="body" sz="quarter" idx="31" hasCustomPrompt="1"/>
          </p:nvPr>
        </p:nvSpPr>
        <p:spPr>
          <a:xfrm>
            <a:off x="5831829" y="3108870"/>
            <a:ext cx="2265363" cy="525829"/>
          </a:xfrm>
          <a:prstGeom prst="rect">
            <a:avLst/>
          </a:prstGeom>
          <a:solidFill>
            <a:schemeClr val="accent1"/>
          </a:solidFill>
        </p:spPr>
        <p:txBody>
          <a:bodyPr anchor="ctr">
            <a:noAutofit/>
          </a:bodyPr>
          <a:lstStyle>
            <a:lvl1pPr marL="0" indent="0" algn="ctr">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a:t>انقــر لإضــافة النـص </a:t>
            </a:r>
            <a:endParaRPr lang="en-US" dirty="0"/>
          </a:p>
        </p:txBody>
      </p:sp>
      <p:sp>
        <p:nvSpPr>
          <p:cNvPr id="63" name="Text Placeholder 68"/>
          <p:cNvSpPr>
            <a:spLocks noGrp="1"/>
          </p:cNvSpPr>
          <p:nvPr>
            <p:ph type="body" sz="quarter" idx="32" hasCustomPrompt="1"/>
          </p:nvPr>
        </p:nvSpPr>
        <p:spPr>
          <a:xfrm>
            <a:off x="3438524" y="3108870"/>
            <a:ext cx="2265363" cy="525829"/>
          </a:xfrm>
          <a:prstGeom prst="rect">
            <a:avLst/>
          </a:prstGeom>
          <a:solidFill>
            <a:schemeClr val="accent1"/>
          </a:solidFill>
        </p:spPr>
        <p:txBody>
          <a:bodyPr anchor="ctr">
            <a:noAutofit/>
          </a:bodyPr>
          <a:lstStyle>
            <a:lvl1pPr marL="0" indent="0" algn="ctr">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a:t>انقــر لإضــافة النـص </a:t>
            </a:r>
            <a:endParaRPr lang="en-US" dirty="0"/>
          </a:p>
        </p:txBody>
      </p:sp>
      <p:sp>
        <p:nvSpPr>
          <p:cNvPr id="64" name="Text Placeholder 68"/>
          <p:cNvSpPr>
            <a:spLocks noGrp="1"/>
          </p:cNvSpPr>
          <p:nvPr>
            <p:ph type="body" sz="quarter" idx="33" hasCustomPrompt="1"/>
          </p:nvPr>
        </p:nvSpPr>
        <p:spPr>
          <a:xfrm>
            <a:off x="1043608" y="3108870"/>
            <a:ext cx="2265363" cy="525829"/>
          </a:xfrm>
          <a:prstGeom prst="rect">
            <a:avLst/>
          </a:prstGeom>
          <a:solidFill>
            <a:schemeClr val="accent2"/>
          </a:solidFill>
        </p:spPr>
        <p:txBody>
          <a:bodyPr anchor="ctr">
            <a:noAutofit/>
          </a:bodyPr>
          <a:lstStyle>
            <a:lvl1pPr marL="0" indent="0" algn="ctr">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a:t>انقــر لإضــافة النـص </a:t>
            </a:r>
            <a:endParaRPr lang="en-US" dirty="0"/>
          </a:p>
        </p:txBody>
      </p:sp>
      <p:sp>
        <p:nvSpPr>
          <p:cNvPr id="65" name="Text Placeholder 68"/>
          <p:cNvSpPr>
            <a:spLocks noGrp="1"/>
          </p:cNvSpPr>
          <p:nvPr>
            <p:ph type="body" sz="quarter" idx="34" hasCustomPrompt="1"/>
          </p:nvPr>
        </p:nvSpPr>
        <p:spPr>
          <a:xfrm>
            <a:off x="5831829" y="3912144"/>
            <a:ext cx="2265363" cy="525829"/>
          </a:xfrm>
          <a:prstGeom prst="rect">
            <a:avLst/>
          </a:prstGeom>
          <a:solidFill>
            <a:schemeClr val="accent1"/>
          </a:solidFill>
        </p:spPr>
        <p:txBody>
          <a:bodyPr anchor="ctr">
            <a:noAutofit/>
          </a:bodyPr>
          <a:lstStyle>
            <a:lvl1pPr marL="0" indent="0" algn="ctr">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a:t>انقــر لإضــافة النـص </a:t>
            </a:r>
            <a:endParaRPr lang="en-US" dirty="0"/>
          </a:p>
        </p:txBody>
      </p:sp>
      <p:sp>
        <p:nvSpPr>
          <p:cNvPr id="66" name="Text Placeholder 68"/>
          <p:cNvSpPr>
            <a:spLocks noGrp="1"/>
          </p:cNvSpPr>
          <p:nvPr>
            <p:ph type="body" sz="quarter" idx="35" hasCustomPrompt="1"/>
          </p:nvPr>
        </p:nvSpPr>
        <p:spPr>
          <a:xfrm>
            <a:off x="3438524" y="3912144"/>
            <a:ext cx="2265363" cy="525829"/>
          </a:xfrm>
          <a:prstGeom prst="rect">
            <a:avLst/>
          </a:prstGeom>
          <a:solidFill>
            <a:schemeClr val="accent1"/>
          </a:solidFill>
        </p:spPr>
        <p:txBody>
          <a:bodyPr anchor="ctr">
            <a:noAutofit/>
          </a:bodyPr>
          <a:lstStyle>
            <a:lvl1pPr marL="0" indent="0" algn="ctr">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a:t>انقــر لإضــافة النـص </a:t>
            </a:r>
            <a:endParaRPr lang="en-US" dirty="0"/>
          </a:p>
        </p:txBody>
      </p:sp>
      <p:sp>
        <p:nvSpPr>
          <p:cNvPr id="67" name="Text Placeholder 68"/>
          <p:cNvSpPr>
            <a:spLocks noGrp="1"/>
          </p:cNvSpPr>
          <p:nvPr>
            <p:ph type="body" sz="quarter" idx="36" hasCustomPrompt="1"/>
          </p:nvPr>
        </p:nvSpPr>
        <p:spPr>
          <a:xfrm>
            <a:off x="1043608" y="3912144"/>
            <a:ext cx="2265363" cy="525829"/>
          </a:xfrm>
          <a:prstGeom prst="rect">
            <a:avLst/>
          </a:prstGeom>
          <a:solidFill>
            <a:schemeClr val="accent2"/>
          </a:solidFill>
        </p:spPr>
        <p:txBody>
          <a:bodyPr anchor="ctr">
            <a:noAutofit/>
          </a:bodyPr>
          <a:lstStyle>
            <a:lvl1pPr marL="0" indent="0" algn="ctr">
              <a:buNone/>
              <a:defRPr sz="16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انقــر لإضــافة النـص </a:t>
            </a:r>
            <a:endParaRPr lang="en-US" dirty="0"/>
          </a:p>
        </p:txBody>
      </p:sp>
      <p:cxnSp>
        <p:nvCxnSpPr>
          <p:cNvPr id="69" name="Elbow Connector 68"/>
          <p:cNvCxnSpPr>
            <a:stCxn id="59" idx="2"/>
            <a:endCxn id="60" idx="0"/>
          </p:cNvCxnSpPr>
          <p:nvPr userDrawn="1"/>
        </p:nvCxnSpPr>
        <p:spPr>
          <a:xfrm rot="5400000">
            <a:off x="3845868" y="1572619"/>
            <a:ext cx="270865" cy="1195085"/>
          </a:xfrm>
          <a:prstGeom prst="bentConnector3">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59" idx="2"/>
            <a:endCxn id="61" idx="0"/>
          </p:cNvCxnSpPr>
          <p:nvPr userDrawn="1"/>
        </p:nvCxnSpPr>
        <p:spPr>
          <a:xfrm rot="16200000" flipH="1">
            <a:off x="5028654" y="1584917"/>
            <a:ext cx="270865" cy="1170488"/>
          </a:xfrm>
          <a:prstGeom prst="bentConnector3">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60" idx="2"/>
            <a:endCxn id="64" idx="0"/>
          </p:cNvCxnSpPr>
          <p:nvPr userDrawn="1"/>
        </p:nvCxnSpPr>
        <p:spPr>
          <a:xfrm rot="5400000">
            <a:off x="2641301" y="2366413"/>
            <a:ext cx="277447" cy="1207467"/>
          </a:xfrm>
          <a:prstGeom prst="bentConnector3">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61" idx="2"/>
            <a:endCxn id="63" idx="0"/>
          </p:cNvCxnSpPr>
          <p:nvPr userDrawn="1"/>
        </p:nvCxnSpPr>
        <p:spPr>
          <a:xfrm rot="5400000">
            <a:off x="5021545" y="2381084"/>
            <a:ext cx="277447" cy="1178124"/>
          </a:xfrm>
          <a:prstGeom prst="bentConnector3">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61" idx="2"/>
            <a:endCxn id="62" idx="0"/>
          </p:cNvCxnSpPr>
          <p:nvPr userDrawn="1"/>
        </p:nvCxnSpPr>
        <p:spPr>
          <a:xfrm rot="16200000" flipH="1">
            <a:off x="6218197" y="2362555"/>
            <a:ext cx="277447" cy="1215181"/>
          </a:xfrm>
          <a:prstGeom prst="bentConnector3">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64" idx="2"/>
            <a:endCxn id="67" idx="0"/>
          </p:cNvCxnSpPr>
          <p:nvPr userDrawn="1"/>
        </p:nvCxnSpPr>
        <p:spPr>
          <a:xfrm>
            <a:off x="2176290" y="3634699"/>
            <a:ext cx="0" cy="277445"/>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4575797" y="3634699"/>
            <a:ext cx="0" cy="277445"/>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a:off x="6964511" y="3634699"/>
            <a:ext cx="0" cy="277445"/>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159950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شريحة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grpSp>
        <p:nvGrpSpPr>
          <p:cNvPr id="45" name="Group 4"/>
          <p:cNvGrpSpPr>
            <a:grpSpLocks noChangeAspect="1"/>
          </p:cNvGrpSpPr>
          <p:nvPr userDrawn="1"/>
        </p:nvGrpSpPr>
        <p:grpSpPr bwMode="auto">
          <a:xfrm flipH="1">
            <a:off x="578250" y="1563638"/>
            <a:ext cx="3781116" cy="1252764"/>
            <a:chOff x="1390" y="1127"/>
            <a:chExt cx="2982" cy="988"/>
          </a:xfrm>
        </p:grpSpPr>
        <p:sp>
          <p:nvSpPr>
            <p:cNvPr id="46" name="Freeform 5"/>
            <p:cNvSpPr>
              <a:spLocks/>
            </p:cNvSpPr>
            <p:nvPr userDrawn="1"/>
          </p:nvSpPr>
          <p:spPr bwMode="auto">
            <a:xfrm>
              <a:off x="1390" y="1127"/>
              <a:ext cx="578" cy="988"/>
            </a:xfrm>
            <a:custGeom>
              <a:avLst/>
              <a:gdLst>
                <a:gd name="T0" fmla="*/ 122 w 244"/>
                <a:gd name="T1" fmla="*/ 0 h 415"/>
                <a:gd name="T2" fmla="*/ 0 w 244"/>
                <a:gd name="T3" fmla="*/ 122 h 415"/>
                <a:gd name="T4" fmla="*/ 27 w 244"/>
                <a:gd name="T5" fmla="*/ 198 h 415"/>
                <a:gd name="T6" fmla="*/ 244 w 244"/>
                <a:gd name="T7" fmla="*/ 415 h 415"/>
                <a:gd name="T8" fmla="*/ 244 w 244"/>
                <a:gd name="T9" fmla="*/ 122 h 415"/>
                <a:gd name="T10" fmla="*/ 122 w 244"/>
                <a:gd name="T11" fmla="*/ 0 h 415"/>
              </a:gdLst>
              <a:ahLst/>
              <a:cxnLst>
                <a:cxn ang="0">
                  <a:pos x="T0" y="T1"/>
                </a:cxn>
                <a:cxn ang="0">
                  <a:pos x="T2" y="T3"/>
                </a:cxn>
                <a:cxn ang="0">
                  <a:pos x="T4" y="T5"/>
                </a:cxn>
                <a:cxn ang="0">
                  <a:pos x="T6" y="T7"/>
                </a:cxn>
                <a:cxn ang="0">
                  <a:pos x="T8" y="T9"/>
                </a:cxn>
                <a:cxn ang="0">
                  <a:pos x="T10" y="T11"/>
                </a:cxn>
              </a:cxnLst>
              <a:rect l="0" t="0" r="r" b="b"/>
              <a:pathLst>
                <a:path w="244" h="415">
                  <a:moveTo>
                    <a:pt x="122" y="0"/>
                  </a:moveTo>
                  <a:cubicBezTo>
                    <a:pt x="55" y="0"/>
                    <a:pt x="0" y="55"/>
                    <a:pt x="0" y="122"/>
                  </a:cubicBezTo>
                  <a:cubicBezTo>
                    <a:pt x="0" y="150"/>
                    <a:pt x="10" y="176"/>
                    <a:pt x="27" y="198"/>
                  </a:cubicBezTo>
                  <a:cubicBezTo>
                    <a:pt x="32" y="204"/>
                    <a:pt x="181" y="352"/>
                    <a:pt x="244" y="415"/>
                  </a:cubicBezTo>
                  <a:cubicBezTo>
                    <a:pt x="244" y="122"/>
                    <a:pt x="244" y="122"/>
                    <a:pt x="244" y="122"/>
                  </a:cubicBezTo>
                  <a:cubicBezTo>
                    <a:pt x="244" y="55"/>
                    <a:pt x="189" y="0"/>
                    <a:pt x="122" y="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7" name="Freeform 6"/>
            <p:cNvSpPr>
              <a:spLocks/>
            </p:cNvSpPr>
            <p:nvPr userDrawn="1"/>
          </p:nvSpPr>
          <p:spPr bwMode="auto">
            <a:xfrm>
              <a:off x="1990" y="1596"/>
              <a:ext cx="2382" cy="519"/>
            </a:xfrm>
            <a:custGeom>
              <a:avLst/>
              <a:gdLst>
                <a:gd name="T0" fmla="*/ 1003 w 1006"/>
                <a:gd name="T1" fmla="*/ 108 h 218"/>
                <a:gd name="T2" fmla="*/ 1003 w 1006"/>
                <a:gd name="T3" fmla="*/ 108 h 218"/>
                <a:gd name="T4" fmla="*/ 1001 w 1006"/>
                <a:gd name="T5" fmla="*/ 107 h 218"/>
                <a:gd name="T6" fmla="*/ 898 w 1006"/>
                <a:gd name="T7" fmla="*/ 0 h 218"/>
                <a:gd name="T8" fmla="*/ 0 w 1006"/>
                <a:gd name="T9" fmla="*/ 0 h 218"/>
                <a:gd name="T10" fmla="*/ 0 w 1006"/>
                <a:gd name="T11" fmla="*/ 218 h 218"/>
                <a:gd name="T12" fmla="*/ 218 w 1006"/>
                <a:gd name="T13" fmla="*/ 218 h 218"/>
                <a:gd name="T14" fmla="*/ 898 w 1006"/>
                <a:gd name="T15" fmla="*/ 218 h 218"/>
                <a:gd name="T16" fmla="*/ 911 w 1006"/>
                <a:gd name="T17" fmla="*/ 205 h 218"/>
                <a:gd name="T18" fmla="*/ 1003 w 1006"/>
                <a:gd name="T19" fmla="*/ 117 h 218"/>
                <a:gd name="T20" fmla="*/ 1003 w 1006"/>
                <a:gd name="T21"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6" h="218">
                  <a:moveTo>
                    <a:pt x="1003" y="108"/>
                  </a:moveTo>
                  <a:cubicBezTo>
                    <a:pt x="1003" y="108"/>
                    <a:pt x="1003" y="108"/>
                    <a:pt x="1003" y="108"/>
                  </a:cubicBezTo>
                  <a:cubicBezTo>
                    <a:pt x="1001" y="107"/>
                    <a:pt x="1001" y="107"/>
                    <a:pt x="1001" y="107"/>
                  </a:cubicBezTo>
                  <a:cubicBezTo>
                    <a:pt x="898" y="0"/>
                    <a:pt x="898" y="0"/>
                    <a:pt x="898" y="0"/>
                  </a:cubicBezTo>
                  <a:cubicBezTo>
                    <a:pt x="0" y="0"/>
                    <a:pt x="0" y="0"/>
                    <a:pt x="0" y="0"/>
                  </a:cubicBezTo>
                  <a:cubicBezTo>
                    <a:pt x="0" y="218"/>
                    <a:pt x="0" y="218"/>
                    <a:pt x="0" y="218"/>
                  </a:cubicBezTo>
                  <a:cubicBezTo>
                    <a:pt x="218" y="218"/>
                    <a:pt x="218" y="218"/>
                    <a:pt x="218" y="218"/>
                  </a:cubicBezTo>
                  <a:cubicBezTo>
                    <a:pt x="898" y="218"/>
                    <a:pt x="898" y="218"/>
                    <a:pt x="898" y="218"/>
                  </a:cubicBezTo>
                  <a:cubicBezTo>
                    <a:pt x="911" y="205"/>
                    <a:pt x="911" y="205"/>
                    <a:pt x="911" y="205"/>
                  </a:cubicBezTo>
                  <a:cubicBezTo>
                    <a:pt x="1003" y="117"/>
                    <a:pt x="1003" y="117"/>
                    <a:pt x="1003" y="117"/>
                  </a:cubicBezTo>
                  <a:cubicBezTo>
                    <a:pt x="1006" y="114"/>
                    <a:pt x="1006" y="111"/>
                    <a:pt x="1003" y="10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48" name="Freeform 7"/>
            <p:cNvSpPr>
              <a:spLocks/>
            </p:cNvSpPr>
            <p:nvPr userDrawn="1"/>
          </p:nvSpPr>
          <p:spPr bwMode="auto">
            <a:xfrm>
              <a:off x="1990" y="1596"/>
              <a:ext cx="516" cy="519"/>
            </a:xfrm>
            <a:custGeom>
              <a:avLst/>
              <a:gdLst>
                <a:gd name="T0" fmla="*/ 516 w 516"/>
                <a:gd name="T1" fmla="*/ 519 h 519"/>
                <a:gd name="T2" fmla="*/ 0 w 516"/>
                <a:gd name="T3" fmla="*/ 519 h 519"/>
                <a:gd name="T4" fmla="*/ 0 w 516"/>
                <a:gd name="T5" fmla="*/ 0 h 519"/>
                <a:gd name="T6" fmla="*/ 516 w 516"/>
                <a:gd name="T7" fmla="*/ 519 h 519"/>
              </a:gdLst>
              <a:ahLst/>
              <a:cxnLst>
                <a:cxn ang="0">
                  <a:pos x="T0" y="T1"/>
                </a:cxn>
                <a:cxn ang="0">
                  <a:pos x="T2" y="T3"/>
                </a:cxn>
                <a:cxn ang="0">
                  <a:pos x="T4" y="T5"/>
                </a:cxn>
                <a:cxn ang="0">
                  <a:pos x="T6" y="T7"/>
                </a:cxn>
              </a:cxnLst>
              <a:rect l="0" t="0" r="r" b="b"/>
              <a:pathLst>
                <a:path w="516" h="519">
                  <a:moveTo>
                    <a:pt x="516" y="519"/>
                  </a:moveTo>
                  <a:lnTo>
                    <a:pt x="0" y="519"/>
                  </a:lnTo>
                  <a:lnTo>
                    <a:pt x="0" y="0"/>
                  </a:lnTo>
                  <a:lnTo>
                    <a:pt x="516" y="519"/>
                  </a:ln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49" name="Text Placeholder 68"/>
          <p:cNvSpPr>
            <a:spLocks noGrp="1"/>
          </p:cNvSpPr>
          <p:nvPr>
            <p:ph type="body" sz="quarter" idx="24" hasCustomPrompt="1"/>
          </p:nvPr>
        </p:nvSpPr>
        <p:spPr>
          <a:xfrm flipH="1">
            <a:off x="752186" y="2158321"/>
            <a:ext cx="2844476" cy="658080"/>
          </a:xfrm>
          <a:prstGeom prst="rect">
            <a:avLst/>
          </a:prstGeom>
        </p:spPr>
        <p:txBody>
          <a:bodyPr anchor="ctr">
            <a:noAutofit/>
          </a:bodyPr>
          <a:lstStyle>
            <a:lvl1pPr marL="0" indent="0" algn="r">
              <a:buNone/>
              <a:defRPr sz="20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a:t>
            </a:r>
          </a:p>
        </p:txBody>
      </p:sp>
      <p:grpSp>
        <p:nvGrpSpPr>
          <p:cNvPr id="50" name="Group 4"/>
          <p:cNvGrpSpPr>
            <a:grpSpLocks noChangeAspect="1"/>
          </p:cNvGrpSpPr>
          <p:nvPr userDrawn="1"/>
        </p:nvGrpSpPr>
        <p:grpSpPr bwMode="auto">
          <a:xfrm flipH="1">
            <a:off x="578250" y="2840359"/>
            <a:ext cx="3781116" cy="1252764"/>
            <a:chOff x="1390" y="1127"/>
            <a:chExt cx="2982" cy="988"/>
          </a:xfrm>
          <a:solidFill>
            <a:schemeClr val="accent1"/>
          </a:solidFill>
        </p:grpSpPr>
        <p:sp>
          <p:nvSpPr>
            <p:cNvPr id="51" name="Freeform 5"/>
            <p:cNvSpPr>
              <a:spLocks/>
            </p:cNvSpPr>
            <p:nvPr userDrawn="1"/>
          </p:nvSpPr>
          <p:spPr bwMode="auto">
            <a:xfrm>
              <a:off x="1390" y="1127"/>
              <a:ext cx="578" cy="988"/>
            </a:xfrm>
            <a:custGeom>
              <a:avLst/>
              <a:gdLst>
                <a:gd name="T0" fmla="*/ 122 w 244"/>
                <a:gd name="T1" fmla="*/ 0 h 415"/>
                <a:gd name="T2" fmla="*/ 0 w 244"/>
                <a:gd name="T3" fmla="*/ 122 h 415"/>
                <a:gd name="T4" fmla="*/ 27 w 244"/>
                <a:gd name="T5" fmla="*/ 198 h 415"/>
                <a:gd name="T6" fmla="*/ 244 w 244"/>
                <a:gd name="T7" fmla="*/ 415 h 415"/>
                <a:gd name="T8" fmla="*/ 244 w 244"/>
                <a:gd name="T9" fmla="*/ 122 h 415"/>
                <a:gd name="T10" fmla="*/ 122 w 244"/>
                <a:gd name="T11" fmla="*/ 0 h 415"/>
              </a:gdLst>
              <a:ahLst/>
              <a:cxnLst>
                <a:cxn ang="0">
                  <a:pos x="T0" y="T1"/>
                </a:cxn>
                <a:cxn ang="0">
                  <a:pos x="T2" y="T3"/>
                </a:cxn>
                <a:cxn ang="0">
                  <a:pos x="T4" y="T5"/>
                </a:cxn>
                <a:cxn ang="0">
                  <a:pos x="T6" y="T7"/>
                </a:cxn>
                <a:cxn ang="0">
                  <a:pos x="T8" y="T9"/>
                </a:cxn>
                <a:cxn ang="0">
                  <a:pos x="T10" y="T11"/>
                </a:cxn>
              </a:cxnLst>
              <a:rect l="0" t="0" r="r" b="b"/>
              <a:pathLst>
                <a:path w="244" h="415">
                  <a:moveTo>
                    <a:pt x="122" y="0"/>
                  </a:moveTo>
                  <a:cubicBezTo>
                    <a:pt x="55" y="0"/>
                    <a:pt x="0" y="55"/>
                    <a:pt x="0" y="122"/>
                  </a:cubicBezTo>
                  <a:cubicBezTo>
                    <a:pt x="0" y="150"/>
                    <a:pt x="10" y="176"/>
                    <a:pt x="27" y="198"/>
                  </a:cubicBezTo>
                  <a:cubicBezTo>
                    <a:pt x="32" y="204"/>
                    <a:pt x="181" y="352"/>
                    <a:pt x="244" y="415"/>
                  </a:cubicBezTo>
                  <a:cubicBezTo>
                    <a:pt x="244" y="122"/>
                    <a:pt x="244" y="122"/>
                    <a:pt x="244" y="122"/>
                  </a:cubicBezTo>
                  <a:cubicBezTo>
                    <a:pt x="244" y="55"/>
                    <a:pt x="189" y="0"/>
                    <a:pt x="122"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2" name="Freeform 6"/>
            <p:cNvSpPr>
              <a:spLocks/>
            </p:cNvSpPr>
            <p:nvPr userDrawn="1"/>
          </p:nvSpPr>
          <p:spPr bwMode="auto">
            <a:xfrm>
              <a:off x="1990" y="1596"/>
              <a:ext cx="2382" cy="519"/>
            </a:xfrm>
            <a:custGeom>
              <a:avLst/>
              <a:gdLst>
                <a:gd name="T0" fmla="*/ 1003 w 1006"/>
                <a:gd name="T1" fmla="*/ 108 h 218"/>
                <a:gd name="T2" fmla="*/ 1003 w 1006"/>
                <a:gd name="T3" fmla="*/ 108 h 218"/>
                <a:gd name="T4" fmla="*/ 1001 w 1006"/>
                <a:gd name="T5" fmla="*/ 107 h 218"/>
                <a:gd name="T6" fmla="*/ 898 w 1006"/>
                <a:gd name="T7" fmla="*/ 0 h 218"/>
                <a:gd name="T8" fmla="*/ 0 w 1006"/>
                <a:gd name="T9" fmla="*/ 0 h 218"/>
                <a:gd name="T10" fmla="*/ 0 w 1006"/>
                <a:gd name="T11" fmla="*/ 218 h 218"/>
                <a:gd name="T12" fmla="*/ 218 w 1006"/>
                <a:gd name="T13" fmla="*/ 218 h 218"/>
                <a:gd name="T14" fmla="*/ 898 w 1006"/>
                <a:gd name="T15" fmla="*/ 218 h 218"/>
                <a:gd name="T16" fmla="*/ 911 w 1006"/>
                <a:gd name="T17" fmla="*/ 205 h 218"/>
                <a:gd name="T18" fmla="*/ 1003 w 1006"/>
                <a:gd name="T19" fmla="*/ 117 h 218"/>
                <a:gd name="T20" fmla="*/ 1003 w 1006"/>
                <a:gd name="T21"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6" h="218">
                  <a:moveTo>
                    <a:pt x="1003" y="108"/>
                  </a:moveTo>
                  <a:cubicBezTo>
                    <a:pt x="1003" y="108"/>
                    <a:pt x="1003" y="108"/>
                    <a:pt x="1003" y="108"/>
                  </a:cubicBezTo>
                  <a:cubicBezTo>
                    <a:pt x="1001" y="107"/>
                    <a:pt x="1001" y="107"/>
                    <a:pt x="1001" y="107"/>
                  </a:cubicBezTo>
                  <a:cubicBezTo>
                    <a:pt x="898" y="0"/>
                    <a:pt x="898" y="0"/>
                    <a:pt x="898" y="0"/>
                  </a:cubicBezTo>
                  <a:cubicBezTo>
                    <a:pt x="0" y="0"/>
                    <a:pt x="0" y="0"/>
                    <a:pt x="0" y="0"/>
                  </a:cubicBezTo>
                  <a:cubicBezTo>
                    <a:pt x="0" y="218"/>
                    <a:pt x="0" y="218"/>
                    <a:pt x="0" y="218"/>
                  </a:cubicBezTo>
                  <a:cubicBezTo>
                    <a:pt x="218" y="218"/>
                    <a:pt x="218" y="218"/>
                    <a:pt x="218" y="218"/>
                  </a:cubicBezTo>
                  <a:cubicBezTo>
                    <a:pt x="898" y="218"/>
                    <a:pt x="898" y="218"/>
                    <a:pt x="898" y="218"/>
                  </a:cubicBezTo>
                  <a:cubicBezTo>
                    <a:pt x="911" y="205"/>
                    <a:pt x="911" y="205"/>
                    <a:pt x="911" y="205"/>
                  </a:cubicBezTo>
                  <a:cubicBezTo>
                    <a:pt x="1003" y="117"/>
                    <a:pt x="1003" y="117"/>
                    <a:pt x="1003" y="117"/>
                  </a:cubicBezTo>
                  <a:cubicBezTo>
                    <a:pt x="1006" y="114"/>
                    <a:pt x="1006" y="111"/>
                    <a:pt x="1003" y="108"/>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3" name="Freeform 7"/>
            <p:cNvSpPr>
              <a:spLocks/>
            </p:cNvSpPr>
            <p:nvPr userDrawn="1"/>
          </p:nvSpPr>
          <p:spPr bwMode="auto">
            <a:xfrm>
              <a:off x="1990" y="1596"/>
              <a:ext cx="516" cy="519"/>
            </a:xfrm>
            <a:custGeom>
              <a:avLst/>
              <a:gdLst>
                <a:gd name="T0" fmla="*/ 516 w 516"/>
                <a:gd name="T1" fmla="*/ 519 h 519"/>
                <a:gd name="T2" fmla="*/ 0 w 516"/>
                <a:gd name="T3" fmla="*/ 519 h 519"/>
                <a:gd name="T4" fmla="*/ 0 w 516"/>
                <a:gd name="T5" fmla="*/ 0 h 519"/>
                <a:gd name="T6" fmla="*/ 516 w 516"/>
                <a:gd name="T7" fmla="*/ 519 h 519"/>
              </a:gdLst>
              <a:ahLst/>
              <a:cxnLst>
                <a:cxn ang="0">
                  <a:pos x="T0" y="T1"/>
                </a:cxn>
                <a:cxn ang="0">
                  <a:pos x="T2" y="T3"/>
                </a:cxn>
                <a:cxn ang="0">
                  <a:pos x="T4" y="T5"/>
                </a:cxn>
                <a:cxn ang="0">
                  <a:pos x="T6" y="T7"/>
                </a:cxn>
              </a:cxnLst>
              <a:rect l="0" t="0" r="r" b="b"/>
              <a:pathLst>
                <a:path w="516" h="519">
                  <a:moveTo>
                    <a:pt x="516" y="519"/>
                  </a:moveTo>
                  <a:lnTo>
                    <a:pt x="0" y="519"/>
                  </a:lnTo>
                  <a:lnTo>
                    <a:pt x="0" y="0"/>
                  </a:lnTo>
                  <a:lnTo>
                    <a:pt x="516" y="519"/>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grpSp>
        <p:nvGrpSpPr>
          <p:cNvPr id="54" name="Group 4"/>
          <p:cNvGrpSpPr>
            <a:grpSpLocks noChangeAspect="1"/>
          </p:cNvGrpSpPr>
          <p:nvPr userDrawn="1"/>
        </p:nvGrpSpPr>
        <p:grpSpPr bwMode="auto">
          <a:xfrm flipH="1">
            <a:off x="4610698" y="1563638"/>
            <a:ext cx="3781116" cy="1252764"/>
            <a:chOff x="1390" y="1127"/>
            <a:chExt cx="2982" cy="988"/>
          </a:xfrm>
          <a:solidFill>
            <a:schemeClr val="accent5"/>
          </a:solidFill>
        </p:grpSpPr>
        <p:sp>
          <p:nvSpPr>
            <p:cNvPr id="55" name="Freeform 5"/>
            <p:cNvSpPr>
              <a:spLocks/>
            </p:cNvSpPr>
            <p:nvPr userDrawn="1"/>
          </p:nvSpPr>
          <p:spPr bwMode="auto">
            <a:xfrm>
              <a:off x="1390" y="1127"/>
              <a:ext cx="578" cy="988"/>
            </a:xfrm>
            <a:custGeom>
              <a:avLst/>
              <a:gdLst>
                <a:gd name="T0" fmla="*/ 122 w 244"/>
                <a:gd name="T1" fmla="*/ 0 h 415"/>
                <a:gd name="T2" fmla="*/ 0 w 244"/>
                <a:gd name="T3" fmla="*/ 122 h 415"/>
                <a:gd name="T4" fmla="*/ 27 w 244"/>
                <a:gd name="T5" fmla="*/ 198 h 415"/>
                <a:gd name="T6" fmla="*/ 244 w 244"/>
                <a:gd name="T7" fmla="*/ 415 h 415"/>
                <a:gd name="T8" fmla="*/ 244 w 244"/>
                <a:gd name="T9" fmla="*/ 122 h 415"/>
                <a:gd name="T10" fmla="*/ 122 w 244"/>
                <a:gd name="T11" fmla="*/ 0 h 415"/>
              </a:gdLst>
              <a:ahLst/>
              <a:cxnLst>
                <a:cxn ang="0">
                  <a:pos x="T0" y="T1"/>
                </a:cxn>
                <a:cxn ang="0">
                  <a:pos x="T2" y="T3"/>
                </a:cxn>
                <a:cxn ang="0">
                  <a:pos x="T4" y="T5"/>
                </a:cxn>
                <a:cxn ang="0">
                  <a:pos x="T6" y="T7"/>
                </a:cxn>
                <a:cxn ang="0">
                  <a:pos x="T8" y="T9"/>
                </a:cxn>
                <a:cxn ang="0">
                  <a:pos x="T10" y="T11"/>
                </a:cxn>
              </a:cxnLst>
              <a:rect l="0" t="0" r="r" b="b"/>
              <a:pathLst>
                <a:path w="244" h="415">
                  <a:moveTo>
                    <a:pt x="122" y="0"/>
                  </a:moveTo>
                  <a:cubicBezTo>
                    <a:pt x="55" y="0"/>
                    <a:pt x="0" y="55"/>
                    <a:pt x="0" y="122"/>
                  </a:cubicBezTo>
                  <a:cubicBezTo>
                    <a:pt x="0" y="150"/>
                    <a:pt x="10" y="176"/>
                    <a:pt x="27" y="198"/>
                  </a:cubicBezTo>
                  <a:cubicBezTo>
                    <a:pt x="32" y="204"/>
                    <a:pt x="181" y="352"/>
                    <a:pt x="244" y="415"/>
                  </a:cubicBezTo>
                  <a:cubicBezTo>
                    <a:pt x="244" y="122"/>
                    <a:pt x="244" y="122"/>
                    <a:pt x="244" y="122"/>
                  </a:cubicBezTo>
                  <a:cubicBezTo>
                    <a:pt x="244" y="55"/>
                    <a:pt x="189" y="0"/>
                    <a:pt x="122" y="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6" name="Freeform 6"/>
            <p:cNvSpPr>
              <a:spLocks/>
            </p:cNvSpPr>
            <p:nvPr userDrawn="1"/>
          </p:nvSpPr>
          <p:spPr bwMode="auto">
            <a:xfrm>
              <a:off x="1990" y="1596"/>
              <a:ext cx="2382" cy="519"/>
            </a:xfrm>
            <a:custGeom>
              <a:avLst/>
              <a:gdLst>
                <a:gd name="T0" fmla="*/ 1003 w 1006"/>
                <a:gd name="T1" fmla="*/ 108 h 218"/>
                <a:gd name="T2" fmla="*/ 1003 w 1006"/>
                <a:gd name="T3" fmla="*/ 108 h 218"/>
                <a:gd name="T4" fmla="*/ 1001 w 1006"/>
                <a:gd name="T5" fmla="*/ 107 h 218"/>
                <a:gd name="T6" fmla="*/ 898 w 1006"/>
                <a:gd name="T7" fmla="*/ 0 h 218"/>
                <a:gd name="T8" fmla="*/ 0 w 1006"/>
                <a:gd name="T9" fmla="*/ 0 h 218"/>
                <a:gd name="T10" fmla="*/ 0 w 1006"/>
                <a:gd name="T11" fmla="*/ 218 h 218"/>
                <a:gd name="T12" fmla="*/ 218 w 1006"/>
                <a:gd name="T13" fmla="*/ 218 h 218"/>
                <a:gd name="T14" fmla="*/ 898 w 1006"/>
                <a:gd name="T15" fmla="*/ 218 h 218"/>
                <a:gd name="T16" fmla="*/ 911 w 1006"/>
                <a:gd name="T17" fmla="*/ 205 h 218"/>
                <a:gd name="T18" fmla="*/ 1003 w 1006"/>
                <a:gd name="T19" fmla="*/ 117 h 218"/>
                <a:gd name="T20" fmla="*/ 1003 w 1006"/>
                <a:gd name="T21"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6" h="218">
                  <a:moveTo>
                    <a:pt x="1003" y="108"/>
                  </a:moveTo>
                  <a:cubicBezTo>
                    <a:pt x="1003" y="108"/>
                    <a:pt x="1003" y="108"/>
                    <a:pt x="1003" y="108"/>
                  </a:cubicBezTo>
                  <a:cubicBezTo>
                    <a:pt x="1001" y="107"/>
                    <a:pt x="1001" y="107"/>
                    <a:pt x="1001" y="107"/>
                  </a:cubicBezTo>
                  <a:cubicBezTo>
                    <a:pt x="898" y="0"/>
                    <a:pt x="898" y="0"/>
                    <a:pt x="898" y="0"/>
                  </a:cubicBezTo>
                  <a:cubicBezTo>
                    <a:pt x="0" y="0"/>
                    <a:pt x="0" y="0"/>
                    <a:pt x="0" y="0"/>
                  </a:cubicBezTo>
                  <a:cubicBezTo>
                    <a:pt x="0" y="218"/>
                    <a:pt x="0" y="218"/>
                    <a:pt x="0" y="218"/>
                  </a:cubicBezTo>
                  <a:cubicBezTo>
                    <a:pt x="218" y="218"/>
                    <a:pt x="218" y="218"/>
                    <a:pt x="218" y="218"/>
                  </a:cubicBezTo>
                  <a:cubicBezTo>
                    <a:pt x="898" y="218"/>
                    <a:pt x="898" y="218"/>
                    <a:pt x="898" y="218"/>
                  </a:cubicBezTo>
                  <a:cubicBezTo>
                    <a:pt x="911" y="205"/>
                    <a:pt x="911" y="205"/>
                    <a:pt x="911" y="205"/>
                  </a:cubicBezTo>
                  <a:cubicBezTo>
                    <a:pt x="1003" y="117"/>
                    <a:pt x="1003" y="117"/>
                    <a:pt x="1003" y="117"/>
                  </a:cubicBezTo>
                  <a:cubicBezTo>
                    <a:pt x="1006" y="114"/>
                    <a:pt x="1006" y="111"/>
                    <a:pt x="1003" y="10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57" name="Freeform 7"/>
            <p:cNvSpPr>
              <a:spLocks/>
            </p:cNvSpPr>
            <p:nvPr userDrawn="1"/>
          </p:nvSpPr>
          <p:spPr bwMode="auto">
            <a:xfrm>
              <a:off x="1990" y="1596"/>
              <a:ext cx="516" cy="519"/>
            </a:xfrm>
            <a:custGeom>
              <a:avLst/>
              <a:gdLst>
                <a:gd name="T0" fmla="*/ 516 w 516"/>
                <a:gd name="T1" fmla="*/ 519 h 519"/>
                <a:gd name="T2" fmla="*/ 0 w 516"/>
                <a:gd name="T3" fmla="*/ 519 h 519"/>
                <a:gd name="T4" fmla="*/ 0 w 516"/>
                <a:gd name="T5" fmla="*/ 0 h 519"/>
                <a:gd name="T6" fmla="*/ 516 w 516"/>
                <a:gd name="T7" fmla="*/ 519 h 519"/>
              </a:gdLst>
              <a:ahLst/>
              <a:cxnLst>
                <a:cxn ang="0">
                  <a:pos x="T0" y="T1"/>
                </a:cxn>
                <a:cxn ang="0">
                  <a:pos x="T2" y="T3"/>
                </a:cxn>
                <a:cxn ang="0">
                  <a:pos x="T4" y="T5"/>
                </a:cxn>
                <a:cxn ang="0">
                  <a:pos x="T6" y="T7"/>
                </a:cxn>
              </a:cxnLst>
              <a:rect l="0" t="0" r="r" b="b"/>
              <a:pathLst>
                <a:path w="516" h="519">
                  <a:moveTo>
                    <a:pt x="516" y="519"/>
                  </a:moveTo>
                  <a:lnTo>
                    <a:pt x="0" y="519"/>
                  </a:lnTo>
                  <a:lnTo>
                    <a:pt x="0" y="0"/>
                  </a:lnTo>
                  <a:lnTo>
                    <a:pt x="516" y="519"/>
                  </a:lnTo>
                  <a:close/>
                </a:path>
              </a:pathLst>
            </a:custGeom>
            <a:solidFill>
              <a:schemeClr val="accent4">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grpSp>
        <p:nvGrpSpPr>
          <p:cNvPr id="82" name="Group 4"/>
          <p:cNvGrpSpPr>
            <a:grpSpLocks noChangeAspect="1"/>
          </p:cNvGrpSpPr>
          <p:nvPr userDrawn="1"/>
        </p:nvGrpSpPr>
        <p:grpSpPr bwMode="auto">
          <a:xfrm flipH="1">
            <a:off x="4610698" y="2840359"/>
            <a:ext cx="3781116" cy="1252764"/>
            <a:chOff x="1390" y="1127"/>
            <a:chExt cx="2982" cy="988"/>
          </a:xfrm>
          <a:solidFill>
            <a:schemeClr val="accent6"/>
          </a:solidFill>
        </p:grpSpPr>
        <p:sp>
          <p:nvSpPr>
            <p:cNvPr id="83" name="Freeform 5"/>
            <p:cNvSpPr>
              <a:spLocks/>
            </p:cNvSpPr>
            <p:nvPr userDrawn="1"/>
          </p:nvSpPr>
          <p:spPr bwMode="auto">
            <a:xfrm>
              <a:off x="1390" y="1127"/>
              <a:ext cx="578" cy="988"/>
            </a:xfrm>
            <a:custGeom>
              <a:avLst/>
              <a:gdLst>
                <a:gd name="T0" fmla="*/ 122 w 244"/>
                <a:gd name="T1" fmla="*/ 0 h 415"/>
                <a:gd name="T2" fmla="*/ 0 w 244"/>
                <a:gd name="T3" fmla="*/ 122 h 415"/>
                <a:gd name="T4" fmla="*/ 27 w 244"/>
                <a:gd name="T5" fmla="*/ 198 h 415"/>
                <a:gd name="T6" fmla="*/ 244 w 244"/>
                <a:gd name="T7" fmla="*/ 415 h 415"/>
                <a:gd name="T8" fmla="*/ 244 w 244"/>
                <a:gd name="T9" fmla="*/ 122 h 415"/>
                <a:gd name="T10" fmla="*/ 122 w 244"/>
                <a:gd name="T11" fmla="*/ 0 h 415"/>
              </a:gdLst>
              <a:ahLst/>
              <a:cxnLst>
                <a:cxn ang="0">
                  <a:pos x="T0" y="T1"/>
                </a:cxn>
                <a:cxn ang="0">
                  <a:pos x="T2" y="T3"/>
                </a:cxn>
                <a:cxn ang="0">
                  <a:pos x="T4" y="T5"/>
                </a:cxn>
                <a:cxn ang="0">
                  <a:pos x="T6" y="T7"/>
                </a:cxn>
                <a:cxn ang="0">
                  <a:pos x="T8" y="T9"/>
                </a:cxn>
                <a:cxn ang="0">
                  <a:pos x="T10" y="T11"/>
                </a:cxn>
              </a:cxnLst>
              <a:rect l="0" t="0" r="r" b="b"/>
              <a:pathLst>
                <a:path w="244" h="415">
                  <a:moveTo>
                    <a:pt x="122" y="0"/>
                  </a:moveTo>
                  <a:cubicBezTo>
                    <a:pt x="55" y="0"/>
                    <a:pt x="0" y="55"/>
                    <a:pt x="0" y="122"/>
                  </a:cubicBezTo>
                  <a:cubicBezTo>
                    <a:pt x="0" y="150"/>
                    <a:pt x="10" y="176"/>
                    <a:pt x="27" y="198"/>
                  </a:cubicBezTo>
                  <a:cubicBezTo>
                    <a:pt x="32" y="204"/>
                    <a:pt x="181" y="352"/>
                    <a:pt x="244" y="415"/>
                  </a:cubicBezTo>
                  <a:cubicBezTo>
                    <a:pt x="244" y="122"/>
                    <a:pt x="244" y="122"/>
                    <a:pt x="244" y="122"/>
                  </a:cubicBezTo>
                  <a:cubicBezTo>
                    <a:pt x="244" y="55"/>
                    <a:pt x="189" y="0"/>
                    <a:pt x="122" y="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4" name="Freeform 6"/>
            <p:cNvSpPr>
              <a:spLocks/>
            </p:cNvSpPr>
            <p:nvPr userDrawn="1"/>
          </p:nvSpPr>
          <p:spPr bwMode="auto">
            <a:xfrm>
              <a:off x="1990" y="1596"/>
              <a:ext cx="2382" cy="519"/>
            </a:xfrm>
            <a:custGeom>
              <a:avLst/>
              <a:gdLst>
                <a:gd name="T0" fmla="*/ 1003 w 1006"/>
                <a:gd name="T1" fmla="*/ 108 h 218"/>
                <a:gd name="T2" fmla="*/ 1003 w 1006"/>
                <a:gd name="T3" fmla="*/ 108 h 218"/>
                <a:gd name="T4" fmla="*/ 1001 w 1006"/>
                <a:gd name="T5" fmla="*/ 107 h 218"/>
                <a:gd name="T6" fmla="*/ 898 w 1006"/>
                <a:gd name="T7" fmla="*/ 0 h 218"/>
                <a:gd name="T8" fmla="*/ 0 w 1006"/>
                <a:gd name="T9" fmla="*/ 0 h 218"/>
                <a:gd name="T10" fmla="*/ 0 w 1006"/>
                <a:gd name="T11" fmla="*/ 218 h 218"/>
                <a:gd name="T12" fmla="*/ 218 w 1006"/>
                <a:gd name="T13" fmla="*/ 218 h 218"/>
                <a:gd name="T14" fmla="*/ 898 w 1006"/>
                <a:gd name="T15" fmla="*/ 218 h 218"/>
                <a:gd name="T16" fmla="*/ 911 w 1006"/>
                <a:gd name="T17" fmla="*/ 205 h 218"/>
                <a:gd name="T18" fmla="*/ 1003 w 1006"/>
                <a:gd name="T19" fmla="*/ 117 h 218"/>
                <a:gd name="T20" fmla="*/ 1003 w 1006"/>
                <a:gd name="T21"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6" h="218">
                  <a:moveTo>
                    <a:pt x="1003" y="108"/>
                  </a:moveTo>
                  <a:cubicBezTo>
                    <a:pt x="1003" y="108"/>
                    <a:pt x="1003" y="108"/>
                    <a:pt x="1003" y="108"/>
                  </a:cubicBezTo>
                  <a:cubicBezTo>
                    <a:pt x="1001" y="107"/>
                    <a:pt x="1001" y="107"/>
                    <a:pt x="1001" y="107"/>
                  </a:cubicBezTo>
                  <a:cubicBezTo>
                    <a:pt x="898" y="0"/>
                    <a:pt x="898" y="0"/>
                    <a:pt x="898" y="0"/>
                  </a:cubicBezTo>
                  <a:cubicBezTo>
                    <a:pt x="0" y="0"/>
                    <a:pt x="0" y="0"/>
                    <a:pt x="0" y="0"/>
                  </a:cubicBezTo>
                  <a:cubicBezTo>
                    <a:pt x="0" y="218"/>
                    <a:pt x="0" y="218"/>
                    <a:pt x="0" y="218"/>
                  </a:cubicBezTo>
                  <a:cubicBezTo>
                    <a:pt x="218" y="218"/>
                    <a:pt x="218" y="218"/>
                    <a:pt x="218" y="218"/>
                  </a:cubicBezTo>
                  <a:cubicBezTo>
                    <a:pt x="898" y="218"/>
                    <a:pt x="898" y="218"/>
                    <a:pt x="898" y="218"/>
                  </a:cubicBezTo>
                  <a:cubicBezTo>
                    <a:pt x="911" y="205"/>
                    <a:pt x="911" y="205"/>
                    <a:pt x="911" y="205"/>
                  </a:cubicBezTo>
                  <a:cubicBezTo>
                    <a:pt x="1003" y="117"/>
                    <a:pt x="1003" y="117"/>
                    <a:pt x="1003" y="117"/>
                  </a:cubicBezTo>
                  <a:cubicBezTo>
                    <a:pt x="1006" y="114"/>
                    <a:pt x="1006" y="111"/>
                    <a:pt x="1003" y="108"/>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5" name="Freeform 7"/>
            <p:cNvSpPr>
              <a:spLocks/>
            </p:cNvSpPr>
            <p:nvPr userDrawn="1"/>
          </p:nvSpPr>
          <p:spPr bwMode="auto">
            <a:xfrm>
              <a:off x="1990" y="1596"/>
              <a:ext cx="516" cy="519"/>
            </a:xfrm>
            <a:custGeom>
              <a:avLst/>
              <a:gdLst>
                <a:gd name="T0" fmla="*/ 516 w 516"/>
                <a:gd name="T1" fmla="*/ 519 h 519"/>
                <a:gd name="T2" fmla="*/ 0 w 516"/>
                <a:gd name="T3" fmla="*/ 519 h 519"/>
                <a:gd name="T4" fmla="*/ 0 w 516"/>
                <a:gd name="T5" fmla="*/ 0 h 519"/>
                <a:gd name="T6" fmla="*/ 516 w 516"/>
                <a:gd name="T7" fmla="*/ 519 h 519"/>
              </a:gdLst>
              <a:ahLst/>
              <a:cxnLst>
                <a:cxn ang="0">
                  <a:pos x="T0" y="T1"/>
                </a:cxn>
                <a:cxn ang="0">
                  <a:pos x="T2" y="T3"/>
                </a:cxn>
                <a:cxn ang="0">
                  <a:pos x="T4" y="T5"/>
                </a:cxn>
                <a:cxn ang="0">
                  <a:pos x="T6" y="T7"/>
                </a:cxn>
              </a:cxnLst>
              <a:rect l="0" t="0" r="r" b="b"/>
              <a:pathLst>
                <a:path w="516" h="519">
                  <a:moveTo>
                    <a:pt x="516" y="519"/>
                  </a:moveTo>
                  <a:lnTo>
                    <a:pt x="0" y="519"/>
                  </a:lnTo>
                  <a:lnTo>
                    <a:pt x="0" y="0"/>
                  </a:lnTo>
                  <a:lnTo>
                    <a:pt x="516" y="519"/>
                  </a:ln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86" name="Text Placeholder 68"/>
          <p:cNvSpPr>
            <a:spLocks noGrp="1"/>
          </p:cNvSpPr>
          <p:nvPr>
            <p:ph type="body" sz="quarter" idx="25" hasCustomPrompt="1"/>
          </p:nvPr>
        </p:nvSpPr>
        <p:spPr>
          <a:xfrm flipH="1">
            <a:off x="760153" y="3435042"/>
            <a:ext cx="2843211" cy="658080"/>
          </a:xfrm>
          <a:prstGeom prst="rect">
            <a:avLst/>
          </a:prstGeom>
        </p:spPr>
        <p:txBody>
          <a:bodyPr anchor="ctr">
            <a:noAutofit/>
          </a:bodyPr>
          <a:lstStyle>
            <a:lvl1pPr marL="0" indent="0" algn="r">
              <a:buNone/>
              <a:defRPr sz="20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a:t>انقــر هنــا لإضــافة النـص </a:t>
            </a:r>
            <a:endParaRPr lang="ar-SA" dirty="0"/>
          </a:p>
        </p:txBody>
      </p:sp>
      <p:sp>
        <p:nvSpPr>
          <p:cNvPr id="87" name="Text Placeholder 68"/>
          <p:cNvSpPr>
            <a:spLocks noGrp="1"/>
          </p:cNvSpPr>
          <p:nvPr>
            <p:ph type="body" sz="quarter" idx="26" hasCustomPrompt="1"/>
          </p:nvPr>
        </p:nvSpPr>
        <p:spPr>
          <a:xfrm flipH="1">
            <a:off x="4792602" y="2158321"/>
            <a:ext cx="2844476" cy="658080"/>
          </a:xfrm>
          <a:prstGeom prst="rect">
            <a:avLst/>
          </a:prstGeom>
        </p:spPr>
        <p:txBody>
          <a:bodyPr anchor="ctr">
            <a:noAutofit/>
          </a:bodyPr>
          <a:lstStyle>
            <a:lvl1pPr marL="0" indent="0" algn="r">
              <a:buNone/>
              <a:defRPr sz="20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a:t>
            </a:r>
          </a:p>
        </p:txBody>
      </p:sp>
      <p:sp>
        <p:nvSpPr>
          <p:cNvPr id="88" name="Text Placeholder 68"/>
          <p:cNvSpPr>
            <a:spLocks noGrp="1"/>
          </p:cNvSpPr>
          <p:nvPr>
            <p:ph type="body" sz="quarter" idx="27" hasCustomPrompt="1"/>
          </p:nvPr>
        </p:nvSpPr>
        <p:spPr>
          <a:xfrm flipH="1">
            <a:off x="4785898" y="3435042"/>
            <a:ext cx="2843211" cy="658080"/>
          </a:xfrm>
          <a:prstGeom prst="rect">
            <a:avLst/>
          </a:prstGeom>
        </p:spPr>
        <p:txBody>
          <a:bodyPr anchor="ctr">
            <a:noAutofit/>
          </a:bodyPr>
          <a:lstStyle>
            <a:lvl1pPr marL="0" indent="0" algn="r">
              <a:buNone/>
              <a:defRPr sz="20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a:t>
            </a:r>
          </a:p>
        </p:txBody>
      </p:sp>
      <p:grpSp>
        <p:nvGrpSpPr>
          <p:cNvPr id="100" name="Group 99"/>
          <p:cNvGrpSpPr/>
          <p:nvPr userDrawn="1"/>
        </p:nvGrpSpPr>
        <p:grpSpPr>
          <a:xfrm flipH="1">
            <a:off x="4807712" y="1689460"/>
            <a:ext cx="338863" cy="532498"/>
            <a:chOff x="754063" y="179388"/>
            <a:chExt cx="422275" cy="663575"/>
          </a:xfrm>
        </p:grpSpPr>
        <p:sp>
          <p:nvSpPr>
            <p:cNvPr id="102" name="Freeform 65"/>
            <p:cNvSpPr>
              <a:spLocks noEditPoints="1"/>
            </p:cNvSpPr>
            <p:nvPr/>
          </p:nvSpPr>
          <p:spPr bwMode="auto">
            <a:xfrm>
              <a:off x="754063" y="179388"/>
              <a:ext cx="268288" cy="663575"/>
            </a:xfrm>
            <a:custGeom>
              <a:avLst/>
              <a:gdLst>
                <a:gd name="T0" fmla="*/ 227 w 417"/>
                <a:gd name="T1" fmla="*/ 1033 h 1033"/>
                <a:gd name="T2" fmla="*/ 190 w 417"/>
                <a:gd name="T3" fmla="*/ 1033 h 1033"/>
                <a:gd name="T4" fmla="*/ 123 w 417"/>
                <a:gd name="T5" fmla="*/ 966 h 1033"/>
                <a:gd name="T6" fmla="*/ 138 w 417"/>
                <a:gd name="T7" fmla="*/ 332 h 1033"/>
                <a:gd name="T8" fmla="*/ 0 w 417"/>
                <a:gd name="T9" fmla="*/ 154 h 1033"/>
                <a:gd name="T10" fmla="*/ 102 w 417"/>
                <a:gd name="T11" fmla="*/ 3 h 1033"/>
                <a:gd name="T12" fmla="*/ 105 w 417"/>
                <a:gd name="T13" fmla="*/ 0 h 1033"/>
                <a:gd name="T14" fmla="*/ 130 w 417"/>
                <a:gd name="T15" fmla="*/ 0 h 1033"/>
                <a:gd name="T16" fmla="*/ 130 w 417"/>
                <a:gd name="T17" fmla="*/ 123 h 1033"/>
                <a:gd name="T18" fmla="*/ 169 w 417"/>
                <a:gd name="T19" fmla="*/ 183 h 1033"/>
                <a:gd name="T20" fmla="*/ 248 w 417"/>
                <a:gd name="T21" fmla="*/ 183 h 1033"/>
                <a:gd name="T22" fmla="*/ 288 w 417"/>
                <a:gd name="T23" fmla="*/ 123 h 1033"/>
                <a:gd name="T24" fmla="*/ 288 w 417"/>
                <a:gd name="T25" fmla="*/ 0 h 1033"/>
                <a:gd name="T26" fmla="*/ 312 w 417"/>
                <a:gd name="T27" fmla="*/ 0 h 1033"/>
                <a:gd name="T28" fmla="*/ 315 w 417"/>
                <a:gd name="T29" fmla="*/ 3 h 1033"/>
                <a:gd name="T30" fmla="*/ 417 w 417"/>
                <a:gd name="T31" fmla="*/ 154 h 1033"/>
                <a:gd name="T32" fmla="*/ 279 w 417"/>
                <a:gd name="T33" fmla="*/ 332 h 1033"/>
                <a:gd name="T34" fmla="*/ 294 w 417"/>
                <a:gd name="T35" fmla="*/ 966 h 1033"/>
                <a:gd name="T36" fmla="*/ 227 w 417"/>
                <a:gd name="T37" fmla="*/ 1033 h 1033"/>
                <a:gd name="T38" fmla="*/ 149 w 417"/>
                <a:gd name="T39" fmla="*/ 320 h 1033"/>
                <a:gd name="T40" fmla="*/ 149 w 417"/>
                <a:gd name="T41" fmla="*/ 320 h 1033"/>
                <a:gd name="T42" fmla="*/ 152 w 417"/>
                <a:gd name="T43" fmla="*/ 322 h 1033"/>
                <a:gd name="T44" fmla="*/ 153 w 417"/>
                <a:gd name="T45" fmla="*/ 429 h 1033"/>
                <a:gd name="T46" fmla="*/ 148 w 417"/>
                <a:gd name="T47" fmla="*/ 648 h 1033"/>
                <a:gd name="T48" fmla="*/ 139 w 417"/>
                <a:gd name="T49" fmla="*/ 966 h 1033"/>
                <a:gd name="T50" fmla="*/ 190 w 417"/>
                <a:gd name="T51" fmla="*/ 1017 h 1033"/>
                <a:gd name="T52" fmla="*/ 227 w 417"/>
                <a:gd name="T53" fmla="*/ 1017 h 1033"/>
                <a:gd name="T54" fmla="*/ 278 w 417"/>
                <a:gd name="T55" fmla="*/ 966 h 1033"/>
                <a:gd name="T56" fmla="*/ 270 w 417"/>
                <a:gd name="T57" fmla="*/ 648 h 1033"/>
                <a:gd name="T58" fmla="*/ 264 w 417"/>
                <a:gd name="T59" fmla="*/ 429 h 1033"/>
                <a:gd name="T60" fmla="*/ 266 w 417"/>
                <a:gd name="T61" fmla="*/ 322 h 1033"/>
                <a:gd name="T62" fmla="*/ 268 w 417"/>
                <a:gd name="T63" fmla="*/ 320 h 1033"/>
                <a:gd name="T64" fmla="*/ 401 w 417"/>
                <a:gd name="T65" fmla="*/ 154 h 1033"/>
                <a:gd name="T66" fmla="*/ 305 w 417"/>
                <a:gd name="T67" fmla="*/ 16 h 1033"/>
                <a:gd name="T68" fmla="*/ 304 w 417"/>
                <a:gd name="T69" fmla="*/ 16 h 1033"/>
                <a:gd name="T70" fmla="*/ 304 w 417"/>
                <a:gd name="T71" fmla="*/ 128 h 1033"/>
                <a:gd name="T72" fmla="*/ 256 w 417"/>
                <a:gd name="T73" fmla="*/ 199 h 1033"/>
                <a:gd name="T74" fmla="*/ 161 w 417"/>
                <a:gd name="T75" fmla="*/ 199 h 1033"/>
                <a:gd name="T76" fmla="*/ 114 w 417"/>
                <a:gd name="T77" fmla="*/ 128 h 1033"/>
                <a:gd name="T78" fmla="*/ 114 w 417"/>
                <a:gd name="T79" fmla="*/ 16 h 1033"/>
                <a:gd name="T80" fmla="*/ 112 w 417"/>
                <a:gd name="T81" fmla="*/ 16 h 1033"/>
                <a:gd name="T82" fmla="*/ 16 w 417"/>
                <a:gd name="T83" fmla="*/ 154 h 1033"/>
                <a:gd name="T84" fmla="*/ 149 w 417"/>
                <a:gd name="T85" fmla="*/ 320 h 1033"/>
                <a:gd name="T86" fmla="*/ 209 w 417"/>
                <a:gd name="T87" fmla="*/ 995 h 1033"/>
                <a:gd name="T88" fmla="*/ 179 w 417"/>
                <a:gd name="T89" fmla="*/ 966 h 1033"/>
                <a:gd name="T90" fmla="*/ 209 w 417"/>
                <a:gd name="T91" fmla="*/ 937 h 1033"/>
                <a:gd name="T92" fmla="*/ 238 w 417"/>
                <a:gd name="T93" fmla="*/ 966 h 1033"/>
                <a:gd name="T94" fmla="*/ 209 w 417"/>
                <a:gd name="T95" fmla="*/ 995 h 1033"/>
                <a:gd name="T96" fmla="*/ 209 w 417"/>
                <a:gd name="T97" fmla="*/ 953 h 1033"/>
                <a:gd name="T98" fmla="*/ 195 w 417"/>
                <a:gd name="T99" fmla="*/ 966 h 1033"/>
                <a:gd name="T100" fmla="*/ 209 w 417"/>
                <a:gd name="T101" fmla="*/ 979 h 1033"/>
                <a:gd name="T102" fmla="*/ 222 w 417"/>
                <a:gd name="T103" fmla="*/ 966 h 1033"/>
                <a:gd name="T104" fmla="*/ 209 w 417"/>
                <a:gd name="T105" fmla="*/ 95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33">
                  <a:moveTo>
                    <a:pt x="227" y="1033"/>
                  </a:moveTo>
                  <a:cubicBezTo>
                    <a:pt x="190" y="1033"/>
                    <a:pt x="190" y="1033"/>
                    <a:pt x="190" y="1033"/>
                  </a:cubicBezTo>
                  <a:cubicBezTo>
                    <a:pt x="153" y="1033"/>
                    <a:pt x="123" y="1003"/>
                    <a:pt x="123" y="966"/>
                  </a:cubicBezTo>
                  <a:cubicBezTo>
                    <a:pt x="128" y="799"/>
                    <a:pt x="139" y="369"/>
                    <a:pt x="138" y="332"/>
                  </a:cubicBezTo>
                  <a:cubicBezTo>
                    <a:pt x="111" y="304"/>
                    <a:pt x="0" y="191"/>
                    <a:pt x="0" y="154"/>
                  </a:cubicBezTo>
                  <a:cubicBezTo>
                    <a:pt x="0" y="115"/>
                    <a:pt x="92" y="14"/>
                    <a:pt x="102" y="3"/>
                  </a:cubicBezTo>
                  <a:cubicBezTo>
                    <a:pt x="105" y="0"/>
                    <a:pt x="105" y="0"/>
                    <a:pt x="105" y="0"/>
                  </a:cubicBezTo>
                  <a:cubicBezTo>
                    <a:pt x="130" y="0"/>
                    <a:pt x="130" y="0"/>
                    <a:pt x="130" y="0"/>
                  </a:cubicBezTo>
                  <a:cubicBezTo>
                    <a:pt x="130" y="123"/>
                    <a:pt x="130" y="123"/>
                    <a:pt x="130" y="123"/>
                  </a:cubicBezTo>
                  <a:cubicBezTo>
                    <a:pt x="169" y="183"/>
                    <a:pt x="169" y="183"/>
                    <a:pt x="169" y="183"/>
                  </a:cubicBezTo>
                  <a:cubicBezTo>
                    <a:pt x="248" y="183"/>
                    <a:pt x="248" y="183"/>
                    <a:pt x="248" y="183"/>
                  </a:cubicBezTo>
                  <a:cubicBezTo>
                    <a:pt x="288" y="123"/>
                    <a:pt x="288" y="123"/>
                    <a:pt x="288" y="123"/>
                  </a:cubicBezTo>
                  <a:cubicBezTo>
                    <a:pt x="288" y="0"/>
                    <a:pt x="288" y="0"/>
                    <a:pt x="288" y="0"/>
                  </a:cubicBezTo>
                  <a:cubicBezTo>
                    <a:pt x="312" y="0"/>
                    <a:pt x="312" y="0"/>
                    <a:pt x="312" y="0"/>
                  </a:cubicBezTo>
                  <a:cubicBezTo>
                    <a:pt x="315" y="3"/>
                    <a:pt x="315" y="3"/>
                    <a:pt x="315" y="3"/>
                  </a:cubicBezTo>
                  <a:cubicBezTo>
                    <a:pt x="325" y="14"/>
                    <a:pt x="417" y="115"/>
                    <a:pt x="417" y="154"/>
                  </a:cubicBezTo>
                  <a:cubicBezTo>
                    <a:pt x="417" y="191"/>
                    <a:pt x="307" y="304"/>
                    <a:pt x="279" y="332"/>
                  </a:cubicBezTo>
                  <a:cubicBezTo>
                    <a:pt x="278" y="369"/>
                    <a:pt x="289" y="799"/>
                    <a:pt x="294" y="966"/>
                  </a:cubicBezTo>
                  <a:cubicBezTo>
                    <a:pt x="294" y="1003"/>
                    <a:pt x="264" y="1033"/>
                    <a:pt x="227" y="1033"/>
                  </a:cubicBezTo>
                  <a:close/>
                  <a:moveTo>
                    <a:pt x="149" y="320"/>
                  </a:moveTo>
                  <a:cubicBezTo>
                    <a:pt x="149" y="320"/>
                    <a:pt x="149" y="320"/>
                    <a:pt x="149" y="320"/>
                  </a:cubicBezTo>
                  <a:cubicBezTo>
                    <a:pt x="152" y="322"/>
                    <a:pt x="152" y="322"/>
                    <a:pt x="152" y="322"/>
                  </a:cubicBezTo>
                  <a:cubicBezTo>
                    <a:pt x="155" y="326"/>
                    <a:pt x="155" y="326"/>
                    <a:pt x="153" y="429"/>
                  </a:cubicBezTo>
                  <a:cubicBezTo>
                    <a:pt x="152" y="482"/>
                    <a:pt x="150" y="556"/>
                    <a:pt x="148" y="648"/>
                  </a:cubicBezTo>
                  <a:cubicBezTo>
                    <a:pt x="144" y="806"/>
                    <a:pt x="139" y="965"/>
                    <a:pt x="139" y="966"/>
                  </a:cubicBezTo>
                  <a:cubicBezTo>
                    <a:pt x="139" y="994"/>
                    <a:pt x="162" y="1017"/>
                    <a:pt x="190" y="1017"/>
                  </a:cubicBezTo>
                  <a:cubicBezTo>
                    <a:pt x="227" y="1017"/>
                    <a:pt x="227" y="1017"/>
                    <a:pt x="227" y="1017"/>
                  </a:cubicBezTo>
                  <a:cubicBezTo>
                    <a:pt x="255" y="1017"/>
                    <a:pt x="278" y="994"/>
                    <a:pt x="278" y="966"/>
                  </a:cubicBezTo>
                  <a:cubicBezTo>
                    <a:pt x="278" y="965"/>
                    <a:pt x="273" y="806"/>
                    <a:pt x="270" y="648"/>
                  </a:cubicBezTo>
                  <a:cubicBezTo>
                    <a:pt x="267" y="556"/>
                    <a:pt x="265" y="482"/>
                    <a:pt x="264" y="429"/>
                  </a:cubicBezTo>
                  <a:cubicBezTo>
                    <a:pt x="262" y="326"/>
                    <a:pt x="262" y="326"/>
                    <a:pt x="266" y="322"/>
                  </a:cubicBezTo>
                  <a:cubicBezTo>
                    <a:pt x="268" y="320"/>
                    <a:pt x="268" y="320"/>
                    <a:pt x="268" y="320"/>
                  </a:cubicBezTo>
                  <a:cubicBezTo>
                    <a:pt x="321" y="267"/>
                    <a:pt x="401" y="178"/>
                    <a:pt x="401" y="154"/>
                  </a:cubicBezTo>
                  <a:cubicBezTo>
                    <a:pt x="401" y="130"/>
                    <a:pt x="344" y="58"/>
                    <a:pt x="305" y="16"/>
                  </a:cubicBezTo>
                  <a:cubicBezTo>
                    <a:pt x="304" y="16"/>
                    <a:pt x="304" y="16"/>
                    <a:pt x="304" y="16"/>
                  </a:cubicBezTo>
                  <a:cubicBezTo>
                    <a:pt x="304" y="128"/>
                    <a:pt x="304" y="128"/>
                    <a:pt x="304" y="128"/>
                  </a:cubicBezTo>
                  <a:cubicBezTo>
                    <a:pt x="256" y="199"/>
                    <a:pt x="256" y="199"/>
                    <a:pt x="256" y="199"/>
                  </a:cubicBezTo>
                  <a:cubicBezTo>
                    <a:pt x="161" y="199"/>
                    <a:pt x="161" y="199"/>
                    <a:pt x="161" y="199"/>
                  </a:cubicBezTo>
                  <a:cubicBezTo>
                    <a:pt x="114" y="128"/>
                    <a:pt x="114" y="128"/>
                    <a:pt x="114" y="128"/>
                  </a:cubicBezTo>
                  <a:cubicBezTo>
                    <a:pt x="114" y="16"/>
                    <a:pt x="114" y="16"/>
                    <a:pt x="114" y="16"/>
                  </a:cubicBezTo>
                  <a:cubicBezTo>
                    <a:pt x="112" y="16"/>
                    <a:pt x="112" y="16"/>
                    <a:pt x="112" y="16"/>
                  </a:cubicBezTo>
                  <a:cubicBezTo>
                    <a:pt x="74" y="58"/>
                    <a:pt x="16" y="130"/>
                    <a:pt x="16" y="154"/>
                  </a:cubicBezTo>
                  <a:cubicBezTo>
                    <a:pt x="16" y="178"/>
                    <a:pt x="97" y="267"/>
                    <a:pt x="149" y="320"/>
                  </a:cubicBezTo>
                  <a:close/>
                  <a:moveTo>
                    <a:pt x="209" y="995"/>
                  </a:moveTo>
                  <a:cubicBezTo>
                    <a:pt x="193" y="995"/>
                    <a:pt x="179" y="982"/>
                    <a:pt x="179" y="966"/>
                  </a:cubicBezTo>
                  <a:cubicBezTo>
                    <a:pt x="179" y="950"/>
                    <a:pt x="193" y="937"/>
                    <a:pt x="209" y="937"/>
                  </a:cubicBezTo>
                  <a:cubicBezTo>
                    <a:pt x="225" y="937"/>
                    <a:pt x="238" y="950"/>
                    <a:pt x="238" y="966"/>
                  </a:cubicBezTo>
                  <a:cubicBezTo>
                    <a:pt x="238" y="982"/>
                    <a:pt x="225" y="995"/>
                    <a:pt x="209" y="995"/>
                  </a:cubicBezTo>
                  <a:close/>
                  <a:moveTo>
                    <a:pt x="209" y="953"/>
                  </a:moveTo>
                  <a:cubicBezTo>
                    <a:pt x="201" y="953"/>
                    <a:pt x="195" y="959"/>
                    <a:pt x="195" y="966"/>
                  </a:cubicBezTo>
                  <a:cubicBezTo>
                    <a:pt x="195" y="973"/>
                    <a:pt x="201" y="979"/>
                    <a:pt x="209" y="979"/>
                  </a:cubicBezTo>
                  <a:cubicBezTo>
                    <a:pt x="216" y="979"/>
                    <a:pt x="222" y="973"/>
                    <a:pt x="222" y="966"/>
                  </a:cubicBezTo>
                  <a:cubicBezTo>
                    <a:pt x="222" y="959"/>
                    <a:pt x="216" y="953"/>
                    <a:pt x="209" y="9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6"/>
            <p:cNvSpPr>
              <a:spLocks noEditPoints="1"/>
            </p:cNvSpPr>
            <p:nvPr/>
          </p:nvSpPr>
          <p:spPr bwMode="auto">
            <a:xfrm>
              <a:off x="1055688" y="209550"/>
              <a:ext cx="120650" cy="633413"/>
            </a:xfrm>
            <a:custGeom>
              <a:avLst/>
              <a:gdLst>
                <a:gd name="T0" fmla="*/ 120 w 187"/>
                <a:gd name="T1" fmla="*/ 987 h 987"/>
                <a:gd name="T2" fmla="*/ 66 w 187"/>
                <a:gd name="T3" fmla="*/ 987 h 987"/>
                <a:gd name="T4" fmla="*/ 0 w 187"/>
                <a:gd name="T5" fmla="*/ 920 h 987"/>
                <a:gd name="T6" fmla="*/ 0 w 187"/>
                <a:gd name="T7" fmla="*/ 920 h 987"/>
                <a:gd name="T8" fmla="*/ 15 w 187"/>
                <a:gd name="T9" fmla="*/ 630 h 987"/>
                <a:gd name="T10" fmla="*/ 53 w 187"/>
                <a:gd name="T11" fmla="*/ 570 h 987"/>
                <a:gd name="T12" fmla="*/ 64 w 187"/>
                <a:gd name="T13" fmla="*/ 172 h 987"/>
                <a:gd name="T14" fmla="*/ 47 w 187"/>
                <a:gd name="T15" fmla="*/ 172 h 987"/>
                <a:gd name="T16" fmla="*/ 71 w 187"/>
                <a:gd name="T17" fmla="*/ 0 h 987"/>
                <a:gd name="T18" fmla="*/ 116 w 187"/>
                <a:gd name="T19" fmla="*/ 0 h 987"/>
                <a:gd name="T20" fmla="*/ 140 w 187"/>
                <a:gd name="T21" fmla="*/ 172 h 987"/>
                <a:gd name="T22" fmla="*/ 122 w 187"/>
                <a:gd name="T23" fmla="*/ 172 h 987"/>
                <a:gd name="T24" fmla="*/ 134 w 187"/>
                <a:gd name="T25" fmla="*/ 570 h 987"/>
                <a:gd name="T26" fmla="*/ 171 w 187"/>
                <a:gd name="T27" fmla="*/ 630 h 987"/>
                <a:gd name="T28" fmla="*/ 187 w 187"/>
                <a:gd name="T29" fmla="*/ 920 h 987"/>
                <a:gd name="T30" fmla="*/ 120 w 187"/>
                <a:gd name="T31" fmla="*/ 987 h 987"/>
                <a:gd name="T32" fmla="*/ 16 w 187"/>
                <a:gd name="T33" fmla="*/ 920 h 987"/>
                <a:gd name="T34" fmla="*/ 66 w 187"/>
                <a:gd name="T35" fmla="*/ 971 h 987"/>
                <a:gd name="T36" fmla="*/ 120 w 187"/>
                <a:gd name="T37" fmla="*/ 971 h 987"/>
                <a:gd name="T38" fmla="*/ 171 w 187"/>
                <a:gd name="T39" fmla="*/ 920 h 987"/>
                <a:gd name="T40" fmla="*/ 155 w 187"/>
                <a:gd name="T41" fmla="*/ 630 h 987"/>
                <a:gd name="T42" fmla="*/ 123 w 187"/>
                <a:gd name="T43" fmla="*/ 583 h 987"/>
                <a:gd name="T44" fmla="*/ 118 w 187"/>
                <a:gd name="T45" fmla="*/ 581 h 987"/>
                <a:gd name="T46" fmla="*/ 105 w 187"/>
                <a:gd name="T47" fmla="*/ 156 h 987"/>
                <a:gd name="T48" fmla="*/ 121 w 187"/>
                <a:gd name="T49" fmla="*/ 156 h 987"/>
                <a:gd name="T50" fmla="*/ 102 w 187"/>
                <a:gd name="T51" fmla="*/ 16 h 987"/>
                <a:gd name="T52" fmla="*/ 85 w 187"/>
                <a:gd name="T53" fmla="*/ 16 h 987"/>
                <a:gd name="T54" fmla="*/ 65 w 187"/>
                <a:gd name="T55" fmla="*/ 156 h 987"/>
                <a:gd name="T56" fmla="*/ 81 w 187"/>
                <a:gd name="T57" fmla="*/ 156 h 987"/>
                <a:gd name="T58" fmla="*/ 68 w 187"/>
                <a:gd name="T59" fmla="*/ 581 h 987"/>
                <a:gd name="T60" fmla="*/ 63 w 187"/>
                <a:gd name="T61" fmla="*/ 583 h 987"/>
                <a:gd name="T62" fmla="*/ 31 w 187"/>
                <a:gd name="T63" fmla="*/ 630 h 987"/>
                <a:gd name="T64" fmla="*/ 31 w 187"/>
                <a:gd name="T65" fmla="*/ 630 h 987"/>
                <a:gd name="T66" fmla="*/ 16 w 187"/>
                <a:gd name="T67" fmla="*/ 92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987">
                  <a:moveTo>
                    <a:pt x="120" y="987"/>
                  </a:moveTo>
                  <a:cubicBezTo>
                    <a:pt x="66" y="987"/>
                    <a:pt x="66" y="987"/>
                    <a:pt x="66" y="987"/>
                  </a:cubicBezTo>
                  <a:cubicBezTo>
                    <a:pt x="30" y="987"/>
                    <a:pt x="0" y="957"/>
                    <a:pt x="0" y="920"/>
                  </a:cubicBezTo>
                  <a:cubicBezTo>
                    <a:pt x="0" y="920"/>
                    <a:pt x="0" y="920"/>
                    <a:pt x="0" y="920"/>
                  </a:cubicBezTo>
                  <a:cubicBezTo>
                    <a:pt x="15" y="630"/>
                    <a:pt x="15" y="630"/>
                    <a:pt x="15" y="630"/>
                  </a:cubicBezTo>
                  <a:cubicBezTo>
                    <a:pt x="15" y="604"/>
                    <a:pt x="30" y="581"/>
                    <a:pt x="53" y="570"/>
                  </a:cubicBezTo>
                  <a:cubicBezTo>
                    <a:pt x="64" y="172"/>
                    <a:pt x="64" y="172"/>
                    <a:pt x="64" y="172"/>
                  </a:cubicBezTo>
                  <a:cubicBezTo>
                    <a:pt x="47" y="172"/>
                    <a:pt x="47" y="172"/>
                    <a:pt x="47" y="172"/>
                  </a:cubicBezTo>
                  <a:cubicBezTo>
                    <a:pt x="71" y="0"/>
                    <a:pt x="71" y="0"/>
                    <a:pt x="71" y="0"/>
                  </a:cubicBezTo>
                  <a:cubicBezTo>
                    <a:pt x="116" y="0"/>
                    <a:pt x="116" y="0"/>
                    <a:pt x="116" y="0"/>
                  </a:cubicBezTo>
                  <a:cubicBezTo>
                    <a:pt x="140" y="172"/>
                    <a:pt x="140" y="172"/>
                    <a:pt x="140" y="172"/>
                  </a:cubicBezTo>
                  <a:cubicBezTo>
                    <a:pt x="122" y="172"/>
                    <a:pt x="122" y="172"/>
                    <a:pt x="122" y="172"/>
                  </a:cubicBezTo>
                  <a:cubicBezTo>
                    <a:pt x="134" y="570"/>
                    <a:pt x="134" y="570"/>
                    <a:pt x="134" y="570"/>
                  </a:cubicBezTo>
                  <a:cubicBezTo>
                    <a:pt x="157" y="581"/>
                    <a:pt x="171" y="604"/>
                    <a:pt x="171" y="630"/>
                  </a:cubicBezTo>
                  <a:cubicBezTo>
                    <a:pt x="187" y="920"/>
                    <a:pt x="187" y="920"/>
                    <a:pt x="187" y="920"/>
                  </a:cubicBezTo>
                  <a:cubicBezTo>
                    <a:pt x="187" y="957"/>
                    <a:pt x="157" y="987"/>
                    <a:pt x="120" y="987"/>
                  </a:cubicBezTo>
                  <a:close/>
                  <a:moveTo>
                    <a:pt x="16" y="920"/>
                  </a:moveTo>
                  <a:cubicBezTo>
                    <a:pt x="16" y="948"/>
                    <a:pt x="38" y="971"/>
                    <a:pt x="66" y="971"/>
                  </a:cubicBezTo>
                  <a:cubicBezTo>
                    <a:pt x="120" y="971"/>
                    <a:pt x="120" y="971"/>
                    <a:pt x="120" y="971"/>
                  </a:cubicBezTo>
                  <a:cubicBezTo>
                    <a:pt x="148" y="971"/>
                    <a:pt x="171" y="948"/>
                    <a:pt x="171" y="920"/>
                  </a:cubicBezTo>
                  <a:cubicBezTo>
                    <a:pt x="155" y="630"/>
                    <a:pt x="155" y="630"/>
                    <a:pt x="155" y="630"/>
                  </a:cubicBezTo>
                  <a:cubicBezTo>
                    <a:pt x="155" y="609"/>
                    <a:pt x="143" y="590"/>
                    <a:pt x="123" y="583"/>
                  </a:cubicBezTo>
                  <a:cubicBezTo>
                    <a:pt x="118" y="581"/>
                    <a:pt x="118" y="581"/>
                    <a:pt x="118" y="581"/>
                  </a:cubicBezTo>
                  <a:cubicBezTo>
                    <a:pt x="105" y="156"/>
                    <a:pt x="105" y="156"/>
                    <a:pt x="105" y="156"/>
                  </a:cubicBezTo>
                  <a:cubicBezTo>
                    <a:pt x="121" y="156"/>
                    <a:pt x="121" y="156"/>
                    <a:pt x="121" y="156"/>
                  </a:cubicBezTo>
                  <a:cubicBezTo>
                    <a:pt x="102" y="16"/>
                    <a:pt x="102" y="16"/>
                    <a:pt x="102" y="16"/>
                  </a:cubicBezTo>
                  <a:cubicBezTo>
                    <a:pt x="85" y="16"/>
                    <a:pt x="85" y="16"/>
                    <a:pt x="85" y="16"/>
                  </a:cubicBezTo>
                  <a:cubicBezTo>
                    <a:pt x="65" y="156"/>
                    <a:pt x="65" y="156"/>
                    <a:pt x="65" y="156"/>
                  </a:cubicBezTo>
                  <a:cubicBezTo>
                    <a:pt x="81" y="156"/>
                    <a:pt x="81" y="156"/>
                    <a:pt x="81" y="156"/>
                  </a:cubicBezTo>
                  <a:cubicBezTo>
                    <a:pt x="68" y="581"/>
                    <a:pt x="68" y="581"/>
                    <a:pt x="68" y="581"/>
                  </a:cubicBezTo>
                  <a:cubicBezTo>
                    <a:pt x="63" y="583"/>
                    <a:pt x="63" y="583"/>
                    <a:pt x="63" y="583"/>
                  </a:cubicBezTo>
                  <a:cubicBezTo>
                    <a:pt x="44" y="590"/>
                    <a:pt x="31" y="609"/>
                    <a:pt x="31" y="630"/>
                  </a:cubicBezTo>
                  <a:cubicBezTo>
                    <a:pt x="31" y="630"/>
                    <a:pt x="31" y="630"/>
                    <a:pt x="31" y="630"/>
                  </a:cubicBezTo>
                  <a:lnTo>
                    <a:pt x="16" y="9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7"/>
            <p:cNvSpPr>
              <a:spLocks noEditPoints="1"/>
            </p:cNvSpPr>
            <p:nvPr/>
          </p:nvSpPr>
          <p:spPr bwMode="auto">
            <a:xfrm>
              <a:off x="1096963" y="781050"/>
              <a:ext cx="38100" cy="38100"/>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29 w 58"/>
                <a:gd name="T11" fmla="*/ 16 h 58"/>
                <a:gd name="T12" fmla="*/ 16 w 58"/>
                <a:gd name="T13" fmla="*/ 29 h 58"/>
                <a:gd name="T14" fmla="*/ 29 w 58"/>
                <a:gd name="T15" fmla="*/ 42 h 58"/>
                <a:gd name="T16" fmla="*/ 42 w 58"/>
                <a:gd name="T17" fmla="*/ 29 h 58"/>
                <a:gd name="T18" fmla="*/ 29 w 58"/>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29" y="16"/>
                  </a:moveTo>
                  <a:cubicBezTo>
                    <a:pt x="22" y="16"/>
                    <a:pt x="16" y="22"/>
                    <a:pt x="16" y="29"/>
                  </a:cubicBezTo>
                  <a:cubicBezTo>
                    <a:pt x="16" y="36"/>
                    <a:pt x="22" y="42"/>
                    <a:pt x="29" y="42"/>
                  </a:cubicBezTo>
                  <a:cubicBezTo>
                    <a:pt x="36" y="42"/>
                    <a:pt x="42" y="36"/>
                    <a:pt x="42" y="29"/>
                  </a:cubicBezTo>
                  <a:cubicBezTo>
                    <a:pt x="42" y="22"/>
                    <a:pt x="36" y="16"/>
                    <a:pt x="29"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1" name="Group 120"/>
          <p:cNvGrpSpPr/>
          <p:nvPr userDrawn="1"/>
        </p:nvGrpSpPr>
        <p:grpSpPr>
          <a:xfrm flipH="1">
            <a:off x="683568" y="3006715"/>
            <a:ext cx="536321" cy="433134"/>
            <a:chOff x="6799263" y="241300"/>
            <a:chExt cx="668338" cy="539751"/>
          </a:xfrm>
        </p:grpSpPr>
        <p:sp>
          <p:nvSpPr>
            <p:cNvPr id="123" name="Freeform 102"/>
            <p:cNvSpPr>
              <a:spLocks noEditPoints="1"/>
            </p:cNvSpPr>
            <p:nvPr/>
          </p:nvSpPr>
          <p:spPr bwMode="auto">
            <a:xfrm>
              <a:off x="6799263" y="241300"/>
              <a:ext cx="503238" cy="481013"/>
            </a:xfrm>
            <a:custGeom>
              <a:avLst/>
              <a:gdLst>
                <a:gd name="T0" fmla="*/ 255 w 781"/>
                <a:gd name="T1" fmla="*/ 746 h 748"/>
                <a:gd name="T2" fmla="*/ 132 w 781"/>
                <a:gd name="T3" fmla="*/ 670 h 748"/>
                <a:gd name="T4" fmla="*/ 101 w 781"/>
                <a:gd name="T5" fmla="*/ 493 h 748"/>
                <a:gd name="T6" fmla="*/ 0 w 781"/>
                <a:gd name="T7" fmla="*/ 443 h 748"/>
                <a:gd name="T8" fmla="*/ 5 w 781"/>
                <a:gd name="T9" fmla="*/ 298 h 748"/>
                <a:gd name="T10" fmla="*/ 143 w 781"/>
                <a:gd name="T11" fmla="*/ 183 h 748"/>
                <a:gd name="T12" fmla="*/ 136 w 781"/>
                <a:gd name="T13" fmla="*/ 70 h 748"/>
                <a:gd name="T14" fmla="*/ 264 w 781"/>
                <a:gd name="T15" fmla="*/ 2 h 748"/>
                <a:gd name="T16" fmla="*/ 432 w 781"/>
                <a:gd name="T17" fmla="*/ 64 h 748"/>
                <a:gd name="T18" fmla="*/ 526 w 781"/>
                <a:gd name="T19" fmla="*/ 1 h 748"/>
                <a:gd name="T20" fmla="*/ 649 w 781"/>
                <a:gd name="T21" fmla="*/ 78 h 748"/>
                <a:gd name="T22" fmla="*/ 680 w 781"/>
                <a:gd name="T23" fmla="*/ 255 h 748"/>
                <a:gd name="T24" fmla="*/ 781 w 781"/>
                <a:gd name="T25" fmla="*/ 305 h 748"/>
                <a:gd name="T26" fmla="*/ 776 w 781"/>
                <a:gd name="T27" fmla="*/ 450 h 748"/>
                <a:gd name="T28" fmla="*/ 638 w 781"/>
                <a:gd name="T29" fmla="*/ 565 h 748"/>
                <a:gd name="T30" fmla="*/ 646 w 781"/>
                <a:gd name="T31" fmla="*/ 677 h 748"/>
                <a:gd name="T32" fmla="*/ 518 w 781"/>
                <a:gd name="T33" fmla="*/ 746 h 748"/>
                <a:gd name="T34" fmla="*/ 349 w 781"/>
                <a:gd name="T35" fmla="*/ 684 h 748"/>
                <a:gd name="T36" fmla="*/ 259 w 781"/>
                <a:gd name="T37" fmla="*/ 748 h 748"/>
                <a:gd name="T38" fmla="*/ 259 w 781"/>
                <a:gd name="T39" fmla="*/ 730 h 748"/>
                <a:gd name="T40" fmla="*/ 346 w 781"/>
                <a:gd name="T41" fmla="*/ 668 h 748"/>
                <a:gd name="T42" fmla="*/ 435 w 781"/>
                <a:gd name="T43" fmla="*/ 668 h 748"/>
                <a:gd name="T44" fmla="*/ 523 w 781"/>
                <a:gd name="T45" fmla="*/ 730 h 748"/>
                <a:gd name="T46" fmla="*/ 622 w 781"/>
                <a:gd name="T47" fmla="*/ 564 h 748"/>
                <a:gd name="T48" fmla="*/ 668 w 781"/>
                <a:gd name="T49" fmla="*/ 482 h 748"/>
                <a:gd name="T50" fmla="*/ 765 w 781"/>
                <a:gd name="T51" fmla="*/ 437 h 748"/>
                <a:gd name="T52" fmla="*/ 671 w 781"/>
                <a:gd name="T53" fmla="*/ 268 h 748"/>
                <a:gd name="T54" fmla="*/ 623 w 781"/>
                <a:gd name="T55" fmla="*/ 188 h 748"/>
                <a:gd name="T56" fmla="*/ 633 w 781"/>
                <a:gd name="T57" fmla="*/ 81 h 748"/>
                <a:gd name="T58" fmla="*/ 440 w 781"/>
                <a:gd name="T59" fmla="*/ 78 h 748"/>
                <a:gd name="T60" fmla="*/ 346 w 781"/>
                <a:gd name="T61" fmla="*/ 80 h 748"/>
                <a:gd name="T62" fmla="*/ 341 w 781"/>
                <a:gd name="T63" fmla="*/ 78 h 748"/>
                <a:gd name="T64" fmla="*/ 148 w 781"/>
                <a:gd name="T65" fmla="*/ 82 h 748"/>
                <a:gd name="T66" fmla="*/ 158 w 781"/>
                <a:gd name="T67" fmla="*/ 189 h 748"/>
                <a:gd name="T68" fmla="*/ 110 w 781"/>
                <a:gd name="T69" fmla="*/ 269 h 748"/>
                <a:gd name="T70" fmla="*/ 16 w 781"/>
                <a:gd name="T71" fmla="*/ 438 h 748"/>
                <a:gd name="T72" fmla="*/ 114 w 781"/>
                <a:gd name="T73" fmla="*/ 482 h 748"/>
                <a:gd name="T74" fmla="*/ 160 w 781"/>
                <a:gd name="T75" fmla="*/ 564 h 748"/>
                <a:gd name="T76" fmla="*/ 391 w 781"/>
                <a:gd name="T77" fmla="*/ 547 h 748"/>
                <a:gd name="T78" fmla="*/ 217 w 781"/>
                <a:gd name="T79" fmla="*/ 374 h 748"/>
                <a:gd name="T80" fmla="*/ 391 w 781"/>
                <a:gd name="T81" fmla="*/ 201 h 748"/>
                <a:gd name="T82" fmla="*/ 391 w 781"/>
                <a:gd name="T83" fmla="*/ 547 h 748"/>
                <a:gd name="T84" fmla="*/ 279 w 781"/>
                <a:gd name="T85" fmla="*/ 263 h 748"/>
                <a:gd name="T86" fmla="*/ 279 w 781"/>
                <a:gd name="T87" fmla="*/ 485 h 748"/>
                <a:gd name="T88" fmla="*/ 548 w 781"/>
                <a:gd name="T89" fmla="*/ 37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1" h="748">
                  <a:moveTo>
                    <a:pt x="259" y="748"/>
                  </a:moveTo>
                  <a:cubicBezTo>
                    <a:pt x="258" y="748"/>
                    <a:pt x="257" y="747"/>
                    <a:pt x="255" y="746"/>
                  </a:cubicBezTo>
                  <a:cubicBezTo>
                    <a:pt x="136" y="678"/>
                    <a:pt x="136" y="678"/>
                    <a:pt x="136" y="678"/>
                  </a:cubicBezTo>
                  <a:cubicBezTo>
                    <a:pt x="133" y="676"/>
                    <a:pt x="132" y="673"/>
                    <a:pt x="132" y="670"/>
                  </a:cubicBezTo>
                  <a:cubicBezTo>
                    <a:pt x="143" y="565"/>
                    <a:pt x="143" y="565"/>
                    <a:pt x="143" y="565"/>
                  </a:cubicBezTo>
                  <a:cubicBezTo>
                    <a:pt x="101" y="493"/>
                    <a:pt x="101" y="493"/>
                    <a:pt x="101" y="493"/>
                  </a:cubicBezTo>
                  <a:cubicBezTo>
                    <a:pt x="5" y="450"/>
                    <a:pt x="5" y="450"/>
                    <a:pt x="5" y="450"/>
                  </a:cubicBezTo>
                  <a:cubicBezTo>
                    <a:pt x="2" y="449"/>
                    <a:pt x="0" y="446"/>
                    <a:pt x="0" y="443"/>
                  </a:cubicBezTo>
                  <a:cubicBezTo>
                    <a:pt x="0" y="305"/>
                    <a:pt x="0" y="305"/>
                    <a:pt x="0" y="305"/>
                  </a:cubicBezTo>
                  <a:cubicBezTo>
                    <a:pt x="0" y="302"/>
                    <a:pt x="2" y="299"/>
                    <a:pt x="5" y="298"/>
                  </a:cubicBezTo>
                  <a:cubicBezTo>
                    <a:pt x="101" y="255"/>
                    <a:pt x="101" y="255"/>
                    <a:pt x="101" y="255"/>
                  </a:cubicBezTo>
                  <a:cubicBezTo>
                    <a:pt x="143" y="183"/>
                    <a:pt x="143" y="183"/>
                    <a:pt x="143" y="183"/>
                  </a:cubicBezTo>
                  <a:cubicBezTo>
                    <a:pt x="132" y="78"/>
                    <a:pt x="132" y="78"/>
                    <a:pt x="132" y="78"/>
                  </a:cubicBezTo>
                  <a:cubicBezTo>
                    <a:pt x="131" y="75"/>
                    <a:pt x="133" y="72"/>
                    <a:pt x="136" y="70"/>
                  </a:cubicBezTo>
                  <a:cubicBezTo>
                    <a:pt x="255" y="1"/>
                    <a:pt x="255" y="1"/>
                    <a:pt x="255" y="1"/>
                  </a:cubicBezTo>
                  <a:cubicBezTo>
                    <a:pt x="258" y="0"/>
                    <a:pt x="261" y="0"/>
                    <a:pt x="264" y="2"/>
                  </a:cubicBezTo>
                  <a:cubicBezTo>
                    <a:pt x="349" y="64"/>
                    <a:pt x="349" y="64"/>
                    <a:pt x="349" y="64"/>
                  </a:cubicBezTo>
                  <a:cubicBezTo>
                    <a:pt x="432" y="64"/>
                    <a:pt x="432" y="64"/>
                    <a:pt x="432" y="64"/>
                  </a:cubicBezTo>
                  <a:cubicBezTo>
                    <a:pt x="517" y="2"/>
                    <a:pt x="517" y="2"/>
                    <a:pt x="517" y="2"/>
                  </a:cubicBezTo>
                  <a:cubicBezTo>
                    <a:pt x="520" y="0"/>
                    <a:pt x="523" y="0"/>
                    <a:pt x="526" y="1"/>
                  </a:cubicBezTo>
                  <a:cubicBezTo>
                    <a:pt x="645" y="70"/>
                    <a:pt x="645" y="70"/>
                    <a:pt x="645" y="70"/>
                  </a:cubicBezTo>
                  <a:cubicBezTo>
                    <a:pt x="648" y="72"/>
                    <a:pt x="650" y="75"/>
                    <a:pt x="649" y="78"/>
                  </a:cubicBezTo>
                  <a:cubicBezTo>
                    <a:pt x="638" y="182"/>
                    <a:pt x="638" y="182"/>
                    <a:pt x="638" y="182"/>
                  </a:cubicBezTo>
                  <a:cubicBezTo>
                    <a:pt x="680" y="255"/>
                    <a:pt x="680" y="255"/>
                    <a:pt x="680" y="255"/>
                  </a:cubicBezTo>
                  <a:cubicBezTo>
                    <a:pt x="776" y="297"/>
                    <a:pt x="776" y="297"/>
                    <a:pt x="776" y="297"/>
                  </a:cubicBezTo>
                  <a:cubicBezTo>
                    <a:pt x="779" y="299"/>
                    <a:pt x="781" y="301"/>
                    <a:pt x="781" y="305"/>
                  </a:cubicBezTo>
                  <a:cubicBezTo>
                    <a:pt x="781" y="442"/>
                    <a:pt x="781" y="442"/>
                    <a:pt x="781" y="442"/>
                  </a:cubicBezTo>
                  <a:cubicBezTo>
                    <a:pt x="781" y="446"/>
                    <a:pt x="779" y="448"/>
                    <a:pt x="776" y="450"/>
                  </a:cubicBezTo>
                  <a:cubicBezTo>
                    <a:pt x="680" y="492"/>
                    <a:pt x="680" y="492"/>
                    <a:pt x="680" y="492"/>
                  </a:cubicBezTo>
                  <a:cubicBezTo>
                    <a:pt x="638" y="565"/>
                    <a:pt x="638" y="565"/>
                    <a:pt x="638" y="565"/>
                  </a:cubicBezTo>
                  <a:cubicBezTo>
                    <a:pt x="650" y="669"/>
                    <a:pt x="650" y="669"/>
                    <a:pt x="650" y="669"/>
                  </a:cubicBezTo>
                  <a:cubicBezTo>
                    <a:pt x="650" y="673"/>
                    <a:pt x="649" y="676"/>
                    <a:pt x="646" y="677"/>
                  </a:cubicBezTo>
                  <a:cubicBezTo>
                    <a:pt x="526" y="746"/>
                    <a:pt x="526" y="746"/>
                    <a:pt x="526" y="746"/>
                  </a:cubicBezTo>
                  <a:cubicBezTo>
                    <a:pt x="524" y="748"/>
                    <a:pt x="520" y="748"/>
                    <a:pt x="518" y="746"/>
                  </a:cubicBezTo>
                  <a:cubicBezTo>
                    <a:pt x="433" y="684"/>
                    <a:pt x="433" y="684"/>
                    <a:pt x="433" y="684"/>
                  </a:cubicBezTo>
                  <a:cubicBezTo>
                    <a:pt x="349" y="684"/>
                    <a:pt x="349" y="684"/>
                    <a:pt x="349" y="684"/>
                  </a:cubicBezTo>
                  <a:cubicBezTo>
                    <a:pt x="264" y="746"/>
                    <a:pt x="264" y="746"/>
                    <a:pt x="264" y="746"/>
                  </a:cubicBezTo>
                  <a:cubicBezTo>
                    <a:pt x="263" y="747"/>
                    <a:pt x="261" y="748"/>
                    <a:pt x="259" y="748"/>
                  </a:cubicBezTo>
                  <a:close/>
                  <a:moveTo>
                    <a:pt x="149" y="666"/>
                  </a:moveTo>
                  <a:cubicBezTo>
                    <a:pt x="259" y="730"/>
                    <a:pt x="259" y="730"/>
                    <a:pt x="259" y="730"/>
                  </a:cubicBezTo>
                  <a:cubicBezTo>
                    <a:pt x="342" y="669"/>
                    <a:pt x="342" y="669"/>
                    <a:pt x="342" y="669"/>
                  </a:cubicBezTo>
                  <a:cubicBezTo>
                    <a:pt x="343" y="668"/>
                    <a:pt x="345" y="668"/>
                    <a:pt x="346" y="668"/>
                  </a:cubicBezTo>
                  <a:cubicBezTo>
                    <a:pt x="435" y="668"/>
                    <a:pt x="435" y="668"/>
                    <a:pt x="435" y="668"/>
                  </a:cubicBezTo>
                  <a:cubicBezTo>
                    <a:pt x="435" y="668"/>
                    <a:pt x="435" y="668"/>
                    <a:pt x="435" y="668"/>
                  </a:cubicBezTo>
                  <a:cubicBezTo>
                    <a:pt x="437" y="668"/>
                    <a:pt x="439" y="668"/>
                    <a:pt x="440" y="669"/>
                  </a:cubicBezTo>
                  <a:cubicBezTo>
                    <a:pt x="523" y="730"/>
                    <a:pt x="523" y="730"/>
                    <a:pt x="523" y="730"/>
                  </a:cubicBezTo>
                  <a:cubicBezTo>
                    <a:pt x="633" y="666"/>
                    <a:pt x="633" y="666"/>
                    <a:pt x="633" y="666"/>
                  </a:cubicBezTo>
                  <a:cubicBezTo>
                    <a:pt x="622" y="564"/>
                    <a:pt x="622" y="564"/>
                    <a:pt x="622" y="564"/>
                  </a:cubicBezTo>
                  <a:cubicBezTo>
                    <a:pt x="622" y="562"/>
                    <a:pt x="622" y="561"/>
                    <a:pt x="623" y="559"/>
                  </a:cubicBezTo>
                  <a:cubicBezTo>
                    <a:pt x="668" y="482"/>
                    <a:pt x="668" y="482"/>
                    <a:pt x="668" y="482"/>
                  </a:cubicBezTo>
                  <a:cubicBezTo>
                    <a:pt x="668" y="481"/>
                    <a:pt x="670" y="479"/>
                    <a:pt x="671" y="479"/>
                  </a:cubicBezTo>
                  <a:cubicBezTo>
                    <a:pt x="765" y="437"/>
                    <a:pt x="765" y="437"/>
                    <a:pt x="765" y="437"/>
                  </a:cubicBezTo>
                  <a:cubicBezTo>
                    <a:pt x="765" y="310"/>
                    <a:pt x="765" y="310"/>
                    <a:pt x="765" y="310"/>
                  </a:cubicBezTo>
                  <a:cubicBezTo>
                    <a:pt x="671" y="268"/>
                    <a:pt x="671" y="268"/>
                    <a:pt x="671" y="268"/>
                  </a:cubicBezTo>
                  <a:cubicBezTo>
                    <a:pt x="669" y="268"/>
                    <a:pt x="668" y="267"/>
                    <a:pt x="667" y="265"/>
                  </a:cubicBezTo>
                  <a:cubicBezTo>
                    <a:pt x="623" y="188"/>
                    <a:pt x="623" y="188"/>
                    <a:pt x="623" y="188"/>
                  </a:cubicBezTo>
                  <a:cubicBezTo>
                    <a:pt x="622" y="187"/>
                    <a:pt x="622" y="185"/>
                    <a:pt x="622" y="183"/>
                  </a:cubicBezTo>
                  <a:cubicBezTo>
                    <a:pt x="633" y="81"/>
                    <a:pt x="633" y="81"/>
                    <a:pt x="633" y="81"/>
                  </a:cubicBezTo>
                  <a:cubicBezTo>
                    <a:pt x="522" y="18"/>
                    <a:pt x="522" y="18"/>
                    <a:pt x="522" y="18"/>
                  </a:cubicBezTo>
                  <a:cubicBezTo>
                    <a:pt x="440" y="78"/>
                    <a:pt x="440" y="78"/>
                    <a:pt x="440" y="78"/>
                  </a:cubicBezTo>
                  <a:cubicBezTo>
                    <a:pt x="438" y="79"/>
                    <a:pt x="437" y="80"/>
                    <a:pt x="435" y="80"/>
                  </a:cubicBezTo>
                  <a:cubicBezTo>
                    <a:pt x="346" y="80"/>
                    <a:pt x="346" y="80"/>
                    <a:pt x="346" y="80"/>
                  </a:cubicBezTo>
                  <a:cubicBezTo>
                    <a:pt x="346" y="80"/>
                    <a:pt x="346" y="80"/>
                    <a:pt x="346" y="80"/>
                  </a:cubicBezTo>
                  <a:cubicBezTo>
                    <a:pt x="344" y="80"/>
                    <a:pt x="343" y="79"/>
                    <a:pt x="341" y="78"/>
                  </a:cubicBezTo>
                  <a:cubicBezTo>
                    <a:pt x="258" y="18"/>
                    <a:pt x="258" y="18"/>
                    <a:pt x="258" y="18"/>
                  </a:cubicBezTo>
                  <a:cubicBezTo>
                    <a:pt x="148" y="82"/>
                    <a:pt x="148" y="82"/>
                    <a:pt x="148" y="82"/>
                  </a:cubicBezTo>
                  <a:cubicBezTo>
                    <a:pt x="159" y="184"/>
                    <a:pt x="159" y="184"/>
                    <a:pt x="159" y="184"/>
                  </a:cubicBezTo>
                  <a:cubicBezTo>
                    <a:pt x="159" y="185"/>
                    <a:pt x="159" y="187"/>
                    <a:pt x="158" y="189"/>
                  </a:cubicBezTo>
                  <a:cubicBezTo>
                    <a:pt x="114" y="266"/>
                    <a:pt x="114" y="266"/>
                    <a:pt x="114" y="266"/>
                  </a:cubicBezTo>
                  <a:cubicBezTo>
                    <a:pt x="113" y="267"/>
                    <a:pt x="112" y="268"/>
                    <a:pt x="110" y="269"/>
                  </a:cubicBezTo>
                  <a:cubicBezTo>
                    <a:pt x="16" y="310"/>
                    <a:pt x="16" y="310"/>
                    <a:pt x="16" y="310"/>
                  </a:cubicBezTo>
                  <a:cubicBezTo>
                    <a:pt x="16" y="438"/>
                    <a:pt x="16" y="438"/>
                    <a:pt x="16" y="438"/>
                  </a:cubicBezTo>
                  <a:cubicBezTo>
                    <a:pt x="110" y="479"/>
                    <a:pt x="110" y="479"/>
                    <a:pt x="110" y="479"/>
                  </a:cubicBezTo>
                  <a:cubicBezTo>
                    <a:pt x="112" y="480"/>
                    <a:pt x="113" y="481"/>
                    <a:pt x="114" y="482"/>
                  </a:cubicBezTo>
                  <a:cubicBezTo>
                    <a:pt x="158" y="559"/>
                    <a:pt x="158" y="559"/>
                    <a:pt x="158" y="559"/>
                  </a:cubicBezTo>
                  <a:cubicBezTo>
                    <a:pt x="159" y="561"/>
                    <a:pt x="160" y="563"/>
                    <a:pt x="160" y="564"/>
                  </a:cubicBezTo>
                  <a:lnTo>
                    <a:pt x="149" y="666"/>
                  </a:lnTo>
                  <a:close/>
                  <a:moveTo>
                    <a:pt x="391" y="547"/>
                  </a:moveTo>
                  <a:cubicBezTo>
                    <a:pt x="344" y="547"/>
                    <a:pt x="301" y="529"/>
                    <a:pt x="268" y="496"/>
                  </a:cubicBezTo>
                  <a:cubicBezTo>
                    <a:pt x="235" y="464"/>
                    <a:pt x="217" y="420"/>
                    <a:pt x="217" y="374"/>
                  </a:cubicBezTo>
                  <a:cubicBezTo>
                    <a:pt x="217" y="328"/>
                    <a:pt x="235" y="284"/>
                    <a:pt x="268" y="251"/>
                  </a:cubicBezTo>
                  <a:cubicBezTo>
                    <a:pt x="301" y="219"/>
                    <a:pt x="344" y="201"/>
                    <a:pt x="391" y="201"/>
                  </a:cubicBezTo>
                  <a:cubicBezTo>
                    <a:pt x="486" y="201"/>
                    <a:pt x="564" y="278"/>
                    <a:pt x="564" y="374"/>
                  </a:cubicBezTo>
                  <a:cubicBezTo>
                    <a:pt x="564" y="469"/>
                    <a:pt x="486" y="547"/>
                    <a:pt x="391" y="547"/>
                  </a:cubicBezTo>
                  <a:close/>
                  <a:moveTo>
                    <a:pt x="391" y="217"/>
                  </a:moveTo>
                  <a:cubicBezTo>
                    <a:pt x="349" y="217"/>
                    <a:pt x="309" y="233"/>
                    <a:pt x="279" y="263"/>
                  </a:cubicBezTo>
                  <a:cubicBezTo>
                    <a:pt x="250" y="292"/>
                    <a:pt x="233" y="332"/>
                    <a:pt x="233" y="374"/>
                  </a:cubicBezTo>
                  <a:cubicBezTo>
                    <a:pt x="233" y="416"/>
                    <a:pt x="250" y="455"/>
                    <a:pt x="279" y="485"/>
                  </a:cubicBezTo>
                  <a:cubicBezTo>
                    <a:pt x="309" y="515"/>
                    <a:pt x="349" y="531"/>
                    <a:pt x="391" y="531"/>
                  </a:cubicBezTo>
                  <a:cubicBezTo>
                    <a:pt x="477" y="531"/>
                    <a:pt x="548" y="461"/>
                    <a:pt x="548" y="374"/>
                  </a:cubicBezTo>
                  <a:cubicBezTo>
                    <a:pt x="548" y="287"/>
                    <a:pt x="477" y="217"/>
                    <a:pt x="391" y="2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3"/>
            <p:cNvSpPr>
              <a:spLocks noEditPoints="1"/>
            </p:cNvSpPr>
            <p:nvPr/>
          </p:nvSpPr>
          <p:spPr bwMode="auto">
            <a:xfrm>
              <a:off x="7227888" y="531813"/>
              <a:ext cx="239713" cy="249238"/>
            </a:xfrm>
            <a:custGeom>
              <a:avLst/>
              <a:gdLst>
                <a:gd name="T0" fmla="*/ 149 w 373"/>
                <a:gd name="T1" fmla="*/ 382 h 387"/>
                <a:gd name="T2" fmla="*/ 95 w 373"/>
                <a:gd name="T3" fmla="*/ 319 h 387"/>
                <a:gd name="T4" fmla="*/ 38 w 373"/>
                <a:gd name="T5" fmla="*/ 321 h 387"/>
                <a:gd name="T6" fmla="*/ 4 w 373"/>
                <a:gd name="T7" fmla="*/ 255 h 387"/>
                <a:gd name="T8" fmla="*/ 32 w 373"/>
                <a:gd name="T9" fmla="*/ 177 h 387"/>
                <a:gd name="T10" fmla="*/ 2 w 373"/>
                <a:gd name="T11" fmla="*/ 128 h 387"/>
                <a:gd name="T12" fmla="*/ 42 w 373"/>
                <a:gd name="T13" fmla="*/ 66 h 387"/>
                <a:gd name="T14" fmla="*/ 124 w 373"/>
                <a:gd name="T15" fmla="*/ 51 h 387"/>
                <a:gd name="T16" fmla="*/ 150 w 373"/>
                <a:gd name="T17" fmla="*/ 1 h 387"/>
                <a:gd name="T18" fmla="*/ 224 w 373"/>
                <a:gd name="T19" fmla="*/ 4 h 387"/>
                <a:gd name="T20" fmla="*/ 278 w 373"/>
                <a:gd name="T21" fmla="*/ 68 h 387"/>
                <a:gd name="T22" fmla="*/ 335 w 373"/>
                <a:gd name="T23" fmla="*/ 65 h 387"/>
                <a:gd name="T24" fmla="*/ 369 w 373"/>
                <a:gd name="T25" fmla="*/ 131 h 387"/>
                <a:gd name="T26" fmla="*/ 341 w 373"/>
                <a:gd name="T27" fmla="*/ 210 h 387"/>
                <a:gd name="T28" fmla="*/ 371 w 373"/>
                <a:gd name="T29" fmla="*/ 258 h 387"/>
                <a:gd name="T30" fmla="*/ 331 w 373"/>
                <a:gd name="T31" fmla="*/ 320 h 387"/>
                <a:gd name="T32" fmla="*/ 249 w 373"/>
                <a:gd name="T33" fmla="*/ 335 h 387"/>
                <a:gd name="T34" fmla="*/ 223 w 373"/>
                <a:gd name="T35" fmla="*/ 386 h 387"/>
                <a:gd name="T36" fmla="*/ 156 w 373"/>
                <a:gd name="T37" fmla="*/ 387 h 387"/>
                <a:gd name="T38" fmla="*/ 101 w 373"/>
                <a:gd name="T39" fmla="*/ 303 h 387"/>
                <a:gd name="T40" fmla="*/ 142 w 373"/>
                <a:gd name="T41" fmla="*/ 328 h 387"/>
                <a:gd name="T42" fmla="*/ 217 w 373"/>
                <a:gd name="T43" fmla="*/ 370 h 387"/>
                <a:gd name="T44" fmla="*/ 239 w 373"/>
                <a:gd name="T45" fmla="*/ 323 h 387"/>
                <a:gd name="T46" fmla="*/ 281 w 373"/>
                <a:gd name="T47" fmla="*/ 299 h 387"/>
                <a:gd name="T48" fmla="*/ 355 w 373"/>
                <a:gd name="T49" fmla="*/ 255 h 387"/>
                <a:gd name="T50" fmla="*/ 325 w 373"/>
                <a:gd name="T51" fmla="*/ 213 h 387"/>
                <a:gd name="T52" fmla="*/ 326 w 373"/>
                <a:gd name="T53" fmla="*/ 165 h 387"/>
                <a:gd name="T54" fmla="*/ 324 w 373"/>
                <a:gd name="T55" fmla="*/ 78 h 387"/>
                <a:gd name="T56" fmla="*/ 272 w 373"/>
                <a:gd name="T57" fmla="*/ 83 h 387"/>
                <a:gd name="T58" fmla="*/ 231 w 373"/>
                <a:gd name="T59" fmla="*/ 58 h 387"/>
                <a:gd name="T60" fmla="*/ 156 w 373"/>
                <a:gd name="T61" fmla="*/ 17 h 387"/>
                <a:gd name="T62" fmla="*/ 134 w 373"/>
                <a:gd name="T63" fmla="*/ 64 h 387"/>
                <a:gd name="T64" fmla="*/ 92 w 373"/>
                <a:gd name="T65" fmla="*/ 87 h 387"/>
                <a:gd name="T66" fmla="*/ 18 w 373"/>
                <a:gd name="T67" fmla="*/ 132 h 387"/>
                <a:gd name="T68" fmla="*/ 48 w 373"/>
                <a:gd name="T69" fmla="*/ 174 h 387"/>
                <a:gd name="T70" fmla="*/ 47 w 373"/>
                <a:gd name="T71" fmla="*/ 222 h 387"/>
                <a:gd name="T72" fmla="*/ 49 w 373"/>
                <a:gd name="T73" fmla="*/ 308 h 387"/>
                <a:gd name="T74" fmla="*/ 97 w 373"/>
                <a:gd name="T75" fmla="*/ 302 h 387"/>
                <a:gd name="T76" fmla="*/ 144 w 373"/>
                <a:gd name="T77" fmla="*/ 270 h 387"/>
                <a:gd name="T78" fmla="*/ 187 w 373"/>
                <a:gd name="T79" fmla="*/ 105 h 387"/>
                <a:gd name="T80" fmla="*/ 271 w 373"/>
                <a:gd name="T81" fmla="*/ 169 h 387"/>
                <a:gd name="T82" fmla="*/ 186 w 373"/>
                <a:gd name="T83" fmla="*/ 281 h 387"/>
                <a:gd name="T84" fmla="*/ 124 w 373"/>
                <a:gd name="T85" fmla="*/ 158 h 387"/>
                <a:gd name="T86" fmla="*/ 186 w 373"/>
                <a:gd name="T87" fmla="*/ 265 h 387"/>
                <a:gd name="T88" fmla="*/ 256 w 373"/>
                <a:gd name="T89" fmla="*/ 174 h 387"/>
                <a:gd name="T90" fmla="*/ 187 w 373"/>
                <a:gd name="T91" fmla="*/ 12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 h="387">
                  <a:moveTo>
                    <a:pt x="156" y="387"/>
                  </a:moveTo>
                  <a:cubicBezTo>
                    <a:pt x="153" y="387"/>
                    <a:pt x="150" y="385"/>
                    <a:pt x="149" y="382"/>
                  </a:cubicBezTo>
                  <a:cubicBezTo>
                    <a:pt x="128" y="337"/>
                    <a:pt x="128" y="337"/>
                    <a:pt x="128" y="337"/>
                  </a:cubicBezTo>
                  <a:cubicBezTo>
                    <a:pt x="95" y="319"/>
                    <a:pt x="95" y="319"/>
                    <a:pt x="95" y="319"/>
                  </a:cubicBezTo>
                  <a:cubicBezTo>
                    <a:pt x="46" y="325"/>
                    <a:pt x="46" y="325"/>
                    <a:pt x="46" y="325"/>
                  </a:cubicBezTo>
                  <a:cubicBezTo>
                    <a:pt x="43" y="325"/>
                    <a:pt x="40" y="324"/>
                    <a:pt x="38" y="321"/>
                  </a:cubicBezTo>
                  <a:cubicBezTo>
                    <a:pt x="4" y="264"/>
                    <a:pt x="4" y="264"/>
                    <a:pt x="4" y="264"/>
                  </a:cubicBezTo>
                  <a:cubicBezTo>
                    <a:pt x="2" y="261"/>
                    <a:pt x="2" y="258"/>
                    <a:pt x="4" y="255"/>
                  </a:cubicBezTo>
                  <a:cubicBezTo>
                    <a:pt x="33" y="215"/>
                    <a:pt x="33" y="215"/>
                    <a:pt x="33" y="215"/>
                  </a:cubicBezTo>
                  <a:cubicBezTo>
                    <a:pt x="32" y="177"/>
                    <a:pt x="32" y="177"/>
                    <a:pt x="32" y="177"/>
                  </a:cubicBezTo>
                  <a:cubicBezTo>
                    <a:pt x="2" y="137"/>
                    <a:pt x="2" y="137"/>
                    <a:pt x="2" y="137"/>
                  </a:cubicBezTo>
                  <a:cubicBezTo>
                    <a:pt x="0" y="135"/>
                    <a:pt x="0" y="131"/>
                    <a:pt x="2" y="128"/>
                  </a:cubicBezTo>
                  <a:cubicBezTo>
                    <a:pt x="34" y="70"/>
                    <a:pt x="34" y="70"/>
                    <a:pt x="34" y="70"/>
                  </a:cubicBezTo>
                  <a:cubicBezTo>
                    <a:pt x="36" y="67"/>
                    <a:pt x="39" y="66"/>
                    <a:pt x="42" y="66"/>
                  </a:cubicBezTo>
                  <a:cubicBezTo>
                    <a:pt x="91" y="71"/>
                    <a:pt x="91" y="71"/>
                    <a:pt x="91" y="71"/>
                  </a:cubicBezTo>
                  <a:cubicBezTo>
                    <a:pt x="124" y="51"/>
                    <a:pt x="124" y="51"/>
                    <a:pt x="124" y="51"/>
                  </a:cubicBezTo>
                  <a:cubicBezTo>
                    <a:pt x="143" y="6"/>
                    <a:pt x="143" y="6"/>
                    <a:pt x="143" y="6"/>
                  </a:cubicBezTo>
                  <a:cubicBezTo>
                    <a:pt x="144" y="3"/>
                    <a:pt x="147" y="1"/>
                    <a:pt x="150" y="1"/>
                  </a:cubicBezTo>
                  <a:cubicBezTo>
                    <a:pt x="217" y="0"/>
                    <a:pt x="217" y="0"/>
                    <a:pt x="217" y="0"/>
                  </a:cubicBezTo>
                  <a:cubicBezTo>
                    <a:pt x="220" y="0"/>
                    <a:pt x="223" y="1"/>
                    <a:pt x="224" y="4"/>
                  </a:cubicBezTo>
                  <a:cubicBezTo>
                    <a:pt x="245" y="49"/>
                    <a:pt x="245" y="49"/>
                    <a:pt x="245" y="49"/>
                  </a:cubicBezTo>
                  <a:cubicBezTo>
                    <a:pt x="278" y="68"/>
                    <a:pt x="278" y="68"/>
                    <a:pt x="278" y="68"/>
                  </a:cubicBezTo>
                  <a:cubicBezTo>
                    <a:pt x="327" y="62"/>
                    <a:pt x="327" y="62"/>
                    <a:pt x="327" y="62"/>
                  </a:cubicBezTo>
                  <a:cubicBezTo>
                    <a:pt x="330" y="61"/>
                    <a:pt x="333" y="63"/>
                    <a:pt x="335" y="65"/>
                  </a:cubicBezTo>
                  <a:cubicBezTo>
                    <a:pt x="369" y="123"/>
                    <a:pt x="369" y="123"/>
                    <a:pt x="369" y="123"/>
                  </a:cubicBezTo>
                  <a:cubicBezTo>
                    <a:pt x="371" y="125"/>
                    <a:pt x="371" y="129"/>
                    <a:pt x="369" y="131"/>
                  </a:cubicBezTo>
                  <a:cubicBezTo>
                    <a:pt x="340" y="172"/>
                    <a:pt x="340" y="172"/>
                    <a:pt x="340" y="172"/>
                  </a:cubicBezTo>
                  <a:cubicBezTo>
                    <a:pt x="341" y="210"/>
                    <a:pt x="341" y="210"/>
                    <a:pt x="341" y="210"/>
                  </a:cubicBezTo>
                  <a:cubicBezTo>
                    <a:pt x="371" y="249"/>
                    <a:pt x="371" y="249"/>
                    <a:pt x="371" y="249"/>
                  </a:cubicBezTo>
                  <a:cubicBezTo>
                    <a:pt x="373" y="252"/>
                    <a:pt x="373" y="255"/>
                    <a:pt x="371" y="258"/>
                  </a:cubicBezTo>
                  <a:cubicBezTo>
                    <a:pt x="339" y="316"/>
                    <a:pt x="339" y="316"/>
                    <a:pt x="339" y="316"/>
                  </a:cubicBezTo>
                  <a:cubicBezTo>
                    <a:pt x="337" y="319"/>
                    <a:pt x="334" y="321"/>
                    <a:pt x="331" y="320"/>
                  </a:cubicBezTo>
                  <a:cubicBezTo>
                    <a:pt x="282" y="316"/>
                    <a:pt x="282" y="316"/>
                    <a:pt x="282" y="316"/>
                  </a:cubicBezTo>
                  <a:cubicBezTo>
                    <a:pt x="249" y="335"/>
                    <a:pt x="249" y="335"/>
                    <a:pt x="249" y="335"/>
                  </a:cubicBezTo>
                  <a:cubicBezTo>
                    <a:pt x="230" y="381"/>
                    <a:pt x="230" y="381"/>
                    <a:pt x="230" y="381"/>
                  </a:cubicBezTo>
                  <a:cubicBezTo>
                    <a:pt x="229" y="384"/>
                    <a:pt x="226" y="386"/>
                    <a:pt x="223" y="386"/>
                  </a:cubicBezTo>
                  <a:cubicBezTo>
                    <a:pt x="156" y="387"/>
                    <a:pt x="156" y="387"/>
                    <a:pt x="156" y="387"/>
                  </a:cubicBezTo>
                  <a:cubicBezTo>
                    <a:pt x="156" y="387"/>
                    <a:pt x="156" y="387"/>
                    <a:pt x="156" y="387"/>
                  </a:cubicBezTo>
                  <a:close/>
                  <a:moveTo>
                    <a:pt x="97" y="302"/>
                  </a:moveTo>
                  <a:cubicBezTo>
                    <a:pt x="98" y="302"/>
                    <a:pt x="99" y="303"/>
                    <a:pt x="101" y="303"/>
                  </a:cubicBezTo>
                  <a:cubicBezTo>
                    <a:pt x="138" y="324"/>
                    <a:pt x="138" y="324"/>
                    <a:pt x="138" y="324"/>
                  </a:cubicBezTo>
                  <a:cubicBezTo>
                    <a:pt x="140" y="325"/>
                    <a:pt x="141" y="326"/>
                    <a:pt x="142" y="328"/>
                  </a:cubicBezTo>
                  <a:cubicBezTo>
                    <a:pt x="161" y="371"/>
                    <a:pt x="161" y="371"/>
                    <a:pt x="161" y="371"/>
                  </a:cubicBezTo>
                  <a:cubicBezTo>
                    <a:pt x="217" y="370"/>
                    <a:pt x="217" y="370"/>
                    <a:pt x="217" y="370"/>
                  </a:cubicBezTo>
                  <a:cubicBezTo>
                    <a:pt x="236" y="326"/>
                    <a:pt x="236" y="326"/>
                    <a:pt x="236" y="326"/>
                  </a:cubicBezTo>
                  <a:cubicBezTo>
                    <a:pt x="236" y="325"/>
                    <a:pt x="237" y="324"/>
                    <a:pt x="239" y="323"/>
                  </a:cubicBezTo>
                  <a:cubicBezTo>
                    <a:pt x="276" y="301"/>
                    <a:pt x="276" y="301"/>
                    <a:pt x="276" y="301"/>
                  </a:cubicBezTo>
                  <a:cubicBezTo>
                    <a:pt x="277" y="300"/>
                    <a:pt x="279" y="299"/>
                    <a:pt x="281" y="299"/>
                  </a:cubicBezTo>
                  <a:cubicBezTo>
                    <a:pt x="327" y="304"/>
                    <a:pt x="327" y="304"/>
                    <a:pt x="327" y="304"/>
                  </a:cubicBezTo>
                  <a:cubicBezTo>
                    <a:pt x="355" y="255"/>
                    <a:pt x="355" y="255"/>
                    <a:pt x="355" y="255"/>
                  </a:cubicBezTo>
                  <a:cubicBezTo>
                    <a:pt x="326" y="217"/>
                    <a:pt x="326" y="217"/>
                    <a:pt x="326" y="217"/>
                  </a:cubicBezTo>
                  <a:cubicBezTo>
                    <a:pt x="325" y="216"/>
                    <a:pt x="325" y="214"/>
                    <a:pt x="325" y="213"/>
                  </a:cubicBezTo>
                  <a:cubicBezTo>
                    <a:pt x="324" y="169"/>
                    <a:pt x="324" y="169"/>
                    <a:pt x="324" y="169"/>
                  </a:cubicBezTo>
                  <a:cubicBezTo>
                    <a:pt x="324" y="168"/>
                    <a:pt x="325" y="166"/>
                    <a:pt x="326" y="165"/>
                  </a:cubicBezTo>
                  <a:cubicBezTo>
                    <a:pt x="353" y="126"/>
                    <a:pt x="353" y="126"/>
                    <a:pt x="353" y="126"/>
                  </a:cubicBezTo>
                  <a:cubicBezTo>
                    <a:pt x="324" y="78"/>
                    <a:pt x="324" y="78"/>
                    <a:pt x="324" y="78"/>
                  </a:cubicBezTo>
                  <a:cubicBezTo>
                    <a:pt x="277" y="84"/>
                    <a:pt x="277" y="84"/>
                    <a:pt x="277" y="84"/>
                  </a:cubicBezTo>
                  <a:cubicBezTo>
                    <a:pt x="276" y="84"/>
                    <a:pt x="274" y="84"/>
                    <a:pt x="272" y="83"/>
                  </a:cubicBezTo>
                  <a:cubicBezTo>
                    <a:pt x="235" y="62"/>
                    <a:pt x="235" y="62"/>
                    <a:pt x="235" y="62"/>
                  </a:cubicBezTo>
                  <a:cubicBezTo>
                    <a:pt x="233" y="61"/>
                    <a:pt x="232" y="60"/>
                    <a:pt x="231" y="58"/>
                  </a:cubicBezTo>
                  <a:cubicBezTo>
                    <a:pt x="212" y="16"/>
                    <a:pt x="212" y="16"/>
                    <a:pt x="212" y="16"/>
                  </a:cubicBezTo>
                  <a:cubicBezTo>
                    <a:pt x="156" y="17"/>
                    <a:pt x="156" y="17"/>
                    <a:pt x="156" y="17"/>
                  </a:cubicBezTo>
                  <a:cubicBezTo>
                    <a:pt x="137" y="60"/>
                    <a:pt x="137" y="60"/>
                    <a:pt x="137" y="60"/>
                  </a:cubicBezTo>
                  <a:cubicBezTo>
                    <a:pt x="137" y="61"/>
                    <a:pt x="136" y="63"/>
                    <a:pt x="134" y="64"/>
                  </a:cubicBezTo>
                  <a:cubicBezTo>
                    <a:pt x="97" y="86"/>
                    <a:pt x="97" y="86"/>
                    <a:pt x="97" y="86"/>
                  </a:cubicBezTo>
                  <a:cubicBezTo>
                    <a:pt x="96" y="87"/>
                    <a:pt x="94" y="87"/>
                    <a:pt x="92" y="87"/>
                  </a:cubicBezTo>
                  <a:cubicBezTo>
                    <a:pt x="46" y="83"/>
                    <a:pt x="46" y="83"/>
                    <a:pt x="46" y="83"/>
                  </a:cubicBezTo>
                  <a:cubicBezTo>
                    <a:pt x="18" y="132"/>
                    <a:pt x="18" y="132"/>
                    <a:pt x="18" y="132"/>
                  </a:cubicBezTo>
                  <a:cubicBezTo>
                    <a:pt x="47" y="169"/>
                    <a:pt x="47" y="169"/>
                    <a:pt x="47" y="169"/>
                  </a:cubicBezTo>
                  <a:cubicBezTo>
                    <a:pt x="48" y="171"/>
                    <a:pt x="48" y="172"/>
                    <a:pt x="48" y="174"/>
                  </a:cubicBezTo>
                  <a:cubicBezTo>
                    <a:pt x="49" y="217"/>
                    <a:pt x="49" y="217"/>
                    <a:pt x="49" y="217"/>
                  </a:cubicBezTo>
                  <a:cubicBezTo>
                    <a:pt x="49" y="219"/>
                    <a:pt x="48" y="220"/>
                    <a:pt x="47" y="222"/>
                  </a:cubicBezTo>
                  <a:cubicBezTo>
                    <a:pt x="20" y="260"/>
                    <a:pt x="20" y="260"/>
                    <a:pt x="20" y="260"/>
                  </a:cubicBezTo>
                  <a:cubicBezTo>
                    <a:pt x="49" y="308"/>
                    <a:pt x="49" y="308"/>
                    <a:pt x="49" y="308"/>
                  </a:cubicBezTo>
                  <a:cubicBezTo>
                    <a:pt x="96" y="302"/>
                    <a:pt x="96" y="302"/>
                    <a:pt x="96" y="302"/>
                  </a:cubicBezTo>
                  <a:cubicBezTo>
                    <a:pt x="96" y="302"/>
                    <a:pt x="96" y="302"/>
                    <a:pt x="97" y="302"/>
                  </a:cubicBezTo>
                  <a:close/>
                  <a:moveTo>
                    <a:pt x="186" y="281"/>
                  </a:moveTo>
                  <a:cubicBezTo>
                    <a:pt x="172" y="281"/>
                    <a:pt x="157" y="277"/>
                    <a:pt x="144" y="270"/>
                  </a:cubicBezTo>
                  <a:cubicBezTo>
                    <a:pt x="101" y="246"/>
                    <a:pt x="86" y="193"/>
                    <a:pt x="110" y="150"/>
                  </a:cubicBezTo>
                  <a:cubicBezTo>
                    <a:pt x="125" y="123"/>
                    <a:pt x="155" y="105"/>
                    <a:pt x="187" y="105"/>
                  </a:cubicBezTo>
                  <a:cubicBezTo>
                    <a:pt x="201" y="105"/>
                    <a:pt x="216" y="109"/>
                    <a:pt x="229" y="116"/>
                  </a:cubicBezTo>
                  <a:cubicBezTo>
                    <a:pt x="250" y="128"/>
                    <a:pt x="265" y="147"/>
                    <a:pt x="271" y="169"/>
                  </a:cubicBezTo>
                  <a:cubicBezTo>
                    <a:pt x="278" y="192"/>
                    <a:pt x="275" y="215"/>
                    <a:pt x="263" y="236"/>
                  </a:cubicBezTo>
                  <a:cubicBezTo>
                    <a:pt x="248" y="264"/>
                    <a:pt x="218" y="281"/>
                    <a:pt x="186" y="281"/>
                  </a:cubicBezTo>
                  <a:close/>
                  <a:moveTo>
                    <a:pt x="187" y="121"/>
                  </a:moveTo>
                  <a:cubicBezTo>
                    <a:pt x="160" y="121"/>
                    <a:pt x="136" y="135"/>
                    <a:pt x="124" y="158"/>
                  </a:cubicBezTo>
                  <a:cubicBezTo>
                    <a:pt x="104" y="193"/>
                    <a:pt x="117" y="237"/>
                    <a:pt x="151" y="256"/>
                  </a:cubicBezTo>
                  <a:cubicBezTo>
                    <a:pt x="162" y="262"/>
                    <a:pt x="174" y="265"/>
                    <a:pt x="186" y="265"/>
                  </a:cubicBezTo>
                  <a:cubicBezTo>
                    <a:pt x="213" y="265"/>
                    <a:pt x="237" y="251"/>
                    <a:pt x="249" y="228"/>
                  </a:cubicBezTo>
                  <a:cubicBezTo>
                    <a:pt x="259" y="211"/>
                    <a:pt x="261" y="192"/>
                    <a:pt x="256" y="174"/>
                  </a:cubicBezTo>
                  <a:cubicBezTo>
                    <a:pt x="250" y="155"/>
                    <a:pt x="238" y="140"/>
                    <a:pt x="222" y="130"/>
                  </a:cubicBezTo>
                  <a:cubicBezTo>
                    <a:pt x="211" y="124"/>
                    <a:pt x="199" y="121"/>
                    <a:pt x="187" y="1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5" name="Group 124"/>
          <p:cNvGrpSpPr/>
          <p:nvPr userDrawn="1"/>
        </p:nvGrpSpPr>
        <p:grpSpPr>
          <a:xfrm flipH="1">
            <a:off x="4833193" y="3005969"/>
            <a:ext cx="296824" cy="500651"/>
            <a:chOff x="1820863" y="2263775"/>
            <a:chExt cx="369888" cy="623888"/>
          </a:xfrm>
        </p:grpSpPr>
        <p:sp>
          <p:nvSpPr>
            <p:cNvPr id="127" name="Freeform 367"/>
            <p:cNvSpPr>
              <a:spLocks noEditPoints="1"/>
            </p:cNvSpPr>
            <p:nvPr/>
          </p:nvSpPr>
          <p:spPr bwMode="auto">
            <a:xfrm>
              <a:off x="1820863" y="2263775"/>
              <a:ext cx="369888" cy="487363"/>
            </a:xfrm>
            <a:custGeom>
              <a:avLst/>
              <a:gdLst>
                <a:gd name="T0" fmla="*/ 383 w 574"/>
                <a:gd name="T1" fmla="*/ 757 h 757"/>
                <a:gd name="T2" fmla="*/ 191 w 574"/>
                <a:gd name="T3" fmla="*/ 757 h 757"/>
                <a:gd name="T4" fmla="*/ 167 w 574"/>
                <a:gd name="T5" fmla="*/ 734 h 757"/>
                <a:gd name="T6" fmla="*/ 167 w 574"/>
                <a:gd name="T7" fmla="*/ 678 h 757"/>
                <a:gd name="T8" fmla="*/ 84 w 574"/>
                <a:gd name="T9" fmla="*/ 499 h 757"/>
                <a:gd name="T10" fmla="*/ 55 w 574"/>
                <a:gd name="T11" fmla="*/ 456 h 757"/>
                <a:gd name="T12" fmla="*/ 29 w 574"/>
                <a:gd name="T13" fmla="*/ 412 h 757"/>
                <a:gd name="T14" fmla="*/ 27 w 574"/>
                <a:gd name="T15" fmla="*/ 408 h 757"/>
                <a:gd name="T16" fmla="*/ 0 w 574"/>
                <a:gd name="T17" fmla="*/ 287 h 757"/>
                <a:gd name="T18" fmla="*/ 287 w 574"/>
                <a:gd name="T19" fmla="*/ 0 h 757"/>
                <a:gd name="T20" fmla="*/ 574 w 574"/>
                <a:gd name="T21" fmla="*/ 287 h 757"/>
                <a:gd name="T22" fmla="*/ 547 w 574"/>
                <a:gd name="T23" fmla="*/ 408 h 757"/>
                <a:gd name="T24" fmla="*/ 545 w 574"/>
                <a:gd name="T25" fmla="*/ 412 h 757"/>
                <a:gd name="T26" fmla="*/ 519 w 574"/>
                <a:gd name="T27" fmla="*/ 456 h 757"/>
                <a:gd name="T28" fmla="*/ 490 w 574"/>
                <a:gd name="T29" fmla="*/ 499 h 757"/>
                <a:gd name="T30" fmla="*/ 407 w 574"/>
                <a:gd name="T31" fmla="*/ 678 h 757"/>
                <a:gd name="T32" fmla="*/ 407 w 574"/>
                <a:gd name="T33" fmla="*/ 734 h 757"/>
                <a:gd name="T34" fmla="*/ 383 w 574"/>
                <a:gd name="T35" fmla="*/ 757 h 757"/>
                <a:gd name="T36" fmla="*/ 287 w 574"/>
                <a:gd name="T37" fmla="*/ 16 h 757"/>
                <a:gd name="T38" fmla="*/ 16 w 574"/>
                <a:gd name="T39" fmla="*/ 287 h 757"/>
                <a:gd name="T40" fmla="*/ 41 w 574"/>
                <a:gd name="T41" fmla="*/ 401 h 757"/>
                <a:gd name="T42" fmla="*/ 43 w 574"/>
                <a:gd name="T43" fmla="*/ 404 h 757"/>
                <a:gd name="T44" fmla="*/ 43 w 574"/>
                <a:gd name="T45" fmla="*/ 405 h 757"/>
                <a:gd name="T46" fmla="*/ 68 w 574"/>
                <a:gd name="T47" fmla="*/ 447 h 757"/>
                <a:gd name="T48" fmla="*/ 69 w 574"/>
                <a:gd name="T49" fmla="*/ 447 h 757"/>
                <a:gd name="T50" fmla="*/ 97 w 574"/>
                <a:gd name="T51" fmla="*/ 490 h 757"/>
                <a:gd name="T52" fmla="*/ 183 w 574"/>
                <a:gd name="T53" fmla="*/ 678 h 757"/>
                <a:gd name="T54" fmla="*/ 183 w 574"/>
                <a:gd name="T55" fmla="*/ 734 h 757"/>
                <a:gd name="T56" fmla="*/ 191 w 574"/>
                <a:gd name="T57" fmla="*/ 741 h 757"/>
                <a:gd name="T58" fmla="*/ 383 w 574"/>
                <a:gd name="T59" fmla="*/ 741 h 757"/>
                <a:gd name="T60" fmla="*/ 391 w 574"/>
                <a:gd name="T61" fmla="*/ 734 h 757"/>
                <a:gd name="T62" fmla="*/ 391 w 574"/>
                <a:gd name="T63" fmla="*/ 678 h 757"/>
                <a:gd name="T64" fmla="*/ 477 w 574"/>
                <a:gd name="T65" fmla="*/ 490 h 757"/>
                <a:gd name="T66" fmla="*/ 505 w 574"/>
                <a:gd name="T67" fmla="*/ 447 h 757"/>
                <a:gd name="T68" fmla="*/ 506 w 574"/>
                <a:gd name="T69" fmla="*/ 447 h 757"/>
                <a:gd name="T70" fmla="*/ 531 w 574"/>
                <a:gd name="T71" fmla="*/ 405 h 757"/>
                <a:gd name="T72" fmla="*/ 531 w 574"/>
                <a:gd name="T73" fmla="*/ 404 h 757"/>
                <a:gd name="T74" fmla="*/ 532 w 574"/>
                <a:gd name="T75" fmla="*/ 402 h 757"/>
                <a:gd name="T76" fmla="*/ 558 w 574"/>
                <a:gd name="T77" fmla="*/ 287 h 757"/>
                <a:gd name="T78" fmla="*/ 287 w 574"/>
                <a:gd name="T79" fmla="*/ 1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757">
                  <a:moveTo>
                    <a:pt x="383" y="757"/>
                  </a:moveTo>
                  <a:cubicBezTo>
                    <a:pt x="191" y="757"/>
                    <a:pt x="191" y="757"/>
                    <a:pt x="191" y="757"/>
                  </a:cubicBezTo>
                  <a:cubicBezTo>
                    <a:pt x="178" y="757"/>
                    <a:pt x="167" y="746"/>
                    <a:pt x="167" y="734"/>
                  </a:cubicBezTo>
                  <a:cubicBezTo>
                    <a:pt x="167" y="678"/>
                    <a:pt x="167" y="678"/>
                    <a:pt x="167" y="678"/>
                  </a:cubicBezTo>
                  <a:cubicBezTo>
                    <a:pt x="167" y="625"/>
                    <a:pt x="125" y="561"/>
                    <a:pt x="84" y="499"/>
                  </a:cubicBezTo>
                  <a:cubicBezTo>
                    <a:pt x="74" y="485"/>
                    <a:pt x="64" y="470"/>
                    <a:pt x="55" y="456"/>
                  </a:cubicBezTo>
                  <a:cubicBezTo>
                    <a:pt x="45" y="442"/>
                    <a:pt x="36" y="428"/>
                    <a:pt x="29" y="412"/>
                  </a:cubicBezTo>
                  <a:cubicBezTo>
                    <a:pt x="28" y="410"/>
                    <a:pt x="27" y="408"/>
                    <a:pt x="27" y="408"/>
                  </a:cubicBezTo>
                  <a:cubicBezTo>
                    <a:pt x="9" y="370"/>
                    <a:pt x="0" y="329"/>
                    <a:pt x="0" y="287"/>
                  </a:cubicBezTo>
                  <a:cubicBezTo>
                    <a:pt x="0" y="129"/>
                    <a:pt x="129" y="0"/>
                    <a:pt x="287" y="0"/>
                  </a:cubicBezTo>
                  <a:cubicBezTo>
                    <a:pt x="445" y="0"/>
                    <a:pt x="574" y="129"/>
                    <a:pt x="574" y="287"/>
                  </a:cubicBezTo>
                  <a:cubicBezTo>
                    <a:pt x="574" y="329"/>
                    <a:pt x="565" y="370"/>
                    <a:pt x="547" y="408"/>
                  </a:cubicBezTo>
                  <a:cubicBezTo>
                    <a:pt x="547" y="408"/>
                    <a:pt x="546" y="411"/>
                    <a:pt x="545" y="412"/>
                  </a:cubicBezTo>
                  <a:cubicBezTo>
                    <a:pt x="538" y="428"/>
                    <a:pt x="529" y="442"/>
                    <a:pt x="519" y="456"/>
                  </a:cubicBezTo>
                  <a:cubicBezTo>
                    <a:pt x="510" y="470"/>
                    <a:pt x="500" y="485"/>
                    <a:pt x="490" y="499"/>
                  </a:cubicBezTo>
                  <a:cubicBezTo>
                    <a:pt x="449" y="561"/>
                    <a:pt x="407" y="625"/>
                    <a:pt x="407" y="678"/>
                  </a:cubicBezTo>
                  <a:cubicBezTo>
                    <a:pt x="407" y="734"/>
                    <a:pt x="407" y="734"/>
                    <a:pt x="407" y="734"/>
                  </a:cubicBezTo>
                  <a:cubicBezTo>
                    <a:pt x="407" y="746"/>
                    <a:pt x="396" y="757"/>
                    <a:pt x="383" y="757"/>
                  </a:cubicBezTo>
                  <a:close/>
                  <a:moveTo>
                    <a:pt x="287" y="16"/>
                  </a:moveTo>
                  <a:cubicBezTo>
                    <a:pt x="138" y="16"/>
                    <a:pt x="16" y="138"/>
                    <a:pt x="16" y="287"/>
                  </a:cubicBezTo>
                  <a:cubicBezTo>
                    <a:pt x="16" y="327"/>
                    <a:pt x="25" y="365"/>
                    <a:pt x="41" y="401"/>
                  </a:cubicBezTo>
                  <a:cubicBezTo>
                    <a:pt x="42" y="402"/>
                    <a:pt x="42" y="403"/>
                    <a:pt x="43" y="404"/>
                  </a:cubicBezTo>
                  <a:cubicBezTo>
                    <a:pt x="43" y="405"/>
                    <a:pt x="43" y="405"/>
                    <a:pt x="43" y="405"/>
                  </a:cubicBezTo>
                  <a:cubicBezTo>
                    <a:pt x="50" y="420"/>
                    <a:pt x="59" y="434"/>
                    <a:pt x="68" y="447"/>
                  </a:cubicBezTo>
                  <a:cubicBezTo>
                    <a:pt x="69" y="447"/>
                    <a:pt x="69" y="447"/>
                    <a:pt x="69" y="447"/>
                  </a:cubicBezTo>
                  <a:cubicBezTo>
                    <a:pt x="78" y="462"/>
                    <a:pt x="87" y="476"/>
                    <a:pt x="97" y="490"/>
                  </a:cubicBezTo>
                  <a:cubicBezTo>
                    <a:pt x="141" y="557"/>
                    <a:pt x="183" y="621"/>
                    <a:pt x="183" y="678"/>
                  </a:cubicBezTo>
                  <a:cubicBezTo>
                    <a:pt x="183" y="734"/>
                    <a:pt x="183" y="734"/>
                    <a:pt x="183" y="734"/>
                  </a:cubicBezTo>
                  <a:cubicBezTo>
                    <a:pt x="183" y="738"/>
                    <a:pt x="187" y="741"/>
                    <a:pt x="191" y="741"/>
                  </a:cubicBezTo>
                  <a:cubicBezTo>
                    <a:pt x="383" y="741"/>
                    <a:pt x="383" y="741"/>
                    <a:pt x="383" y="741"/>
                  </a:cubicBezTo>
                  <a:cubicBezTo>
                    <a:pt x="387" y="741"/>
                    <a:pt x="391" y="738"/>
                    <a:pt x="391" y="734"/>
                  </a:cubicBezTo>
                  <a:cubicBezTo>
                    <a:pt x="391" y="678"/>
                    <a:pt x="391" y="678"/>
                    <a:pt x="391" y="678"/>
                  </a:cubicBezTo>
                  <a:cubicBezTo>
                    <a:pt x="391" y="621"/>
                    <a:pt x="433" y="557"/>
                    <a:pt x="477" y="490"/>
                  </a:cubicBezTo>
                  <a:cubicBezTo>
                    <a:pt x="486" y="476"/>
                    <a:pt x="496" y="462"/>
                    <a:pt x="505" y="447"/>
                  </a:cubicBezTo>
                  <a:cubicBezTo>
                    <a:pt x="506" y="447"/>
                    <a:pt x="506" y="447"/>
                    <a:pt x="506" y="447"/>
                  </a:cubicBezTo>
                  <a:cubicBezTo>
                    <a:pt x="515" y="434"/>
                    <a:pt x="524" y="420"/>
                    <a:pt x="531" y="405"/>
                  </a:cubicBezTo>
                  <a:cubicBezTo>
                    <a:pt x="531" y="404"/>
                    <a:pt x="531" y="404"/>
                    <a:pt x="531" y="404"/>
                  </a:cubicBezTo>
                  <a:cubicBezTo>
                    <a:pt x="532" y="403"/>
                    <a:pt x="532" y="402"/>
                    <a:pt x="532" y="402"/>
                  </a:cubicBezTo>
                  <a:cubicBezTo>
                    <a:pt x="549" y="365"/>
                    <a:pt x="558" y="327"/>
                    <a:pt x="558" y="287"/>
                  </a:cubicBezTo>
                  <a:cubicBezTo>
                    <a:pt x="558" y="138"/>
                    <a:pt x="436" y="16"/>
                    <a:pt x="287"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68"/>
            <p:cNvSpPr>
              <a:spLocks noEditPoints="1"/>
            </p:cNvSpPr>
            <p:nvPr/>
          </p:nvSpPr>
          <p:spPr bwMode="auto">
            <a:xfrm>
              <a:off x="1928813" y="2768600"/>
              <a:ext cx="153988" cy="31750"/>
            </a:xfrm>
            <a:custGeom>
              <a:avLst/>
              <a:gdLst>
                <a:gd name="T0" fmla="*/ 221 w 240"/>
                <a:gd name="T1" fmla="*/ 50 h 50"/>
                <a:gd name="T2" fmla="*/ 19 w 240"/>
                <a:gd name="T3" fmla="*/ 50 h 50"/>
                <a:gd name="T4" fmla="*/ 0 w 240"/>
                <a:gd name="T5" fmla="*/ 31 h 50"/>
                <a:gd name="T6" fmla="*/ 0 w 240"/>
                <a:gd name="T7" fmla="*/ 19 h 50"/>
                <a:gd name="T8" fmla="*/ 19 w 240"/>
                <a:gd name="T9" fmla="*/ 0 h 50"/>
                <a:gd name="T10" fmla="*/ 221 w 240"/>
                <a:gd name="T11" fmla="*/ 0 h 50"/>
                <a:gd name="T12" fmla="*/ 240 w 240"/>
                <a:gd name="T13" fmla="*/ 19 h 50"/>
                <a:gd name="T14" fmla="*/ 240 w 240"/>
                <a:gd name="T15" fmla="*/ 31 h 50"/>
                <a:gd name="T16" fmla="*/ 221 w 240"/>
                <a:gd name="T17" fmla="*/ 50 h 50"/>
                <a:gd name="T18" fmla="*/ 19 w 240"/>
                <a:gd name="T19" fmla="*/ 16 h 50"/>
                <a:gd name="T20" fmla="*/ 16 w 240"/>
                <a:gd name="T21" fmla="*/ 19 h 50"/>
                <a:gd name="T22" fmla="*/ 16 w 240"/>
                <a:gd name="T23" fmla="*/ 31 h 50"/>
                <a:gd name="T24" fmla="*/ 19 w 240"/>
                <a:gd name="T25" fmla="*/ 34 h 50"/>
                <a:gd name="T26" fmla="*/ 221 w 240"/>
                <a:gd name="T27" fmla="*/ 34 h 50"/>
                <a:gd name="T28" fmla="*/ 224 w 240"/>
                <a:gd name="T29" fmla="*/ 31 h 50"/>
                <a:gd name="T30" fmla="*/ 224 w 240"/>
                <a:gd name="T31" fmla="*/ 19 h 50"/>
                <a:gd name="T32" fmla="*/ 221 w 240"/>
                <a:gd name="T33" fmla="*/ 16 h 50"/>
                <a:gd name="T34" fmla="*/ 19 w 240"/>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0">
                  <a:moveTo>
                    <a:pt x="221" y="50"/>
                  </a:moveTo>
                  <a:cubicBezTo>
                    <a:pt x="19" y="50"/>
                    <a:pt x="19" y="50"/>
                    <a:pt x="19" y="50"/>
                  </a:cubicBezTo>
                  <a:cubicBezTo>
                    <a:pt x="9" y="50"/>
                    <a:pt x="0" y="42"/>
                    <a:pt x="0" y="31"/>
                  </a:cubicBezTo>
                  <a:cubicBezTo>
                    <a:pt x="0" y="19"/>
                    <a:pt x="0" y="19"/>
                    <a:pt x="0" y="19"/>
                  </a:cubicBezTo>
                  <a:cubicBezTo>
                    <a:pt x="0" y="8"/>
                    <a:pt x="9" y="0"/>
                    <a:pt x="19" y="0"/>
                  </a:cubicBezTo>
                  <a:cubicBezTo>
                    <a:pt x="221" y="0"/>
                    <a:pt x="221" y="0"/>
                    <a:pt x="221" y="0"/>
                  </a:cubicBezTo>
                  <a:cubicBezTo>
                    <a:pt x="231" y="0"/>
                    <a:pt x="240" y="8"/>
                    <a:pt x="240" y="19"/>
                  </a:cubicBezTo>
                  <a:cubicBezTo>
                    <a:pt x="240" y="31"/>
                    <a:pt x="240" y="31"/>
                    <a:pt x="240" y="31"/>
                  </a:cubicBezTo>
                  <a:cubicBezTo>
                    <a:pt x="240" y="42"/>
                    <a:pt x="231" y="50"/>
                    <a:pt x="221" y="50"/>
                  </a:cubicBezTo>
                  <a:close/>
                  <a:moveTo>
                    <a:pt x="19" y="16"/>
                  </a:moveTo>
                  <a:cubicBezTo>
                    <a:pt x="18" y="16"/>
                    <a:pt x="16" y="17"/>
                    <a:pt x="16" y="19"/>
                  </a:cubicBezTo>
                  <a:cubicBezTo>
                    <a:pt x="16" y="31"/>
                    <a:pt x="16" y="31"/>
                    <a:pt x="16" y="31"/>
                  </a:cubicBezTo>
                  <a:cubicBezTo>
                    <a:pt x="16" y="33"/>
                    <a:pt x="18" y="34"/>
                    <a:pt x="19" y="34"/>
                  </a:cubicBezTo>
                  <a:cubicBezTo>
                    <a:pt x="221" y="34"/>
                    <a:pt x="221" y="34"/>
                    <a:pt x="221" y="34"/>
                  </a:cubicBezTo>
                  <a:cubicBezTo>
                    <a:pt x="222" y="34"/>
                    <a:pt x="224" y="33"/>
                    <a:pt x="224" y="31"/>
                  </a:cubicBezTo>
                  <a:cubicBezTo>
                    <a:pt x="224" y="19"/>
                    <a:pt x="224" y="19"/>
                    <a:pt x="224" y="19"/>
                  </a:cubicBezTo>
                  <a:cubicBezTo>
                    <a:pt x="224" y="17"/>
                    <a:pt x="222" y="16"/>
                    <a:pt x="221" y="16"/>
                  </a:cubicBezTo>
                  <a:lnTo>
                    <a:pt x="19"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69"/>
            <p:cNvSpPr>
              <a:spLocks noEditPoints="1"/>
            </p:cNvSpPr>
            <p:nvPr/>
          </p:nvSpPr>
          <p:spPr bwMode="auto">
            <a:xfrm>
              <a:off x="1944688" y="2811463"/>
              <a:ext cx="122238" cy="31750"/>
            </a:xfrm>
            <a:custGeom>
              <a:avLst/>
              <a:gdLst>
                <a:gd name="T0" fmla="*/ 173 w 192"/>
                <a:gd name="T1" fmla="*/ 50 h 50"/>
                <a:gd name="T2" fmla="*/ 19 w 192"/>
                <a:gd name="T3" fmla="*/ 50 h 50"/>
                <a:gd name="T4" fmla="*/ 0 w 192"/>
                <a:gd name="T5" fmla="*/ 31 h 50"/>
                <a:gd name="T6" fmla="*/ 0 w 192"/>
                <a:gd name="T7" fmla="*/ 18 h 50"/>
                <a:gd name="T8" fmla="*/ 19 w 192"/>
                <a:gd name="T9" fmla="*/ 0 h 50"/>
                <a:gd name="T10" fmla="*/ 173 w 192"/>
                <a:gd name="T11" fmla="*/ 0 h 50"/>
                <a:gd name="T12" fmla="*/ 192 w 192"/>
                <a:gd name="T13" fmla="*/ 18 h 50"/>
                <a:gd name="T14" fmla="*/ 192 w 192"/>
                <a:gd name="T15" fmla="*/ 31 h 50"/>
                <a:gd name="T16" fmla="*/ 173 w 192"/>
                <a:gd name="T17" fmla="*/ 50 h 50"/>
                <a:gd name="T18" fmla="*/ 19 w 192"/>
                <a:gd name="T19" fmla="*/ 16 h 50"/>
                <a:gd name="T20" fmla="*/ 16 w 192"/>
                <a:gd name="T21" fmla="*/ 18 h 50"/>
                <a:gd name="T22" fmla="*/ 16 w 192"/>
                <a:gd name="T23" fmla="*/ 31 h 50"/>
                <a:gd name="T24" fmla="*/ 19 w 192"/>
                <a:gd name="T25" fmla="*/ 34 h 50"/>
                <a:gd name="T26" fmla="*/ 173 w 192"/>
                <a:gd name="T27" fmla="*/ 34 h 50"/>
                <a:gd name="T28" fmla="*/ 176 w 192"/>
                <a:gd name="T29" fmla="*/ 31 h 50"/>
                <a:gd name="T30" fmla="*/ 176 w 192"/>
                <a:gd name="T31" fmla="*/ 18 h 50"/>
                <a:gd name="T32" fmla="*/ 173 w 192"/>
                <a:gd name="T33" fmla="*/ 16 h 50"/>
                <a:gd name="T34" fmla="*/ 19 w 192"/>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50">
                  <a:moveTo>
                    <a:pt x="173" y="50"/>
                  </a:moveTo>
                  <a:cubicBezTo>
                    <a:pt x="19" y="50"/>
                    <a:pt x="19" y="50"/>
                    <a:pt x="19" y="50"/>
                  </a:cubicBezTo>
                  <a:cubicBezTo>
                    <a:pt x="9" y="50"/>
                    <a:pt x="0" y="42"/>
                    <a:pt x="0" y="31"/>
                  </a:cubicBezTo>
                  <a:cubicBezTo>
                    <a:pt x="0" y="18"/>
                    <a:pt x="0" y="18"/>
                    <a:pt x="0" y="18"/>
                  </a:cubicBezTo>
                  <a:cubicBezTo>
                    <a:pt x="0" y="8"/>
                    <a:pt x="9" y="0"/>
                    <a:pt x="19" y="0"/>
                  </a:cubicBezTo>
                  <a:cubicBezTo>
                    <a:pt x="173" y="0"/>
                    <a:pt x="173" y="0"/>
                    <a:pt x="173" y="0"/>
                  </a:cubicBezTo>
                  <a:cubicBezTo>
                    <a:pt x="183" y="0"/>
                    <a:pt x="192" y="8"/>
                    <a:pt x="192" y="18"/>
                  </a:cubicBezTo>
                  <a:cubicBezTo>
                    <a:pt x="192" y="31"/>
                    <a:pt x="192" y="31"/>
                    <a:pt x="192" y="31"/>
                  </a:cubicBezTo>
                  <a:cubicBezTo>
                    <a:pt x="192" y="42"/>
                    <a:pt x="183" y="50"/>
                    <a:pt x="173" y="50"/>
                  </a:cubicBezTo>
                  <a:close/>
                  <a:moveTo>
                    <a:pt x="19" y="16"/>
                  </a:moveTo>
                  <a:cubicBezTo>
                    <a:pt x="18" y="16"/>
                    <a:pt x="16" y="17"/>
                    <a:pt x="16" y="18"/>
                  </a:cubicBezTo>
                  <a:cubicBezTo>
                    <a:pt x="16" y="31"/>
                    <a:pt x="16" y="31"/>
                    <a:pt x="16" y="31"/>
                  </a:cubicBezTo>
                  <a:cubicBezTo>
                    <a:pt x="16" y="33"/>
                    <a:pt x="18" y="34"/>
                    <a:pt x="19" y="34"/>
                  </a:cubicBezTo>
                  <a:cubicBezTo>
                    <a:pt x="173" y="34"/>
                    <a:pt x="173" y="34"/>
                    <a:pt x="173" y="34"/>
                  </a:cubicBezTo>
                  <a:cubicBezTo>
                    <a:pt x="174" y="34"/>
                    <a:pt x="176" y="33"/>
                    <a:pt x="176" y="31"/>
                  </a:cubicBezTo>
                  <a:cubicBezTo>
                    <a:pt x="176" y="18"/>
                    <a:pt x="176" y="18"/>
                    <a:pt x="176" y="18"/>
                  </a:cubicBezTo>
                  <a:cubicBezTo>
                    <a:pt x="176" y="17"/>
                    <a:pt x="174" y="16"/>
                    <a:pt x="173" y="16"/>
                  </a:cubicBezTo>
                  <a:lnTo>
                    <a:pt x="19"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70"/>
            <p:cNvSpPr>
              <a:spLocks noEditPoints="1"/>
            </p:cNvSpPr>
            <p:nvPr/>
          </p:nvSpPr>
          <p:spPr bwMode="auto">
            <a:xfrm>
              <a:off x="1958975" y="2854325"/>
              <a:ext cx="93663" cy="33338"/>
            </a:xfrm>
            <a:custGeom>
              <a:avLst/>
              <a:gdLst>
                <a:gd name="T0" fmla="*/ 125 w 144"/>
                <a:gd name="T1" fmla="*/ 51 h 51"/>
                <a:gd name="T2" fmla="*/ 19 w 144"/>
                <a:gd name="T3" fmla="*/ 51 h 51"/>
                <a:gd name="T4" fmla="*/ 0 w 144"/>
                <a:gd name="T5" fmla="*/ 32 h 51"/>
                <a:gd name="T6" fmla="*/ 0 w 144"/>
                <a:gd name="T7" fmla="*/ 19 h 51"/>
                <a:gd name="T8" fmla="*/ 19 w 144"/>
                <a:gd name="T9" fmla="*/ 0 h 51"/>
                <a:gd name="T10" fmla="*/ 125 w 144"/>
                <a:gd name="T11" fmla="*/ 0 h 51"/>
                <a:gd name="T12" fmla="*/ 144 w 144"/>
                <a:gd name="T13" fmla="*/ 19 h 51"/>
                <a:gd name="T14" fmla="*/ 144 w 144"/>
                <a:gd name="T15" fmla="*/ 32 h 51"/>
                <a:gd name="T16" fmla="*/ 125 w 144"/>
                <a:gd name="T17" fmla="*/ 51 h 51"/>
                <a:gd name="T18" fmla="*/ 19 w 144"/>
                <a:gd name="T19" fmla="*/ 16 h 51"/>
                <a:gd name="T20" fmla="*/ 16 w 144"/>
                <a:gd name="T21" fmla="*/ 19 h 51"/>
                <a:gd name="T22" fmla="*/ 16 w 144"/>
                <a:gd name="T23" fmla="*/ 32 h 51"/>
                <a:gd name="T24" fmla="*/ 19 w 144"/>
                <a:gd name="T25" fmla="*/ 35 h 51"/>
                <a:gd name="T26" fmla="*/ 125 w 144"/>
                <a:gd name="T27" fmla="*/ 35 h 51"/>
                <a:gd name="T28" fmla="*/ 128 w 144"/>
                <a:gd name="T29" fmla="*/ 32 h 51"/>
                <a:gd name="T30" fmla="*/ 128 w 144"/>
                <a:gd name="T31" fmla="*/ 19 h 51"/>
                <a:gd name="T32" fmla="*/ 125 w 144"/>
                <a:gd name="T33" fmla="*/ 16 h 51"/>
                <a:gd name="T34" fmla="*/ 19 w 144"/>
                <a:gd name="T3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51">
                  <a:moveTo>
                    <a:pt x="125" y="51"/>
                  </a:moveTo>
                  <a:cubicBezTo>
                    <a:pt x="19" y="51"/>
                    <a:pt x="19" y="51"/>
                    <a:pt x="19" y="51"/>
                  </a:cubicBezTo>
                  <a:cubicBezTo>
                    <a:pt x="9" y="51"/>
                    <a:pt x="0" y="42"/>
                    <a:pt x="0" y="32"/>
                  </a:cubicBezTo>
                  <a:cubicBezTo>
                    <a:pt x="0" y="19"/>
                    <a:pt x="0" y="19"/>
                    <a:pt x="0" y="19"/>
                  </a:cubicBezTo>
                  <a:cubicBezTo>
                    <a:pt x="0" y="9"/>
                    <a:pt x="9" y="0"/>
                    <a:pt x="19" y="0"/>
                  </a:cubicBezTo>
                  <a:cubicBezTo>
                    <a:pt x="125" y="0"/>
                    <a:pt x="125" y="0"/>
                    <a:pt x="125" y="0"/>
                  </a:cubicBezTo>
                  <a:cubicBezTo>
                    <a:pt x="135" y="0"/>
                    <a:pt x="144" y="9"/>
                    <a:pt x="144" y="19"/>
                  </a:cubicBezTo>
                  <a:cubicBezTo>
                    <a:pt x="144" y="32"/>
                    <a:pt x="144" y="32"/>
                    <a:pt x="144" y="32"/>
                  </a:cubicBezTo>
                  <a:cubicBezTo>
                    <a:pt x="144" y="42"/>
                    <a:pt x="135" y="51"/>
                    <a:pt x="125" y="51"/>
                  </a:cubicBezTo>
                  <a:close/>
                  <a:moveTo>
                    <a:pt x="19" y="16"/>
                  </a:moveTo>
                  <a:cubicBezTo>
                    <a:pt x="18" y="16"/>
                    <a:pt x="16" y="18"/>
                    <a:pt x="16" y="19"/>
                  </a:cubicBezTo>
                  <a:cubicBezTo>
                    <a:pt x="16" y="32"/>
                    <a:pt x="16" y="32"/>
                    <a:pt x="16" y="32"/>
                  </a:cubicBezTo>
                  <a:cubicBezTo>
                    <a:pt x="16" y="34"/>
                    <a:pt x="18" y="35"/>
                    <a:pt x="19" y="35"/>
                  </a:cubicBezTo>
                  <a:cubicBezTo>
                    <a:pt x="125" y="35"/>
                    <a:pt x="125" y="35"/>
                    <a:pt x="125" y="35"/>
                  </a:cubicBezTo>
                  <a:cubicBezTo>
                    <a:pt x="126" y="35"/>
                    <a:pt x="128" y="34"/>
                    <a:pt x="128" y="32"/>
                  </a:cubicBezTo>
                  <a:cubicBezTo>
                    <a:pt x="128" y="19"/>
                    <a:pt x="128" y="19"/>
                    <a:pt x="128" y="19"/>
                  </a:cubicBezTo>
                  <a:cubicBezTo>
                    <a:pt x="128" y="18"/>
                    <a:pt x="126" y="16"/>
                    <a:pt x="125" y="16"/>
                  </a:cubicBezTo>
                  <a:lnTo>
                    <a:pt x="19"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71"/>
            <p:cNvSpPr>
              <a:spLocks/>
            </p:cNvSpPr>
            <p:nvPr/>
          </p:nvSpPr>
          <p:spPr bwMode="auto">
            <a:xfrm>
              <a:off x="1866900" y="2316163"/>
              <a:ext cx="112713" cy="150813"/>
            </a:xfrm>
            <a:custGeom>
              <a:avLst/>
              <a:gdLst>
                <a:gd name="T0" fmla="*/ 8 w 177"/>
                <a:gd name="T1" fmla="*/ 234 h 234"/>
                <a:gd name="T2" fmla="*/ 0 w 177"/>
                <a:gd name="T3" fmla="*/ 226 h 234"/>
                <a:gd name="T4" fmla="*/ 169 w 177"/>
                <a:gd name="T5" fmla="*/ 0 h 234"/>
                <a:gd name="T6" fmla="*/ 177 w 177"/>
                <a:gd name="T7" fmla="*/ 8 h 234"/>
                <a:gd name="T8" fmla="*/ 169 w 177"/>
                <a:gd name="T9" fmla="*/ 16 h 234"/>
                <a:gd name="T10" fmla="*/ 16 w 177"/>
                <a:gd name="T11" fmla="*/ 226 h 234"/>
                <a:gd name="T12" fmla="*/ 8 w 177"/>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7" h="234">
                  <a:moveTo>
                    <a:pt x="8" y="234"/>
                  </a:moveTo>
                  <a:cubicBezTo>
                    <a:pt x="4" y="234"/>
                    <a:pt x="0" y="230"/>
                    <a:pt x="0" y="226"/>
                  </a:cubicBezTo>
                  <a:cubicBezTo>
                    <a:pt x="0" y="79"/>
                    <a:pt x="120" y="0"/>
                    <a:pt x="169" y="0"/>
                  </a:cubicBezTo>
                  <a:cubicBezTo>
                    <a:pt x="173" y="0"/>
                    <a:pt x="177" y="3"/>
                    <a:pt x="177" y="8"/>
                  </a:cubicBezTo>
                  <a:cubicBezTo>
                    <a:pt x="177" y="12"/>
                    <a:pt x="173" y="16"/>
                    <a:pt x="169" y="16"/>
                  </a:cubicBezTo>
                  <a:cubicBezTo>
                    <a:pt x="130" y="16"/>
                    <a:pt x="16" y="88"/>
                    <a:pt x="16" y="226"/>
                  </a:cubicBezTo>
                  <a:cubicBezTo>
                    <a:pt x="16" y="230"/>
                    <a:pt x="12" y="234"/>
                    <a:pt x="8" y="23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2" name="Group 131"/>
          <p:cNvGrpSpPr/>
          <p:nvPr userDrawn="1"/>
        </p:nvGrpSpPr>
        <p:grpSpPr>
          <a:xfrm flipH="1">
            <a:off x="701382" y="1692010"/>
            <a:ext cx="487912" cy="415298"/>
            <a:chOff x="7869238" y="3335338"/>
            <a:chExt cx="608013" cy="517525"/>
          </a:xfrm>
        </p:grpSpPr>
        <p:sp>
          <p:nvSpPr>
            <p:cNvPr id="134" name="Freeform 159"/>
            <p:cNvSpPr>
              <a:spLocks noEditPoints="1"/>
            </p:cNvSpPr>
            <p:nvPr/>
          </p:nvSpPr>
          <p:spPr bwMode="auto">
            <a:xfrm>
              <a:off x="8054975" y="3335338"/>
              <a:ext cx="236538" cy="114300"/>
            </a:xfrm>
            <a:custGeom>
              <a:avLst/>
              <a:gdLst>
                <a:gd name="T0" fmla="*/ 366 w 366"/>
                <a:gd name="T1" fmla="*/ 176 h 176"/>
                <a:gd name="T2" fmla="*/ 293 w 366"/>
                <a:gd name="T3" fmla="*/ 176 h 176"/>
                <a:gd name="T4" fmla="*/ 292 w 366"/>
                <a:gd name="T5" fmla="*/ 169 h 176"/>
                <a:gd name="T6" fmla="*/ 183 w 366"/>
                <a:gd name="T7" fmla="*/ 73 h 176"/>
                <a:gd name="T8" fmla="*/ 73 w 366"/>
                <a:gd name="T9" fmla="*/ 169 h 176"/>
                <a:gd name="T10" fmla="*/ 73 w 366"/>
                <a:gd name="T11" fmla="*/ 176 h 176"/>
                <a:gd name="T12" fmla="*/ 0 w 366"/>
                <a:gd name="T13" fmla="*/ 176 h 176"/>
                <a:gd name="T14" fmla="*/ 1 w 366"/>
                <a:gd name="T15" fmla="*/ 167 h 176"/>
                <a:gd name="T16" fmla="*/ 183 w 366"/>
                <a:gd name="T17" fmla="*/ 0 h 176"/>
                <a:gd name="T18" fmla="*/ 365 w 366"/>
                <a:gd name="T19" fmla="*/ 167 h 176"/>
                <a:gd name="T20" fmla="*/ 366 w 366"/>
                <a:gd name="T21" fmla="*/ 176 h 176"/>
                <a:gd name="T22" fmla="*/ 307 w 366"/>
                <a:gd name="T23" fmla="*/ 160 h 176"/>
                <a:gd name="T24" fmla="*/ 348 w 366"/>
                <a:gd name="T25" fmla="*/ 160 h 176"/>
                <a:gd name="T26" fmla="*/ 183 w 366"/>
                <a:gd name="T27" fmla="*/ 16 h 176"/>
                <a:gd name="T28" fmla="*/ 18 w 366"/>
                <a:gd name="T29" fmla="*/ 160 h 176"/>
                <a:gd name="T30" fmla="*/ 59 w 366"/>
                <a:gd name="T31" fmla="*/ 160 h 176"/>
                <a:gd name="T32" fmla="*/ 183 w 366"/>
                <a:gd name="T33" fmla="*/ 57 h 176"/>
                <a:gd name="T34" fmla="*/ 307 w 366"/>
                <a:gd name="T35"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76">
                  <a:moveTo>
                    <a:pt x="366" y="176"/>
                  </a:moveTo>
                  <a:cubicBezTo>
                    <a:pt x="293" y="176"/>
                    <a:pt x="293" y="176"/>
                    <a:pt x="293" y="176"/>
                  </a:cubicBezTo>
                  <a:cubicBezTo>
                    <a:pt x="292" y="169"/>
                    <a:pt x="292" y="169"/>
                    <a:pt x="292" y="169"/>
                  </a:cubicBezTo>
                  <a:cubicBezTo>
                    <a:pt x="285" y="114"/>
                    <a:pt x="238" y="73"/>
                    <a:pt x="183" y="73"/>
                  </a:cubicBezTo>
                  <a:cubicBezTo>
                    <a:pt x="127" y="73"/>
                    <a:pt x="80" y="114"/>
                    <a:pt x="73" y="169"/>
                  </a:cubicBezTo>
                  <a:cubicBezTo>
                    <a:pt x="73" y="176"/>
                    <a:pt x="73" y="176"/>
                    <a:pt x="73" y="176"/>
                  </a:cubicBezTo>
                  <a:cubicBezTo>
                    <a:pt x="0" y="176"/>
                    <a:pt x="0" y="176"/>
                    <a:pt x="0" y="176"/>
                  </a:cubicBezTo>
                  <a:cubicBezTo>
                    <a:pt x="1" y="167"/>
                    <a:pt x="1" y="167"/>
                    <a:pt x="1" y="167"/>
                  </a:cubicBezTo>
                  <a:cubicBezTo>
                    <a:pt x="9" y="74"/>
                    <a:pt x="89" y="0"/>
                    <a:pt x="183" y="0"/>
                  </a:cubicBezTo>
                  <a:cubicBezTo>
                    <a:pt x="277" y="0"/>
                    <a:pt x="357" y="74"/>
                    <a:pt x="365" y="167"/>
                  </a:cubicBezTo>
                  <a:lnTo>
                    <a:pt x="366" y="176"/>
                  </a:lnTo>
                  <a:close/>
                  <a:moveTo>
                    <a:pt x="307" y="160"/>
                  </a:moveTo>
                  <a:cubicBezTo>
                    <a:pt x="348" y="160"/>
                    <a:pt x="348" y="160"/>
                    <a:pt x="348" y="160"/>
                  </a:cubicBezTo>
                  <a:cubicBezTo>
                    <a:pt x="337" y="79"/>
                    <a:pt x="266" y="16"/>
                    <a:pt x="183" y="16"/>
                  </a:cubicBezTo>
                  <a:cubicBezTo>
                    <a:pt x="100" y="16"/>
                    <a:pt x="29" y="79"/>
                    <a:pt x="18" y="160"/>
                  </a:cubicBezTo>
                  <a:cubicBezTo>
                    <a:pt x="59" y="160"/>
                    <a:pt x="59" y="160"/>
                    <a:pt x="59" y="160"/>
                  </a:cubicBezTo>
                  <a:cubicBezTo>
                    <a:pt x="70" y="101"/>
                    <a:pt x="122" y="57"/>
                    <a:pt x="183" y="57"/>
                  </a:cubicBezTo>
                  <a:cubicBezTo>
                    <a:pt x="244" y="57"/>
                    <a:pt x="296" y="101"/>
                    <a:pt x="307" y="1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60"/>
            <p:cNvSpPr>
              <a:spLocks noEditPoints="1"/>
            </p:cNvSpPr>
            <p:nvPr/>
          </p:nvSpPr>
          <p:spPr bwMode="auto">
            <a:xfrm>
              <a:off x="7869238" y="3438525"/>
              <a:ext cx="608013" cy="114300"/>
            </a:xfrm>
            <a:custGeom>
              <a:avLst/>
              <a:gdLst>
                <a:gd name="T0" fmla="*/ 946 w 946"/>
                <a:gd name="T1" fmla="*/ 177 h 177"/>
                <a:gd name="T2" fmla="*/ 713 w 946"/>
                <a:gd name="T3" fmla="*/ 177 h 177"/>
                <a:gd name="T4" fmla="*/ 713 w 946"/>
                <a:gd name="T5" fmla="*/ 153 h 177"/>
                <a:gd name="T6" fmla="*/ 702 w 946"/>
                <a:gd name="T7" fmla="*/ 143 h 177"/>
                <a:gd name="T8" fmla="*/ 666 w 946"/>
                <a:gd name="T9" fmla="*/ 143 h 177"/>
                <a:gd name="T10" fmla="*/ 655 w 946"/>
                <a:gd name="T11" fmla="*/ 153 h 177"/>
                <a:gd name="T12" fmla="*/ 655 w 946"/>
                <a:gd name="T13" fmla="*/ 177 h 177"/>
                <a:gd name="T14" fmla="*/ 291 w 946"/>
                <a:gd name="T15" fmla="*/ 177 h 177"/>
                <a:gd name="T16" fmla="*/ 291 w 946"/>
                <a:gd name="T17" fmla="*/ 153 h 177"/>
                <a:gd name="T18" fmla="*/ 280 w 946"/>
                <a:gd name="T19" fmla="*/ 143 h 177"/>
                <a:gd name="T20" fmla="*/ 244 w 946"/>
                <a:gd name="T21" fmla="*/ 143 h 177"/>
                <a:gd name="T22" fmla="*/ 233 w 946"/>
                <a:gd name="T23" fmla="*/ 153 h 177"/>
                <a:gd name="T24" fmla="*/ 233 w 946"/>
                <a:gd name="T25" fmla="*/ 177 h 177"/>
                <a:gd name="T26" fmla="*/ 0 w 946"/>
                <a:gd name="T27" fmla="*/ 177 h 177"/>
                <a:gd name="T28" fmla="*/ 0 w 946"/>
                <a:gd name="T29" fmla="*/ 131 h 177"/>
                <a:gd name="T30" fmla="*/ 131 w 946"/>
                <a:gd name="T31" fmla="*/ 0 h 177"/>
                <a:gd name="T32" fmla="*/ 815 w 946"/>
                <a:gd name="T33" fmla="*/ 0 h 177"/>
                <a:gd name="T34" fmla="*/ 946 w 946"/>
                <a:gd name="T35" fmla="*/ 131 h 177"/>
                <a:gd name="T36" fmla="*/ 946 w 946"/>
                <a:gd name="T37" fmla="*/ 177 h 177"/>
                <a:gd name="T38" fmla="*/ 729 w 946"/>
                <a:gd name="T39" fmla="*/ 161 h 177"/>
                <a:gd name="T40" fmla="*/ 930 w 946"/>
                <a:gd name="T41" fmla="*/ 161 h 177"/>
                <a:gd name="T42" fmla="*/ 930 w 946"/>
                <a:gd name="T43" fmla="*/ 131 h 177"/>
                <a:gd name="T44" fmla="*/ 815 w 946"/>
                <a:gd name="T45" fmla="*/ 16 h 177"/>
                <a:gd name="T46" fmla="*/ 131 w 946"/>
                <a:gd name="T47" fmla="*/ 16 h 177"/>
                <a:gd name="T48" fmla="*/ 16 w 946"/>
                <a:gd name="T49" fmla="*/ 131 h 177"/>
                <a:gd name="T50" fmla="*/ 16 w 946"/>
                <a:gd name="T51" fmla="*/ 161 h 177"/>
                <a:gd name="T52" fmla="*/ 217 w 946"/>
                <a:gd name="T53" fmla="*/ 161 h 177"/>
                <a:gd name="T54" fmla="*/ 217 w 946"/>
                <a:gd name="T55" fmla="*/ 153 h 177"/>
                <a:gd name="T56" fmla="*/ 244 w 946"/>
                <a:gd name="T57" fmla="*/ 127 h 177"/>
                <a:gd name="T58" fmla="*/ 280 w 946"/>
                <a:gd name="T59" fmla="*/ 127 h 177"/>
                <a:gd name="T60" fmla="*/ 307 w 946"/>
                <a:gd name="T61" fmla="*/ 153 h 177"/>
                <a:gd name="T62" fmla="*/ 307 w 946"/>
                <a:gd name="T63" fmla="*/ 161 h 177"/>
                <a:gd name="T64" fmla="*/ 639 w 946"/>
                <a:gd name="T65" fmla="*/ 161 h 177"/>
                <a:gd name="T66" fmla="*/ 639 w 946"/>
                <a:gd name="T67" fmla="*/ 153 h 177"/>
                <a:gd name="T68" fmla="*/ 666 w 946"/>
                <a:gd name="T69" fmla="*/ 127 h 177"/>
                <a:gd name="T70" fmla="*/ 702 w 946"/>
                <a:gd name="T71" fmla="*/ 127 h 177"/>
                <a:gd name="T72" fmla="*/ 729 w 946"/>
                <a:gd name="T73" fmla="*/ 153 h 177"/>
                <a:gd name="T74" fmla="*/ 729 w 946"/>
                <a:gd name="T75" fmla="*/ 16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177">
                  <a:moveTo>
                    <a:pt x="946" y="177"/>
                  </a:moveTo>
                  <a:cubicBezTo>
                    <a:pt x="713" y="177"/>
                    <a:pt x="713" y="177"/>
                    <a:pt x="713" y="177"/>
                  </a:cubicBezTo>
                  <a:cubicBezTo>
                    <a:pt x="713" y="153"/>
                    <a:pt x="713" y="153"/>
                    <a:pt x="713" y="153"/>
                  </a:cubicBezTo>
                  <a:cubicBezTo>
                    <a:pt x="713" y="147"/>
                    <a:pt x="708" y="143"/>
                    <a:pt x="702" y="143"/>
                  </a:cubicBezTo>
                  <a:cubicBezTo>
                    <a:pt x="666" y="143"/>
                    <a:pt x="666" y="143"/>
                    <a:pt x="666" y="143"/>
                  </a:cubicBezTo>
                  <a:cubicBezTo>
                    <a:pt x="660" y="143"/>
                    <a:pt x="655" y="147"/>
                    <a:pt x="655" y="153"/>
                  </a:cubicBezTo>
                  <a:cubicBezTo>
                    <a:pt x="655" y="177"/>
                    <a:pt x="655" y="177"/>
                    <a:pt x="655" y="177"/>
                  </a:cubicBezTo>
                  <a:cubicBezTo>
                    <a:pt x="291" y="177"/>
                    <a:pt x="291" y="177"/>
                    <a:pt x="291" y="177"/>
                  </a:cubicBezTo>
                  <a:cubicBezTo>
                    <a:pt x="291" y="153"/>
                    <a:pt x="291" y="153"/>
                    <a:pt x="291" y="153"/>
                  </a:cubicBezTo>
                  <a:cubicBezTo>
                    <a:pt x="291" y="147"/>
                    <a:pt x="286" y="143"/>
                    <a:pt x="280" y="143"/>
                  </a:cubicBezTo>
                  <a:cubicBezTo>
                    <a:pt x="244" y="143"/>
                    <a:pt x="244" y="143"/>
                    <a:pt x="244" y="143"/>
                  </a:cubicBezTo>
                  <a:cubicBezTo>
                    <a:pt x="238" y="143"/>
                    <a:pt x="233" y="147"/>
                    <a:pt x="233" y="153"/>
                  </a:cubicBezTo>
                  <a:cubicBezTo>
                    <a:pt x="233" y="177"/>
                    <a:pt x="233" y="177"/>
                    <a:pt x="233" y="177"/>
                  </a:cubicBezTo>
                  <a:cubicBezTo>
                    <a:pt x="0" y="177"/>
                    <a:pt x="0" y="177"/>
                    <a:pt x="0" y="177"/>
                  </a:cubicBezTo>
                  <a:cubicBezTo>
                    <a:pt x="0" y="131"/>
                    <a:pt x="0" y="131"/>
                    <a:pt x="0" y="131"/>
                  </a:cubicBezTo>
                  <a:cubicBezTo>
                    <a:pt x="0" y="59"/>
                    <a:pt x="58" y="0"/>
                    <a:pt x="131" y="0"/>
                  </a:cubicBezTo>
                  <a:cubicBezTo>
                    <a:pt x="815" y="0"/>
                    <a:pt x="815" y="0"/>
                    <a:pt x="815" y="0"/>
                  </a:cubicBezTo>
                  <a:cubicBezTo>
                    <a:pt x="887" y="0"/>
                    <a:pt x="946" y="59"/>
                    <a:pt x="946" y="131"/>
                  </a:cubicBezTo>
                  <a:lnTo>
                    <a:pt x="946" y="177"/>
                  </a:lnTo>
                  <a:close/>
                  <a:moveTo>
                    <a:pt x="729" y="161"/>
                  </a:moveTo>
                  <a:cubicBezTo>
                    <a:pt x="930" y="161"/>
                    <a:pt x="930" y="161"/>
                    <a:pt x="930" y="161"/>
                  </a:cubicBezTo>
                  <a:cubicBezTo>
                    <a:pt x="930" y="131"/>
                    <a:pt x="930" y="131"/>
                    <a:pt x="930" y="131"/>
                  </a:cubicBezTo>
                  <a:cubicBezTo>
                    <a:pt x="930" y="68"/>
                    <a:pt x="878" y="16"/>
                    <a:pt x="815" y="16"/>
                  </a:cubicBezTo>
                  <a:cubicBezTo>
                    <a:pt x="131" y="16"/>
                    <a:pt x="131" y="16"/>
                    <a:pt x="131" y="16"/>
                  </a:cubicBezTo>
                  <a:cubicBezTo>
                    <a:pt x="67" y="16"/>
                    <a:pt x="16" y="68"/>
                    <a:pt x="16" y="131"/>
                  </a:cubicBezTo>
                  <a:cubicBezTo>
                    <a:pt x="16" y="161"/>
                    <a:pt x="16" y="161"/>
                    <a:pt x="16" y="161"/>
                  </a:cubicBezTo>
                  <a:cubicBezTo>
                    <a:pt x="217" y="161"/>
                    <a:pt x="217" y="161"/>
                    <a:pt x="217" y="161"/>
                  </a:cubicBezTo>
                  <a:cubicBezTo>
                    <a:pt x="217" y="153"/>
                    <a:pt x="217" y="153"/>
                    <a:pt x="217" y="153"/>
                  </a:cubicBezTo>
                  <a:cubicBezTo>
                    <a:pt x="217" y="139"/>
                    <a:pt x="229" y="127"/>
                    <a:pt x="244" y="127"/>
                  </a:cubicBezTo>
                  <a:cubicBezTo>
                    <a:pt x="280" y="127"/>
                    <a:pt x="280" y="127"/>
                    <a:pt x="280" y="127"/>
                  </a:cubicBezTo>
                  <a:cubicBezTo>
                    <a:pt x="295" y="127"/>
                    <a:pt x="307" y="139"/>
                    <a:pt x="307" y="153"/>
                  </a:cubicBezTo>
                  <a:cubicBezTo>
                    <a:pt x="307" y="161"/>
                    <a:pt x="307" y="161"/>
                    <a:pt x="307" y="161"/>
                  </a:cubicBezTo>
                  <a:cubicBezTo>
                    <a:pt x="639" y="161"/>
                    <a:pt x="639" y="161"/>
                    <a:pt x="639" y="161"/>
                  </a:cubicBezTo>
                  <a:cubicBezTo>
                    <a:pt x="639" y="153"/>
                    <a:pt x="639" y="153"/>
                    <a:pt x="639" y="153"/>
                  </a:cubicBezTo>
                  <a:cubicBezTo>
                    <a:pt x="639" y="139"/>
                    <a:pt x="651" y="127"/>
                    <a:pt x="666" y="127"/>
                  </a:cubicBezTo>
                  <a:cubicBezTo>
                    <a:pt x="702" y="127"/>
                    <a:pt x="702" y="127"/>
                    <a:pt x="702" y="127"/>
                  </a:cubicBezTo>
                  <a:cubicBezTo>
                    <a:pt x="717" y="127"/>
                    <a:pt x="729" y="139"/>
                    <a:pt x="729" y="153"/>
                  </a:cubicBezTo>
                  <a:lnTo>
                    <a:pt x="729" y="1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61"/>
            <p:cNvSpPr>
              <a:spLocks noEditPoints="1"/>
            </p:cNvSpPr>
            <p:nvPr/>
          </p:nvSpPr>
          <p:spPr bwMode="auto">
            <a:xfrm>
              <a:off x="7869238" y="3576638"/>
              <a:ext cx="608013" cy="276225"/>
            </a:xfrm>
            <a:custGeom>
              <a:avLst/>
              <a:gdLst>
                <a:gd name="T0" fmla="*/ 815 w 946"/>
                <a:gd name="T1" fmla="*/ 430 h 430"/>
                <a:gd name="T2" fmla="*/ 131 w 946"/>
                <a:gd name="T3" fmla="*/ 430 h 430"/>
                <a:gd name="T4" fmla="*/ 0 w 946"/>
                <a:gd name="T5" fmla="*/ 298 h 430"/>
                <a:gd name="T6" fmla="*/ 0 w 946"/>
                <a:gd name="T7" fmla="*/ 0 h 430"/>
                <a:gd name="T8" fmla="*/ 233 w 946"/>
                <a:gd name="T9" fmla="*/ 0 h 430"/>
                <a:gd name="T10" fmla="*/ 233 w 946"/>
                <a:gd name="T11" fmla="*/ 34 h 430"/>
                <a:gd name="T12" fmla="*/ 244 w 946"/>
                <a:gd name="T13" fmla="*/ 45 h 430"/>
                <a:gd name="T14" fmla="*/ 280 w 946"/>
                <a:gd name="T15" fmla="*/ 45 h 430"/>
                <a:gd name="T16" fmla="*/ 291 w 946"/>
                <a:gd name="T17" fmla="*/ 34 h 430"/>
                <a:gd name="T18" fmla="*/ 291 w 946"/>
                <a:gd name="T19" fmla="*/ 0 h 430"/>
                <a:gd name="T20" fmla="*/ 655 w 946"/>
                <a:gd name="T21" fmla="*/ 0 h 430"/>
                <a:gd name="T22" fmla="*/ 655 w 946"/>
                <a:gd name="T23" fmla="*/ 34 h 430"/>
                <a:gd name="T24" fmla="*/ 666 w 946"/>
                <a:gd name="T25" fmla="*/ 45 h 430"/>
                <a:gd name="T26" fmla="*/ 702 w 946"/>
                <a:gd name="T27" fmla="*/ 45 h 430"/>
                <a:gd name="T28" fmla="*/ 713 w 946"/>
                <a:gd name="T29" fmla="*/ 34 h 430"/>
                <a:gd name="T30" fmla="*/ 713 w 946"/>
                <a:gd name="T31" fmla="*/ 0 h 430"/>
                <a:gd name="T32" fmla="*/ 946 w 946"/>
                <a:gd name="T33" fmla="*/ 0 h 430"/>
                <a:gd name="T34" fmla="*/ 946 w 946"/>
                <a:gd name="T35" fmla="*/ 298 h 430"/>
                <a:gd name="T36" fmla="*/ 815 w 946"/>
                <a:gd name="T37" fmla="*/ 430 h 430"/>
                <a:gd name="T38" fmla="*/ 16 w 946"/>
                <a:gd name="T39" fmla="*/ 16 h 430"/>
                <a:gd name="T40" fmla="*/ 16 w 946"/>
                <a:gd name="T41" fmla="*/ 298 h 430"/>
                <a:gd name="T42" fmla="*/ 131 w 946"/>
                <a:gd name="T43" fmla="*/ 414 h 430"/>
                <a:gd name="T44" fmla="*/ 815 w 946"/>
                <a:gd name="T45" fmla="*/ 414 h 430"/>
                <a:gd name="T46" fmla="*/ 930 w 946"/>
                <a:gd name="T47" fmla="*/ 298 h 430"/>
                <a:gd name="T48" fmla="*/ 930 w 946"/>
                <a:gd name="T49" fmla="*/ 16 h 430"/>
                <a:gd name="T50" fmla="*/ 729 w 946"/>
                <a:gd name="T51" fmla="*/ 16 h 430"/>
                <a:gd name="T52" fmla="*/ 729 w 946"/>
                <a:gd name="T53" fmla="*/ 34 h 430"/>
                <a:gd name="T54" fmla="*/ 702 w 946"/>
                <a:gd name="T55" fmla="*/ 61 h 430"/>
                <a:gd name="T56" fmla="*/ 666 w 946"/>
                <a:gd name="T57" fmla="*/ 61 h 430"/>
                <a:gd name="T58" fmla="*/ 639 w 946"/>
                <a:gd name="T59" fmla="*/ 34 h 430"/>
                <a:gd name="T60" fmla="*/ 639 w 946"/>
                <a:gd name="T61" fmla="*/ 16 h 430"/>
                <a:gd name="T62" fmla="*/ 307 w 946"/>
                <a:gd name="T63" fmla="*/ 16 h 430"/>
                <a:gd name="T64" fmla="*/ 307 w 946"/>
                <a:gd name="T65" fmla="*/ 34 h 430"/>
                <a:gd name="T66" fmla="*/ 280 w 946"/>
                <a:gd name="T67" fmla="*/ 61 h 430"/>
                <a:gd name="T68" fmla="*/ 244 w 946"/>
                <a:gd name="T69" fmla="*/ 61 h 430"/>
                <a:gd name="T70" fmla="*/ 217 w 946"/>
                <a:gd name="T71" fmla="*/ 34 h 430"/>
                <a:gd name="T72" fmla="*/ 217 w 946"/>
                <a:gd name="T73" fmla="*/ 16 h 430"/>
                <a:gd name="T74" fmla="*/ 16 w 946"/>
                <a:gd name="T75"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430">
                  <a:moveTo>
                    <a:pt x="815" y="430"/>
                  </a:moveTo>
                  <a:cubicBezTo>
                    <a:pt x="131" y="430"/>
                    <a:pt x="131" y="430"/>
                    <a:pt x="131" y="430"/>
                  </a:cubicBezTo>
                  <a:cubicBezTo>
                    <a:pt x="58" y="430"/>
                    <a:pt x="0" y="371"/>
                    <a:pt x="0" y="298"/>
                  </a:cubicBezTo>
                  <a:cubicBezTo>
                    <a:pt x="0" y="0"/>
                    <a:pt x="0" y="0"/>
                    <a:pt x="0" y="0"/>
                  </a:cubicBezTo>
                  <a:cubicBezTo>
                    <a:pt x="233" y="0"/>
                    <a:pt x="233" y="0"/>
                    <a:pt x="233" y="0"/>
                  </a:cubicBezTo>
                  <a:cubicBezTo>
                    <a:pt x="233" y="34"/>
                    <a:pt x="233" y="34"/>
                    <a:pt x="233" y="34"/>
                  </a:cubicBezTo>
                  <a:cubicBezTo>
                    <a:pt x="233" y="40"/>
                    <a:pt x="238" y="45"/>
                    <a:pt x="244" y="45"/>
                  </a:cubicBezTo>
                  <a:cubicBezTo>
                    <a:pt x="280" y="45"/>
                    <a:pt x="280" y="45"/>
                    <a:pt x="280" y="45"/>
                  </a:cubicBezTo>
                  <a:cubicBezTo>
                    <a:pt x="286" y="45"/>
                    <a:pt x="291" y="40"/>
                    <a:pt x="291" y="34"/>
                  </a:cubicBezTo>
                  <a:cubicBezTo>
                    <a:pt x="291" y="0"/>
                    <a:pt x="291" y="0"/>
                    <a:pt x="291" y="0"/>
                  </a:cubicBezTo>
                  <a:cubicBezTo>
                    <a:pt x="655" y="0"/>
                    <a:pt x="655" y="0"/>
                    <a:pt x="655" y="0"/>
                  </a:cubicBezTo>
                  <a:cubicBezTo>
                    <a:pt x="655" y="34"/>
                    <a:pt x="655" y="34"/>
                    <a:pt x="655" y="34"/>
                  </a:cubicBezTo>
                  <a:cubicBezTo>
                    <a:pt x="655" y="40"/>
                    <a:pt x="660" y="45"/>
                    <a:pt x="666" y="45"/>
                  </a:cubicBezTo>
                  <a:cubicBezTo>
                    <a:pt x="702" y="45"/>
                    <a:pt x="702" y="45"/>
                    <a:pt x="702" y="45"/>
                  </a:cubicBezTo>
                  <a:cubicBezTo>
                    <a:pt x="708" y="45"/>
                    <a:pt x="713" y="40"/>
                    <a:pt x="713" y="34"/>
                  </a:cubicBezTo>
                  <a:cubicBezTo>
                    <a:pt x="713" y="0"/>
                    <a:pt x="713" y="0"/>
                    <a:pt x="713" y="0"/>
                  </a:cubicBezTo>
                  <a:cubicBezTo>
                    <a:pt x="946" y="0"/>
                    <a:pt x="946" y="0"/>
                    <a:pt x="946" y="0"/>
                  </a:cubicBezTo>
                  <a:cubicBezTo>
                    <a:pt x="946" y="298"/>
                    <a:pt x="946" y="298"/>
                    <a:pt x="946" y="298"/>
                  </a:cubicBezTo>
                  <a:cubicBezTo>
                    <a:pt x="946" y="371"/>
                    <a:pt x="887" y="430"/>
                    <a:pt x="815" y="430"/>
                  </a:cubicBezTo>
                  <a:close/>
                  <a:moveTo>
                    <a:pt x="16" y="16"/>
                  </a:moveTo>
                  <a:cubicBezTo>
                    <a:pt x="16" y="298"/>
                    <a:pt x="16" y="298"/>
                    <a:pt x="16" y="298"/>
                  </a:cubicBezTo>
                  <a:cubicBezTo>
                    <a:pt x="16" y="362"/>
                    <a:pt x="67" y="414"/>
                    <a:pt x="131" y="414"/>
                  </a:cubicBezTo>
                  <a:cubicBezTo>
                    <a:pt x="815" y="414"/>
                    <a:pt x="815" y="414"/>
                    <a:pt x="815" y="414"/>
                  </a:cubicBezTo>
                  <a:cubicBezTo>
                    <a:pt x="878" y="414"/>
                    <a:pt x="930" y="362"/>
                    <a:pt x="930" y="298"/>
                  </a:cubicBezTo>
                  <a:cubicBezTo>
                    <a:pt x="930" y="16"/>
                    <a:pt x="930" y="16"/>
                    <a:pt x="930" y="16"/>
                  </a:cubicBezTo>
                  <a:cubicBezTo>
                    <a:pt x="729" y="16"/>
                    <a:pt x="729" y="16"/>
                    <a:pt x="729" y="16"/>
                  </a:cubicBezTo>
                  <a:cubicBezTo>
                    <a:pt x="729" y="34"/>
                    <a:pt x="729" y="34"/>
                    <a:pt x="729" y="34"/>
                  </a:cubicBezTo>
                  <a:cubicBezTo>
                    <a:pt x="729" y="49"/>
                    <a:pt x="717" y="61"/>
                    <a:pt x="702" y="61"/>
                  </a:cubicBezTo>
                  <a:cubicBezTo>
                    <a:pt x="666" y="61"/>
                    <a:pt x="666" y="61"/>
                    <a:pt x="666" y="61"/>
                  </a:cubicBezTo>
                  <a:cubicBezTo>
                    <a:pt x="651" y="61"/>
                    <a:pt x="639" y="49"/>
                    <a:pt x="639" y="34"/>
                  </a:cubicBezTo>
                  <a:cubicBezTo>
                    <a:pt x="639" y="16"/>
                    <a:pt x="639" y="16"/>
                    <a:pt x="639" y="16"/>
                  </a:cubicBezTo>
                  <a:cubicBezTo>
                    <a:pt x="307" y="16"/>
                    <a:pt x="307" y="16"/>
                    <a:pt x="307" y="16"/>
                  </a:cubicBezTo>
                  <a:cubicBezTo>
                    <a:pt x="307" y="34"/>
                    <a:pt x="307" y="34"/>
                    <a:pt x="307" y="34"/>
                  </a:cubicBezTo>
                  <a:cubicBezTo>
                    <a:pt x="307" y="49"/>
                    <a:pt x="295" y="61"/>
                    <a:pt x="280" y="61"/>
                  </a:cubicBezTo>
                  <a:cubicBezTo>
                    <a:pt x="244" y="61"/>
                    <a:pt x="244" y="61"/>
                    <a:pt x="244" y="61"/>
                  </a:cubicBezTo>
                  <a:cubicBezTo>
                    <a:pt x="229" y="61"/>
                    <a:pt x="217" y="49"/>
                    <a:pt x="217" y="34"/>
                  </a:cubicBezTo>
                  <a:cubicBezTo>
                    <a:pt x="217" y="16"/>
                    <a:pt x="217" y="16"/>
                    <a:pt x="217" y="16"/>
                  </a:cubicBezTo>
                  <a:lnTo>
                    <a:pt x="16"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231706795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fade">
                                      <p:cBhvr>
                                        <p:cTn id="10" dur="500"/>
                                        <p:tgtEl>
                                          <p:spTgt spid="4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7">
                                            <p:txEl>
                                              <p:pRg st="0" end="0"/>
                                            </p:txEl>
                                          </p:spTgt>
                                        </p:tgtEl>
                                        <p:attrNameLst>
                                          <p:attrName>style.visibility</p:attrName>
                                        </p:attrNameLst>
                                      </p:cBhvr>
                                      <p:to>
                                        <p:strVal val="visible"/>
                                      </p:to>
                                    </p:set>
                                    <p:animEffect transition="in" filter="fade">
                                      <p:cBhvr>
                                        <p:cTn id="16" dur="500"/>
                                        <p:tgtEl>
                                          <p:spTgt spid="87">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par>
                                <p:cTn id="20" presetID="10" presetClass="entr" presetSubtype="0" fill="hold"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6">
                                            <p:txEl>
                                              <p:pRg st="0" end="0"/>
                                            </p:txEl>
                                          </p:spTgt>
                                        </p:tgtEl>
                                        <p:attrNameLst>
                                          <p:attrName>style.visibility</p:attrName>
                                        </p:attrNameLst>
                                      </p:cBhvr>
                                      <p:to>
                                        <p:strVal val="visible"/>
                                      </p:to>
                                    </p:set>
                                    <p:animEffect transition="in" filter="fade">
                                      <p:cBhvr>
                                        <p:cTn id="33" dur="500"/>
                                        <p:tgtEl>
                                          <p:spTgt spid="86">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8">
                                            <p:txEl>
                                              <p:pRg st="0" end="0"/>
                                            </p:txEl>
                                          </p:spTgt>
                                        </p:tgtEl>
                                        <p:attrNameLst>
                                          <p:attrName>style.visibility</p:attrName>
                                        </p:attrNameLst>
                                      </p:cBhvr>
                                      <p:to>
                                        <p:strVal val="visible"/>
                                      </p:to>
                                    </p:set>
                                    <p:animEffect transition="in" filter="fade">
                                      <p:cBhvr>
                                        <p:cTn id="36" dur="500"/>
                                        <p:tgtEl>
                                          <p:spTgt spid="88">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21"/>
                                        </p:tgtEl>
                                        <p:attrNameLst>
                                          <p:attrName>style.visibility</p:attrName>
                                        </p:attrNameLst>
                                      </p:cBhvr>
                                      <p:to>
                                        <p:strVal val="visible"/>
                                      </p:to>
                                    </p:set>
                                    <p:animEffect transition="in" filter="fade">
                                      <p:cBhvr>
                                        <p:cTn id="39" dur="500"/>
                                        <p:tgtEl>
                                          <p:spTgt spid="121"/>
                                        </p:tgtEl>
                                      </p:cBhvr>
                                    </p:animEffect>
                                  </p:childTnLst>
                                </p:cTn>
                              </p:par>
                              <p:par>
                                <p:cTn id="40" presetID="10" presetClass="entr" presetSubtype="0" fill="hold" nodeType="withEffect">
                                  <p:stCondLst>
                                    <p:cond delay="0"/>
                                  </p:stCondLst>
                                  <p:childTnLst>
                                    <p:set>
                                      <p:cBhvr>
                                        <p:cTn id="41" dur="1" fill="hold">
                                          <p:stCondLst>
                                            <p:cond delay="0"/>
                                          </p:stCondLst>
                                        </p:cTn>
                                        <p:tgtEl>
                                          <p:spTgt spid="125"/>
                                        </p:tgtEl>
                                        <p:attrNameLst>
                                          <p:attrName>style.visibility</p:attrName>
                                        </p:attrNameLst>
                                      </p:cBhvr>
                                      <p:to>
                                        <p:strVal val="visible"/>
                                      </p:to>
                                    </p:set>
                                    <p:animEffect transition="in" filter="fade">
                                      <p:cBhvr>
                                        <p:cTn id="4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10"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build="p">
        <p:tmplLst>
          <p:tmpl lvl="1">
            <p:tnLst>
              <p:par>
                <p:cTn presetID="10"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شريحة 6">
    <p:spTree>
      <p:nvGrpSpPr>
        <p:cNvPr id="1" name=""/>
        <p:cNvGrpSpPr/>
        <p:nvPr/>
      </p:nvGrpSpPr>
      <p:grpSpPr>
        <a:xfrm>
          <a:off x="0" y="0"/>
          <a:ext cx="0" cy="0"/>
          <a:chOff x="0" y="0"/>
          <a:chExt cx="0" cy="0"/>
        </a:xfrm>
      </p:grpSpPr>
      <p:sp>
        <p:nvSpPr>
          <p:cNvPr id="153" name="Rectangle 152"/>
          <p:cNvSpPr/>
          <p:nvPr userDrawn="1"/>
        </p:nvSpPr>
        <p:spPr>
          <a:xfrm>
            <a:off x="4575735" y="3047476"/>
            <a:ext cx="4095988" cy="18305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userDrawn="1"/>
        </p:nvSpPr>
        <p:spPr>
          <a:xfrm>
            <a:off x="4575735" y="1191739"/>
            <a:ext cx="4095988" cy="1830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userDrawn="1"/>
        </p:nvSpPr>
        <p:spPr>
          <a:xfrm>
            <a:off x="464971" y="3047476"/>
            <a:ext cx="4095988" cy="1830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userDrawn="1"/>
        </p:nvSpPr>
        <p:spPr>
          <a:xfrm>
            <a:off x="464971" y="1191739"/>
            <a:ext cx="4095988" cy="1830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7" name="Group 4156"/>
          <p:cNvGrpSpPr/>
          <p:nvPr userDrawn="1"/>
        </p:nvGrpSpPr>
        <p:grpSpPr>
          <a:xfrm>
            <a:off x="3297302" y="1763146"/>
            <a:ext cx="2568660" cy="2568660"/>
            <a:chOff x="2997748" y="1463592"/>
            <a:chExt cx="3167767" cy="3167767"/>
          </a:xfrm>
        </p:grpSpPr>
        <p:sp>
          <p:nvSpPr>
            <p:cNvPr id="4156" name="Oval 4155"/>
            <p:cNvSpPr/>
            <p:nvPr userDrawn="1"/>
          </p:nvSpPr>
          <p:spPr>
            <a:xfrm>
              <a:off x="3080112" y="1545956"/>
              <a:ext cx="3003040" cy="300304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4155"/>
            <p:cNvSpPr/>
            <p:nvPr userDrawn="1"/>
          </p:nvSpPr>
          <p:spPr>
            <a:xfrm>
              <a:off x="2997748" y="1463592"/>
              <a:ext cx="3167767" cy="3167767"/>
            </a:xfrm>
            <a:custGeom>
              <a:avLst/>
              <a:gdLst/>
              <a:ahLst/>
              <a:cxnLst/>
              <a:rect l="l" t="t" r="r" b="b"/>
              <a:pathLst>
                <a:path w="3136078" h="3136078">
                  <a:moveTo>
                    <a:pt x="1568039" y="40257"/>
                  </a:moveTo>
                  <a:cubicBezTo>
                    <a:pt x="724268" y="40257"/>
                    <a:pt x="40257" y="724268"/>
                    <a:pt x="40257" y="1568039"/>
                  </a:cubicBezTo>
                  <a:cubicBezTo>
                    <a:pt x="40257" y="2411810"/>
                    <a:pt x="724268" y="3095821"/>
                    <a:pt x="1568039" y="3095821"/>
                  </a:cubicBezTo>
                  <a:cubicBezTo>
                    <a:pt x="2411810" y="3095821"/>
                    <a:pt x="3095821" y="2411810"/>
                    <a:pt x="3095821" y="1568039"/>
                  </a:cubicBezTo>
                  <a:cubicBezTo>
                    <a:pt x="3095821" y="724268"/>
                    <a:pt x="2411810" y="40257"/>
                    <a:pt x="1568039" y="40257"/>
                  </a:cubicBezTo>
                  <a:close/>
                  <a:moveTo>
                    <a:pt x="1568039" y="0"/>
                  </a:moveTo>
                  <a:cubicBezTo>
                    <a:pt x="2434043" y="0"/>
                    <a:pt x="3136078" y="702035"/>
                    <a:pt x="3136078" y="1568039"/>
                  </a:cubicBezTo>
                  <a:cubicBezTo>
                    <a:pt x="3136078" y="2434043"/>
                    <a:pt x="2434043" y="3136078"/>
                    <a:pt x="1568039" y="3136078"/>
                  </a:cubicBezTo>
                  <a:cubicBezTo>
                    <a:pt x="702035" y="3136078"/>
                    <a:pt x="0" y="2434043"/>
                    <a:pt x="0" y="1568039"/>
                  </a:cubicBezTo>
                  <a:cubicBezTo>
                    <a:pt x="0" y="702035"/>
                    <a:pt x="702035" y="0"/>
                    <a:pt x="1568039" y="0"/>
                  </a:cubicBezTo>
                  <a:close/>
                </a:path>
              </a:pathLst>
            </a:cu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userDrawn="1">
            <p:ph type="title" hasCustomPrompt="1"/>
          </p:nvPr>
        </p:nvSpPr>
        <p:spPr>
          <a:xfrm>
            <a:off x="457200" y="205978"/>
            <a:ext cx="8229600" cy="857250"/>
          </a:xfrm>
          <a:prstGeom prst="rect">
            <a:avLst/>
          </a:prstGeom>
        </p:spPr>
        <p:txBody>
          <a:bodyPr anchor="ctr"/>
          <a:lstStyle>
            <a:lvl1pPr>
              <a:defRPr lang="en-US" sz="3600" baseline="0" dirty="0"/>
            </a:lvl1pPr>
          </a:lstStyle>
          <a:p>
            <a:pPr lvl="0"/>
            <a:r>
              <a:rPr lang="ar-SA" dirty="0"/>
              <a:t>انقـر هنــا لإضــافة العنـوان</a:t>
            </a:r>
            <a:endParaRPr lang="en-US" dirty="0"/>
          </a:p>
        </p:txBody>
      </p:sp>
      <p:grpSp>
        <p:nvGrpSpPr>
          <p:cNvPr id="7" name="Group 5"/>
          <p:cNvGrpSpPr>
            <a:grpSpLocks noChangeAspect="1"/>
          </p:cNvGrpSpPr>
          <p:nvPr userDrawn="1"/>
        </p:nvGrpSpPr>
        <p:grpSpPr bwMode="auto">
          <a:xfrm>
            <a:off x="3704400" y="2193669"/>
            <a:ext cx="1802072" cy="1707614"/>
            <a:chOff x="1177" y="2"/>
            <a:chExt cx="3415" cy="3236"/>
          </a:xfrm>
        </p:grpSpPr>
        <p:sp>
          <p:nvSpPr>
            <p:cNvPr id="9" name="Rectangle 6"/>
            <p:cNvSpPr>
              <a:spLocks noChangeArrowheads="1"/>
            </p:cNvSpPr>
            <p:nvPr userDrawn="1"/>
          </p:nvSpPr>
          <p:spPr bwMode="auto">
            <a:xfrm>
              <a:off x="2721" y="446"/>
              <a:ext cx="180" cy="193"/>
            </a:xfrm>
            <a:prstGeom prst="rect">
              <a:avLst/>
            </a:prstGeom>
            <a:solidFill>
              <a:srgbClr val="F7BE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721" y="481"/>
              <a:ext cx="180" cy="50"/>
            </a:xfrm>
            <a:custGeom>
              <a:avLst/>
              <a:gdLst>
                <a:gd name="T0" fmla="*/ 116 w 116"/>
                <a:gd name="T1" fmla="*/ 0 h 32"/>
                <a:gd name="T2" fmla="*/ 116 w 116"/>
                <a:gd name="T3" fmla="*/ 9 h 32"/>
                <a:gd name="T4" fmla="*/ 58 w 116"/>
                <a:gd name="T5" fmla="*/ 32 h 32"/>
                <a:gd name="T6" fmla="*/ 0 w 116"/>
                <a:gd name="T7" fmla="*/ 9 h 32"/>
                <a:gd name="T8" fmla="*/ 0 w 116"/>
                <a:gd name="T9" fmla="*/ 0 h 32"/>
                <a:gd name="T10" fmla="*/ 58 w 116"/>
                <a:gd name="T11" fmla="*/ 16 h 32"/>
                <a:gd name="T12" fmla="*/ 116 w 11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16" h="32">
                  <a:moveTo>
                    <a:pt x="116" y="0"/>
                  </a:moveTo>
                  <a:cubicBezTo>
                    <a:pt x="116" y="9"/>
                    <a:pt x="116" y="9"/>
                    <a:pt x="116" y="9"/>
                  </a:cubicBezTo>
                  <a:cubicBezTo>
                    <a:pt x="95" y="19"/>
                    <a:pt x="72" y="32"/>
                    <a:pt x="58" y="32"/>
                  </a:cubicBezTo>
                  <a:cubicBezTo>
                    <a:pt x="44" y="32"/>
                    <a:pt x="21" y="19"/>
                    <a:pt x="0" y="9"/>
                  </a:cubicBezTo>
                  <a:cubicBezTo>
                    <a:pt x="0" y="0"/>
                    <a:pt x="0" y="0"/>
                    <a:pt x="0" y="0"/>
                  </a:cubicBezTo>
                  <a:cubicBezTo>
                    <a:pt x="21" y="9"/>
                    <a:pt x="44" y="16"/>
                    <a:pt x="58" y="16"/>
                  </a:cubicBezTo>
                  <a:cubicBezTo>
                    <a:pt x="72" y="16"/>
                    <a:pt x="95" y="9"/>
                    <a:pt x="116" y="0"/>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2940" y="251"/>
              <a:ext cx="65" cy="97"/>
            </a:xfrm>
            <a:custGeom>
              <a:avLst/>
              <a:gdLst>
                <a:gd name="T0" fmla="*/ 36 w 42"/>
                <a:gd name="T1" fmla="*/ 37 h 63"/>
                <a:gd name="T2" fmla="*/ 11 w 42"/>
                <a:gd name="T3" fmla="*/ 60 h 63"/>
                <a:gd name="T4" fmla="*/ 6 w 42"/>
                <a:gd name="T5" fmla="*/ 26 h 63"/>
                <a:gd name="T6" fmla="*/ 31 w 42"/>
                <a:gd name="T7" fmla="*/ 4 h 63"/>
                <a:gd name="T8" fmla="*/ 36 w 42"/>
                <a:gd name="T9" fmla="*/ 37 h 63"/>
              </a:gdLst>
              <a:ahLst/>
              <a:cxnLst>
                <a:cxn ang="0">
                  <a:pos x="T0" y="T1"/>
                </a:cxn>
                <a:cxn ang="0">
                  <a:pos x="T2" y="T3"/>
                </a:cxn>
                <a:cxn ang="0">
                  <a:pos x="T4" y="T5"/>
                </a:cxn>
                <a:cxn ang="0">
                  <a:pos x="T6" y="T7"/>
                </a:cxn>
                <a:cxn ang="0">
                  <a:pos x="T8" y="T9"/>
                </a:cxn>
              </a:cxnLst>
              <a:rect l="0" t="0" r="r" b="b"/>
              <a:pathLst>
                <a:path w="42" h="63">
                  <a:moveTo>
                    <a:pt x="36" y="37"/>
                  </a:moveTo>
                  <a:cubicBezTo>
                    <a:pt x="30" y="53"/>
                    <a:pt x="19" y="63"/>
                    <a:pt x="11" y="60"/>
                  </a:cubicBezTo>
                  <a:cubicBezTo>
                    <a:pt x="2" y="57"/>
                    <a:pt x="0" y="42"/>
                    <a:pt x="6" y="26"/>
                  </a:cubicBezTo>
                  <a:cubicBezTo>
                    <a:pt x="12" y="10"/>
                    <a:pt x="23" y="0"/>
                    <a:pt x="31" y="4"/>
                  </a:cubicBezTo>
                  <a:cubicBezTo>
                    <a:pt x="40" y="7"/>
                    <a:pt x="42" y="22"/>
                    <a:pt x="36" y="37"/>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2621" y="251"/>
              <a:ext cx="65" cy="97"/>
            </a:xfrm>
            <a:custGeom>
              <a:avLst/>
              <a:gdLst>
                <a:gd name="T0" fmla="*/ 5 w 42"/>
                <a:gd name="T1" fmla="*/ 37 h 63"/>
                <a:gd name="T2" fmla="*/ 31 w 42"/>
                <a:gd name="T3" fmla="*/ 60 h 63"/>
                <a:gd name="T4" fmla="*/ 36 w 42"/>
                <a:gd name="T5" fmla="*/ 26 h 63"/>
                <a:gd name="T6" fmla="*/ 10 w 42"/>
                <a:gd name="T7" fmla="*/ 4 h 63"/>
                <a:gd name="T8" fmla="*/ 5 w 42"/>
                <a:gd name="T9" fmla="*/ 37 h 63"/>
              </a:gdLst>
              <a:ahLst/>
              <a:cxnLst>
                <a:cxn ang="0">
                  <a:pos x="T0" y="T1"/>
                </a:cxn>
                <a:cxn ang="0">
                  <a:pos x="T2" y="T3"/>
                </a:cxn>
                <a:cxn ang="0">
                  <a:pos x="T4" y="T5"/>
                </a:cxn>
                <a:cxn ang="0">
                  <a:pos x="T6" y="T7"/>
                </a:cxn>
                <a:cxn ang="0">
                  <a:pos x="T8" y="T9"/>
                </a:cxn>
              </a:cxnLst>
              <a:rect l="0" t="0" r="r" b="b"/>
              <a:pathLst>
                <a:path w="42" h="63">
                  <a:moveTo>
                    <a:pt x="5" y="37"/>
                  </a:moveTo>
                  <a:cubicBezTo>
                    <a:pt x="11" y="53"/>
                    <a:pt x="23" y="63"/>
                    <a:pt x="31" y="60"/>
                  </a:cubicBezTo>
                  <a:cubicBezTo>
                    <a:pt x="39" y="57"/>
                    <a:pt x="42" y="42"/>
                    <a:pt x="36" y="26"/>
                  </a:cubicBezTo>
                  <a:cubicBezTo>
                    <a:pt x="30" y="10"/>
                    <a:pt x="19" y="0"/>
                    <a:pt x="10" y="4"/>
                  </a:cubicBezTo>
                  <a:cubicBezTo>
                    <a:pt x="2" y="7"/>
                    <a:pt x="0" y="22"/>
                    <a:pt x="5" y="37"/>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a:off x="2615" y="141"/>
              <a:ext cx="393" cy="374"/>
            </a:xfrm>
            <a:custGeom>
              <a:avLst/>
              <a:gdLst>
                <a:gd name="T0" fmla="*/ 230 w 254"/>
                <a:gd name="T1" fmla="*/ 0 h 242"/>
                <a:gd name="T2" fmla="*/ 127 w 254"/>
                <a:gd name="T3" fmla="*/ 0 h 242"/>
                <a:gd name="T4" fmla="*/ 24 w 254"/>
                <a:gd name="T5" fmla="*/ 0 h 242"/>
                <a:gd name="T6" fmla="*/ 40 w 254"/>
                <a:gd name="T7" fmla="*/ 192 h 242"/>
                <a:gd name="T8" fmla="*/ 127 w 254"/>
                <a:gd name="T9" fmla="*/ 242 h 242"/>
                <a:gd name="T10" fmla="*/ 214 w 254"/>
                <a:gd name="T11" fmla="*/ 192 h 242"/>
                <a:gd name="T12" fmla="*/ 230 w 254"/>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54" h="242">
                  <a:moveTo>
                    <a:pt x="230" y="0"/>
                  </a:moveTo>
                  <a:cubicBezTo>
                    <a:pt x="127" y="0"/>
                    <a:pt x="127" y="0"/>
                    <a:pt x="127" y="0"/>
                  </a:cubicBezTo>
                  <a:cubicBezTo>
                    <a:pt x="24" y="0"/>
                    <a:pt x="24" y="0"/>
                    <a:pt x="24" y="0"/>
                  </a:cubicBezTo>
                  <a:cubicBezTo>
                    <a:pt x="0" y="0"/>
                    <a:pt x="31" y="136"/>
                    <a:pt x="40" y="192"/>
                  </a:cubicBezTo>
                  <a:cubicBezTo>
                    <a:pt x="43" y="214"/>
                    <a:pt x="98" y="242"/>
                    <a:pt x="127" y="242"/>
                  </a:cubicBezTo>
                  <a:cubicBezTo>
                    <a:pt x="156" y="242"/>
                    <a:pt x="211" y="214"/>
                    <a:pt x="214" y="192"/>
                  </a:cubicBezTo>
                  <a:cubicBezTo>
                    <a:pt x="223" y="136"/>
                    <a:pt x="254" y="0"/>
                    <a:pt x="230" y="0"/>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
            <p:cNvSpPr>
              <a:spLocks/>
            </p:cNvSpPr>
            <p:nvPr userDrawn="1"/>
          </p:nvSpPr>
          <p:spPr bwMode="auto">
            <a:xfrm>
              <a:off x="2811" y="141"/>
              <a:ext cx="197" cy="374"/>
            </a:xfrm>
            <a:custGeom>
              <a:avLst/>
              <a:gdLst>
                <a:gd name="T0" fmla="*/ 87 w 127"/>
                <a:gd name="T1" fmla="*/ 192 h 242"/>
                <a:gd name="T2" fmla="*/ 0 w 127"/>
                <a:gd name="T3" fmla="*/ 242 h 242"/>
                <a:gd name="T4" fmla="*/ 0 w 127"/>
                <a:gd name="T5" fmla="*/ 0 h 242"/>
                <a:gd name="T6" fmla="*/ 103 w 127"/>
                <a:gd name="T7" fmla="*/ 0 h 242"/>
                <a:gd name="T8" fmla="*/ 87 w 127"/>
                <a:gd name="T9" fmla="*/ 192 h 242"/>
              </a:gdLst>
              <a:ahLst/>
              <a:cxnLst>
                <a:cxn ang="0">
                  <a:pos x="T0" y="T1"/>
                </a:cxn>
                <a:cxn ang="0">
                  <a:pos x="T2" y="T3"/>
                </a:cxn>
                <a:cxn ang="0">
                  <a:pos x="T4" y="T5"/>
                </a:cxn>
                <a:cxn ang="0">
                  <a:pos x="T6" y="T7"/>
                </a:cxn>
                <a:cxn ang="0">
                  <a:pos x="T8" y="T9"/>
                </a:cxn>
              </a:cxnLst>
              <a:rect l="0" t="0" r="r" b="b"/>
              <a:pathLst>
                <a:path w="127" h="242">
                  <a:moveTo>
                    <a:pt x="87" y="192"/>
                  </a:moveTo>
                  <a:cubicBezTo>
                    <a:pt x="84" y="214"/>
                    <a:pt x="29" y="242"/>
                    <a:pt x="0" y="242"/>
                  </a:cubicBezTo>
                  <a:cubicBezTo>
                    <a:pt x="0" y="0"/>
                    <a:pt x="0" y="0"/>
                    <a:pt x="0" y="0"/>
                  </a:cubicBezTo>
                  <a:cubicBezTo>
                    <a:pt x="103" y="0"/>
                    <a:pt x="103" y="0"/>
                    <a:pt x="103" y="0"/>
                  </a:cubicBezTo>
                  <a:cubicBezTo>
                    <a:pt x="127" y="0"/>
                    <a:pt x="96" y="136"/>
                    <a:pt x="87" y="192"/>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2"/>
            <p:cNvSpPr>
              <a:spLocks/>
            </p:cNvSpPr>
            <p:nvPr userDrawn="1"/>
          </p:nvSpPr>
          <p:spPr bwMode="auto">
            <a:xfrm>
              <a:off x="2621" y="2"/>
              <a:ext cx="382" cy="321"/>
            </a:xfrm>
            <a:custGeom>
              <a:avLst/>
              <a:gdLst>
                <a:gd name="T0" fmla="*/ 230 w 247"/>
                <a:gd name="T1" fmla="*/ 79 h 208"/>
                <a:gd name="T2" fmla="*/ 215 w 247"/>
                <a:gd name="T3" fmla="*/ 56 h 208"/>
                <a:gd name="T4" fmla="*/ 195 w 247"/>
                <a:gd name="T5" fmla="*/ 32 h 208"/>
                <a:gd name="T6" fmla="*/ 138 w 247"/>
                <a:gd name="T7" fmla="*/ 0 h 208"/>
                <a:gd name="T8" fmla="*/ 103 w 247"/>
                <a:gd name="T9" fmla="*/ 11 h 208"/>
                <a:gd name="T10" fmla="*/ 75 w 247"/>
                <a:gd name="T11" fmla="*/ 19 h 208"/>
                <a:gd name="T12" fmla="*/ 40 w 247"/>
                <a:gd name="T13" fmla="*/ 45 h 208"/>
                <a:gd name="T14" fmla="*/ 26 w 247"/>
                <a:gd name="T15" fmla="*/ 79 h 208"/>
                <a:gd name="T16" fmla="*/ 3 w 247"/>
                <a:gd name="T17" fmla="*/ 128 h 208"/>
                <a:gd name="T18" fmla="*/ 4 w 247"/>
                <a:gd name="T19" fmla="*/ 178 h 208"/>
                <a:gd name="T20" fmla="*/ 17 w 247"/>
                <a:gd name="T21" fmla="*/ 208 h 208"/>
                <a:gd name="T22" fmla="*/ 22 w 247"/>
                <a:gd name="T23" fmla="*/ 174 h 208"/>
                <a:gd name="T24" fmla="*/ 61 w 247"/>
                <a:gd name="T25" fmla="*/ 110 h 208"/>
                <a:gd name="T26" fmla="*/ 86 w 247"/>
                <a:gd name="T27" fmla="*/ 94 h 208"/>
                <a:gd name="T28" fmla="*/ 113 w 247"/>
                <a:gd name="T29" fmla="*/ 93 h 208"/>
                <a:gd name="T30" fmla="*/ 116 w 247"/>
                <a:gd name="T31" fmla="*/ 105 h 208"/>
                <a:gd name="T32" fmla="*/ 167 w 247"/>
                <a:gd name="T33" fmla="*/ 100 h 208"/>
                <a:gd name="T34" fmla="*/ 233 w 247"/>
                <a:gd name="T35" fmla="*/ 186 h 208"/>
                <a:gd name="T36" fmla="*/ 239 w 247"/>
                <a:gd name="T37" fmla="*/ 182 h 208"/>
                <a:gd name="T38" fmla="*/ 243 w 247"/>
                <a:gd name="T39" fmla="*/ 160 h 208"/>
                <a:gd name="T40" fmla="*/ 230 w 247"/>
                <a:gd name="T41" fmla="*/ 79 h 208"/>
                <a:gd name="T42" fmla="*/ 230 w 247"/>
                <a:gd name="T43" fmla="*/ 7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7" h="208">
                  <a:moveTo>
                    <a:pt x="230" y="79"/>
                  </a:moveTo>
                  <a:cubicBezTo>
                    <a:pt x="225" y="74"/>
                    <a:pt x="215" y="65"/>
                    <a:pt x="215" y="56"/>
                  </a:cubicBezTo>
                  <a:cubicBezTo>
                    <a:pt x="210" y="46"/>
                    <a:pt x="204" y="39"/>
                    <a:pt x="195" y="32"/>
                  </a:cubicBezTo>
                  <a:cubicBezTo>
                    <a:pt x="188" y="27"/>
                    <a:pt x="134" y="8"/>
                    <a:pt x="138" y="0"/>
                  </a:cubicBezTo>
                  <a:cubicBezTo>
                    <a:pt x="125" y="4"/>
                    <a:pt x="116" y="11"/>
                    <a:pt x="103" y="11"/>
                  </a:cubicBezTo>
                  <a:cubicBezTo>
                    <a:pt x="91" y="11"/>
                    <a:pt x="85" y="13"/>
                    <a:pt x="75" y="19"/>
                  </a:cubicBezTo>
                  <a:cubicBezTo>
                    <a:pt x="63" y="27"/>
                    <a:pt x="51" y="35"/>
                    <a:pt x="40" y="45"/>
                  </a:cubicBezTo>
                  <a:cubicBezTo>
                    <a:pt x="36" y="48"/>
                    <a:pt x="17" y="77"/>
                    <a:pt x="26" y="79"/>
                  </a:cubicBezTo>
                  <a:cubicBezTo>
                    <a:pt x="14" y="91"/>
                    <a:pt x="6" y="109"/>
                    <a:pt x="3" y="128"/>
                  </a:cubicBezTo>
                  <a:cubicBezTo>
                    <a:pt x="0" y="145"/>
                    <a:pt x="4" y="161"/>
                    <a:pt x="4" y="178"/>
                  </a:cubicBezTo>
                  <a:cubicBezTo>
                    <a:pt x="4" y="182"/>
                    <a:pt x="13" y="205"/>
                    <a:pt x="17" y="208"/>
                  </a:cubicBezTo>
                  <a:cubicBezTo>
                    <a:pt x="17" y="208"/>
                    <a:pt x="21" y="176"/>
                    <a:pt x="22" y="174"/>
                  </a:cubicBezTo>
                  <a:cubicBezTo>
                    <a:pt x="33" y="151"/>
                    <a:pt x="44" y="127"/>
                    <a:pt x="61" y="110"/>
                  </a:cubicBezTo>
                  <a:cubicBezTo>
                    <a:pt x="68" y="102"/>
                    <a:pt x="76" y="97"/>
                    <a:pt x="86" y="94"/>
                  </a:cubicBezTo>
                  <a:cubicBezTo>
                    <a:pt x="88" y="94"/>
                    <a:pt x="115" y="86"/>
                    <a:pt x="113" y="93"/>
                  </a:cubicBezTo>
                  <a:cubicBezTo>
                    <a:pt x="111" y="100"/>
                    <a:pt x="106" y="105"/>
                    <a:pt x="116" y="105"/>
                  </a:cubicBezTo>
                  <a:cubicBezTo>
                    <a:pt x="134" y="104"/>
                    <a:pt x="149" y="96"/>
                    <a:pt x="167" y="100"/>
                  </a:cubicBezTo>
                  <a:cubicBezTo>
                    <a:pt x="207" y="110"/>
                    <a:pt x="218" y="147"/>
                    <a:pt x="233" y="186"/>
                  </a:cubicBezTo>
                  <a:cubicBezTo>
                    <a:pt x="236" y="193"/>
                    <a:pt x="238" y="188"/>
                    <a:pt x="239" y="182"/>
                  </a:cubicBezTo>
                  <a:cubicBezTo>
                    <a:pt x="243" y="168"/>
                    <a:pt x="243" y="175"/>
                    <a:pt x="243" y="160"/>
                  </a:cubicBezTo>
                  <a:cubicBezTo>
                    <a:pt x="244" y="137"/>
                    <a:pt x="247" y="96"/>
                    <a:pt x="230" y="79"/>
                  </a:cubicBezTo>
                  <a:cubicBezTo>
                    <a:pt x="215" y="64"/>
                    <a:pt x="245" y="94"/>
                    <a:pt x="230" y="79"/>
                  </a:cubicBez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6" name="Freeform 13"/>
            <p:cNvSpPr>
              <a:spLocks/>
            </p:cNvSpPr>
            <p:nvPr userDrawn="1"/>
          </p:nvSpPr>
          <p:spPr bwMode="auto">
            <a:xfrm>
              <a:off x="2811" y="2"/>
              <a:ext cx="192" cy="298"/>
            </a:xfrm>
            <a:custGeom>
              <a:avLst/>
              <a:gdLst>
                <a:gd name="T0" fmla="*/ 120 w 124"/>
                <a:gd name="T1" fmla="*/ 160 h 193"/>
                <a:gd name="T2" fmla="*/ 116 w 124"/>
                <a:gd name="T3" fmla="*/ 182 h 193"/>
                <a:gd name="T4" fmla="*/ 110 w 124"/>
                <a:gd name="T5" fmla="*/ 186 h 193"/>
                <a:gd name="T6" fmla="*/ 44 w 124"/>
                <a:gd name="T7" fmla="*/ 100 h 193"/>
                <a:gd name="T8" fmla="*/ 0 w 124"/>
                <a:gd name="T9" fmla="*/ 104 h 193"/>
                <a:gd name="T10" fmla="*/ 0 w 124"/>
                <a:gd name="T11" fmla="*/ 6 h 193"/>
                <a:gd name="T12" fmla="*/ 15 w 124"/>
                <a:gd name="T13" fmla="*/ 0 h 193"/>
                <a:gd name="T14" fmla="*/ 72 w 124"/>
                <a:gd name="T15" fmla="*/ 32 h 193"/>
                <a:gd name="T16" fmla="*/ 92 w 124"/>
                <a:gd name="T17" fmla="*/ 56 h 193"/>
                <a:gd name="T18" fmla="*/ 106 w 124"/>
                <a:gd name="T19" fmla="*/ 78 h 193"/>
                <a:gd name="T20" fmla="*/ 106 w 124"/>
                <a:gd name="T21" fmla="*/ 78 h 193"/>
                <a:gd name="T22" fmla="*/ 107 w 124"/>
                <a:gd name="T23" fmla="*/ 79 h 193"/>
                <a:gd name="T24" fmla="*/ 120 w 124"/>
                <a:gd name="T25" fmla="*/ 16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93">
                  <a:moveTo>
                    <a:pt x="120" y="160"/>
                  </a:moveTo>
                  <a:cubicBezTo>
                    <a:pt x="120" y="175"/>
                    <a:pt x="120" y="168"/>
                    <a:pt x="116" y="182"/>
                  </a:cubicBezTo>
                  <a:cubicBezTo>
                    <a:pt x="115" y="188"/>
                    <a:pt x="113" y="193"/>
                    <a:pt x="110" y="186"/>
                  </a:cubicBezTo>
                  <a:cubicBezTo>
                    <a:pt x="95" y="147"/>
                    <a:pt x="84" y="110"/>
                    <a:pt x="44" y="100"/>
                  </a:cubicBezTo>
                  <a:cubicBezTo>
                    <a:pt x="28" y="96"/>
                    <a:pt x="15" y="102"/>
                    <a:pt x="0" y="104"/>
                  </a:cubicBezTo>
                  <a:cubicBezTo>
                    <a:pt x="0" y="6"/>
                    <a:pt x="0" y="6"/>
                    <a:pt x="0" y="6"/>
                  </a:cubicBezTo>
                  <a:cubicBezTo>
                    <a:pt x="5" y="4"/>
                    <a:pt x="9" y="1"/>
                    <a:pt x="15" y="0"/>
                  </a:cubicBezTo>
                  <a:cubicBezTo>
                    <a:pt x="11" y="8"/>
                    <a:pt x="65" y="27"/>
                    <a:pt x="72" y="32"/>
                  </a:cubicBezTo>
                  <a:cubicBezTo>
                    <a:pt x="81" y="39"/>
                    <a:pt x="87" y="46"/>
                    <a:pt x="92" y="56"/>
                  </a:cubicBezTo>
                  <a:cubicBezTo>
                    <a:pt x="92" y="65"/>
                    <a:pt x="101" y="73"/>
                    <a:pt x="106" y="78"/>
                  </a:cubicBezTo>
                  <a:cubicBezTo>
                    <a:pt x="106" y="78"/>
                    <a:pt x="106" y="78"/>
                    <a:pt x="106" y="78"/>
                  </a:cubicBezTo>
                  <a:cubicBezTo>
                    <a:pt x="107" y="78"/>
                    <a:pt x="107" y="79"/>
                    <a:pt x="107" y="79"/>
                  </a:cubicBezTo>
                  <a:cubicBezTo>
                    <a:pt x="124" y="96"/>
                    <a:pt x="121" y="137"/>
                    <a:pt x="120" y="160"/>
                  </a:cubicBezTo>
                  <a:close/>
                </a:path>
              </a:pathLst>
            </a:custGeom>
            <a:solidFill>
              <a:srgbClr val="3D3B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7" name="Freeform 14"/>
            <p:cNvSpPr>
              <a:spLocks/>
            </p:cNvSpPr>
            <p:nvPr userDrawn="1"/>
          </p:nvSpPr>
          <p:spPr bwMode="auto">
            <a:xfrm>
              <a:off x="2322" y="1541"/>
              <a:ext cx="146" cy="277"/>
            </a:xfrm>
            <a:custGeom>
              <a:avLst/>
              <a:gdLst>
                <a:gd name="T0" fmla="*/ 81 w 94"/>
                <a:gd name="T1" fmla="*/ 160 h 179"/>
                <a:gd name="T2" fmla="*/ 83 w 94"/>
                <a:gd name="T3" fmla="*/ 155 h 179"/>
                <a:gd name="T4" fmla="*/ 80 w 94"/>
                <a:gd name="T5" fmla="*/ 149 h 179"/>
                <a:gd name="T6" fmla="*/ 73 w 94"/>
                <a:gd name="T7" fmla="*/ 147 h 179"/>
                <a:gd name="T8" fmla="*/ 66 w 94"/>
                <a:gd name="T9" fmla="*/ 147 h 179"/>
                <a:gd name="T10" fmla="*/ 68 w 94"/>
                <a:gd name="T11" fmla="*/ 144 h 179"/>
                <a:gd name="T12" fmla="*/ 60 w 94"/>
                <a:gd name="T13" fmla="*/ 138 h 179"/>
                <a:gd name="T14" fmla="*/ 60 w 94"/>
                <a:gd name="T15" fmla="*/ 138 h 179"/>
                <a:gd name="T16" fmla="*/ 63 w 94"/>
                <a:gd name="T17" fmla="*/ 130 h 179"/>
                <a:gd name="T18" fmla="*/ 55 w 94"/>
                <a:gd name="T19" fmla="*/ 128 h 179"/>
                <a:gd name="T20" fmla="*/ 53 w 94"/>
                <a:gd name="T21" fmla="*/ 130 h 179"/>
                <a:gd name="T22" fmla="*/ 53 w 94"/>
                <a:gd name="T23" fmla="*/ 130 h 179"/>
                <a:gd name="T24" fmla="*/ 45 w 94"/>
                <a:gd name="T25" fmla="*/ 128 h 179"/>
                <a:gd name="T26" fmla="*/ 48 w 94"/>
                <a:gd name="T27" fmla="*/ 102 h 179"/>
                <a:gd name="T28" fmla="*/ 67 w 94"/>
                <a:gd name="T29" fmla="*/ 100 h 179"/>
                <a:gd name="T30" fmla="*/ 73 w 94"/>
                <a:gd name="T31" fmla="*/ 132 h 179"/>
                <a:gd name="T32" fmla="*/ 73 w 94"/>
                <a:gd name="T33" fmla="*/ 132 h 179"/>
                <a:gd name="T34" fmla="*/ 73 w 94"/>
                <a:gd name="T35" fmla="*/ 136 h 179"/>
                <a:gd name="T36" fmla="*/ 73 w 94"/>
                <a:gd name="T37" fmla="*/ 136 h 179"/>
                <a:gd name="T38" fmla="*/ 81 w 94"/>
                <a:gd name="T39" fmla="*/ 149 h 179"/>
                <a:gd name="T40" fmla="*/ 84 w 94"/>
                <a:gd name="T41" fmla="*/ 149 h 179"/>
                <a:gd name="T42" fmla="*/ 94 w 94"/>
                <a:gd name="T43" fmla="*/ 134 h 179"/>
                <a:gd name="T44" fmla="*/ 56 w 94"/>
                <a:gd name="T45" fmla="*/ 22 h 179"/>
                <a:gd name="T46" fmla="*/ 54 w 94"/>
                <a:gd name="T47" fmla="*/ 0 h 179"/>
                <a:gd name="T48" fmla="*/ 4 w 94"/>
                <a:gd name="T49" fmla="*/ 6 h 179"/>
                <a:gd name="T50" fmla="*/ 1 w 94"/>
                <a:gd name="T51" fmla="*/ 85 h 179"/>
                <a:gd name="T52" fmla="*/ 10 w 94"/>
                <a:gd name="T53" fmla="*/ 150 h 179"/>
                <a:gd name="T54" fmla="*/ 41 w 94"/>
                <a:gd name="T55" fmla="*/ 178 h 179"/>
                <a:gd name="T56" fmla="*/ 83 w 94"/>
                <a:gd name="T57" fmla="*/ 175 h 179"/>
                <a:gd name="T58" fmla="*/ 92 w 94"/>
                <a:gd name="T59" fmla="*/ 168 h 179"/>
                <a:gd name="T60" fmla="*/ 81 w 94"/>
                <a:gd name="T61" fmla="*/ 16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179">
                  <a:moveTo>
                    <a:pt x="81" y="160"/>
                  </a:moveTo>
                  <a:cubicBezTo>
                    <a:pt x="82" y="158"/>
                    <a:pt x="83" y="157"/>
                    <a:pt x="83" y="155"/>
                  </a:cubicBezTo>
                  <a:cubicBezTo>
                    <a:pt x="83" y="153"/>
                    <a:pt x="82" y="151"/>
                    <a:pt x="80" y="149"/>
                  </a:cubicBezTo>
                  <a:cubicBezTo>
                    <a:pt x="79" y="148"/>
                    <a:pt x="76" y="147"/>
                    <a:pt x="73" y="147"/>
                  </a:cubicBezTo>
                  <a:cubicBezTo>
                    <a:pt x="71" y="147"/>
                    <a:pt x="69" y="147"/>
                    <a:pt x="66" y="147"/>
                  </a:cubicBezTo>
                  <a:cubicBezTo>
                    <a:pt x="67" y="146"/>
                    <a:pt x="68" y="145"/>
                    <a:pt x="68" y="144"/>
                  </a:cubicBezTo>
                  <a:cubicBezTo>
                    <a:pt x="68" y="141"/>
                    <a:pt x="65" y="139"/>
                    <a:pt x="60" y="138"/>
                  </a:cubicBezTo>
                  <a:cubicBezTo>
                    <a:pt x="60" y="138"/>
                    <a:pt x="60" y="138"/>
                    <a:pt x="60" y="138"/>
                  </a:cubicBezTo>
                  <a:cubicBezTo>
                    <a:pt x="62" y="135"/>
                    <a:pt x="64" y="131"/>
                    <a:pt x="63" y="130"/>
                  </a:cubicBezTo>
                  <a:cubicBezTo>
                    <a:pt x="61" y="128"/>
                    <a:pt x="58" y="127"/>
                    <a:pt x="55" y="128"/>
                  </a:cubicBezTo>
                  <a:cubicBezTo>
                    <a:pt x="55" y="129"/>
                    <a:pt x="54" y="129"/>
                    <a:pt x="53" y="130"/>
                  </a:cubicBezTo>
                  <a:cubicBezTo>
                    <a:pt x="53" y="130"/>
                    <a:pt x="53" y="130"/>
                    <a:pt x="53" y="130"/>
                  </a:cubicBezTo>
                  <a:cubicBezTo>
                    <a:pt x="51" y="130"/>
                    <a:pt x="46" y="130"/>
                    <a:pt x="45" y="128"/>
                  </a:cubicBezTo>
                  <a:cubicBezTo>
                    <a:pt x="44" y="125"/>
                    <a:pt x="45" y="110"/>
                    <a:pt x="48" y="102"/>
                  </a:cubicBezTo>
                  <a:cubicBezTo>
                    <a:pt x="50" y="93"/>
                    <a:pt x="47" y="73"/>
                    <a:pt x="67" y="100"/>
                  </a:cubicBezTo>
                  <a:cubicBezTo>
                    <a:pt x="72" y="107"/>
                    <a:pt x="73" y="123"/>
                    <a:pt x="73" y="132"/>
                  </a:cubicBezTo>
                  <a:cubicBezTo>
                    <a:pt x="73" y="132"/>
                    <a:pt x="73" y="132"/>
                    <a:pt x="73" y="132"/>
                  </a:cubicBezTo>
                  <a:cubicBezTo>
                    <a:pt x="73" y="134"/>
                    <a:pt x="73" y="136"/>
                    <a:pt x="73" y="136"/>
                  </a:cubicBezTo>
                  <a:cubicBezTo>
                    <a:pt x="73" y="136"/>
                    <a:pt x="73" y="136"/>
                    <a:pt x="73" y="136"/>
                  </a:cubicBezTo>
                  <a:cubicBezTo>
                    <a:pt x="74" y="142"/>
                    <a:pt x="77" y="147"/>
                    <a:pt x="81" y="149"/>
                  </a:cubicBezTo>
                  <a:cubicBezTo>
                    <a:pt x="82" y="149"/>
                    <a:pt x="83" y="149"/>
                    <a:pt x="84" y="149"/>
                  </a:cubicBezTo>
                  <a:cubicBezTo>
                    <a:pt x="90" y="149"/>
                    <a:pt x="94" y="142"/>
                    <a:pt x="94" y="134"/>
                  </a:cubicBezTo>
                  <a:cubicBezTo>
                    <a:pt x="94" y="66"/>
                    <a:pt x="56" y="22"/>
                    <a:pt x="56" y="22"/>
                  </a:cubicBezTo>
                  <a:cubicBezTo>
                    <a:pt x="54" y="0"/>
                    <a:pt x="54" y="0"/>
                    <a:pt x="54" y="0"/>
                  </a:cubicBezTo>
                  <a:cubicBezTo>
                    <a:pt x="23" y="13"/>
                    <a:pt x="4" y="6"/>
                    <a:pt x="4" y="6"/>
                  </a:cubicBezTo>
                  <a:cubicBezTo>
                    <a:pt x="4" y="6"/>
                    <a:pt x="1" y="67"/>
                    <a:pt x="1" y="85"/>
                  </a:cubicBezTo>
                  <a:cubicBezTo>
                    <a:pt x="0" y="103"/>
                    <a:pt x="4" y="134"/>
                    <a:pt x="10" y="150"/>
                  </a:cubicBezTo>
                  <a:cubicBezTo>
                    <a:pt x="15" y="165"/>
                    <a:pt x="31" y="179"/>
                    <a:pt x="41" y="178"/>
                  </a:cubicBezTo>
                  <a:cubicBezTo>
                    <a:pt x="83" y="175"/>
                    <a:pt x="83" y="175"/>
                    <a:pt x="83" y="175"/>
                  </a:cubicBezTo>
                  <a:cubicBezTo>
                    <a:pt x="88" y="175"/>
                    <a:pt x="92" y="172"/>
                    <a:pt x="92" y="168"/>
                  </a:cubicBezTo>
                  <a:cubicBezTo>
                    <a:pt x="92" y="162"/>
                    <a:pt x="81" y="160"/>
                    <a:pt x="81" y="160"/>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9" name="Freeform 15"/>
            <p:cNvSpPr>
              <a:spLocks/>
            </p:cNvSpPr>
            <p:nvPr userDrawn="1"/>
          </p:nvSpPr>
          <p:spPr bwMode="auto">
            <a:xfrm>
              <a:off x="2319" y="1536"/>
              <a:ext cx="107" cy="58"/>
            </a:xfrm>
            <a:custGeom>
              <a:avLst/>
              <a:gdLst>
                <a:gd name="T0" fmla="*/ 69 w 69"/>
                <a:gd name="T1" fmla="*/ 31 h 37"/>
                <a:gd name="T2" fmla="*/ 63 w 69"/>
                <a:gd name="T3" fmla="*/ 37 h 37"/>
                <a:gd name="T4" fmla="*/ 6 w 69"/>
                <a:gd name="T5" fmla="*/ 37 h 37"/>
                <a:gd name="T6" fmla="*/ 0 w 69"/>
                <a:gd name="T7" fmla="*/ 31 h 37"/>
                <a:gd name="T8" fmla="*/ 0 w 69"/>
                <a:gd name="T9" fmla="*/ 0 h 37"/>
                <a:gd name="T10" fmla="*/ 69 w 69"/>
                <a:gd name="T11" fmla="*/ 0 h 37"/>
                <a:gd name="T12" fmla="*/ 69 w 69"/>
                <a:gd name="T13" fmla="*/ 31 h 37"/>
              </a:gdLst>
              <a:ahLst/>
              <a:cxnLst>
                <a:cxn ang="0">
                  <a:pos x="T0" y="T1"/>
                </a:cxn>
                <a:cxn ang="0">
                  <a:pos x="T2" y="T3"/>
                </a:cxn>
                <a:cxn ang="0">
                  <a:pos x="T4" y="T5"/>
                </a:cxn>
                <a:cxn ang="0">
                  <a:pos x="T6" y="T7"/>
                </a:cxn>
                <a:cxn ang="0">
                  <a:pos x="T8" y="T9"/>
                </a:cxn>
                <a:cxn ang="0">
                  <a:pos x="T10" y="T11"/>
                </a:cxn>
                <a:cxn ang="0">
                  <a:pos x="T12" y="T13"/>
                </a:cxn>
              </a:cxnLst>
              <a:rect l="0" t="0" r="r" b="b"/>
              <a:pathLst>
                <a:path w="69" h="37">
                  <a:moveTo>
                    <a:pt x="69" y="31"/>
                  </a:moveTo>
                  <a:cubicBezTo>
                    <a:pt x="69" y="34"/>
                    <a:pt x="66" y="37"/>
                    <a:pt x="63" y="37"/>
                  </a:cubicBezTo>
                  <a:cubicBezTo>
                    <a:pt x="6" y="37"/>
                    <a:pt x="6" y="37"/>
                    <a:pt x="6" y="37"/>
                  </a:cubicBezTo>
                  <a:cubicBezTo>
                    <a:pt x="3" y="37"/>
                    <a:pt x="0" y="34"/>
                    <a:pt x="0" y="31"/>
                  </a:cubicBezTo>
                  <a:cubicBezTo>
                    <a:pt x="0" y="0"/>
                    <a:pt x="0" y="0"/>
                    <a:pt x="0" y="0"/>
                  </a:cubicBezTo>
                  <a:cubicBezTo>
                    <a:pt x="69" y="0"/>
                    <a:pt x="69" y="0"/>
                    <a:pt x="69" y="0"/>
                  </a:cubicBezTo>
                  <a:lnTo>
                    <a:pt x="69"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0" name="Freeform 16"/>
            <p:cNvSpPr>
              <a:spLocks/>
            </p:cNvSpPr>
            <p:nvPr userDrawn="1"/>
          </p:nvSpPr>
          <p:spPr bwMode="auto">
            <a:xfrm>
              <a:off x="3155" y="1541"/>
              <a:ext cx="147" cy="277"/>
            </a:xfrm>
            <a:custGeom>
              <a:avLst/>
              <a:gdLst>
                <a:gd name="T0" fmla="*/ 14 w 95"/>
                <a:gd name="T1" fmla="*/ 160 h 179"/>
                <a:gd name="T2" fmla="*/ 11 w 95"/>
                <a:gd name="T3" fmla="*/ 155 h 179"/>
                <a:gd name="T4" fmla="*/ 14 w 95"/>
                <a:gd name="T5" fmla="*/ 149 h 179"/>
                <a:gd name="T6" fmla="*/ 21 w 95"/>
                <a:gd name="T7" fmla="*/ 147 h 179"/>
                <a:gd name="T8" fmla="*/ 28 w 95"/>
                <a:gd name="T9" fmla="*/ 147 h 179"/>
                <a:gd name="T10" fmla="*/ 27 w 95"/>
                <a:gd name="T11" fmla="*/ 144 h 179"/>
                <a:gd name="T12" fmla="*/ 34 w 95"/>
                <a:gd name="T13" fmla="*/ 138 h 179"/>
                <a:gd name="T14" fmla="*/ 35 w 95"/>
                <a:gd name="T15" fmla="*/ 138 h 179"/>
                <a:gd name="T16" fmla="*/ 32 w 95"/>
                <a:gd name="T17" fmla="*/ 130 h 179"/>
                <a:gd name="T18" fmla="*/ 39 w 95"/>
                <a:gd name="T19" fmla="*/ 128 h 179"/>
                <a:gd name="T20" fmla="*/ 41 w 95"/>
                <a:gd name="T21" fmla="*/ 130 h 179"/>
                <a:gd name="T22" fmla="*/ 41 w 95"/>
                <a:gd name="T23" fmla="*/ 130 h 179"/>
                <a:gd name="T24" fmla="*/ 49 w 95"/>
                <a:gd name="T25" fmla="*/ 128 h 179"/>
                <a:gd name="T26" fmla="*/ 47 w 95"/>
                <a:gd name="T27" fmla="*/ 102 h 179"/>
                <a:gd name="T28" fmla="*/ 27 w 95"/>
                <a:gd name="T29" fmla="*/ 100 h 179"/>
                <a:gd name="T30" fmla="*/ 21 w 95"/>
                <a:gd name="T31" fmla="*/ 132 h 179"/>
                <a:gd name="T32" fmla="*/ 21 w 95"/>
                <a:gd name="T33" fmla="*/ 132 h 179"/>
                <a:gd name="T34" fmla="*/ 21 w 95"/>
                <a:gd name="T35" fmla="*/ 136 h 179"/>
                <a:gd name="T36" fmla="*/ 21 w 95"/>
                <a:gd name="T37" fmla="*/ 136 h 179"/>
                <a:gd name="T38" fmla="*/ 14 w 95"/>
                <a:gd name="T39" fmla="*/ 149 h 179"/>
                <a:gd name="T40" fmla="*/ 11 w 95"/>
                <a:gd name="T41" fmla="*/ 149 h 179"/>
                <a:gd name="T42" fmla="*/ 0 w 95"/>
                <a:gd name="T43" fmla="*/ 134 h 179"/>
                <a:gd name="T44" fmla="*/ 38 w 95"/>
                <a:gd name="T45" fmla="*/ 22 h 179"/>
                <a:gd name="T46" fmla="*/ 41 w 95"/>
                <a:gd name="T47" fmla="*/ 0 h 179"/>
                <a:gd name="T48" fmla="*/ 91 w 95"/>
                <a:gd name="T49" fmla="*/ 6 h 179"/>
                <a:gd name="T50" fmla="*/ 94 w 95"/>
                <a:gd name="T51" fmla="*/ 85 h 179"/>
                <a:gd name="T52" fmla="*/ 85 w 95"/>
                <a:gd name="T53" fmla="*/ 150 h 179"/>
                <a:gd name="T54" fmla="*/ 53 w 95"/>
                <a:gd name="T55" fmla="*/ 178 h 179"/>
                <a:gd name="T56" fmla="*/ 12 w 95"/>
                <a:gd name="T57" fmla="*/ 175 h 179"/>
                <a:gd name="T58" fmla="*/ 2 w 95"/>
                <a:gd name="T59" fmla="*/ 168 h 179"/>
                <a:gd name="T60" fmla="*/ 14 w 95"/>
                <a:gd name="T61" fmla="*/ 16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79">
                  <a:moveTo>
                    <a:pt x="14" y="160"/>
                  </a:moveTo>
                  <a:cubicBezTo>
                    <a:pt x="12" y="158"/>
                    <a:pt x="11" y="157"/>
                    <a:pt x="11" y="155"/>
                  </a:cubicBezTo>
                  <a:cubicBezTo>
                    <a:pt x="11" y="153"/>
                    <a:pt x="12" y="151"/>
                    <a:pt x="14" y="149"/>
                  </a:cubicBezTo>
                  <a:cubicBezTo>
                    <a:pt x="16" y="148"/>
                    <a:pt x="19" y="147"/>
                    <a:pt x="21" y="147"/>
                  </a:cubicBezTo>
                  <a:cubicBezTo>
                    <a:pt x="23" y="147"/>
                    <a:pt x="26" y="147"/>
                    <a:pt x="28" y="147"/>
                  </a:cubicBezTo>
                  <a:cubicBezTo>
                    <a:pt x="27" y="146"/>
                    <a:pt x="27" y="145"/>
                    <a:pt x="27" y="144"/>
                  </a:cubicBezTo>
                  <a:cubicBezTo>
                    <a:pt x="27" y="141"/>
                    <a:pt x="30" y="139"/>
                    <a:pt x="34" y="138"/>
                  </a:cubicBezTo>
                  <a:cubicBezTo>
                    <a:pt x="34" y="138"/>
                    <a:pt x="35" y="138"/>
                    <a:pt x="35" y="138"/>
                  </a:cubicBezTo>
                  <a:cubicBezTo>
                    <a:pt x="32" y="135"/>
                    <a:pt x="31" y="131"/>
                    <a:pt x="32" y="130"/>
                  </a:cubicBezTo>
                  <a:cubicBezTo>
                    <a:pt x="33" y="128"/>
                    <a:pt x="36" y="127"/>
                    <a:pt x="39" y="128"/>
                  </a:cubicBezTo>
                  <a:cubicBezTo>
                    <a:pt x="40" y="129"/>
                    <a:pt x="41" y="129"/>
                    <a:pt x="41" y="130"/>
                  </a:cubicBezTo>
                  <a:cubicBezTo>
                    <a:pt x="41" y="130"/>
                    <a:pt x="41" y="130"/>
                    <a:pt x="41" y="130"/>
                  </a:cubicBezTo>
                  <a:cubicBezTo>
                    <a:pt x="43" y="130"/>
                    <a:pt x="48" y="130"/>
                    <a:pt x="49" y="128"/>
                  </a:cubicBezTo>
                  <a:cubicBezTo>
                    <a:pt x="50" y="125"/>
                    <a:pt x="49" y="110"/>
                    <a:pt x="47" y="102"/>
                  </a:cubicBezTo>
                  <a:cubicBezTo>
                    <a:pt x="44" y="93"/>
                    <a:pt x="47" y="73"/>
                    <a:pt x="27" y="100"/>
                  </a:cubicBezTo>
                  <a:cubicBezTo>
                    <a:pt x="22" y="107"/>
                    <a:pt x="22" y="123"/>
                    <a:pt x="21" y="132"/>
                  </a:cubicBezTo>
                  <a:cubicBezTo>
                    <a:pt x="21" y="132"/>
                    <a:pt x="21" y="132"/>
                    <a:pt x="21" y="132"/>
                  </a:cubicBezTo>
                  <a:cubicBezTo>
                    <a:pt x="21" y="134"/>
                    <a:pt x="21" y="136"/>
                    <a:pt x="21" y="136"/>
                  </a:cubicBezTo>
                  <a:cubicBezTo>
                    <a:pt x="21" y="136"/>
                    <a:pt x="21" y="136"/>
                    <a:pt x="21" y="136"/>
                  </a:cubicBezTo>
                  <a:cubicBezTo>
                    <a:pt x="21" y="142"/>
                    <a:pt x="18" y="147"/>
                    <a:pt x="14" y="149"/>
                  </a:cubicBezTo>
                  <a:cubicBezTo>
                    <a:pt x="13" y="149"/>
                    <a:pt x="12" y="149"/>
                    <a:pt x="11" y="149"/>
                  </a:cubicBezTo>
                  <a:cubicBezTo>
                    <a:pt x="5" y="149"/>
                    <a:pt x="0" y="142"/>
                    <a:pt x="0" y="134"/>
                  </a:cubicBezTo>
                  <a:cubicBezTo>
                    <a:pt x="0" y="66"/>
                    <a:pt x="38" y="22"/>
                    <a:pt x="38" y="22"/>
                  </a:cubicBezTo>
                  <a:cubicBezTo>
                    <a:pt x="41" y="0"/>
                    <a:pt x="41" y="0"/>
                    <a:pt x="41" y="0"/>
                  </a:cubicBezTo>
                  <a:cubicBezTo>
                    <a:pt x="72" y="13"/>
                    <a:pt x="91" y="6"/>
                    <a:pt x="91" y="6"/>
                  </a:cubicBezTo>
                  <a:cubicBezTo>
                    <a:pt x="91" y="6"/>
                    <a:pt x="93" y="67"/>
                    <a:pt x="94" y="85"/>
                  </a:cubicBezTo>
                  <a:cubicBezTo>
                    <a:pt x="95" y="103"/>
                    <a:pt x="91" y="134"/>
                    <a:pt x="85" y="150"/>
                  </a:cubicBezTo>
                  <a:cubicBezTo>
                    <a:pt x="79" y="165"/>
                    <a:pt x="64" y="179"/>
                    <a:pt x="53" y="178"/>
                  </a:cubicBezTo>
                  <a:cubicBezTo>
                    <a:pt x="12" y="175"/>
                    <a:pt x="12" y="175"/>
                    <a:pt x="12" y="175"/>
                  </a:cubicBezTo>
                  <a:cubicBezTo>
                    <a:pt x="7" y="175"/>
                    <a:pt x="2" y="172"/>
                    <a:pt x="2" y="168"/>
                  </a:cubicBezTo>
                  <a:cubicBezTo>
                    <a:pt x="2" y="162"/>
                    <a:pt x="14" y="160"/>
                    <a:pt x="14" y="160"/>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1" name="Freeform 17"/>
            <p:cNvSpPr>
              <a:spLocks/>
            </p:cNvSpPr>
            <p:nvPr userDrawn="1"/>
          </p:nvSpPr>
          <p:spPr bwMode="auto">
            <a:xfrm>
              <a:off x="3196" y="1536"/>
              <a:ext cx="109" cy="58"/>
            </a:xfrm>
            <a:custGeom>
              <a:avLst/>
              <a:gdLst>
                <a:gd name="T0" fmla="*/ 0 w 70"/>
                <a:gd name="T1" fmla="*/ 31 h 37"/>
                <a:gd name="T2" fmla="*/ 7 w 70"/>
                <a:gd name="T3" fmla="*/ 37 h 37"/>
                <a:gd name="T4" fmla="*/ 63 w 70"/>
                <a:gd name="T5" fmla="*/ 37 h 37"/>
                <a:gd name="T6" fmla="*/ 70 w 70"/>
                <a:gd name="T7" fmla="*/ 31 h 37"/>
                <a:gd name="T8" fmla="*/ 70 w 70"/>
                <a:gd name="T9" fmla="*/ 0 h 37"/>
                <a:gd name="T10" fmla="*/ 0 w 70"/>
                <a:gd name="T11" fmla="*/ 0 h 37"/>
                <a:gd name="T12" fmla="*/ 0 w 70"/>
                <a:gd name="T13" fmla="*/ 31 h 37"/>
              </a:gdLst>
              <a:ahLst/>
              <a:cxnLst>
                <a:cxn ang="0">
                  <a:pos x="T0" y="T1"/>
                </a:cxn>
                <a:cxn ang="0">
                  <a:pos x="T2" y="T3"/>
                </a:cxn>
                <a:cxn ang="0">
                  <a:pos x="T4" y="T5"/>
                </a:cxn>
                <a:cxn ang="0">
                  <a:pos x="T6" y="T7"/>
                </a:cxn>
                <a:cxn ang="0">
                  <a:pos x="T8" y="T9"/>
                </a:cxn>
                <a:cxn ang="0">
                  <a:pos x="T10" y="T11"/>
                </a:cxn>
                <a:cxn ang="0">
                  <a:pos x="T12" y="T13"/>
                </a:cxn>
              </a:cxnLst>
              <a:rect l="0" t="0" r="r" b="b"/>
              <a:pathLst>
                <a:path w="70" h="37">
                  <a:moveTo>
                    <a:pt x="0" y="31"/>
                  </a:moveTo>
                  <a:cubicBezTo>
                    <a:pt x="0" y="34"/>
                    <a:pt x="3" y="37"/>
                    <a:pt x="7" y="37"/>
                  </a:cubicBezTo>
                  <a:cubicBezTo>
                    <a:pt x="63" y="37"/>
                    <a:pt x="63" y="37"/>
                    <a:pt x="63" y="37"/>
                  </a:cubicBezTo>
                  <a:cubicBezTo>
                    <a:pt x="67" y="37"/>
                    <a:pt x="70" y="34"/>
                    <a:pt x="70" y="31"/>
                  </a:cubicBezTo>
                  <a:cubicBezTo>
                    <a:pt x="70" y="0"/>
                    <a:pt x="70" y="0"/>
                    <a:pt x="70" y="0"/>
                  </a:cubicBezTo>
                  <a:cubicBezTo>
                    <a:pt x="0" y="0"/>
                    <a:pt x="0" y="0"/>
                    <a:pt x="0" y="0"/>
                  </a:cubicBezTo>
                  <a:lnTo>
                    <a:pt x="0"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2" name="Freeform 18"/>
            <p:cNvSpPr>
              <a:spLocks/>
            </p:cNvSpPr>
            <p:nvPr userDrawn="1"/>
          </p:nvSpPr>
          <p:spPr bwMode="auto">
            <a:xfrm>
              <a:off x="2304" y="480"/>
              <a:ext cx="1015" cy="2500"/>
            </a:xfrm>
            <a:custGeom>
              <a:avLst/>
              <a:gdLst>
                <a:gd name="T0" fmla="*/ 642 w 656"/>
                <a:gd name="T1" fmla="*/ 713 h 1616"/>
                <a:gd name="T2" fmla="*/ 573 w 656"/>
                <a:gd name="T3" fmla="*/ 713 h 1616"/>
                <a:gd name="T4" fmla="*/ 529 w 656"/>
                <a:gd name="T5" fmla="*/ 378 h 1616"/>
                <a:gd name="T6" fmla="*/ 519 w 656"/>
                <a:gd name="T7" fmla="*/ 498 h 1616"/>
                <a:gd name="T8" fmla="*/ 536 w 656"/>
                <a:gd name="T9" fmla="*/ 777 h 1616"/>
                <a:gd name="T10" fmla="*/ 498 w 656"/>
                <a:gd name="T11" fmla="*/ 1336 h 1616"/>
                <a:gd name="T12" fmla="*/ 458 w 656"/>
                <a:gd name="T13" fmla="*/ 1615 h 1616"/>
                <a:gd name="T14" fmla="*/ 352 w 656"/>
                <a:gd name="T15" fmla="*/ 1564 h 1616"/>
                <a:gd name="T16" fmla="*/ 357 w 656"/>
                <a:gd name="T17" fmla="*/ 1215 h 1616"/>
                <a:gd name="T18" fmla="*/ 328 w 656"/>
                <a:gd name="T19" fmla="*/ 897 h 1616"/>
                <a:gd name="T20" fmla="*/ 299 w 656"/>
                <a:gd name="T21" fmla="*/ 1215 h 1616"/>
                <a:gd name="T22" fmla="*/ 320 w 656"/>
                <a:gd name="T23" fmla="*/ 1564 h 1616"/>
                <a:gd name="T24" fmla="*/ 279 w 656"/>
                <a:gd name="T25" fmla="*/ 1615 h 1616"/>
                <a:gd name="T26" fmla="*/ 179 w 656"/>
                <a:gd name="T27" fmla="*/ 1576 h 1616"/>
                <a:gd name="T28" fmla="*/ 137 w 656"/>
                <a:gd name="T29" fmla="*/ 968 h 1616"/>
                <a:gd name="T30" fmla="*/ 102 w 656"/>
                <a:gd name="T31" fmla="*/ 705 h 1616"/>
                <a:gd name="T32" fmla="*/ 144 w 656"/>
                <a:gd name="T33" fmla="*/ 381 h 1616"/>
                <a:gd name="T34" fmla="*/ 96 w 656"/>
                <a:gd name="T35" fmla="*/ 611 h 1616"/>
                <a:gd name="T36" fmla="*/ 68 w 656"/>
                <a:gd name="T37" fmla="*/ 709 h 1616"/>
                <a:gd name="T38" fmla="*/ 4 w 656"/>
                <a:gd name="T39" fmla="*/ 698 h 1616"/>
                <a:gd name="T40" fmla="*/ 54 w 656"/>
                <a:gd name="T41" fmla="*/ 115 h 1616"/>
                <a:gd name="T42" fmla="*/ 221 w 656"/>
                <a:gd name="T43" fmla="*/ 38 h 1616"/>
                <a:gd name="T44" fmla="*/ 249 w 656"/>
                <a:gd name="T45" fmla="*/ 10 h 1616"/>
                <a:gd name="T46" fmla="*/ 249 w 656"/>
                <a:gd name="T47" fmla="*/ 9 h 1616"/>
                <a:gd name="T48" fmla="*/ 263 w 656"/>
                <a:gd name="T49" fmla="*/ 8 h 1616"/>
                <a:gd name="T50" fmla="*/ 308 w 656"/>
                <a:gd name="T51" fmla="*/ 43 h 1616"/>
                <a:gd name="T52" fmla="*/ 328 w 656"/>
                <a:gd name="T53" fmla="*/ 49 h 1616"/>
                <a:gd name="T54" fmla="*/ 344 w 656"/>
                <a:gd name="T55" fmla="*/ 45 h 1616"/>
                <a:gd name="T56" fmla="*/ 345 w 656"/>
                <a:gd name="T57" fmla="*/ 44 h 1616"/>
                <a:gd name="T58" fmla="*/ 349 w 656"/>
                <a:gd name="T59" fmla="*/ 42 h 1616"/>
                <a:gd name="T60" fmla="*/ 364 w 656"/>
                <a:gd name="T61" fmla="*/ 32 h 1616"/>
                <a:gd name="T62" fmla="*/ 369 w 656"/>
                <a:gd name="T63" fmla="*/ 29 h 1616"/>
                <a:gd name="T64" fmla="*/ 407 w 656"/>
                <a:gd name="T65" fmla="*/ 8 h 1616"/>
                <a:gd name="T66" fmla="*/ 413 w 656"/>
                <a:gd name="T67" fmla="*/ 18 h 1616"/>
                <a:gd name="T68" fmla="*/ 585 w 656"/>
                <a:gd name="T69" fmla="*/ 93 h 1616"/>
                <a:gd name="T70" fmla="*/ 652 w 656"/>
                <a:gd name="T71" fmla="*/ 391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6" h="1616">
                  <a:moveTo>
                    <a:pt x="652" y="698"/>
                  </a:moveTo>
                  <a:cubicBezTo>
                    <a:pt x="651" y="715"/>
                    <a:pt x="644" y="712"/>
                    <a:pt x="642" y="713"/>
                  </a:cubicBezTo>
                  <a:cubicBezTo>
                    <a:pt x="639" y="714"/>
                    <a:pt x="608" y="698"/>
                    <a:pt x="588" y="709"/>
                  </a:cubicBezTo>
                  <a:cubicBezTo>
                    <a:pt x="588" y="709"/>
                    <a:pt x="574" y="716"/>
                    <a:pt x="573" y="713"/>
                  </a:cubicBezTo>
                  <a:cubicBezTo>
                    <a:pt x="572" y="710"/>
                    <a:pt x="564" y="667"/>
                    <a:pt x="560" y="611"/>
                  </a:cubicBezTo>
                  <a:cubicBezTo>
                    <a:pt x="557" y="555"/>
                    <a:pt x="529" y="393"/>
                    <a:pt x="529" y="378"/>
                  </a:cubicBezTo>
                  <a:cubicBezTo>
                    <a:pt x="529" y="363"/>
                    <a:pt x="520" y="344"/>
                    <a:pt x="513" y="381"/>
                  </a:cubicBezTo>
                  <a:cubicBezTo>
                    <a:pt x="505" y="417"/>
                    <a:pt x="513" y="468"/>
                    <a:pt x="519" y="498"/>
                  </a:cubicBezTo>
                  <a:cubicBezTo>
                    <a:pt x="525" y="529"/>
                    <a:pt x="560" y="656"/>
                    <a:pt x="554" y="705"/>
                  </a:cubicBezTo>
                  <a:cubicBezTo>
                    <a:pt x="548" y="753"/>
                    <a:pt x="535" y="766"/>
                    <a:pt x="536" y="777"/>
                  </a:cubicBezTo>
                  <a:cubicBezTo>
                    <a:pt x="536" y="789"/>
                    <a:pt x="521" y="925"/>
                    <a:pt x="519" y="968"/>
                  </a:cubicBezTo>
                  <a:cubicBezTo>
                    <a:pt x="518" y="1011"/>
                    <a:pt x="497" y="1246"/>
                    <a:pt x="498" y="1336"/>
                  </a:cubicBezTo>
                  <a:cubicBezTo>
                    <a:pt x="498" y="1426"/>
                    <a:pt x="497" y="1505"/>
                    <a:pt x="491" y="1549"/>
                  </a:cubicBezTo>
                  <a:cubicBezTo>
                    <a:pt x="486" y="1577"/>
                    <a:pt x="485" y="1615"/>
                    <a:pt x="458" y="1615"/>
                  </a:cubicBezTo>
                  <a:cubicBezTo>
                    <a:pt x="437" y="1615"/>
                    <a:pt x="403" y="1616"/>
                    <a:pt x="385" y="1615"/>
                  </a:cubicBezTo>
                  <a:cubicBezTo>
                    <a:pt x="367" y="1615"/>
                    <a:pt x="352" y="1589"/>
                    <a:pt x="352" y="1564"/>
                  </a:cubicBezTo>
                  <a:cubicBezTo>
                    <a:pt x="352" y="1532"/>
                    <a:pt x="359" y="1483"/>
                    <a:pt x="360" y="1447"/>
                  </a:cubicBezTo>
                  <a:cubicBezTo>
                    <a:pt x="362" y="1403"/>
                    <a:pt x="354" y="1266"/>
                    <a:pt x="357" y="1215"/>
                  </a:cubicBezTo>
                  <a:cubicBezTo>
                    <a:pt x="360" y="1164"/>
                    <a:pt x="346" y="1098"/>
                    <a:pt x="343" y="1076"/>
                  </a:cubicBezTo>
                  <a:cubicBezTo>
                    <a:pt x="340" y="1054"/>
                    <a:pt x="332" y="905"/>
                    <a:pt x="328" y="897"/>
                  </a:cubicBezTo>
                  <a:cubicBezTo>
                    <a:pt x="324" y="905"/>
                    <a:pt x="316" y="1054"/>
                    <a:pt x="313" y="1076"/>
                  </a:cubicBezTo>
                  <a:cubicBezTo>
                    <a:pt x="310" y="1098"/>
                    <a:pt x="296" y="1164"/>
                    <a:pt x="299" y="1215"/>
                  </a:cubicBezTo>
                  <a:cubicBezTo>
                    <a:pt x="302" y="1266"/>
                    <a:pt x="302" y="1403"/>
                    <a:pt x="304" y="1447"/>
                  </a:cubicBezTo>
                  <a:cubicBezTo>
                    <a:pt x="305" y="1483"/>
                    <a:pt x="320" y="1532"/>
                    <a:pt x="320" y="1564"/>
                  </a:cubicBezTo>
                  <a:cubicBezTo>
                    <a:pt x="320" y="1571"/>
                    <a:pt x="322" y="1577"/>
                    <a:pt x="320" y="1583"/>
                  </a:cubicBezTo>
                  <a:cubicBezTo>
                    <a:pt x="309" y="1612"/>
                    <a:pt x="297" y="1615"/>
                    <a:pt x="279" y="1615"/>
                  </a:cubicBezTo>
                  <a:cubicBezTo>
                    <a:pt x="261" y="1616"/>
                    <a:pt x="227" y="1615"/>
                    <a:pt x="207" y="1615"/>
                  </a:cubicBezTo>
                  <a:cubicBezTo>
                    <a:pt x="186" y="1615"/>
                    <a:pt x="190" y="1602"/>
                    <a:pt x="179" y="1576"/>
                  </a:cubicBezTo>
                  <a:cubicBezTo>
                    <a:pt x="168" y="1550"/>
                    <a:pt x="158" y="1426"/>
                    <a:pt x="159" y="1336"/>
                  </a:cubicBezTo>
                  <a:cubicBezTo>
                    <a:pt x="159" y="1246"/>
                    <a:pt x="139" y="1011"/>
                    <a:pt x="137" y="968"/>
                  </a:cubicBezTo>
                  <a:cubicBezTo>
                    <a:pt x="136" y="925"/>
                    <a:pt x="120" y="789"/>
                    <a:pt x="121" y="777"/>
                  </a:cubicBezTo>
                  <a:cubicBezTo>
                    <a:pt x="121" y="766"/>
                    <a:pt x="109" y="753"/>
                    <a:pt x="102" y="705"/>
                  </a:cubicBezTo>
                  <a:cubicBezTo>
                    <a:pt x="96" y="656"/>
                    <a:pt x="131" y="529"/>
                    <a:pt x="137" y="498"/>
                  </a:cubicBezTo>
                  <a:cubicBezTo>
                    <a:pt x="143" y="468"/>
                    <a:pt x="151" y="417"/>
                    <a:pt x="144" y="381"/>
                  </a:cubicBezTo>
                  <a:cubicBezTo>
                    <a:pt x="136" y="344"/>
                    <a:pt x="128" y="363"/>
                    <a:pt x="128" y="378"/>
                  </a:cubicBezTo>
                  <a:cubicBezTo>
                    <a:pt x="128" y="393"/>
                    <a:pt x="99" y="555"/>
                    <a:pt x="96" y="611"/>
                  </a:cubicBezTo>
                  <a:cubicBezTo>
                    <a:pt x="92" y="667"/>
                    <a:pt x="84" y="710"/>
                    <a:pt x="83" y="713"/>
                  </a:cubicBezTo>
                  <a:cubicBezTo>
                    <a:pt x="82" y="716"/>
                    <a:pt x="68" y="709"/>
                    <a:pt x="68" y="709"/>
                  </a:cubicBezTo>
                  <a:cubicBezTo>
                    <a:pt x="48" y="698"/>
                    <a:pt x="17" y="713"/>
                    <a:pt x="14" y="713"/>
                  </a:cubicBezTo>
                  <a:cubicBezTo>
                    <a:pt x="12" y="714"/>
                    <a:pt x="5" y="715"/>
                    <a:pt x="4" y="698"/>
                  </a:cubicBezTo>
                  <a:cubicBezTo>
                    <a:pt x="3" y="681"/>
                    <a:pt x="0" y="498"/>
                    <a:pt x="4" y="391"/>
                  </a:cubicBezTo>
                  <a:cubicBezTo>
                    <a:pt x="8" y="284"/>
                    <a:pt x="49" y="135"/>
                    <a:pt x="54" y="115"/>
                  </a:cubicBezTo>
                  <a:cubicBezTo>
                    <a:pt x="59" y="94"/>
                    <a:pt x="66" y="95"/>
                    <a:pt x="71" y="93"/>
                  </a:cubicBezTo>
                  <a:cubicBezTo>
                    <a:pt x="76" y="91"/>
                    <a:pt x="205" y="47"/>
                    <a:pt x="221" y="38"/>
                  </a:cubicBezTo>
                  <a:cubicBezTo>
                    <a:pt x="234" y="31"/>
                    <a:pt x="244" y="17"/>
                    <a:pt x="248" y="11"/>
                  </a:cubicBezTo>
                  <a:cubicBezTo>
                    <a:pt x="248" y="10"/>
                    <a:pt x="248" y="10"/>
                    <a:pt x="249" y="10"/>
                  </a:cubicBezTo>
                  <a:cubicBezTo>
                    <a:pt x="249" y="10"/>
                    <a:pt x="249" y="10"/>
                    <a:pt x="249" y="9"/>
                  </a:cubicBezTo>
                  <a:cubicBezTo>
                    <a:pt x="249" y="9"/>
                    <a:pt x="249" y="9"/>
                    <a:pt x="249" y="9"/>
                  </a:cubicBezTo>
                  <a:cubicBezTo>
                    <a:pt x="249" y="9"/>
                    <a:pt x="249" y="8"/>
                    <a:pt x="249" y="8"/>
                  </a:cubicBezTo>
                  <a:cubicBezTo>
                    <a:pt x="249" y="8"/>
                    <a:pt x="254" y="0"/>
                    <a:pt x="263" y="8"/>
                  </a:cubicBezTo>
                  <a:cubicBezTo>
                    <a:pt x="269" y="14"/>
                    <a:pt x="289" y="32"/>
                    <a:pt x="308" y="42"/>
                  </a:cubicBezTo>
                  <a:cubicBezTo>
                    <a:pt x="308" y="42"/>
                    <a:pt x="308" y="42"/>
                    <a:pt x="308" y="43"/>
                  </a:cubicBezTo>
                  <a:cubicBezTo>
                    <a:pt x="309" y="43"/>
                    <a:pt x="309" y="43"/>
                    <a:pt x="310" y="43"/>
                  </a:cubicBezTo>
                  <a:cubicBezTo>
                    <a:pt x="316" y="47"/>
                    <a:pt x="323" y="49"/>
                    <a:pt x="328" y="49"/>
                  </a:cubicBezTo>
                  <a:cubicBezTo>
                    <a:pt x="332" y="49"/>
                    <a:pt x="337" y="47"/>
                    <a:pt x="343" y="45"/>
                  </a:cubicBezTo>
                  <a:cubicBezTo>
                    <a:pt x="343" y="45"/>
                    <a:pt x="343" y="45"/>
                    <a:pt x="344" y="45"/>
                  </a:cubicBezTo>
                  <a:cubicBezTo>
                    <a:pt x="344" y="45"/>
                    <a:pt x="344" y="45"/>
                    <a:pt x="344" y="45"/>
                  </a:cubicBezTo>
                  <a:cubicBezTo>
                    <a:pt x="344" y="44"/>
                    <a:pt x="344" y="44"/>
                    <a:pt x="345" y="44"/>
                  </a:cubicBezTo>
                  <a:cubicBezTo>
                    <a:pt x="346" y="44"/>
                    <a:pt x="347" y="43"/>
                    <a:pt x="348" y="43"/>
                  </a:cubicBezTo>
                  <a:cubicBezTo>
                    <a:pt x="348" y="43"/>
                    <a:pt x="348" y="42"/>
                    <a:pt x="349" y="42"/>
                  </a:cubicBezTo>
                  <a:cubicBezTo>
                    <a:pt x="354" y="39"/>
                    <a:pt x="359" y="36"/>
                    <a:pt x="364" y="33"/>
                  </a:cubicBezTo>
                  <a:cubicBezTo>
                    <a:pt x="364" y="33"/>
                    <a:pt x="364" y="33"/>
                    <a:pt x="364" y="32"/>
                  </a:cubicBezTo>
                  <a:cubicBezTo>
                    <a:pt x="366" y="32"/>
                    <a:pt x="367" y="31"/>
                    <a:pt x="368" y="30"/>
                  </a:cubicBezTo>
                  <a:cubicBezTo>
                    <a:pt x="368" y="30"/>
                    <a:pt x="368" y="30"/>
                    <a:pt x="369" y="29"/>
                  </a:cubicBezTo>
                  <a:cubicBezTo>
                    <a:pt x="380" y="21"/>
                    <a:pt x="390" y="12"/>
                    <a:pt x="394" y="8"/>
                  </a:cubicBezTo>
                  <a:cubicBezTo>
                    <a:pt x="402" y="0"/>
                    <a:pt x="407" y="8"/>
                    <a:pt x="407" y="8"/>
                  </a:cubicBezTo>
                  <a:cubicBezTo>
                    <a:pt x="407" y="8"/>
                    <a:pt x="409" y="12"/>
                    <a:pt x="413" y="18"/>
                  </a:cubicBezTo>
                  <a:cubicBezTo>
                    <a:pt x="413" y="18"/>
                    <a:pt x="413" y="18"/>
                    <a:pt x="413" y="18"/>
                  </a:cubicBezTo>
                  <a:cubicBezTo>
                    <a:pt x="418" y="25"/>
                    <a:pt x="426" y="33"/>
                    <a:pt x="435" y="38"/>
                  </a:cubicBezTo>
                  <a:cubicBezTo>
                    <a:pt x="451" y="47"/>
                    <a:pt x="580" y="91"/>
                    <a:pt x="585" y="93"/>
                  </a:cubicBezTo>
                  <a:cubicBezTo>
                    <a:pt x="590" y="95"/>
                    <a:pt x="597" y="94"/>
                    <a:pt x="602" y="115"/>
                  </a:cubicBezTo>
                  <a:cubicBezTo>
                    <a:pt x="607" y="135"/>
                    <a:pt x="648" y="284"/>
                    <a:pt x="652" y="391"/>
                  </a:cubicBezTo>
                  <a:cubicBezTo>
                    <a:pt x="656" y="498"/>
                    <a:pt x="653" y="681"/>
                    <a:pt x="652" y="698"/>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3" name="Freeform 19"/>
            <p:cNvSpPr>
              <a:spLocks/>
            </p:cNvSpPr>
            <p:nvPr userDrawn="1"/>
          </p:nvSpPr>
          <p:spPr bwMode="auto">
            <a:xfrm>
              <a:off x="2684" y="480"/>
              <a:ext cx="260" cy="444"/>
            </a:xfrm>
            <a:custGeom>
              <a:avLst/>
              <a:gdLst>
                <a:gd name="T0" fmla="*/ 167 w 168"/>
                <a:gd name="T1" fmla="*/ 29 h 287"/>
                <a:gd name="T2" fmla="*/ 166 w 168"/>
                <a:gd name="T3" fmla="*/ 56 h 287"/>
                <a:gd name="T4" fmla="*/ 140 w 168"/>
                <a:gd name="T5" fmla="*/ 200 h 287"/>
                <a:gd name="T6" fmla="*/ 129 w 168"/>
                <a:gd name="T7" fmla="*/ 234 h 287"/>
                <a:gd name="T8" fmla="*/ 116 w 168"/>
                <a:gd name="T9" fmla="*/ 274 h 287"/>
                <a:gd name="T10" fmla="*/ 53 w 168"/>
                <a:gd name="T11" fmla="*/ 277 h 287"/>
                <a:gd name="T12" fmla="*/ 53 w 168"/>
                <a:gd name="T13" fmla="*/ 277 h 287"/>
                <a:gd name="T14" fmla="*/ 33 w 168"/>
                <a:gd name="T15" fmla="*/ 222 h 287"/>
                <a:gd name="T16" fmla="*/ 19 w 168"/>
                <a:gd name="T17" fmla="*/ 182 h 287"/>
                <a:gd name="T18" fmla="*/ 8 w 168"/>
                <a:gd name="T19" fmla="*/ 135 h 287"/>
                <a:gd name="T20" fmla="*/ 0 w 168"/>
                <a:gd name="T21" fmla="*/ 56 h 287"/>
                <a:gd name="T22" fmla="*/ 2 w 168"/>
                <a:gd name="T23" fmla="*/ 11 h 287"/>
                <a:gd name="T24" fmla="*/ 2 w 168"/>
                <a:gd name="T25" fmla="*/ 11 h 287"/>
                <a:gd name="T26" fmla="*/ 3 w 168"/>
                <a:gd name="T27" fmla="*/ 10 h 287"/>
                <a:gd name="T28" fmla="*/ 3 w 168"/>
                <a:gd name="T29" fmla="*/ 9 h 287"/>
                <a:gd name="T30" fmla="*/ 3 w 168"/>
                <a:gd name="T31" fmla="*/ 9 h 287"/>
                <a:gd name="T32" fmla="*/ 3 w 168"/>
                <a:gd name="T33" fmla="*/ 8 h 287"/>
                <a:gd name="T34" fmla="*/ 17 w 168"/>
                <a:gd name="T35" fmla="*/ 8 h 287"/>
                <a:gd name="T36" fmla="*/ 62 w 168"/>
                <a:gd name="T37" fmla="*/ 42 h 287"/>
                <a:gd name="T38" fmla="*/ 62 w 168"/>
                <a:gd name="T39" fmla="*/ 43 h 287"/>
                <a:gd name="T40" fmla="*/ 64 w 168"/>
                <a:gd name="T41" fmla="*/ 43 h 287"/>
                <a:gd name="T42" fmla="*/ 82 w 168"/>
                <a:gd name="T43" fmla="*/ 49 h 287"/>
                <a:gd name="T44" fmla="*/ 97 w 168"/>
                <a:gd name="T45" fmla="*/ 45 h 287"/>
                <a:gd name="T46" fmla="*/ 98 w 168"/>
                <a:gd name="T47" fmla="*/ 45 h 287"/>
                <a:gd name="T48" fmla="*/ 98 w 168"/>
                <a:gd name="T49" fmla="*/ 45 h 287"/>
                <a:gd name="T50" fmla="*/ 99 w 168"/>
                <a:gd name="T51" fmla="*/ 44 h 287"/>
                <a:gd name="T52" fmla="*/ 102 w 168"/>
                <a:gd name="T53" fmla="*/ 43 h 287"/>
                <a:gd name="T54" fmla="*/ 103 w 168"/>
                <a:gd name="T55" fmla="*/ 42 h 287"/>
                <a:gd name="T56" fmla="*/ 118 w 168"/>
                <a:gd name="T57" fmla="*/ 33 h 287"/>
                <a:gd name="T58" fmla="*/ 118 w 168"/>
                <a:gd name="T59" fmla="*/ 32 h 287"/>
                <a:gd name="T60" fmla="*/ 122 w 168"/>
                <a:gd name="T61" fmla="*/ 30 h 287"/>
                <a:gd name="T62" fmla="*/ 123 w 168"/>
                <a:gd name="T63" fmla="*/ 29 h 287"/>
                <a:gd name="T64" fmla="*/ 148 w 168"/>
                <a:gd name="T65" fmla="*/ 8 h 287"/>
                <a:gd name="T66" fmla="*/ 161 w 168"/>
                <a:gd name="T67" fmla="*/ 8 h 287"/>
                <a:gd name="T68" fmla="*/ 167 w 168"/>
                <a:gd name="T69" fmla="*/ 18 h 287"/>
                <a:gd name="T70" fmla="*/ 167 w 168"/>
                <a:gd name="T71" fmla="*/ 18 h 287"/>
                <a:gd name="T72" fmla="*/ 167 w 168"/>
                <a:gd name="T73" fmla="*/ 19 h 287"/>
                <a:gd name="T74" fmla="*/ 167 w 168"/>
                <a:gd name="T75" fmla="*/ 2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287">
                  <a:moveTo>
                    <a:pt x="167" y="29"/>
                  </a:moveTo>
                  <a:cubicBezTo>
                    <a:pt x="167" y="38"/>
                    <a:pt x="167" y="47"/>
                    <a:pt x="166" y="56"/>
                  </a:cubicBezTo>
                  <a:cubicBezTo>
                    <a:pt x="162" y="104"/>
                    <a:pt x="153" y="153"/>
                    <a:pt x="140" y="200"/>
                  </a:cubicBezTo>
                  <a:cubicBezTo>
                    <a:pt x="136" y="212"/>
                    <a:pt x="133" y="223"/>
                    <a:pt x="129" y="234"/>
                  </a:cubicBezTo>
                  <a:cubicBezTo>
                    <a:pt x="127" y="240"/>
                    <a:pt x="120" y="264"/>
                    <a:pt x="116" y="274"/>
                  </a:cubicBezTo>
                  <a:cubicBezTo>
                    <a:pt x="112" y="287"/>
                    <a:pt x="55" y="282"/>
                    <a:pt x="53" y="277"/>
                  </a:cubicBezTo>
                  <a:cubicBezTo>
                    <a:pt x="53" y="277"/>
                    <a:pt x="53" y="277"/>
                    <a:pt x="53" y="277"/>
                  </a:cubicBezTo>
                  <a:cubicBezTo>
                    <a:pt x="52" y="274"/>
                    <a:pt x="38" y="235"/>
                    <a:pt x="33" y="222"/>
                  </a:cubicBezTo>
                  <a:cubicBezTo>
                    <a:pt x="28" y="209"/>
                    <a:pt x="23" y="196"/>
                    <a:pt x="19" y="182"/>
                  </a:cubicBezTo>
                  <a:cubicBezTo>
                    <a:pt x="14" y="167"/>
                    <a:pt x="11" y="151"/>
                    <a:pt x="8" y="135"/>
                  </a:cubicBezTo>
                  <a:cubicBezTo>
                    <a:pt x="3" y="109"/>
                    <a:pt x="0" y="83"/>
                    <a:pt x="0" y="56"/>
                  </a:cubicBezTo>
                  <a:cubicBezTo>
                    <a:pt x="0" y="41"/>
                    <a:pt x="0" y="26"/>
                    <a:pt x="2" y="11"/>
                  </a:cubicBezTo>
                  <a:cubicBezTo>
                    <a:pt x="2" y="11"/>
                    <a:pt x="2" y="11"/>
                    <a:pt x="2" y="11"/>
                  </a:cubicBezTo>
                  <a:cubicBezTo>
                    <a:pt x="2" y="10"/>
                    <a:pt x="2" y="10"/>
                    <a:pt x="3" y="10"/>
                  </a:cubicBezTo>
                  <a:cubicBezTo>
                    <a:pt x="3" y="10"/>
                    <a:pt x="3" y="10"/>
                    <a:pt x="3" y="9"/>
                  </a:cubicBezTo>
                  <a:cubicBezTo>
                    <a:pt x="3" y="9"/>
                    <a:pt x="3" y="9"/>
                    <a:pt x="3" y="9"/>
                  </a:cubicBezTo>
                  <a:cubicBezTo>
                    <a:pt x="3" y="9"/>
                    <a:pt x="3" y="8"/>
                    <a:pt x="3" y="8"/>
                  </a:cubicBezTo>
                  <a:cubicBezTo>
                    <a:pt x="3" y="8"/>
                    <a:pt x="8" y="0"/>
                    <a:pt x="17" y="8"/>
                  </a:cubicBezTo>
                  <a:cubicBezTo>
                    <a:pt x="23" y="14"/>
                    <a:pt x="43" y="32"/>
                    <a:pt x="62" y="42"/>
                  </a:cubicBezTo>
                  <a:cubicBezTo>
                    <a:pt x="62" y="42"/>
                    <a:pt x="62" y="42"/>
                    <a:pt x="62" y="43"/>
                  </a:cubicBezTo>
                  <a:cubicBezTo>
                    <a:pt x="63" y="43"/>
                    <a:pt x="63" y="43"/>
                    <a:pt x="64" y="43"/>
                  </a:cubicBezTo>
                  <a:cubicBezTo>
                    <a:pt x="70" y="47"/>
                    <a:pt x="77" y="49"/>
                    <a:pt x="82" y="49"/>
                  </a:cubicBezTo>
                  <a:cubicBezTo>
                    <a:pt x="86" y="49"/>
                    <a:pt x="91" y="47"/>
                    <a:pt x="97" y="45"/>
                  </a:cubicBezTo>
                  <a:cubicBezTo>
                    <a:pt x="97" y="45"/>
                    <a:pt x="97" y="45"/>
                    <a:pt x="98" y="45"/>
                  </a:cubicBezTo>
                  <a:cubicBezTo>
                    <a:pt x="98" y="45"/>
                    <a:pt x="98" y="45"/>
                    <a:pt x="98" y="45"/>
                  </a:cubicBezTo>
                  <a:cubicBezTo>
                    <a:pt x="98" y="44"/>
                    <a:pt x="98" y="44"/>
                    <a:pt x="99" y="44"/>
                  </a:cubicBezTo>
                  <a:cubicBezTo>
                    <a:pt x="100" y="44"/>
                    <a:pt x="101" y="43"/>
                    <a:pt x="102" y="43"/>
                  </a:cubicBezTo>
                  <a:cubicBezTo>
                    <a:pt x="102" y="43"/>
                    <a:pt x="102" y="42"/>
                    <a:pt x="103" y="42"/>
                  </a:cubicBezTo>
                  <a:cubicBezTo>
                    <a:pt x="108" y="39"/>
                    <a:pt x="113" y="36"/>
                    <a:pt x="118" y="33"/>
                  </a:cubicBezTo>
                  <a:cubicBezTo>
                    <a:pt x="118" y="33"/>
                    <a:pt x="118" y="33"/>
                    <a:pt x="118" y="32"/>
                  </a:cubicBezTo>
                  <a:cubicBezTo>
                    <a:pt x="120" y="32"/>
                    <a:pt x="121" y="31"/>
                    <a:pt x="122" y="30"/>
                  </a:cubicBezTo>
                  <a:cubicBezTo>
                    <a:pt x="122" y="30"/>
                    <a:pt x="122" y="30"/>
                    <a:pt x="123" y="29"/>
                  </a:cubicBezTo>
                  <a:cubicBezTo>
                    <a:pt x="134" y="21"/>
                    <a:pt x="144" y="12"/>
                    <a:pt x="148" y="8"/>
                  </a:cubicBezTo>
                  <a:cubicBezTo>
                    <a:pt x="156" y="0"/>
                    <a:pt x="161" y="8"/>
                    <a:pt x="161" y="8"/>
                  </a:cubicBezTo>
                  <a:cubicBezTo>
                    <a:pt x="161" y="8"/>
                    <a:pt x="163" y="12"/>
                    <a:pt x="167" y="18"/>
                  </a:cubicBezTo>
                  <a:cubicBezTo>
                    <a:pt x="167" y="18"/>
                    <a:pt x="167" y="18"/>
                    <a:pt x="167" y="18"/>
                  </a:cubicBezTo>
                  <a:cubicBezTo>
                    <a:pt x="167" y="18"/>
                    <a:pt x="167" y="18"/>
                    <a:pt x="167" y="19"/>
                  </a:cubicBezTo>
                  <a:cubicBezTo>
                    <a:pt x="167" y="22"/>
                    <a:pt x="168" y="26"/>
                    <a:pt x="167"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4" name="Freeform 20"/>
            <p:cNvSpPr>
              <a:spLocks/>
            </p:cNvSpPr>
            <p:nvPr userDrawn="1"/>
          </p:nvSpPr>
          <p:spPr bwMode="auto">
            <a:xfrm>
              <a:off x="2754" y="546"/>
              <a:ext cx="111" cy="584"/>
            </a:xfrm>
            <a:custGeom>
              <a:avLst/>
              <a:gdLst>
                <a:gd name="T0" fmla="*/ 71 w 72"/>
                <a:gd name="T1" fmla="*/ 231 h 377"/>
                <a:gd name="T2" fmla="*/ 42 w 72"/>
                <a:gd name="T3" fmla="*/ 357 h 377"/>
                <a:gd name="T4" fmla="*/ 8 w 72"/>
                <a:gd name="T5" fmla="*/ 234 h 377"/>
                <a:gd name="T6" fmla="*/ 8 w 72"/>
                <a:gd name="T7" fmla="*/ 234 h 377"/>
                <a:gd name="T8" fmla="*/ 18 w 72"/>
                <a:gd name="T9" fmla="*/ 51 h 377"/>
                <a:gd name="T10" fmla="*/ 9 w 72"/>
                <a:gd name="T11" fmla="*/ 21 h 377"/>
                <a:gd name="T12" fmla="*/ 17 w 72"/>
                <a:gd name="T13" fmla="*/ 0 h 377"/>
                <a:gd name="T14" fmla="*/ 19 w 72"/>
                <a:gd name="T15" fmla="*/ 0 h 377"/>
                <a:gd name="T16" fmla="*/ 37 w 72"/>
                <a:gd name="T17" fmla="*/ 6 h 377"/>
                <a:gd name="T18" fmla="*/ 52 w 72"/>
                <a:gd name="T19" fmla="*/ 2 h 377"/>
                <a:gd name="T20" fmla="*/ 53 w 72"/>
                <a:gd name="T21" fmla="*/ 2 h 377"/>
                <a:gd name="T22" fmla="*/ 53 w 72"/>
                <a:gd name="T23" fmla="*/ 2 h 377"/>
                <a:gd name="T24" fmla="*/ 54 w 72"/>
                <a:gd name="T25" fmla="*/ 1 h 377"/>
                <a:gd name="T26" fmla="*/ 62 w 72"/>
                <a:gd name="T27" fmla="*/ 18 h 377"/>
                <a:gd name="T28" fmla="*/ 51 w 72"/>
                <a:gd name="T29" fmla="*/ 44 h 377"/>
                <a:gd name="T30" fmla="*/ 71 w 72"/>
                <a:gd name="T31" fmla="*/ 23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377">
                  <a:moveTo>
                    <a:pt x="71" y="231"/>
                  </a:moveTo>
                  <a:cubicBezTo>
                    <a:pt x="46" y="305"/>
                    <a:pt x="40" y="377"/>
                    <a:pt x="42" y="357"/>
                  </a:cubicBezTo>
                  <a:cubicBezTo>
                    <a:pt x="42" y="344"/>
                    <a:pt x="9" y="237"/>
                    <a:pt x="8" y="234"/>
                  </a:cubicBezTo>
                  <a:cubicBezTo>
                    <a:pt x="8" y="234"/>
                    <a:pt x="8" y="234"/>
                    <a:pt x="8" y="234"/>
                  </a:cubicBezTo>
                  <a:cubicBezTo>
                    <a:pt x="0" y="164"/>
                    <a:pt x="18" y="58"/>
                    <a:pt x="18" y="51"/>
                  </a:cubicBezTo>
                  <a:cubicBezTo>
                    <a:pt x="20" y="29"/>
                    <a:pt x="10" y="27"/>
                    <a:pt x="9" y="21"/>
                  </a:cubicBezTo>
                  <a:cubicBezTo>
                    <a:pt x="9" y="17"/>
                    <a:pt x="14" y="5"/>
                    <a:pt x="17" y="0"/>
                  </a:cubicBezTo>
                  <a:cubicBezTo>
                    <a:pt x="18" y="0"/>
                    <a:pt x="18" y="0"/>
                    <a:pt x="19" y="0"/>
                  </a:cubicBezTo>
                  <a:cubicBezTo>
                    <a:pt x="25" y="4"/>
                    <a:pt x="32" y="6"/>
                    <a:pt x="37" y="6"/>
                  </a:cubicBezTo>
                  <a:cubicBezTo>
                    <a:pt x="41" y="6"/>
                    <a:pt x="46" y="4"/>
                    <a:pt x="52" y="2"/>
                  </a:cubicBezTo>
                  <a:cubicBezTo>
                    <a:pt x="52" y="2"/>
                    <a:pt x="52" y="2"/>
                    <a:pt x="53" y="2"/>
                  </a:cubicBezTo>
                  <a:cubicBezTo>
                    <a:pt x="53" y="2"/>
                    <a:pt x="53" y="2"/>
                    <a:pt x="53" y="2"/>
                  </a:cubicBezTo>
                  <a:cubicBezTo>
                    <a:pt x="53" y="1"/>
                    <a:pt x="53" y="1"/>
                    <a:pt x="54" y="1"/>
                  </a:cubicBezTo>
                  <a:cubicBezTo>
                    <a:pt x="58" y="5"/>
                    <a:pt x="62" y="12"/>
                    <a:pt x="62" y="18"/>
                  </a:cubicBezTo>
                  <a:cubicBezTo>
                    <a:pt x="62" y="26"/>
                    <a:pt x="51" y="30"/>
                    <a:pt x="51" y="44"/>
                  </a:cubicBezTo>
                  <a:cubicBezTo>
                    <a:pt x="51" y="57"/>
                    <a:pt x="72" y="171"/>
                    <a:pt x="71" y="231"/>
                  </a:cubicBezTo>
                  <a:close/>
                </a:path>
              </a:pathLst>
            </a:custGeom>
            <a:solidFill>
              <a:srgbClr val="F367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 name="Freeform 21"/>
            <p:cNvSpPr>
              <a:spLocks/>
            </p:cNvSpPr>
            <p:nvPr userDrawn="1"/>
          </p:nvSpPr>
          <p:spPr bwMode="auto">
            <a:xfrm>
              <a:off x="2813" y="548"/>
              <a:ext cx="52" cy="582"/>
            </a:xfrm>
            <a:custGeom>
              <a:avLst/>
              <a:gdLst>
                <a:gd name="T0" fmla="*/ 33 w 34"/>
                <a:gd name="T1" fmla="*/ 230 h 376"/>
                <a:gd name="T2" fmla="*/ 4 w 34"/>
                <a:gd name="T3" fmla="*/ 356 h 376"/>
                <a:gd name="T4" fmla="*/ 0 w 34"/>
                <a:gd name="T5" fmla="*/ 339 h 376"/>
                <a:gd name="T6" fmla="*/ 0 w 34"/>
                <a:gd name="T7" fmla="*/ 5 h 376"/>
                <a:gd name="T8" fmla="*/ 14 w 34"/>
                <a:gd name="T9" fmla="*/ 1 h 376"/>
                <a:gd name="T10" fmla="*/ 15 w 34"/>
                <a:gd name="T11" fmla="*/ 1 h 376"/>
                <a:gd name="T12" fmla="*/ 15 w 34"/>
                <a:gd name="T13" fmla="*/ 1 h 376"/>
                <a:gd name="T14" fmla="*/ 16 w 34"/>
                <a:gd name="T15" fmla="*/ 0 h 376"/>
                <a:gd name="T16" fmla="*/ 24 w 34"/>
                <a:gd name="T17" fmla="*/ 17 h 376"/>
                <a:gd name="T18" fmla="*/ 13 w 34"/>
                <a:gd name="T19" fmla="*/ 43 h 376"/>
                <a:gd name="T20" fmla="*/ 33 w 34"/>
                <a:gd name="T21" fmla="*/ 23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76">
                  <a:moveTo>
                    <a:pt x="33" y="230"/>
                  </a:moveTo>
                  <a:cubicBezTo>
                    <a:pt x="8" y="304"/>
                    <a:pt x="2" y="376"/>
                    <a:pt x="4" y="356"/>
                  </a:cubicBezTo>
                  <a:cubicBezTo>
                    <a:pt x="4" y="353"/>
                    <a:pt x="3" y="347"/>
                    <a:pt x="0" y="339"/>
                  </a:cubicBezTo>
                  <a:cubicBezTo>
                    <a:pt x="0" y="5"/>
                    <a:pt x="0" y="5"/>
                    <a:pt x="0" y="5"/>
                  </a:cubicBezTo>
                  <a:cubicBezTo>
                    <a:pt x="4" y="4"/>
                    <a:pt x="9" y="3"/>
                    <a:pt x="14" y="1"/>
                  </a:cubicBezTo>
                  <a:cubicBezTo>
                    <a:pt x="14" y="1"/>
                    <a:pt x="14" y="1"/>
                    <a:pt x="15" y="1"/>
                  </a:cubicBezTo>
                  <a:cubicBezTo>
                    <a:pt x="15" y="1"/>
                    <a:pt x="15" y="1"/>
                    <a:pt x="15" y="1"/>
                  </a:cubicBezTo>
                  <a:cubicBezTo>
                    <a:pt x="15" y="0"/>
                    <a:pt x="15" y="0"/>
                    <a:pt x="16" y="0"/>
                  </a:cubicBezTo>
                  <a:cubicBezTo>
                    <a:pt x="20" y="4"/>
                    <a:pt x="24" y="11"/>
                    <a:pt x="24" y="17"/>
                  </a:cubicBezTo>
                  <a:cubicBezTo>
                    <a:pt x="24" y="25"/>
                    <a:pt x="13" y="29"/>
                    <a:pt x="13" y="43"/>
                  </a:cubicBezTo>
                  <a:cubicBezTo>
                    <a:pt x="13" y="56"/>
                    <a:pt x="34" y="170"/>
                    <a:pt x="33" y="230"/>
                  </a:cubicBezTo>
                  <a:close/>
                </a:path>
              </a:pathLst>
            </a:custGeom>
            <a:solidFill>
              <a:srgbClr val="DE5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Freeform 22"/>
            <p:cNvSpPr>
              <a:spLocks/>
            </p:cNvSpPr>
            <p:nvPr userDrawn="1"/>
          </p:nvSpPr>
          <p:spPr bwMode="auto">
            <a:xfrm>
              <a:off x="2859" y="2892"/>
              <a:ext cx="308" cy="258"/>
            </a:xfrm>
            <a:custGeom>
              <a:avLst/>
              <a:gdLst>
                <a:gd name="T0" fmla="*/ 11 w 199"/>
                <a:gd name="T1" fmla="*/ 15 h 167"/>
                <a:gd name="T2" fmla="*/ 4 w 199"/>
                <a:gd name="T3" fmla="*/ 65 h 167"/>
                <a:gd name="T4" fmla="*/ 8 w 199"/>
                <a:gd name="T5" fmla="*/ 92 h 167"/>
                <a:gd name="T6" fmla="*/ 49 w 199"/>
                <a:gd name="T7" fmla="*/ 117 h 167"/>
                <a:gd name="T8" fmla="*/ 61 w 199"/>
                <a:gd name="T9" fmla="*/ 128 h 167"/>
                <a:gd name="T10" fmla="*/ 155 w 199"/>
                <a:gd name="T11" fmla="*/ 156 h 167"/>
                <a:gd name="T12" fmla="*/ 183 w 199"/>
                <a:gd name="T13" fmla="*/ 105 h 167"/>
                <a:gd name="T14" fmla="*/ 115 w 199"/>
                <a:gd name="T15" fmla="*/ 52 h 167"/>
                <a:gd name="T16" fmla="*/ 105 w 199"/>
                <a:gd name="T17" fmla="*/ 12 h 167"/>
                <a:gd name="T18" fmla="*/ 35 w 199"/>
                <a:gd name="T19" fmla="*/ 0 h 167"/>
                <a:gd name="T20" fmla="*/ 11 w 199"/>
                <a:gd name="T21" fmla="*/ 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167">
                  <a:moveTo>
                    <a:pt x="11" y="15"/>
                  </a:moveTo>
                  <a:cubicBezTo>
                    <a:pt x="11" y="15"/>
                    <a:pt x="2" y="48"/>
                    <a:pt x="4" y="65"/>
                  </a:cubicBezTo>
                  <a:cubicBezTo>
                    <a:pt x="4" y="65"/>
                    <a:pt x="0" y="86"/>
                    <a:pt x="8" y="92"/>
                  </a:cubicBezTo>
                  <a:cubicBezTo>
                    <a:pt x="13" y="97"/>
                    <a:pt x="37" y="117"/>
                    <a:pt x="49" y="117"/>
                  </a:cubicBezTo>
                  <a:cubicBezTo>
                    <a:pt x="61" y="117"/>
                    <a:pt x="57" y="116"/>
                    <a:pt x="61" y="128"/>
                  </a:cubicBezTo>
                  <a:cubicBezTo>
                    <a:pt x="65" y="140"/>
                    <a:pt x="111" y="167"/>
                    <a:pt x="155" y="156"/>
                  </a:cubicBezTo>
                  <a:cubicBezTo>
                    <a:pt x="199" y="145"/>
                    <a:pt x="190" y="127"/>
                    <a:pt x="183" y="105"/>
                  </a:cubicBezTo>
                  <a:cubicBezTo>
                    <a:pt x="176" y="83"/>
                    <a:pt x="115" y="57"/>
                    <a:pt x="115" y="52"/>
                  </a:cubicBezTo>
                  <a:cubicBezTo>
                    <a:pt x="115" y="46"/>
                    <a:pt x="106" y="14"/>
                    <a:pt x="105" y="12"/>
                  </a:cubicBezTo>
                  <a:cubicBezTo>
                    <a:pt x="104" y="10"/>
                    <a:pt x="35" y="0"/>
                    <a:pt x="35" y="0"/>
                  </a:cubicBezTo>
                  <a:cubicBezTo>
                    <a:pt x="35" y="0"/>
                    <a:pt x="11" y="3"/>
                    <a:pt x="11" y="15"/>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 name="Freeform 23"/>
            <p:cNvSpPr>
              <a:spLocks/>
            </p:cNvSpPr>
            <p:nvPr userDrawn="1"/>
          </p:nvSpPr>
          <p:spPr bwMode="auto">
            <a:xfrm>
              <a:off x="2477" y="2892"/>
              <a:ext cx="309" cy="258"/>
            </a:xfrm>
            <a:custGeom>
              <a:avLst/>
              <a:gdLst>
                <a:gd name="T0" fmla="*/ 189 w 200"/>
                <a:gd name="T1" fmla="*/ 15 h 167"/>
                <a:gd name="T2" fmla="*/ 196 w 200"/>
                <a:gd name="T3" fmla="*/ 65 h 167"/>
                <a:gd name="T4" fmla="*/ 192 w 200"/>
                <a:gd name="T5" fmla="*/ 92 h 167"/>
                <a:gd name="T6" fmla="*/ 151 w 200"/>
                <a:gd name="T7" fmla="*/ 117 h 167"/>
                <a:gd name="T8" fmla="*/ 139 w 200"/>
                <a:gd name="T9" fmla="*/ 128 h 167"/>
                <a:gd name="T10" fmla="*/ 45 w 200"/>
                <a:gd name="T11" fmla="*/ 156 h 167"/>
                <a:gd name="T12" fmla="*/ 17 w 200"/>
                <a:gd name="T13" fmla="*/ 105 h 167"/>
                <a:gd name="T14" fmla="*/ 85 w 200"/>
                <a:gd name="T15" fmla="*/ 52 h 167"/>
                <a:gd name="T16" fmla="*/ 95 w 200"/>
                <a:gd name="T17" fmla="*/ 12 h 167"/>
                <a:gd name="T18" fmla="*/ 165 w 200"/>
                <a:gd name="T19" fmla="*/ 0 h 167"/>
                <a:gd name="T20" fmla="*/ 189 w 200"/>
                <a:gd name="T21" fmla="*/ 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67">
                  <a:moveTo>
                    <a:pt x="189" y="15"/>
                  </a:moveTo>
                  <a:cubicBezTo>
                    <a:pt x="189" y="15"/>
                    <a:pt x="198" y="48"/>
                    <a:pt x="196" y="65"/>
                  </a:cubicBezTo>
                  <a:cubicBezTo>
                    <a:pt x="196" y="65"/>
                    <a:pt x="200" y="86"/>
                    <a:pt x="192" y="92"/>
                  </a:cubicBezTo>
                  <a:cubicBezTo>
                    <a:pt x="186" y="97"/>
                    <a:pt x="163" y="117"/>
                    <a:pt x="151" y="117"/>
                  </a:cubicBezTo>
                  <a:cubicBezTo>
                    <a:pt x="139" y="117"/>
                    <a:pt x="143" y="116"/>
                    <a:pt x="139" y="128"/>
                  </a:cubicBezTo>
                  <a:cubicBezTo>
                    <a:pt x="134" y="140"/>
                    <a:pt x="89" y="167"/>
                    <a:pt x="45" y="156"/>
                  </a:cubicBezTo>
                  <a:cubicBezTo>
                    <a:pt x="0" y="145"/>
                    <a:pt x="10" y="127"/>
                    <a:pt x="17" y="105"/>
                  </a:cubicBezTo>
                  <a:cubicBezTo>
                    <a:pt x="24" y="83"/>
                    <a:pt x="85" y="57"/>
                    <a:pt x="85" y="52"/>
                  </a:cubicBezTo>
                  <a:cubicBezTo>
                    <a:pt x="85" y="46"/>
                    <a:pt x="94" y="14"/>
                    <a:pt x="95" y="12"/>
                  </a:cubicBezTo>
                  <a:cubicBezTo>
                    <a:pt x="96" y="10"/>
                    <a:pt x="165" y="0"/>
                    <a:pt x="165" y="0"/>
                  </a:cubicBezTo>
                  <a:cubicBezTo>
                    <a:pt x="165" y="0"/>
                    <a:pt x="189" y="3"/>
                    <a:pt x="189" y="15"/>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 name="Freeform 24"/>
            <p:cNvSpPr>
              <a:spLocks/>
            </p:cNvSpPr>
            <p:nvPr userDrawn="1"/>
          </p:nvSpPr>
          <p:spPr bwMode="auto">
            <a:xfrm>
              <a:off x="2684" y="481"/>
              <a:ext cx="130" cy="126"/>
            </a:xfrm>
            <a:custGeom>
              <a:avLst/>
              <a:gdLst>
                <a:gd name="T0" fmla="*/ 28 w 84"/>
                <a:gd name="T1" fmla="*/ 16 h 81"/>
                <a:gd name="T2" fmla="*/ 83 w 84"/>
                <a:gd name="T3" fmla="*/ 48 h 81"/>
                <a:gd name="T4" fmla="*/ 51 w 84"/>
                <a:gd name="T5" fmla="*/ 81 h 81"/>
                <a:gd name="T6" fmla="*/ 0 w 84"/>
                <a:gd name="T7" fmla="*/ 43 h 81"/>
                <a:gd name="T8" fmla="*/ 4 w 84"/>
                <a:gd name="T9" fmla="*/ 4 h 81"/>
                <a:gd name="T10" fmla="*/ 17 w 84"/>
                <a:gd name="T11" fmla="*/ 6 h 81"/>
                <a:gd name="T12" fmla="*/ 28 w 84"/>
                <a:gd name="T13" fmla="*/ 16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28" y="16"/>
                  </a:moveTo>
                  <a:cubicBezTo>
                    <a:pt x="39" y="26"/>
                    <a:pt x="84" y="48"/>
                    <a:pt x="83" y="48"/>
                  </a:cubicBezTo>
                  <a:cubicBezTo>
                    <a:pt x="48" y="47"/>
                    <a:pt x="51" y="81"/>
                    <a:pt x="51" y="81"/>
                  </a:cubicBezTo>
                  <a:cubicBezTo>
                    <a:pt x="51" y="81"/>
                    <a:pt x="3" y="41"/>
                    <a:pt x="0" y="43"/>
                  </a:cubicBezTo>
                  <a:cubicBezTo>
                    <a:pt x="0" y="43"/>
                    <a:pt x="1" y="7"/>
                    <a:pt x="4" y="4"/>
                  </a:cubicBezTo>
                  <a:cubicBezTo>
                    <a:pt x="8" y="0"/>
                    <a:pt x="13" y="3"/>
                    <a:pt x="17" y="6"/>
                  </a:cubicBezTo>
                  <a:cubicBezTo>
                    <a:pt x="20" y="10"/>
                    <a:pt x="24" y="13"/>
                    <a:pt x="28"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9" name="Freeform 25"/>
            <p:cNvSpPr>
              <a:spLocks/>
            </p:cNvSpPr>
            <p:nvPr userDrawn="1"/>
          </p:nvSpPr>
          <p:spPr bwMode="auto">
            <a:xfrm>
              <a:off x="2813" y="475"/>
              <a:ext cx="131" cy="132"/>
            </a:xfrm>
            <a:custGeom>
              <a:avLst/>
              <a:gdLst>
                <a:gd name="T0" fmla="*/ 85 w 85"/>
                <a:gd name="T1" fmla="*/ 37 h 85"/>
                <a:gd name="T2" fmla="*/ 85 w 85"/>
                <a:gd name="T3" fmla="*/ 22 h 85"/>
                <a:gd name="T4" fmla="*/ 82 w 85"/>
                <a:gd name="T5" fmla="*/ 16 h 85"/>
                <a:gd name="T6" fmla="*/ 79 w 85"/>
                <a:gd name="T7" fmla="*/ 12 h 85"/>
                <a:gd name="T8" fmla="*/ 77 w 85"/>
                <a:gd name="T9" fmla="*/ 10 h 85"/>
                <a:gd name="T10" fmla="*/ 57 w 85"/>
                <a:gd name="T11" fmla="*/ 17 h 85"/>
                <a:gd name="T12" fmla="*/ 0 w 85"/>
                <a:gd name="T13" fmla="*/ 52 h 85"/>
                <a:gd name="T14" fmla="*/ 28 w 85"/>
                <a:gd name="T15" fmla="*/ 85 h 85"/>
                <a:gd name="T16" fmla="*/ 85 w 85"/>
                <a:gd name="T17"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5" y="37"/>
                  </a:moveTo>
                  <a:cubicBezTo>
                    <a:pt x="85" y="37"/>
                    <a:pt x="85" y="24"/>
                    <a:pt x="85" y="22"/>
                  </a:cubicBezTo>
                  <a:cubicBezTo>
                    <a:pt x="85" y="21"/>
                    <a:pt x="82" y="17"/>
                    <a:pt x="82" y="16"/>
                  </a:cubicBezTo>
                  <a:cubicBezTo>
                    <a:pt x="81" y="15"/>
                    <a:pt x="80" y="14"/>
                    <a:pt x="79" y="12"/>
                  </a:cubicBezTo>
                  <a:cubicBezTo>
                    <a:pt x="78" y="11"/>
                    <a:pt x="78" y="10"/>
                    <a:pt x="77" y="10"/>
                  </a:cubicBezTo>
                  <a:cubicBezTo>
                    <a:pt x="71" y="0"/>
                    <a:pt x="62" y="12"/>
                    <a:pt x="57" y="17"/>
                  </a:cubicBezTo>
                  <a:cubicBezTo>
                    <a:pt x="49" y="23"/>
                    <a:pt x="11" y="51"/>
                    <a:pt x="0" y="52"/>
                  </a:cubicBezTo>
                  <a:cubicBezTo>
                    <a:pt x="32" y="49"/>
                    <a:pt x="28" y="85"/>
                    <a:pt x="28" y="85"/>
                  </a:cubicBezTo>
                  <a:lnTo>
                    <a:pt x="85" y="3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0" name="Freeform 26"/>
            <p:cNvSpPr>
              <a:spLocks/>
            </p:cNvSpPr>
            <p:nvPr userDrawn="1"/>
          </p:nvSpPr>
          <p:spPr bwMode="auto">
            <a:xfrm>
              <a:off x="1292" y="1416"/>
              <a:ext cx="682" cy="1586"/>
            </a:xfrm>
            <a:custGeom>
              <a:avLst/>
              <a:gdLst>
                <a:gd name="T0" fmla="*/ 424 w 441"/>
                <a:gd name="T1" fmla="*/ 104 h 1025"/>
                <a:gd name="T2" fmla="*/ 221 w 441"/>
                <a:gd name="T3" fmla="*/ 1 h 1025"/>
                <a:gd name="T4" fmla="*/ 221 w 441"/>
                <a:gd name="T5" fmla="*/ 0 h 1025"/>
                <a:gd name="T6" fmla="*/ 220 w 441"/>
                <a:gd name="T7" fmla="*/ 1 h 1025"/>
                <a:gd name="T8" fmla="*/ 219 w 441"/>
                <a:gd name="T9" fmla="*/ 0 h 1025"/>
                <a:gd name="T10" fmla="*/ 219 w 441"/>
                <a:gd name="T11" fmla="*/ 1 h 1025"/>
                <a:gd name="T12" fmla="*/ 16 w 441"/>
                <a:gd name="T13" fmla="*/ 104 h 1025"/>
                <a:gd name="T14" fmla="*/ 34 w 441"/>
                <a:gd name="T15" fmla="*/ 437 h 1025"/>
                <a:gd name="T16" fmla="*/ 37 w 441"/>
                <a:gd name="T17" fmla="*/ 619 h 1025"/>
                <a:gd name="T18" fmla="*/ 46 w 441"/>
                <a:gd name="T19" fmla="*/ 1000 h 1025"/>
                <a:gd name="T20" fmla="*/ 168 w 441"/>
                <a:gd name="T21" fmla="*/ 1000 h 1025"/>
                <a:gd name="T22" fmla="*/ 159 w 441"/>
                <a:gd name="T23" fmla="*/ 634 h 1025"/>
                <a:gd name="T24" fmla="*/ 220 w 441"/>
                <a:gd name="T25" fmla="*/ 269 h 1025"/>
                <a:gd name="T26" fmla="*/ 281 w 441"/>
                <a:gd name="T27" fmla="*/ 634 h 1025"/>
                <a:gd name="T28" fmla="*/ 272 w 441"/>
                <a:gd name="T29" fmla="*/ 1000 h 1025"/>
                <a:gd name="T30" fmla="*/ 394 w 441"/>
                <a:gd name="T31" fmla="*/ 1000 h 1025"/>
                <a:gd name="T32" fmla="*/ 403 w 441"/>
                <a:gd name="T33" fmla="*/ 619 h 1025"/>
                <a:gd name="T34" fmla="*/ 406 w 441"/>
                <a:gd name="T35" fmla="*/ 437 h 1025"/>
                <a:gd name="T36" fmla="*/ 424 w 441"/>
                <a:gd name="T37" fmla="*/ 104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 h="1025">
                  <a:moveTo>
                    <a:pt x="424" y="104"/>
                  </a:moveTo>
                  <a:cubicBezTo>
                    <a:pt x="408" y="63"/>
                    <a:pt x="240" y="7"/>
                    <a:pt x="221" y="1"/>
                  </a:cubicBezTo>
                  <a:cubicBezTo>
                    <a:pt x="221" y="1"/>
                    <a:pt x="221" y="0"/>
                    <a:pt x="221" y="0"/>
                  </a:cubicBezTo>
                  <a:cubicBezTo>
                    <a:pt x="221" y="0"/>
                    <a:pt x="221" y="0"/>
                    <a:pt x="220" y="1"/>
                  </a:cubicBezTo>
                  <a:cubicBezTo>
                    <a:pt x="220" y="0"/>
                    <a:pt x="219" y="0"/>
                    <a:pt x="219" y="0"/>
                  </a:cubicBezTo>
                  <a:cubicBezTo>
                    <a:pt x="219" y="0"/>
                    <a:pt x="219" y="1"/>
                    <a:pt x="219" y="1"/>
                  </a:cubicBezTo>
                  <a:cubicBezTo>
                    <a:pt x="200" y="7"/>
                    <a:pt x="32" y="63"/>
                    <a:pt x="16" y="104"/>
                  </a:cubicBezTo>
                  <a:cubicBezTo>
                    <a:pt x="0" y="147"/>
                    <a:pt x="27" y="386"/>
                    <a:pt x="34" y="437"/>
                  </a:cubicBezTo>
                  <a:cubicBezTo>
                    <a:pt x="42" y="489"/>
                    <a:pt x="46" y="534"/>
                    <a:pt x="37" y="619"/>
                  </a:cubicBezTo>
                  <a:cubicBezTo>
                    <a:pt x="28" y="705"/>
                    <a:pt x="46" y="1000"/>
                    <a:pt x="46" y="1000"/>
                  </a:cubicBezTo>
                  <a:cubicBezTo>
                    <a:pt x="78" y="1025"/>
                    <a:pt x="163" y="1001"/>
                    <a:pt x="168" y="1000"/>
                  </a:cubicBezTo>
                  <a:cubicBezTo>
                    <a:pt x="173" y="999"/>
                    <a:pt x="159" y="634"/>
                    <a:pt x="159" y="634"/>
                  </a:cubicBezTo>
                  <a:cubicBezTo>
                    <a:pt x="156" y="450"/>
                    <a:pt x="212" y="291"/>
                    <a:pt x="220" y="269"/>
                  </a:cubicBezTo>
                  <a:cubicBezTo>
                    <a:pt x="228" y="291"/>
                    <a:pt x="285" y="450"/>
                    <a:pt x="281" y="634"/>
                  </a:cubicBezTo>
                  <a:cubicBezTo>
                    <a:pt x="281" y="634"/>
                    <a:pt x="267" y="999"/>
                    <a:pt x="272" y="1000"/>
                  </a:cubicBezTo>
                  <a:cubicBezTo>
                    <a:pt x="277" y="1001"/>
                    <a:pt x="362" y="1025"/>
                    <a:pt x="394" y="1000"/>
                  </a:cubicBezTo>
                  <a:cubicBezTo>
                    <a:pt x="394" y="1000"/>
                    <a:pt x="412" y="705"/>
                    <a:pt x="403" y="619"/>
                  </a:cubicBezTo>
                  <a:cubicBezTo>
                    <a:pt x="394" y="534"/>
                    <a:pt x="398" y="489"/>
                    <a:pt x="406" y="437"/>
                  </a:cubicBezTo>
                  <a:cubicBezTo>
                    <a:pt x="414" y="386"/>
                    <a:pt x="441" y="147"/>
                    <a:pt x="424" y="104"/>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1" name="Freeform 27"/>
            <p:cNvSpPr>
              <a:spLocks/>
            </p:cNvSpPr>
            <p:nvPr userDrawn="1"/>
          </p:nvSpPr>
          <p:spPr bwMode="auto">
            <a:xfrm>
              <a:off x="1255" y="1095"/>
              <a:ext cx="763" cy="639"/>
            </a:xfrm>
            <a:custGeom>
              <a:avLst/>
              <a:gdLst>
                <a:gd name="T0" fmla="*/ 449 w 493"/>
                <a:gd name="T1" fmla="*/ 231 h 413"/>
                <a:gd name="T2" fmla="*/ 417 w 493"/>
                <a:gd name="T3" fmla="*/ 0 h 413"/>
                <a:gd name="T4" fmla="*/ 76 w 493"/>
                <a:gd name="T5" fmla="*/ 0 h 413"/>
                <a:gd name="T6" fmla="*/ 44 w 493"/>
                <a:gd name="T7" fmla="*/ 231 h 413"/>
                <a:gd name="T8" fmla="*/ 110 w 493"/>
                <a:gd name="T9" fmla="*/ 386 h 413"/>
                <a:gd name="T10" fmla="*/ 383 w 493"/>
                <a:gd name="T11" fmla="*/ 386 h 413"/>
                <a:gd name="T12" fmla="*/ 449 w 493"/>
                <a:gd name="T13" fmla="*/ 231 h 413"/>
              </a:gdLst>
              <a:ahLst/>
              <a:cxnLst>
                <a:cxn ang="0">
                  <a:pos x="T0" y="T1"/>
                </a:cxn>
                <a:cxn ang="0">
                  <a:pos x="T2" y="T3"/>
                </a:cxn>
                <a:cxn ang="0">
                  <a:pos x="T4" y="T5"/>
                </a:cxn>
                <a:cxn ang="0">
                  <a:pos x="T6" y="T7"/>
                </a:cxn>
                <a:cxn ang="0">
                  <a:pos x="T8" y="T9"/>
                </a:cxn>
                <a:cxn ang="0">
                  <a:pos x="T10" y="T11"/>
                </a:cxn>
                <a:cxn ang="0">
                  <a:pos x="T12" y="T13"/>
                </a:cxn>
              </a:cxnLst>
              <a:rect l="0" t="0" r="r" b="b"/>
              <a:pathLst>
                <a:path w="493" h="413">
                  <a:moveTo>
                    <a:pt x="449" y="231"/>
                  </a:moveTo>
                  <a:cubicBezTo>
                    <a:pt x="405" y="50"/>
                    <a:pt x="414" y="9"/>
                    <a:pt x="417" y="0"/>
                  </a:cubicBezTo>
                  <a:cubicBezTo>
                    <a:pt x="76" y="0"/>
                    <a:pt x="76" y="0"/>
                    <a:pt x="76" y="0"/>
                  </a:cubicBezTo>
                  <a:cubicBezTo>
                    <a:pt x="79" y="9"/>
                    <a:pt x="88" y="50"/>
                    <a:pt x="44" y="231"/>
                  </a:cubicBezTo>
                  <a:cubicBezTo>
                    <a:pt x="0" y="413"/>
                    <a:pt x="7" y="410"/>
                    <a:pt x="110" y="386"/>
                  </a:cubicBezTo>
                  <a:cubicBezTo>
                    <a:pt x="213" y="362"/>
                    <a:pt x="280" y="362"/>
                    <a:pt x="383" y="386"/>
                  </a:cubicBezTo>
                  <a:cubicBezTo>
                    <a:pt x="486" y="410"/>
                    <a:pt x="493" y="413"/>
                    <a:pt x="449" y="231"/>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2" name="Freeform 28"/>
            <p:cNvSpPr>
              <a:spLocks/>
            </p:cNvSpPr>
            <p:nvPr userDrawn="1"/>
          </p:nvSpPr>
          <p:spPr bwMode="auto">
            <a:xfrm>
              <a:off x="1538" y="607"/>
              <a:ext cx="207" cy="258"/>
            </a:xfrm>
            <a:custGeom>
              <a:avLst/>
              <a:gdLst>
                <a:gd name="T0" fmla="*/ 206 w 207"/>
                <a:gd name="T1" fmla="*/ 258 h 258"/>
                <a:gd name="T2" fmla="*/ 6 w 207"/>
                <a:gd name="T3" fmla="*/ 258 h 258"/>
                <a:gd name="T4" fmla="*/ 0 w 207"/>
                <a:gd name="T5" fmla="*/ 3 h 258"/>
                <a:gd name="T6" fmla="*/ 207 w 207"/>
                <a:gd name="T7" fmla="*/ 0 h 258"/>
                <a:gd name="T8" fmla="*/ 206 w 207"/>
                <a:gd name="T9" fmla="*/ 258 h 258"/>
              </a:gdLst>
              <a:ahLst/>
              <a:cxnLst>
                <a:cxn ang="0">
                  <a:pos x="T0" y="T1"/>
                </a:cxn>
                <a:cxn ang="0">
                  <a:pos x="T2" y="T3"/>
                </a:cxn>
                <a:cxn ang="0">
                  <a:pos x="T4" y="T5"/>
                </a:cxn>
                <a:cxn ang="0">
                  <a:pos x="T6" y="T7"/>
                </a:cxn>
                <a:cxn ang="0">
                  <a:pos x="T8" y="T9"/>
                </a:cxn>
              </a:cxnLst>
              <a:rect l="0" t="0" r="r" b="b"/>
              <a:pathLst>
                <a:path w="207" h="258">
                  <a:moveTo>
                    <a:pt x="206" y="258"/>
                  </a:moveTo>
                  <a:lnTo>
                    <a:pt x="6" y="258"/>
                  </a:lnTo>
                  <a:lnTo>
                    <a:pt x="0" y="3"/>
                  </a:lnTo>
                  <a:lnTo>
                    <a:pt x="207" y="0"/>
                  </a:lnTo>
                  <a:lnTo>
                    <a:pt x="206" y="258"/>
                  </a:ln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3" name="Freeform 29"/>
            <p:cNvSpPr>
              <a:spLocks/>
            </p:cNvSpPr>
            <p:nvPr userDrawn="1"/>
          </p:nvSpPr>
          <p:spPr bwMode="auto">
            <a:xfrm>
              <a:off x="1468" y="443"/>
              <a:ext cx="338" cy="233"/>
            </a:xfrm>
            <a:custGeom>
              <a:avLst/>
              <a:gdLst>
                <a:gd name="T0" fmla="*/ 218 w 218"/>
                <a:gd name="T1" fmla="*/ 6 h 151"/>
                <a:gd name="T2" fmla="*/ 109 w 218"/>
                <a:gd name="T3" fmla="*/ 151 h 151"/>
                <a:gd name="T4" fmla="*/ 0 w 218"/>
                <a:gd name="T5" fmla="*/ 6 h 151"/>
                <a:gd name="T6" fmla="*/ 0 w 218"/>
                <a:gd name="T7" fmla="*/ 0 h 151"/>
                <a:gd name="T8" fmla="*/ 109 w 218"/>
                <a:gd name="T9" fmla="*/ 139 h 151"/>
                <a:gd name="T10" fmla="*/ 218 w 218"/>
                <a:gd name="T11" fmla="*/ 0 h 151"/>
                <a:gd name="T12" fmla="*/ 218 w 218"/>
                <a:gd name="T13" fmla="*/ 6 h 151"/>
              </a:gdLst>
              <a:ahLst/>
              <a:cxnLst>
                <a:cxn ang="0">
                  <a:pos x="T0" y="T1"/>
                </a:cxn>
                <a:cxn ang="0">
                  <a:pos x="T2" y="T3"/>
                </a:cxn>
                <a:cxn ang="0">
                  <a:pos x="T4" y="T5"/>
                </a:cxn>
                <a:cxn ang="0">
                  <a:pos x="T6" y="T7"/>
                </a:cxn>
                <a:cxn ang="0">
                  <a:pos x="T8" y="T9"/>
                </a:cxn>
                <a:cxn ang="0">
                  <a:pos x="T10" y="T11"/>
                </a:cxn>
                <a:cxn ang="0">
                  <a:pos x="T12" y="T13"/>
                </a:cxn>
              </a:cxnLst>
              <a:rect l="0" t="0" r="r" b="b"/>
              <a:pathLst>
                <a:path w="218" h="151">
                  <a:moveTo>
                    <a:pt x="218" y="6"/>
                  </a:moveTo>
                  <a:cubicBezTo>
                    <a:pt x="218" y="86"/>
                    <a:pt x="145" y="151"/>
                    <a:pt x="109" y="151"/>
                  </a:cubicBezTo>
                  <a:cubicBezTo>
                    <a:pt x="73" y="151"/>
                    <a:pt x="0" y="86"/>
                    <a:pt x="0" y="6"/>
                  </a:cubicBezTo>
                  <a:cubicBezTo>
                    <a:pt x="0" y="4"/>
                    <a:pt x="0" y="2"/>
                    <a:pt x="0" y="0"/>
                  </a:cubicBezTo>
                  <a:cubicBezTo>
                    <a:pt x="3" y="77"/>
                    <a:pt x="74" y="139"/>
                    <a:pt x="109" y="139"/>
                  </a:cubicBezTo>
                  <a:cubicBezTo>
                    <a:pt x="144" y="139"/>
                    <a:pt x="215" y="77"/>
                    <a:pt x="218" y="0"/>
                  </a:cubicBezTo>
                  <a:cubicBezTo>
                    <a:pt x="218" y="2"/>
                    <a:pt x="218" y="4"/>
                    <a:pt x="218" y="6"/>
                  </a:cubicBezTo>
                  <a:close/>
                </a:path>
              </a:pathLst>
            </a:custGeom>
            <a:solidFill>
              <a:srgbClr val="EAA4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4" name="Freeform 30"/>
            <p:cNvSpPr>
              <a:spLocks/>
            </p:cNvSpPr>
            <p:nvPr userDrawn="1"/>
          </p:nvSpPr>
          <p:spPr bwMode="auto">
            <a:xfrm>
              <a:off x="1468" y="209"/>
              <a:ext cx="338" cy="449"/>
            </a:xfrm>
            <a:custGeom>
              <a:avLst/>
              <a:gdLst>
                <a:gd name="T0" fmla="*/ 109 w 218"/>
                <a:gd name="T1" fmla="*/ 0 h 290"/>
                <a:gd name="T2" fmla="*/ 0 w 218"/>
                <a:gd name="T3" fmla="*/ 145 h 290"/>
                <a:gd name="T4" fmla="*/ 109 w 218"/>
                <a:gd name="T5" fmla="*/ 290 h 290"/>
                <a:gd name="T6" fmla="*/ 218 w 218"/>
                <a:gd name="T7" fmla="*/ 145 h 290"/>
                <a:gd name="T8" fmla="*/ 109 w 218"/>
                <a:gd name="T9" fmla="*/ 0 h 290"/>
              </a:gdLst>
              <a:ahLst/>
              <a:cxnLst>
                <a:cxn ang="0">
                  <a:pos x="T0" y="T1"/>
                </a:cxn>
                <a:cxn ang="0">
                  <a:pos x="T2" y="T3"/>
                </a:cxn>
                <a:cxn ang="0">
                  <a:pos x="T4" y="T5"/>
                </a:cxn>
                <a:cxn ang="0">
                  <a:pos x="T6" y="T7"/>
                </a:cxn>
                <a:cxn ang="0">
                  <a:pos x="T8" y="T9"/>
                </a:cxn>
              </a:cxnLst>
              <a:rect l="0" t="0" r="r" b="b"/>
              <a:pathLst>
                <a:path w="218" h="290">
                  <a:moveTo>
                    <a:pt x="109" y="0"/>
                  </a:moveTo>
                  <a:cubicBezTo>
                    <a:pt x="49" y="0"/>
                    <a:pt x="0" y="65"/>
                    <a:pt x="0" y="145"/>
                  </a:cubicBezTo>
                  <a:cubicBezTo>
                    <a:pt x="0" y="225"/>
                    <a:pt x="73" y="290"/>
                    <a:pt x="109" y="290"/>
                  </a:cubicBezTo>
                  <a:cubicBezTo>
                    <a:pt x="145" y="290"/>
                    <a:pt x="218" y="225"/>
                    <a:pt x="218" y="145"/>
                  </a:cubicBezTo>
                  <a:cubicBezTo>
                    <a:pt x="218" y="65"/>
                    <a:pt x="169" y="0"/>
                    <a:pt x="109" y="0"/>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5" name="Freeform 31"/>
            <p:cNvSpPr>
              <a:spLocks/>
            </p:cNvSpPr>
            <p:nvPr userDrawn="1"/>
          </p:nvSpPr>
          <p:spPr bwMode="auto">
            <a:xfrm>
              <a:off x="1637" y="209"/>
              <a:ext cx="169" cy="449"/>
            </a:xfrm>
            <a:custGeom>
              <a:avLst/>
              <a:gdLst>
                <a:gd name="T0" fmla="*/ 109 w 109"/>
                <a:gd name="T1" fmla="*/ 145 h 290"/>
                <a:gd name="T2" fmla="*/ 0 w 109"/>
                <a:gd name="T3" fmla="*/ 290 h 290"/>
                <a:gd name="T4" fmla="*/ 0 w 109"/>
                <a:gd name="T5" fmla="*/ 0 h 290"/>
                <a:gd name="T6" fmla="*/ 109 w 109"/>
                <a:gd name="T7" fmla="*/ 145 h 290"/>
              </a:gdLst>
              <a:ahLst/>
              <a:cxnLst>
                <a:cxn ang="0">
                  <a:pos x="T0" y="T1"/>
                </a:cxn>
                <a:cxn ang="0">
                  <a:pos x="T2" y="T3"/>
                </a:cxn>
                <a:cxn ang="0">
                  <a:pos x="T4" y="T5"/>
                </a:cxn>
                <a:cxn ang="0">
                  <a:pos x="T6" y="T7"/>
                </a:cxn>
              </a:cxnLst>
              <a:rect l="0" t="0" r="r" b="b"/>
              <a:pathLst>
                <a:path w="109" h="290">
                  <a:moveTo>
                    <a:pt x="109" y="145"/>
                  </a:moveTo>
                  <a:cubicBezTo>
                    <a:pt x="109" y="225"/>
                    <a:pt x="36" y="290"/>
                    <a:pt x="0" y="290"/>
                  </a:cubicBezTo>
                  <a:cubicBezTo>
                    <a:pt x="0" y="0"/>
                    <a:pt x="0" y="0"/>
                    <a:pt x="0" y="0"/>
                  </a:cubicBezTo>
                  <a:cubicBezTo>
                    <a:pt x="60" y="0"/>
                    <a:pt x="109" y="65"/>
                    <a:pt x="109" y="145"/>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6" name="Freeform 32"/>
            <p:cNvSpPr>
              <a:spLocks/>
            </p:cNvSpPr>
            <p:nvPr userDrawn="1"/>
          </p:nvSpPr>
          <p:spPr bwMode="auto">
            <a:xfrm>
              <a:off x="1516" y="699"/>
              <a:ext cx="228" cy="455"/>
            </a:xfrm>
            <a:custGeom>
              <a:avLst/>
              <a:gdLst>
                <a:gd name="T0" fmla="*/ 147 w 147"/>
                <a:gd name="T1" fmla="*/ 294 h 294"/>
                <a:gd name="T2" fmla="*/ 0 w 147"/>
                <a:gd name="T3" fmla="*/ 294 h 294"/>
                <a:gd name="T4" fmla="*/ 0 w 147"/>
                <a:gd name="T5" fmla="*/ 0 h 294"/>
                <a:gd name="T6" fmla="*/ 76 w 147"/>
                <a:gd name="T7" fmla="*/ 107 h 294"/>
                <a:gd name="T8" fmla="*/ 147 w 147"/>
                <a:gd name="T9" fmla="*/ 0 h 294"/>
                <a:gd name="T10" fmla="*/ 147 w 147"/>
                <a:gd name="T11" fmla="*/ 294 h 294"/>
              </a:gdLst>
              <a:ahLst/>
              <a:cxnLst>
                <a:cxn ang="0">
                  <a:pos x="T0" y="T1"/>
                </a:cxn>
                <a:cxn ang="0">
                  <a:pos x="T2" y="T3"/>
                </a:cxn>
                <a:cxn ang="0">
                  <a:pos x="T4" y="T5"/>
                </a:cxn>
                <a:cxn ang="0">
                  <a:pos x="T6" y="T7"/>
                </a:cxn>
                <a:cxn ang="0">
                  <a:pos x="T8" y="T9"/>
                </a:cxn>
                <a:cxn ang="0">
                  <a:pos x="T10" y="T11"/>
                </a:cxn>
              </a:cxnLst>
              <a:rect l="0" t="0" r="r" b="b"/>
              <a:pathLst>
                <a:path w="147" h="294">
                  <a:moveTo>
                    <a:pt x="147" y="294"/>
                  </a:moveTo>
                  <a:cubicBezTo>
                    <a:pt x="0" y="294"/>
                    <a:pt x="0" y="294"/>
                    <a:pt x="0" y="294"/>
                  </a:cubicBezTo>
                  <a:cubicBezTo>
                    <a:pt x="0" y="0"/>
                    <a:pt x="0" y="0"/>
                    <a:pt x="0" y="0"/>
                  </a:cubicBezTo>
                  <a:cubicBezTo>
                    <a:pt x="0" y="0"/>
                    <a:pt x="60" y="107"/>
                    <a:pt x="76" y="107"/>
                  </a:cubicBezTo>
                  <a:cubicBezTo>
                    <a:pt x="92" y="107"/>
                    <a:pt x="147" y="0"/>
                    <a:pt x="147" y="0"/>
                  </a:cubicBezTo>
                  <a:lnTo>
                    <a:pt x="147" y="2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7" name="Freeform 33"/>
            <p:cNvSpPr>
              <a:spLocks/>
            </p:cNvSpPr>
            <p:nvPr userDrawn="1"/>
          </p:nvSpPr>
          <p:spPr bwMode="auto">
            <a:xfrm>
              <a:off x="1177" y="676"/>
              <a:ext cx="940" cy="627"/>
            </a:xfrm>
            <a:custGeom>
              <a:avLst/>
              <a:gdLst>
                <a:gd name="T0" fmla="*/ 550 w 607"/>
                <a:gd name="T1" fmla="*/ 145 h 405"/>
                <a:gd name="T2" fmla="*/ 550 w 607"/>
                <a:gd name="T3" fmla="*/ 145 h 405"/>
                <a:gd name="T4" fmla="*/ 536 w 607"/>
                <a:gd name="T5" fmla="*/ 74 h 405"/>
                <a:gd name="T6" fmla="*/ 359 w 607"/>
                <a:gd name="T7" fmla="*/ 1 h 405"/>
                <a:gd name="T8" fmla="*/ 349 w 607"/>
                <a:gd name="T9" fmla="*/ 8 h 405"/>
                <a:gd name="T10" fmla="*/ 297 w 607"/>
                <a:gd name="T11" fmla="*/ 270 h 405"/>
                <a:gd name="T12" fmla="*/ 245 w 607"/>
                <a:gd name="T13" fmla="*/ 8 h 405"/>
                <a:gd name="T14" fmla="*/ 235 w 607"/>
                <a:gd name="T15" fmla="*/ 1 h 405"/>
                <a:gd name="T16" fmla="*/ 58 w 607"/>
                <a:gd name="T17" fmla="*/ 74 h 405"/>
                <a:gd name="T18" fmla="*/ 34 w 607"/>
                <a:gd name="T19" fmla="*/ 203 h 405"/>
                <a:gd name="T20" fmla="*/ 15 w 607"/>
                <a:gd name="T21" fmla="*/ 375 h 405"/>
                <a:gd name="T22" fmla="*/ 178 w 607"/>
                <a:gd name="T23" fmla="*/ 404 h 405"/>
                <a:gd name="T24" fmla="*/ 304 w 607"/>
                <a:gd name="T25" fmla="*/ 401 h 405"/>
                <a:gd name="T26" fmla="*/ 420 w 607"/>
                <a:gd name="T27" fmla="*/ 404 h 405"/>
                <a:gd name="T28" fmla="*/ 583 w 607"/>
                <a:gd name="T29" fmla="*/ 375 h 405"/>
                <a:gd name="T30" fmla="*/ 550 w 607"/>
                <a:gd name="T31" fmla="*/ 14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7" h="405">
                  <a:moveTo>
                    <a:pt x="550" y="145"/>
                  </a:moveTo>
                  <a:cubicBezTo>
                    <a:pt x="550" y="145"/>
                    <a:pt x="550" y="145"/>
                    <a:pt x="550" y="145"/>
                  </a:cubicBezTo>
                  <a:cubicBezTo>
                    <a:pt x="544" y="116"/>
                    <a:pt x="539" y="90"/>
                    <a:pt x="536" y="74"/>
                  </a:cubicBezTo>
                  <a:cubicBezTo>
                    <a:pt x="528" y="30"/>
                    <a:pt x="403" y="8"/>
                    <a:pt x="359" y="1"/>
                  </a:cubicBezTo>
                  <a:cubicBezTo>
                    <a:pt x="355" y="0"/>
                    <a:pt x="350" y="3"/>
                    <a:pt x="349" y="8"/>
                  </a:cubicBezTo>
                  <a:cubicBezTo>
                    <a:pt x="338" y="51"/>
                    <a:pt x="297" y="270"/>
                    <a:pt x="297" y="270"/>
                  </a:cubicBezTo>
                  <a:cubicBezTo>
                    <a:pt x="297" y="270"/>
                    <a:pt x="255" y="51"/>
                    <a:pt x="245" y="8"/>
                  </a:cubicBezTo>
                  <a:cubicBezTo>
                    <a:pt x="244" y="3"/>
                    <a:pt x="239" y="0"/>
                    <a:pt x="235" y="1"/>
                  </a:cubicBezTo>
                  <a:cubicBezTo>
                    <a:pt x="191" y="8"/>
                    <a:pt x="66" y="30"/>
                    <a:pt x="58" y="74"/>
                  </a:cubicBezTo>
                  <a:cubicBezTo>
                    <a:pt x="53" y="99"/>
                    <a:pt x="43" y="152"/>
                    <a:pt x="34" y="203"/>
                  </a:cubicBezTo>
                  <a:cubicBezTo>
                    <a:pt x="19" y="265"/>
                    <a:pt x="0" y="359"/>
                    <a:pt x="15" y="375"/>
                  </a:cubicBezTo>
                  <a:cubicBezTo>
                    <a:pt x="39" y="400"/>
                    <a:pt x="78" y="403"/>
                    <a:pt x="178" y="404"/>
                  </a:cubicBezTo>
                  <a:cubicBezTo>
                    <a:pt x="259" y="404"/>
                    <a:pt x="273" y="405"/>
                    <a:pt x="304" y="401"/>
                  </a:cubicBezTo>
                  <a:cubicBezTo>
                    <a:pt x="328" y="403"/>
                    <a:pt x="367" y="404"/>
                    <a:pt x="420" y="404"/>
                  </a:cubicBezTo>
                  <a:cubicBezTo>
                    <a:pt x="520" y="403"/>
                    <a:pt x="559" y="400"/>
                    <a:pt x="583" y="375"/>
                  </a:cubicBezTo>
                  <a:cubicBezTo>
                    <a:pt x="607" y="350"/>
                    <a:pt x="550" y="145"/>
                    <a:pt x="550" y="145"/>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8" name="Freeform 34"/>
            <p:cNvSpPr>
              <a:spLocks/>
            </p:cNvSpPr>
            <p:nvPr userDrawn="1"/>
          </p:nvSpPr>
          <p:spPr bwMode="auto">
            <a:xfrm>
              <a:off x="1236" y="125"/>
              <a:ext cx="766" cy="760"/>
            </a:xfrm>
            <a:custGeom>
              <a:avLst/>
              <a:gdLst>
                <a:gd name="T0" fmla="*/ 460 w 495"/>
                <a:gd name="T1" fmla="*/ 403 h 491"/>
                <a:gd name="T2" fmla="*/ 494 w 495"/>
                <a:gd name="T3" fmla="*/ 424 h 491"/>
                <a:gd name="T4" fmla="*/ 399 w 495"/>
                <a:gd name="T5" fmla="*/ 352 h 491"/>
                <a:gd name="T6" fmla="*/ 385 w 495"/>
                <a:gd name="T7" fmla="*/ 259 h 491"/>
                <a:gd name="T8" fmla="*/ 286 w 495"/>
                <a:gd name="T9" fmla="*/ 35 h 491"/>
                <a:gd name="T10" fmla="*/ 140 w 495"/>
                <a:gd name="T11" fmla="*/ 103 h 491"/>
                <a:gd name="T12" fmla="*/ 125 w 495"/>
                <a:gd name="T13" fmla="*/ 306 h 491"/>
                <a:gd name="T14" fmla="*/ 27 w 495"/>
                <a:gd name="T15" fmla="*/ 468 h 491"/>
                <a:gd name="T16" fmla="*/ 90 w 495"/>
                <a:gd name="T17" fmla="*/ 448 h 491"/>
                <a:gd name="T18" fmla="*/ 60 w 495"/>
                <a:gd name="T19" fmla="*/ 459 h 491"/>
                <a:gd name="T20" fmla="*/ 74 w 495"/>
                <a:gd name="T21" fmla="*/ 462 h 491"/>
                <a:gd name="T22" fmla="*/ 109 w 495"/>
                <a:gd name="T23" fmla="*/ 458 h 491"/>
                <a:gd name="T24" fmla="*/ 78 w 495"/>
                <a:gd name="T25" fmla="*/ 469 h 491"/>
                <a:gd name="T26" fmla="*/ 93 w 495"/>
                <a:gd name="T27" fmla="*/ 473 h 491"/>
                <a:gd name="T28" fmla="*/ 136 w 495"/>
                <a:gd name="T29" fmla="*/ 464 h 491"/>
                <a:gd name="T30" fmla="*/ 94 w 495"/>
                <a:gd name="T31" fmla="*/ 484 h 491"/>
                <a:gd name="T32" fmla="*/ 111 w 495"/>
                <a:gd name="T33" fmla="*/ 488 h 491"/>
                <a:gd name="T34" fmla="*/ 164 w 495"/>
                <a:gd name="T35" fmla="*/ 464 h 491"/>
                <a:gd name="T36" fmla="*/ 189 w 495"/>
                <a:gd name="T37" fmla="*/ 481 h 491"/>
                <a:gd name="T38" fmla="*/ 195 w 495"/>
                <a:gd name="T39" fmla="*/ 313 h 491"/>
                <a:gd name="T40" fmla="*/ 168 w 495"/>
                <a:gd name="T41" fmla="*/ 213 h 491"/>
                <a:gd name="T42" fmla="*/ 315 w 495"/>
                <a:gd name="T43" fmla="*/ 98 h 491"/>
                <a:gd name="T44" fmla="*/ 360 w 495"/>
                <a:gd name="T45" fmla="*/ 161 h 491"/>
                <a:gd name="T46" fmla="*/ 349 w 495"/>
                <a:gd name="T47" fmla="*/ 265 h 491"/>
                <a:gd name="T48" fmla="*/ 294 w 495"/>
                <a:gd name="T49" fmla="*/ 331 h 491"/>
                <a:gd name="T50" fmla="*/ 292 w 495"/>
                <a:gd name="T51" fmla="*/ 449 h 491"/>
                <a:gd name="T52" fmla="*/ 370 w 495"/>
                <a:gd name="T53" fmla="*/ 422 h 491"/>
                <a:gd name="T54" fmla="*/ 440 w 495"/>
                <a:gd name="T55" fmla="*/ 454 h 491"/>
                <a:gd name="T56" fmla="*/ 413 w 495"/>
                <a:gd name="T57" fmla="*/ 409 h 491"/>
                <a:gd name="T58" fmla="*/ 437 w 495"/>
                <a:gd name="T59" fmla="*/ 430 h 491"/>
                <a:gd name="T60" fmla="*/ 448 w 495"/>
                <a:gd name="T61" fmla="*/ 432 h 491"/>
                <a:gd name="T62" fmla="*/ 431 w 495"/>
                <a:gd name="T63" fmla="*/ 405 h 491"/>
                <a:gd name="T64" fmla="*/ 452 w 495"/>
                <a:gd name="T65" fmla="*/ 423 h 491"/>
                <a:gd name="T66" fmla="*/ 461 w 495"/>
                <a:gd name="T67" fmla="*/ 425 h 491"/>
                <a:gd name="T68" fmla="*/ 447 w 495"/>
                <a:gd name="T69" fmla="*/ 408 h 491"/>
                <a:gd name="T70" fmla="*/ 465 w 495"/>
                <a:gd name="T71" fmla="*/ 421 h 491"/>
                <a:gd name="T72" fmla="*/ 474 w 495"/>
                <a:gd name="T73" fmla="*/ 422 h 491"/>
                <a:gd name="T74" fmla="*/ 460 w 495"/>
                <a:gd name="T75" fmla="*/ 403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5" h="491">
                  <a:moveTo>
                    <a:pt x="460" y="403"/>
                  </a:moveTo>
                  <a:cubicBezTo>
                    <a:pt x="482" y="412"/>
                    <a:pt x="494" y="424"/>
                    <a:pt x="494" y="424"/>
                  </a:cubicBezTo>
                  <a:cubicBezTo>
                    <a:pt x="495" y="402"/>
                    <a:pt x="450" y="375"/>
                    <a:pt x="399" y="352"/>
                  </a:cubicBezTo>
                  <a:cubicBezTo>
                    <a:pt x="347" y="330"/>
                    <a:pt x="383" y="292"/>
                    <a:pt x="385" y="259"/>
                  </a:cubicBezTo>
                  <a:cubicBezTo>
                    <a:pt x="405" y="0"/>
                    <a:pt x="286" y="35"/>
                    <a:pt x="286" y="35"/>
                  </a:cubicBezTo>
                  <a:cubicBezTo>
                    <a:pt x="228" y="1"/>
                    <a:pt x="182" y="53"/>
                    <a:pt x="140" y="103"/>
                  </a:cubicBezTo>
                  <a:cubicBezTo>
                    <a:pt x="97" y="154"/>
                    <a:pt x="109" y="272"/>
                    <a:pt x="125" y="306"/>
                  </a:cubicBezTo>
                  <a:cubicBezTo>
                    <a:pt x="157" y="376"/>
                    <a:pt x="0" y="483"/>
                    <a:pt x="27" y="468"/>
                  </a:cubicBezTo>
                  <a:cubicBezTo>
                    <a:pt x="50" y="455"/>
                    <a:pt x="71" y="449"/>
                    <a:pt x="90" y="448"/>
                  </a:cubicBezTo>
                  <a:cubicBezTo>
                    <a:pt x="83" y="454"/>
                    <a:pt x="72" y="458"/>
                    <a:pt x="60" y="459"/>
                  </a:cubicBezTo>
                  <a:cubicBezTo>
                    <a:pt x="64" y="461"/>
                    <a:pt x="69" y="462"/>
                    <a:pt x="74" y="462"/>
                  </a:cubicBezTo>
                  <a:cubicBezTo>
                    <a:pt x="87" y="464"/>
                    <a:pt x="99" y="462"/>
                    <a:pt x="109" y="458"/>
                  </a:cubicBezTo>
                  <a:cubicBezTo>
                    <a:pt x="102" y="464"/>
                    <a:pt x="91" y="468"/>
                    <a:pt x="78" y="469"/>
                  </a:cubicBezTo>
                  <a:cubicBezTo>
                    <a:pt x="83" y="471"/>
                    <a:pt x="88" y="472"/>
                    <a:pt x="93" y="473"/>
                  </a:cubicBezTo>
                  <a:cubicBezTo>
                    <a:pt x="110" y="475"/>
                    <a:pt x="125" y="471"/>
                    <a:pt x="136" y="464"/>
                  </a:cubicBezTo>
                  <a:cubicBezTo>
                    <a:pt x="128" y="475"/>
                    <a:pt x="113" y="483"/>
                    <a:pt x="94" y="484"/>
                  </a:cubicBezTo>
                  <a:cubicBezTo>
                    <a:pt x="100" y="486"/>
                    <a:pt x="105" y="487"/>
                    <a:pt x="111" y="488"/>
                  </a:cubicBezTo>
                  <a:cubicBezTo>
                    <a:pt x="135" y="491"/>
                    <a:pt x="152" y="475"/>
                    <a:pt x="164" y="464"/>
                  </a:cubicBezTo>
                  <a:cubicBezTo>
                    <a:pt x="179" y="472"/>
                    <a:pt x="188" y="480"/>
                    <a:pt x="189" y="481"/>
                  </a:cubicBezTo>
                  <a:cubicBezTo>
                    <a:pt x="166" y="447"/>
                    <a:pt x="290" y="406"/>
                    <a:pt x="195" y="313"/>
                  </a:cubicBezTo>
                  <a:cubicBezTo>
                    <a:pt x="169" y="288"/>
                    <a:pt x="168" y="213"/>
                    <a:pt x="168" y="213"/>
                  </a:cubicBezTo>
                  <a:cubicBezTo>
                    <a:pt x="208" y="213"/>
                    <a:pt x="315" y="98"/>
                    <a:pt x="315" y="98"/>
                  </a:cubicBezTo>
                  <a:cubicBezTo>
                    <a:pt x="315" y="98"/>
                    <a:pt x="356" y="124"/>
                    <a:pt x="360" y="161"/>
                  </a:cubicBezTo>
                  <a:cubicBezTo>
                    <a:pt x="365" y="214"/>
                    <a:pt x="357" y="238"/>
                    <a:pt x="349" y="265"/>
                  </a:cubicBezTo>
                  <a:cubicBezTo>
                    <a:pt x="338" y="305"/>
                    <a:pt x="294" y="331"/>
                    <a:pt x="294" y="331"/>
                  </a:cubicBezTo>
                  <a:cubicBezTo>
                    <a:pt x="294" y="331"/>
                    <a:pt x="302" y="409"/>
                    <a:pt x="292" y="449"/>
                  </a:cubicBezTo>
                  <a:cubicBezTo>
                    <a:pt x="281" y="489"/>
                    <a:pt x="344" y="384"/>
                    <a:pt x="370" y="422"/>
                  </a:cubicBezTo>
                  <a:cubicBezTo>
                    <a:pt x="397" y="459"/>
                    <a:pt x="440" y="454"/>
                    <a:pt x="440" y="454"/>
                  </a:cubicBezTo>
                  <a:cubicBezTo>
                    <a:pt x="440" y="454"/>
                    <a:pt x="418" y="427"/>
                    <a:pt x="413" y="409"/>
                  </a:cubicBezTo>
                  <a:cubicBezTo>
                    <a:pt x="417" y="419"/>
                    <a:pt x="426" y="427"/>
                    <a:pt x="437" y="430"/>
                  </a:cubicBezTo>
                  <a:cubicBezTo>
                    <a:pt x="441" y="431"/>
                    <a:pt x="444" y="432"/>
                    <a:pt x="448" y="432"/>
                  </a:cubicBezTo>
                  <a:cubicBezTo>
                    <a:pt x="438" y="426"/>
                    <a:pt x="432" y="416"/>
                    <a:pt x="431" y="405"/>
                  </a:cubicBezTo>
                  <a:cubicBezTo>
                    <a:pt x="434" y="414"/>
                    <a:pt x="442" y="421"/>
                    <a:pt x="452" y="423"/>
                  </a:cubicBezTo>
                  <a:cubicBezTo>
                    <a:pt x="455" y="424"/>
                    <a:pt x="458" y="425"/>
                    <a:pt x="461" y="425"/>
                  </a:cubicBezTo>
                  <a:cubicBezTo>
                    <a:pt x="454" y="421"/>
                    <a:pt x="450" y="415"/>
                    <a:pt x="447" y="408"/>
                  </a:cubicBezTo>
                  <a:cubicBezTo>
                    <a:pt x="451" y="414"/>
                    <a:pt x="458" y="419"/>
                    <a:pt x="465" y="421"/>
                  </a:cubicBezTo>
                  <a:cubicBezTo>
                    <a:pt x="468" y="422"/>
                    <a:pt x="471" y="422"/>
                    <a:pt x="474" y="422"/>
                  </a:cubicBezTo>
                  <a:cubicBezTo>
                    <a:pt x="467" y="418"/>
                    <a:pt x="462" y="411"/>
                    <a:pt x="460" y="403"/>
                  </a:cubicBezTo>
                  <a:close/>
                </a:path>
              </a:pathLst>
            </a:custGeom>
            <a:solidFill>
              <a:srgbClr val="F367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9" name="Freeform 35"/>
            <p:cNvSpPr>
              <a:spLocks/>
            </p:cNvSpPr>
            <p:nvPr userDrawn="1"/>
          </p:nvSpPr>
          <p:spPr bwMode="auto">
            <a:xfrm>
              <a:off x="1637" y="125"/>
              <a:ext cx="365" cy="757"/>
            </a:xfrm>
            <a:custGeom>
              <a:avLst/>
              <a:gdLst>
                <a:gd name="T0" fmla="*/ 215 w 236"/>
                <a:gd name="T1" fmla="*/ 422 h 489"/>
                <a:gd name="T2" fmla="*/ 206 w 236"/>
                <a:gd name="T3" fmla="*/ 421 h 489"/>
                <a:gd name="T4" fmla="*/ 188 w 236"/>
                <a:gd name="T5" fmla="*/ 408 h 489"/>
                <a:gd name="T6" fmla="*/ 202 w 236"/>
                <a:gd name="T7" fmla="*/ 425 h 489"/>
                <a:gd name="T8" fmla="*/ 193 w 236"/>
                <a:gd name="T9" fmla="*/ 423 h 489"/>
                <a:gd name="T10" fmla="*/ 172 w 236"/>
                <a:gd name="T11" fmla="*/ 405 h 489"/>
                <a:gd name="T12" fmla="*/ 189 w 236"/>
                <a:gd name="T13" fmla="*/ 432 h 489"/>
                <a:gd name="T14" fmla="*/ 178 w 236"/>
                <a:gd name="T15" fmla="*/ 430 h 489"/>
                <a:gd name="T16" fmla="*/ 154 w 236"/>
                <a:gd name="T17" fmla="*/ 409 h 489"/>
                <a:gd name="T18" fmla="*/ 181 w 236"/>
                <a:gd name="T19" fmla="*/ 454 h 489"/>
                <a:gd name="T20" fmla="*/ 111 w 236"/>
                <a:gd name="T21" fmla="*/ 422 h 489"/>
                <a:gd name="T22" fmla="*/ 33 w 236"/>
                <a:gd name="T23" fmla="*/ 449 h 489"/>
                <a:gd name="T24" fmla="*/ 35 w 236"/>
                <a:gd name="T25" fmla="*/ 331 h 489"/>
                <a:gd name="T26" fmla="*/ 82 w 236"/>
                <a:gd name="T27" fmla="*/ 265 h 489"/>
                <a:gd name="T28" fmla="*/ 90 w 236"/>
                <a:gd name="T29" fmla="*/ 167 h 489"/>
                <a:gd name="T30" fmla="*/ 56 w 236"/>
                <a:gd name="T31" fmla="*/ 98 h 489"/>
                <a:gd name="T32" fmla="*/ 0 w 236"/>
                <a:gd name="T33" fmla="*/ 153 h 489"/>
                <a:gd name="T34" fmla="*/ 0 w 236"/>
                <a:gd name="T35" fmla="*/ 25 h 489"/>
                <a:gd name="T36" fmla="*/ 27 w 236"/>
                <a:gd name="T37" fmla="*/ 35 h 489"/>
                <a:gd name="T38" fmla="*/ 126 w 236"/>
                <a:gd name="T39" fmla="*/ 259 h 489"/>
                <a:gd name="T40" fmla="*/ 140 w 236"/>
                <a:gd name="T41" fmla="*/ 352 h 489"/>
                <a:gd name="T42" fmla="*/ 235 w 236"/>
                <a:gd name="T43" fmla="*/ 424 h 489"/>
                <a:gd name="T44" fmla="*/ 201 w 236"/>
                <a:gd name="T45" fmla="*/ 403 h 489"/>
                <a:gd name="T46" fmla="*/ 215 w 236"/>
                <a:gd name="T47" fmla="*/ 42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 h="489">
                  <a:moveTo>
                    <a:pt x="215" y="422"/>
                  </a:moveTo>
                  <a:cubicBezTo>
                    <a:pt x="212" y="422"/>
                    <a:pt x="209" y="422"/>
                    <a:pt x="206" y="421"/>
                  </a:cubicBezTo>
                  <a:cubicBezTo>
                    <a:pt x="199" y="419"/>
                    <a:pt x="192" y="414"/>
                    <a:pt x="188" y="408"/>
                  </a:cubicBezTo>
                  <a:cubicBezTo>
                    <a:pt x="191" y="415"/>
                    <a:pt x="195" y="421"/>
                    <a:pt x="202" y="425"/>
                  </a:cubicBezTo>
                  <a:cubicBezTo>
                    <a:pt x="199" y="425"/>
                    <a:pt x="196" y="424"/>
                    <a:pt x="193" y="423"/>
                  </a:cubicBezTo>
                  <a:cubicBezTo>
                    <a:pt x="183" y="421"/>
                    <a:pt x="175" y="414"/>
                    <a:pt x="172" y="405"/>
                  </a:cubicBezTo>
                  <a:cubicBezTo>
                    <a:pt x="173" y="416"/>
                    <a:pt x="179" y="426"/>
                    <a:pt x="189" y="432"/>
                  </a:cubicBezTo>
                  <a:cubicBezTo>
                    <a:pt x="185" y="432"/>
                    <a:pt x="182" y="431"/>
                    <a:pt x="178" y="430"/>
                  </a:cubicBezTo>
                  <a:cubicBezTo>
                    <a:pt x="167" y="427"/>
                    <a:pt x="158" y="419"/>
                    <a:pt x="154" y="409"/>
                  </a:cubicBezTo>
                  <a:cubicBezTo>
                    <a:pt x="159" y="427"/>
                    <a:pt x="181" y="454"/>
                    <a:pt x="181" y="454"/>
                  </a:cubicBezTo>
                  <a:cubicBezTo>
                    <a:pt x="181" y="454"/>
                    <a:pt x="138" y="459"/>
                    <a:pt x="111" y="422"/>
                  </a:cubicBezTo>
                  <a:cubicBezTo>
                    <a:pt x="85" y="384"/>
                    <a:pt x="22" y="489"/>
                    <a:pt x="33" y="449"/>
                  </a:cubicBezTo>
                  <a:cubicBezTo>
                    <a:pt x="43" y="409"/>
                    <a:pt x="35" y="331"/>
                    <a:pt x="35" y="331"/>
                  </a:cubicBezTo>
                  <a:cubicBezTo>
                    <a:pt x="35" y="331"/>
                    <a:pt x="71" y="305"/>
                    <a:pt x="82" y="265"/>
                  </a:cubicBezTo>
                  <a:cubicBezTo>
                    <a:pt x="90" y="238"/>
                    <a:pt x="95" y="219"/>
                    <a:pt x="90" y="167"/>
                  </a:cubicBezTo>
                  <a:cubicBezTo>
                    <a:pt x="86" y="129"/>
                    <a:pt x="56" y="98"/>
                    <a:pt x="56" y="98"/>
                  </a:cubicBezTo>
                  <a:cubicBezTo>
                    <a:pt x="56" y="98"/>
                    <a:pt x="31" y="125"/>
                    <a:pt x="0" y="153"/>
                  </a:cubicBezTo>
                  <a:cubicBezTo>
                    <a:pt x="0" y="25"/>
                    <a:pt x="0" y="25"/>
                    <a:pt x="0" y="25"/>
                  </a:cubicBezTo>
                  <a:cubicBezTo>
                    <a:pt x="9" y="26"/>
                    <a:pt x="18" y="29"/>
                    <a:pt x="27" y="35"/>
                  </a:cubicBezTo>
                  <a:cubicBezTo>
                    <a:pt x="27" y="35"/>
                    <a:pt x="146" y="0"/>
                    <a:pt x="126" y="259"/>
                  </a:cubicBezTo>
                  <a:cubicBezTo>
                    <a:pt x="124" y="292"/>
                    <a:pt x="88" y="330"/>
                    <a:pt x="140" y="352"/>
                  </a:cubicBezTo>
                  <a:cubicBezTo>
                    <a:pt x="191" y="375"/>
                    <a:pt x="236" y="402"/>
                    <a:pt x="235" y="424"/>
                  </a:cubicBezTo>
                  <a:cubicBezTo>
                    <a:pt x="235" y="424"/>
                    <a:pt x="223" y="412"/>
                    <a:pt x="201" y="403"/>
                  </a:cubicBezTo>
                  <a:cubicBezTo>
                    <a:pt x="203" y="411"/>
                    <a:pt x="208" y="418"/>
                    <a:pt x="215" y="422"/>
                  </a:cubicBezTo>
                  <a:close/>
                </a:path>
              </a:pathLst>
            </a:custGeom>
            <a:solidFill>
              <a:srgbClr val="DE5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0" name="Freeform 36"/>
            <p:cNvSpPr>
              <a:spLocks/>
            </p:cNvSpPr>
            <p:nvPr userDrawn="1"/>
          </p:nvSpPr>
          <p:spPr bwMode="auto">
            <a:xfrm>
              <a:off x="1232" y="1108"/>
              <a:ext cx="303" cy="168"/>
            </a:xfrm>
            <a:custGeom>
              <a:avLst/>
              <a:gdLst>
                <a:gd name="T0" fmla="*/ 193 w 196"/>
                <a:gd name="T1" fmla="*/ 109 h 109"/>
                <a:gd name="T2" fmla="*/ 133 w 196"/>
                <a:gd name="T3" fmla="*/ 109 h 109"/>
                <a:gd name="T4" fmla="*/ 83 w 196"/>
                <a:gd name="T5" fmla="*/ 90 h 109"/>
                <a:gd name="T6" fmla="*/ 51 w 196"/>
                <a:gd name="T7" fmla="*/ 85 h 109"/>
                <a:gd name="T8" fmla="*/ 32 w 196"/>
                <a:gd name="T9" fmla="*/ 86 h 109"/>
                <a:gd name="T10" fmla="*/ 30 w 196"/>
                <a:gd name="T11" fmla="*/ 86 h 109"/>
                <a:gd name="T12" fmla="*/ 20 w 196"/>
                <a:gd name="T13" fmla="*/ 82 h 109"/>
                <a:gd name="T14" fmla="*/ 27 w 196"/>
                <a:gd name="T15" fmla="*/ 75 h 109"/>
                <a:gd name="T16" fmla="*/ 29 w 196"/>
                <a:gd name="T17" fmla="*/ 75 h 109"/>
                <a:gd name="T18" fmla="*/ 29 w 196"/>
                <a:gd name="T19" fmla="*/ 75 h 109"/>
                <a:gd name="T20" fmla="*/ 79 w 196"/>
                <a:gd name="T21" fmla="*/ 69 h 109"/>
                <a:gd name="T22" fmla="*/ 51 w 196"/>
                <a:gd name="T23" fmla="*/ 63 h 109"/>
                <a:gd name="T24" fmla="*/ 14 w 196"/>
                <a:gd name="T25" fmla="*/ 64 h 109"/>
                <a:gd name="T26" fmla="*/ 14 w 196"/>
                <a:gd name="T27" fmla="*/ 64 h 109"/>
                <a:gd name="T28" fmla="*/ 14 w 196"/>
                <a:gd name="T29" fmla="*/ 64 h 109"/>
                <a:gd name="T30" fmla="*/ 13 w 196"/>
                <a:gd name="T31" fmla="*/ 64 h 109"/>
                <a:gd name="T32" fmla="*/ 13 w 196"/>
                <a:gd name="T33" fmla="*/ 64 h 109"/>
                <a:gd name="T34" fmla="*/ 13 w 196"/>
                <a:gd name="T35" fmla="*/ 64 h 109"/>
                <a:gd name="T36" fmla="*/ 2 w 196"/>
                <a:gd name="T37" fmla="*/ 59 h 109"/>
                <a:gd name="T38" fmla="*/ 10 w 196"/>
                <a:gd name="T39" fmla="*/ 50 h 109"/>
                <a:gd name="T40" fmla="*/ 10 w 196"/>
                <a:gd name="T41" fmla="*/ 50 h 109"/>
                <a:gd name="T42" fmla="*/ 71 w 196"/>
                <a:gd name="T43" fmla="*/ 46 h 109"/>
                <a:gd name="T44" fmla="*/ 73 w 196"/>
                <a:gd name="T45" fmla="*/ 45 h 109"/>
                <a:gd name="T46" fmla="*/ 45 w 196"/>
                <a:gd name="T47" fmla="*/ 37 h 109"/>
                <a:gd name="T48" fmla="*/ 13 w 196"/>
                <a:gd name="T49" fmla="*/ 40 h 109"/>
                <a:gd name="T50" fmla="*/ 13 w 196"/>
                <a:gd name="T51" fmla="*/ 40 h 109"/>
                <a:gd name="T52" fmla="*/ 1 w 196"/>
                <a:gd name="T53" fmla="*/ 37 h 109"/>
                <a:gd name="T54" fmla="*/ 9 w 196"/>
                <a:gd name="T55" fmla="*/ 27 h 109"/>
                <a:gd name="T56" fmla="*/ 13 w 196"/>
                <a:gd name="T57" fmla="*/ 26 h 109"/>
                <a:gd name="T58" fmla="*/ 29 w 196"/>
                <a:gd name="T59" fmla="*/ 22 h 109"/>
                <a:gd name="T60" fmla="*/ 74 w 196"/>
                <a:gd name="T61" fmla="*/ 29 h 109"/>
                <a:gd name="T62" fmla="*/ 83 w 196"/>
                <a:gd name="T63" fmla="*/ 29 h 109"/>
                <a:gd name="T64" fmla="*/ 74 w 196"/>
                <a:gd name="T65" fmla="*/ 23 h 109"/>
                <a:gd name="T66" fmla="*/ 50 w 196"/>
                <a:gd name="T67" fmla="*/ 16 h 109"/>
                <a:gd name="T68" fmla="*/ 28 w 196"/>
                <a:gd name="T69" fmla="*/ 14 h 109"/>
                <a:gd name="T70" fmla="*/ 18 w 196"/>
                <a:gd name="T71" fmla="*/ 7 h 109"/>
                <a:gd name="T72" fmla="*/ 28 w 196"/>
                <a:gd name="T73" fmla="*/ 0 h 109"/>
                <a:gd name="T74" fmla="*/ 29 w 196"/>
                <a:gd name="T75" fmla="*/ 0 h 109"/>
                <a:gd name="T76" fmla="*/ 29 w 196"/>
                <a:gd name="T77" fmla="*/ 0 h 109"/>
                <a:gd name="T78" fmla="*/ 70 w 196"/>
                <a:gd name="T79" fmla="*/ 2 h 109"/>
                <a:gd name="T80" fmla="*/ 105 w 196"/>
                <a:gd name="T81" fmla="*/ 22 h 109"/>
                <a:gd name="T82" fmla="*/ 153 w 196"/>
                <a:gd name="T83" fmla="*/ 55 h 109"/>
                <a:gd name="T84" fmla="*/ 195 w 196"/>
                <a:gd name="T85" fmla="*/ 61 h 109"/>
                <a:gd name="T86" fmla="*/ 193 w 196"/>
                <a:gd name="T8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109">
                  <a:moveTo>
                    <a:pt x="193" y="109"/>
                  </a:moveTo>
                  <a:cubicBezTo>
                    <a:pt x="133" y="109"/>
                    <a:pt x="133" y="109"/>
                    <a:pt x="133" y="109"/>
                  </a:cubicBezTo>
                  <a:cubicBezTo>
                    <a:pt x="114" y="109"/>
                    <a:pt x="87" y="91"/>
                    <a:pt x="83" y="90"/>
                  </a:cubicBezTo>
                  <a:cubicBezTo>
                    <a:pt x="78" y="88"/>
                    <a:pt x="74" y="86"/>
                    <a:pt x="51" y="85"/>
                  </a:cubicBezTo>
                  <a:cubicBezTo>
                    <a:pt x="40" y="85"/>
                    <a:pt x="35" y="85"/>
                    <a:pt x="32" y="86"/>
                  </a:cubicBezTo>
                  <a:cubicBezTo>
                    <a:pt x="31" y="86"/>
                    <a:pt x="30" y="86"/>
                    <a:pt x="30" y="86"/>
                  </a:cubicBezTo>
                  <a:cubicBezTo>
                    <a:pt x="25" y="87"/>
                    <a:pt x="21" y="85"/>
                    <a:pt x="20" y="82"/>
                  </a:cubicBezTo>
                  <a:cubicBezTo>
                    <a:pt x="19" y="79"/>
                    <a:pt x="23" y="76"/>
                    <a:pt x="27" y="75"/>
                  </a:cubicBezTo>
                  <a:cubicBezTo>
                    <a:pt x="28" y="75"/>
                    <a:pt x="28" y="75"/>
                    <a:pt x="29" y="75"/>
                  </a:cubicBezTo>
                  <a:cubicBezTo>
                    <a:pt x="29" y="75"/>
                    <a:pt x="29" y="75"/>
                    <a:pt x="29" y="75"/>
                  </a:cubicBezTo>
                  <a:cubicBezTo>
                    <a:pt x="36" y="74"/>
                    <a:pt x="74" y="70"/>
                    <a:pt x="79" y="69"/>
                  </a:cubicBezTo>
                  <a:cubicBezTo>
                    <a:pt x="84" y="68"/>
                    <a:pt x="68" y="65"/>
                    <a:pt x="51" y="63"/>
                  </a:cubicBezTo>
                  <a:cubicBezTo>
                    <a:pt x="36" y="61"/>
                    <a:pt x="19" y="63"/>
                    <a:pt x="14" y="64"/>
                  </a:cubicBezTo>
                  <a:cubicBezTo>
                    <a:pt x="14" y="64"/>
                    <a:pt x="14" y="64"/>
                    <a:pt x="14" y="64"/>
                  </a:cubicBezTo>
                  <a:cubicBezTo>
                    <a:pt x="14" y="64"/>
                    <a:pt x="14" y="64"/>
                    <a:pt x="14" y="64"/>
                  </a:cubicBezTo>
                  <a:cubicBezTo>
                    <a:pt x="14" y="64"/>
                    <a:pt x="14" y="64"/>
                    <a:pt x="13" y="64"/>
                  </a:cubicBezTo>
                  <a:cubicBezTo>
                    <a:pt x="13" y="64"/>
                    <a:pt x="13" y="64"/>
                    <a:pt x="13" y="64"/>
                  </a:cubicBezTo>
                  <a:cubicBezTo>
                    <a:pt x="13" y="64"/>
                    <a:pt x="13" y="64"/>
                    <a:pt x="13" y="64"/>
                  </a:cubicBezTo>
                  <a:cubicBezTo>
                    <a:pt x="8" y="64"/>
                    <a:pt x="3" y="62"/>
                    <a:pt x="2" y="59"/>
                  </a:cubicBezTo>
                  <a:cubicBezTo>
                    <a:pt x="2" y="55"/>
                    <a:pt x="5" y="52"/>
                    <a:pt x="10" y="50"/>
                  </a:cubicBezTo>
                  <a:cubicBezTo>
                    <a:pt x="10" y="50"/>
                    <a:pt x="10" y="50"/>
                    <a:pt x="10" y="50"/>
                  </a:cubicBezTo>
                  <a:cubicBezTo>
                    <a:pt x="21" y="43"/>
                    <a:pt x="66" y="45"/>
                    <a:pt x="71" y="46"/>
                  </a:cubicBezTo>
                  <a:cubicBezTo>
                    <a:pt x="76" y="47"/>
                    <a:pt x="73" y="45"/>
                    <a:pt x="73" y="45"/>
                  </a:cubicBezTo>
                  <a:cubicBezTo>
                    <a:pt x="73" y="45"/>
                    <a:pt x="58" y="40"/>
                    <a:pt x="45" y="37"/>
                  </a:cubicBezTo>
                  <a:cubicBezTo>
                    <a:pt x="32" y="35"/>
                    <a:pt x="14" y="40"/>
                    <a:pt x="13" y="40"/>
                  </a:cubicBezTo>
                  <a:cubicBezTo>
                    <a:pt x="13" y="40"/>
                    <a:pt x="13" y="40"/>
                    <a:pt x="13" y="40"/>
                  </a:cubicBezTo>
                  <a:cubicBezTo>
                    <a:pt x="8" y="42"/>
                    <a:pt x="2" y="40"/>
                    <a:pt x="1" y="37"/>
                  </a:cubicBezTo>
                  <a:cubicBezTo>
                    <a:pt x="0" y="33"/>
                    <a:pt x="3" y="29"/>
                    <a:pt x="9" y="27"/>
                  </a:cubicBezTo>
                  <a:cubicBezTo>
                    <a:pt x="10" y="27"/>
                    <a:pt x="12" y="26"/>
                    <a:pt x="13" y="26"/>
                  </a:cubicBezTo>
                  <a:cubicBezTo>
                    <a:pt x="29" y="22"/>
                    <a:pt x="29" y="22"/>
                    <a:pt x="29" y="22"/>
                  </a:cubicBezTo>
                  <a:cubicBezTo>
                    <a:pt x="46" y="19"/>
                    <a:pt x="63" y="24"/>
                    <a:pt x="74" y="29"/>
                  </a:cubicBezTo>
                  <a:cubicBezTo>
                    <a:pt x="85" y="34"/>
                    <a:pt x="83" y="29"/>
                    <a:pt x="83" y="29"/>
                  </a:cubicBezTo>
                  <a:cubicBezTo>
                    <a:pt x="83" y="29"/>
                    <a:pt x="78" y="26"/>
                    <a:pt x="74" y="23"/>
                  </a:cubicBezTo>
                  <a:cubicBezTo>
                    <a:pt x="69" y="21"/>
                    <a:pt x="63" y="18"/>
                    <a:pt x="50" y="16"/>
                  </a:cubicBezTo>
                  <a:cubicBezTo>
                    <a:pt x="36" y="14"/>
                    <a:pt x="28" y="14"/>
                    <a:pt x="28" y="14"/>
                  </a:cubicBezTo>
                  <a:cubicBezTo>
                    <a:pt x="22" y="14"/>
                    <a:pt x="18" y="10"/>
                    <a:pt x="18" y="7"/>
                  </a:cubicBezTo>
                  <a:cubicBezTo>
                    <a:pt x="18" y="3"/>
                    <a:pt x="22" y="0"/>
                    <a:pt x="28" y="0"/>
                  </a:cubicBezTo>
                  <a:cubicBezTo>
                    <a:pt x="28" y="0"/>
                    <a:pt x="29" y="0"/>
                    <a:pt x="29" y="0"/>
                  </a:cubicBezTo>
                  <a:cubicBezTo>
                    <a:pt x="29" y="0"/>
                    <a:pt x="29" y="0"/>
                    <a:pt x="29" y="0"/>
                  </a:cubicBezTo>
                  <a:cubicBezTo>
                    <a:pt x="38" y="0"/>
                    <a:pt x="66" y="0"/>
                    <a:pt x="70" y="2"/>
                  </a:cubicBezTo>
                  <a:cubicBezTo>
                    <a:pt x="74" y="4"/>
                    <a:pt x="91" y="16"/>
                    <a:pt x="105" y="22"/>
                  </a:cubicBezTo>
                  <a:cubicBezTo>
                    <a:pt x="119" y="28"/>
                    <a:pt x="132" y="42"/>
                    <a:pt x="153" y="55"/>
                  </a:cubicBezTo>
                  <a:cubicBezTo>
                    <a:pt x="174" y="68"/>
                    <a:pt x="195" y="61"/>
                    <a:pt x="195" y="61"/>
                  </a:cubicBezTo>
                  <a:cubicBezTo>
                    <a:pt x="195" y="61"/>
                    <a:pt x="196" y="109"/>
                    <a:pt x="193" y="109"/>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1" name="Freeform 37"/>
            <p:cNvSpPr>
              <a:spLocks/>
            </p:cNvSpPr>
            <p:nvPr userDrawn="1"/>
          </p:nvSpPr>
          <p:spPr bwMode="auto">
            <a:xfrm>
              <a:off x="1239" y="1109"/>
              <a:ext cx="0" cy="0"/>
            </a:xfrm>
            <a:custGeom>
              <a:avLst/>
              <a:gdLst/>
              <a:ahLst/>
              <a:cxnLst>
                <a:cxn ang="0">
                  <a:pos x="0" y="0"/>
                </a:cxn>
                <a:cxn ang="0">
                  <a:pos x="0" y="0"/>
                </a:cxn>
              </a:cxnLst>
              <a:rect l="0" t="0" r="r" b="b"/>
              <a:pathLst>
                <a:path>
                  <a:moveTo>
                    <a:pt x="0" y="0"/>
                  </a:moveTo>
                  <a:cubicBezTo>
                    <a:pt x="0" y="0"/>
                    <a:pt x="0" y="0"/>
                    <a:pt x="0" y="0"/>
                  </a:cubicBezTo>
                </a:path>
              </a:pathLst>
            </a:custGeom>
            <a:solidFill>
              <a:srgbClr val="DDAE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2" name="Freeform 38"/>
            <p:cNvSpPr>
              <a:spLocks/>
            </p:cNvSpPr>
            <p:nvPr userDrawn="1"/>
          </p:nvSpPr>
          <p:spPr bwMode="auto">
            <a:xfrm>
              <a:off x="1804" y="1024"/>
              <a:ext cx="149" cy="143"/>
            </a:xfrm>
            <a:custGeom>
              <a:avLst/>
              <a:gdLst>
                <a:gd name="T0" fmla="*/ 92 w 96"/>
                <a:gd name="T1" fmla="*/ 17 h 92"/>
                <a:gd name="T2" fmla="*/ 79 w 96"/>
                <a:gd name="T3" fmla="*/ 33 h 92"/>
                <a:gd name="T4" fmla="*/ 42 w 96"/>
                <a:gd name="T5" fmla="*/ 85 h 92"/>
                <a:gd name="T6" fmla="*/ 0 w 96"/>
                <a:gd name="T7" fmla="*/ 91 h 92"/>
                <a:gd name="T8" fmla="*/ 21 w 96"/>
                <a:gd name="T9" fmla="*/ 55 h 92"/>
                <a:gd name="T10" fmla="*/ 50 w 96"/>
                <a:gd name="T11" fmla="*/ 8 h 92"/>
                <a:gd name="T12" fmla="*/ 51 w 96"/>
                <a:gd name="T13" fmla="*/ 5 h 92"/>
                <a:gd name="T14" fmla="*/ 51 w 96"/>
                <a:gd name="T15" fmla="*/ 5 h 92"/>
                <a:gd name="T16" fmla="*/ 51 w 96"/>
                <a:gd name="T17" fmla="*/ 5 h 92"/>
                <a:gd name="T18" fmla="*/ 63 w 96"/>
                <a:gd name="T19" fmla="*/ 2 h 92"/>
                <a:gd name="T20" fmla="*/ 65 w 96"/>
                <a:gd name="T21" fmla="*/ 14 h 92"/>
                <a:gd name="T22" fmla="*/ 65 w 96"/>
                <a:gd name="T23" fmla="*/ 14 h 92"/>
                <a:gd name="T24" fmla="*/ 33 w 96"/>
                <a:gd name="T25" fmla="*/ 68 h 92"/>
                <a:gd name="T26" fmla="*/ 72 w 96"/>
                <a:gd name="T27" fmla="*/ 16 h 92"/>
                <a:gd name="T28" fmla="*/ 72 w 96"/>
                <a:gd name="T29" fmla="*/ 16 h 92"/>
                <a:gd name="T30" fmla="*/ 77 w 96"/>
                <a:gd name="T31" fmla="*/ 8 h 92"/>
                <a:gd name="T32" fmla="*/ 77 w 96"/>
                <a:gd name="T33" fmla="*/ 8 h 92"/>
                <a:gd name="T34" fmla="*/ 78 w 96"/>
                <a:gd name="T35" fmla="*/ 8 h 92"/>
                <a:gd name="T36" fmla="*/ 78 w 96"/>
                <a:gd name="T37" fmla="*/ 7 h 92"/>
                <a:gd name="T38" fmla="*/ 78 w 96"/>
                <a:gd name="T39" fmla="*/ 7 h 92"/>
                <a:gd name="T40" fmla="*/ 92 w 96"/>
                <a:gd name="T41" fmla="*/ 3 h 92"/>
                <a:gd name="T42" fmla="*/ 92 w 96"/>
                <a:gd name="T43"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92">
                  <a:moveTo>
                    <a:pt x="92" y="17"/>
                  </a:moveTo>
                  <a:cubicBezTo>
                    <a:pt x="92" y="17"/>
                    <a:pt x="87" y="24"/>
                    <a:pt x="79" y="33"/>
                  </a:cubicBezTo>
                  <a:cubicBezTo>
                    <a:pt x="67" y="49"/>
                    <a:pt x="49" y="73"/>
                    <a:pt x="42" y="85"/>
                  </a:cubicBezTo>
                  <a:cubicBezTo>
                    <a:pt x="26" y="89"/>
                    <a:pt x="10" y="92"/>
                    <a:pt x="0" y="91"/>
                  </a:cubicBezTo>
                  <a:cubicBezTo>
                    <a:pt x="7" y="80"/>
                    <a:pt x="18" y="60"/>
                    <a:pt x="21" y="55"/>
                  </a:cubicBezTo>
                  <a:cubicBezTo>
                    <a:pt x="23" y="49"/>
                    <a:pt x="44" y="17"/>
                    <a:pt x="50" y="8"/>
                  </a:cubicBezTo>
                  <a:cubicBezTo>
                    <a:pt x="51" y="7"/>
                    <a:pt x="51" y="6"/>
                    <a:pt x="51" y="5"/>
                  </a:cubicBezTo>
                  <a:cubicBezTo>
                    <a:pt x="51" y="5"/>
                    <a:pt x="51" y="5"/>
                    <a:pt x="51" y="5"/>
                  </a:cubicBezTo>
                  <a:cubicBezTo>
                    <a:pt x="51" y="5"/>
                    <a:pt x="51" y="5"/>
                    <a:pt x="51" y="5"/>
                  </a:cubicBezTo>
                  <a:cubicBezTo>
                    <a:pt x="55" y="1"/>
                    <a:pt x="60" y="0"/>
                    <a:pt x="63" y="2"/>
                  </a:cubicBezTo>
                  <a:cubicBezTo>
                    <a:pt x="67" y="4"/>
                    <a:pt x="68" y="9"/>
                    <a:pt x="65" y="14"/>
                  </a:cubicBezTo>
                  <a:cubicBezTo>
                    <a:pt x="65" y="14"/>
                    <a:pt x="65" y="14"/>
                    <a:pt x="65" y="14"/>
                  </a:cubicBezTo>
                  <a:cubicBezTo>
                    <a:pt x="64" y="16"/>
                    <a:pt x="45" y="47"/>
                    <a:pt x="33" y="68"/>
                  </a:cubicBezTo>
                  <a:cubicBezTo>
                    <a:pt x="45" y="51"/>
                    <a:pt x="63" y="28"/>
                    <a:pt x="72" y="16"/>
                  </a:cubicBezTo>
                  <a:cubicBezTo>
                    <a:pt x="72" y="16"/>
                    <a:pt x="72" y="16"/>
                    <a:pt x="72" y="16"/>
                  </a:cubicBezTo>
                  <a:cubicBezTo>
                    <a:pt x="74" y="12"/>
                    <a:pt x="76" y="10"/>
                    <a:pt x="77" y="8"/>
                  </a:cubicBezTo>
                  <a:cubicBezTo>
                    <a:pt x="77" y="8"/>
                    <a:pt x="77" y="8"/>
                    <a:pt x="77" y="8"/>
                  </a:cubicBezTo>
                  <a:cubicBezTo>
                    <a:pt x="77" y="8"/>
                    <a:pt x="78" y="8"/>
                    <a:pt x="78" y="8"/>
                  </a:cubicBezTo>
                  <a:cubicBezTo>
                    <a:pt x="78" y="7"/>
                    <a:pt x="78" y="7"/>
                    <a:pt x="78" y="7"/>
                  </a:cubicBezTo>
                  <a:cubicBezTo>
                    <a:pt x="78" y="7"/>
                    <a:pt x="78" y="7"/>
                    <a:pt x="78" y="7"/>
                  </a:cubicBezTo>
                  <a:cubicBezTo>
                    <a:pt x="82" y="2"/>
                    <a:pt x="89" y="1"/>
                    <a:pt x="92" y="3"/>
                  </a:cubicBezTo>
                  <a:cubicBezTo>
                    <a:pt x="96" y="6"/>
                    <a:pt x="96" y="12"/>
                    <a:pt x="92" y="17"/>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3" name="Freeform 39"/>
            <p:cNvSpPr>
              <a:spLocks/>
            </p:cNvSpPr>
            <p:nvPr userDrawn="1"/>
          </p:nvSpPr>
          <p:spPr bwMode="auto">
            <a:xfrm>
              <a:off x="1871" y="1052"/>
              <a:ext cx="95" cy="104"/>
            </a:xfrm>
            <a:custGeom>
              <a:avLst/>
              <a:gdLst>
                <a:gd name="T0" fmla="*/ 58 w 62"/>
                <a:gd name="T1" fmla="*/ 16 h 67"/>
                <a:gd name="T2" fmla="*/ 58 w 62"/>
                <a:gd name="T3" fmla="*/ 16 h 67"/>
                <a:gd name="T4" fmla="*/ 58 w 62"/>
                <a:gd name="T5" fmla="*/ 16 h 67"/>
                <a:gd name="T6" fmla="*/ 44 w 62"/>
                <a:gd name="T7" fmla="*/ 34 h 67"/>
                <a:gd name="T8" fmla="*/ 40 w 62"/>
                <a:gd name="T9" fmla="*/ 39 h 67"/>
                <a:gd name="T10" fmla="*/ 22 w 62"/>
                <a:gd name="T11" fmla="*/ 62 h 67"/>
                <a:gd name="T12" fmla="*/ 0 w 62"/>
                <a:gd name="T13" fmla="*/ 67 h 67"/>
                <a:gd name="T14" fmla="*/ 37 w 62"/>
                <a:gd name="T15" fmla="*/ 16 h 67"/>
                <a:gd name="T16" fmla="*/ 43 w 62"/>
                <a:gd name="T17" fmla="*/ 8 h 67"/>
                <a:gd name="T18" fmla="*/ 43 w 62"/>
                <a:gd name="T19" fmla="*/ 8 h 67"/>
                <a:gd name="T20" fmla="*/ 43 w 62"/>
                <a:gd name="T21" fmla="*/ 8 h 67"/>
                <a:gd name="T22" fmla="*/ 44 w 62"/>
                <a:gd name="T23" fmla="*/ 7 h 67"/>
                <a:gd name="T24" fmla="*/ 58 w 62"/>
                <a:gd name="T25" fmla="*/ 3 h 67"/>
                <a:gd name="T26" fmla="*/ 58 w 62"/>
                <a:gd name="T27"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67">
                  <a:moveTo>
                    <a:pt x="58" y="16"/>
                  </a:moveTo>
                  <a:cubicBezTo>
                    <a:pt x="58" y="16"/>
                    <a:pt x="58" y="16"/>
                    <a:pt x="58" y="16"/>
                  </a:cubicBezTo>
                  <a:cubicBezTo>
                    <a:pt x="58" y="16"/>
                    <a:pt x="58" y="16"/>
                    <a:pt x="58" y="16"/>
                  </a:cubicBezTo>
                  <a:cubicBezTo>
                    <a:pt x="56" y="18"/>
                    <a:pt x="50" y="26"/>
                    <a:pt x="44" y="34"/>
                  </a:cubicBezTo>
                  <a:cubicBezTo>
                    <a:pt x="43" y="36"/>
                    <a:pt x="42" y="37"/>
                    <a:pt x="40" y="39"/>
                  </a:cubicBezTo>
                  <a:cubicBezTo>
                    <a:pt x="34" y="47"/>
                    <a:pt x="27" y="56"/>
                    <a:pt x="22" y="62"/>
                  </a:cubicBezTo>
                  <a:cubicBezTo>
                    <a:pt x="16" y="64"/>
                    <a:pt x="8" y="65"/>
                    <a:pt x="0" y="67"/>
                  </a:cubicBezTo>
                  <a:cubicBezTo>
                    <a:pt x="9" y="56"/>
                    <a:pt x="27" y="30"/>
                    <a:pt x="37" y="16"/>
                  </a:cubicBezTo>
                  <a:cubicBezTo>
                    <a:pt x="40" y="12"/>
                    <a:pt x="42" y="9"/>
                    <a:pt x="43" y="8"/>
                  </a:cubicBezTo>
                  <a:cubicBezTo>
                    <a:pt x="43" y="8"/>
                    <a:pt x="43" y="8"/>
                    <a:pt x="43" y="8"/>
                  </a:cubicBezTo>
                  <a:cubicBezTo>
                    <a:pt x="43" y="8"/>
                    <a:pt x="43" y="8"/>
                    <a:pt x="43" y="8"/>
                  </a:cubicBezTo>
                  <a:cubicBezTo>
                    <a:pt x="43" y="7"/>
                    <a:pt x="43" y="7"/>
                    <a:pt x="44" y="7"/>
                  </a:cubicBezTo>
                  <a:cubicBezTo>
                    <a:pt x="48" y="2"/>
                    <a:pt x="54" y="0"/>
                    <a:pt x="58" y="3"/>
                  </a:cubicBezTo>
                  <a:cubicBezTo>
                    <a:pt x="61" y="6"/>
                    <a:pt x="62" y="11"/>
                    <a:pt x="58" y="16"/>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4" name="Freeform 40"/>
            <p:cNvSpPr>
              <a:spLocks/>
            </p:cNvSpPr>
            <p:nvPr userDrawn="1"/>
          </p:nvSpPr>
          <p:spPr bwMode="auto">
            <a:xfrm>
              <a:off x="1908" y="1106"/>
              <a:ext cx="51" cy="41"/>
            </a:xfrm>
            <a:custGeom>
              <a:avLst/>
              <a:gdLst>
                <a:gd name="T0" fmla="*/ 30 w 33"/>
                <a:gd name="T1" fmla="*/ 12 h 26"/>
                <a:gd name="T2" fmla="*/ 22 w 33"/>
                <a:gd name="T3" fmla="*/ 22 h 26"/>
                <a:gd name="T4" fmla="*/ 0 w 33"/>
                <a:gd name="T5" fmla="*/ 26 h 26"/>
                <a:gd name="T6" fmla="*/ 18 w 33"/>
                <a:gd name="T7" fmla="*/ 4 h 26"/>
                <a:gd name="T8" fmla="*/ 20 w 33"/>
                <a:gd name="T9" fmla="*/ 2 h 26"/>
                <a:gd name="T10" fmla="*/ 30 w 33"/>
                <a:gd name="T11" fmla="*/ 1 h 26"/>
                <a:gd name="T12" fmla="*/ 30 w 33"/>
                <a:gd name="T13" fmla="*/ 12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0" y="12"/>
                  </a:moveTo>
                  <a:cubicBezTo>
                    <a:pt x="30" y="12"/>
                    <a:pt x="23" y="21"/>
                    <a:pt x="22" y="22"/>
                  </a:cubicBezTo>
                  <a:cubicBezTo>
                    <a:pt x="18" y="22"/>
                    <a:pt x="10" y="24"/>
                    <a:pt x="0" y="26"/>
                  </a:cubicBezTo>
                  <a:cubicBezTo>
                    <a:pt x="7" y="18"/>
                    <a:pt x="18" y="4"/>
                    <a:pt x="18" y="4"/>
                  </a:cubicBezTo>
                  <a:cubicBezTo>
                    <a:pt x="19" y="3"/>
                    <a:pt x="20" y="2"/>
                    <a:pt x="20" y="2"/>
                  </a:cubicBezTo>
                  <a:cubicBezTo>
                    <a:pt x="24" y="0"/>
                    <a:pt x="27" y="0"/>
                    <a:pt x="30" y="1"/>
                  </a:cubicBezTo>
                  <a:cubicBezTo>
                    <a:pt x="33" y="3"/>
                    <a:pt x="33" y="8"/>
                    <a:pt x="30" y="12"/>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5" name="Freeform 41"/>
            <p:cNvSpPr>
              <a:spLocks/>
            </p:cNvSpPr>
            <p:nvPr userDrawn="1"/>
          </p:nvSpPr>
          <p:spPr bwMode="auto">
            <a:xfrm>
              <a:off x="1393" y="2948"/>
              <a:ext cx="148" cy="215"/>
            </a:xfrm>
            <a:custGeom>
              <a:avLst/>
              <a:gdLst>
                <a:gd name="T0" fmla="*/ 90 w 96"/>
                <a:gd name="T1" fmla="*/ 85 h 139"/>
                <a:gd name="T2" fmla="*/ 90 w 96"/>
                <a:gd name="T3" fmla="*/ 84 h 139"/>
                <a:gd name="T4" fmla="*/ 79 w 96"/>
                <a:gd name="T5" fmla="*/ 12 h 139"/>
                <a:gd name="T6" fmla="*/ 6 w 96"/>
                <a:gd name="T7" fmla="*/ 19 h 139"/>
                <a:gd name="T8" fmla="*/ 1 w 96"/>
                <a:gd name="T9" fmla="*/ 81 h 139"/>
                <a:gd name="T10" fmla="*/ 6 w 96"/>
                <a:gd name="T11" fmla="*/ 107 h 139"/>
                <a:gd name="T12" fmla="*/ 59 w 96"/>
                <a:gd name="T13" fmla="*/ 139 h 139"/>
                <a:gd name="T14" fmla="*/ 90 w 96"/>
                <a:gd name="T15" fmla="*/ 85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39">
                  <a:moveTo>
                    <a:pt x="90" y="85"/>
                  </a:moveTo>
                  <a:cubicBezTo>
                    <a:pt x="90" y="85"/>
                    <a:pt x="90" y="84"/>
                    <a:pt x="90" y="84"/>
                  </a:cubicBezTo>
                  <a:cubicBezTo>
                    <a:pt x="83" y="51"/>
                    <a:pt x="79" y="25"/>
                    <a:pt x="79" y="12"/>
                  </a:cubicBezTo>
                  <a:cubicBezTo>
                    <a:pt x="79" y="0"/>
                    <a:pt x="6" y="19"/>
                    <a:pt x="6" y="19"/>
                  </a:cubicBezTo>
                  <a:cubicBezTo>
                    <a:pt x="6" y="19"/>
                    <a:pt x="0" y="58"/>
                    <a:pt x="1" y="81"/>
                  </a:cubicBezTo>
                  <a:cubicBezTo>
                    <a:pt x="1" y="92"/>
                    <a:pt x="2" y="101"/>
                    <a:pt x="6" y="107"/>
                  </a:cubicBezTo>
                  <a:cubicBezTo>
                    <a:pt x="16" y="126"/>
                    <a:pt x="48" y="139"/>
                    <a:pt x="59" y="139"/>
                  </a:cubicBezTo>
                  <a:cubicBezTo>
                    <a:pt x="70" y="139"/>
                    <a:pt x="96" y="117"/>
                    <a:pt x="90" y="85"/>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6" name="Freeform 42"/>
            <p:cNvSpPr>
              <a:spLocks/>
            </p:cNvSpPr>
            <p:nvPr userDrawn="1"/>
          </p:nvSpPr>
          <p:spPr bwMode="auto">
            <a:xfrm>
              <a:off x="1408" y="3000"/>
              <a:ext cx="108" cy="91"/>
            </a:xfrm>
            <a:custGeom>
              <a:avLst/>
              <a:gdLst>
                <a:gd name="T0" fmla="*/ 70 w 70"/>
                <a:gd name="T1" fmla="*/ 46 h 59"/>
                <a:gd name="T2" fmla="*/ 66 w 70"/>
                <a:gd name="T3" fmla="*/ 54 h 59"/>
                <a:gd name="T4" fmla="*/ 55 w 70"/>
                <a:gd name="T5" fmla="*/ 58 h 59"/>
                <a:gd name="T6" fmla="*/ 30 w 70"/>
                <a:gd name="T7" fmla="*/ 58 h 59"/>
                <a:gd name="T8" fmla="*/ 17 w 70"/>
                <a:gd name="T9" fmla="*/ 56 h 59"/>
                <a:gd name="T10" fmla="*/ 6 w 70"/>
                <a:gd name="T11" fmla="*/ 53 h 59"/>
                <a:gd name="T12" fmla="*/ 3 w 70"/>
                <a:gd name="T13" fmla="*/ 8 h 59"/>
                <a:gd name="T14" fmla="*/ 4 w 70"/>
                <a:gd name="T15" fmla="*/ 3 h 59"/>
                <a:gd name="T16" fmla="*/ 64 w 70"/>
                <a:gd name="T17" fmla="*/ 0 h 59"/>
                <a:gd name="T18" fmla="*/ 70 w 70"/>
                <a:gd name="T19" fmla="*/ 46 h 59"/>
                <a:gd name="T20" fmla="*/ 70 w 70"/>
                <a:gd name="T21"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59">
                  <a:moveTo>
                    <a:pt x="70" y="46"/>
                  </a:moveTo>
                  <a:cubicBezTo>
                    <a:pt x="70" y="49"/>
                    <a:pt x="69" y="52"/>
                    <a:pt x="66" y="54"/>
                  </a:cubicBezTo>
                  <a:cubicBezTo>
                    <a:pt x="63" y="57"/>
                    <a:pt x="58" y="57"/>
                    <a:pt x="55" y="58"/>
                  </a:cubicBezTo>
                  <a:cubicBezTo>
                    <a:pt x="46" y="59"/>
                    <a:pt x="38" y="59"/>
                    <a:pt x="30" y="58"/>
                  </a:cubicBezTo>
                  <a:cubicBezTo>
                    <a:pt x="25" y="58"/>
                    <a:pt x="21" y="57"/>
                    <a:pt x="17" y="56"/>
                  </a:cubicBezTo>
                  <a:cubicBezTo>
                    <a:pt x="14" y="56"/>
                    <a:pt x="9" y="55"/>
                    <a:pt x="6" y="53"/>
                  </a:cubicBezTo>
                  <a:cubicBezTo>
                    <a:pt x="0" y="48"/>
                    <a:pt x="2" y="12"/>
                    <a:pt x="3" y="8"/>
                  </a:cubicBezTo>
                  <a:cubicBezTo>
                    <a:pt x="3" y="7"/>
                    <a:pt x="3" y="3"/>
                    <a:pt x="4" y="3"/>
                  </a:cubicBezTo>
                  <a:cubicBezTo>
                    <a:pt x="6" y="3"/>
                    <a:pt x="62" y="0"/>
                    <a:pt x="64" y="0"/>
                  </a:cubicBezTo>
                  <a:cubicBezTo>
                    <a:pt x="64" y="2"/>
                    <a:pt x="68" y="35"/>
                    <a:pt x="70" y="46"/>
                  </a:cubicBezTo>
                  <a:cubicBezTo>
                    <a:pt x="70" y="51"/>
                    <a:pt x="68" y="32"/>
                    <a:pt x="70" y="46"/>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7" name="Freeform 43"/>
            <p:cNvSpPr>
              <a:spLocks/>
            </p:cNvSpPr>
            <p:nvPr userDrawn="1"/>
          </p:nvSpPr>
          <p:spPr bwMode="auto">
            <a:xfrm>
              <a:off x="1727" y="2948"/>
              <a:ext cx="148" cy="215"/>
            </a:xfrm>
            <a:custGeom>
              <a:avLst/>
              <a:gdLst>
                <a:gd name="T0" fmla="*/ 37 w 96"/>
                <a:gd name="T1" fmla="*/ 139 h 139"/>
                <a:gd name="T2" fmla="*/ 91 w 96"/>
                <a:gd name="T3" fmla="*/ 107 h 139"/>
                <a:gd name="T4" fmla="*/ 95 w 96"/>
                <a:gd name="T5" fmla="*/ 81 h 139"/>
                <a:gd name="T6" fmla="*/ 91 w 96"/>
                <a:gd name="T7" fmla="*/ 19 h 139"/>
                <a:gd name="T8" fmla="*/ 17 w 96"/>
                <a:gd name="T9" fmla="*/ 12 h 139"/>
                <a:gd name="T10" fmla="*/ 6 w 96"/>
                <a:gd name="T11" fmla="*/ 84 h 139"/>
                <a:gd name="T12" fmla="*/ 6 w 96"/>
                <a:gd name="T13" fmla="*/ 85 h 139"/>
                <a:gd name="T14" fmla="*/ 37 w 96"/>
                <a:gd name="T15" fmla="*/ 139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39">
                  <a:moveTo>
                    <a:pt x="37" y="139"/>
                  </a:moveTo>
                  <a:cubicBezTo>
                    <a:pt x="48" y="139"/>
                    <a:pt x="80" y="126"/>
                    <a:pt x="91" y="107"/>
                  </a:cubicBezTo>
                  <a:cubicBezTo>
                    <a:pt x="94" y="101"/>
                    <a:pt x="95" y="92"/>
                    <a:pt x="95" y="81"/>
                  </a:cubicBezTo>
                  <a:cubicBezTo>
                    <a:pt x="96" y="58"/>
                    <a:pt x="91" y="19"/>
                    <a:pt x="91" y="19"/>
                  </a:cubicBezTo>
                  <a:cubicBezTo>
                    <a:pt x="91" y="19"/>
                    <a:pt x="17" y="0"/>
                    <a:pt x="17" y="12"/>
                  </a:cubicBezTo>
                  <a:cubicBezTo>
                    <a:pt x="17" y="25"/>
                    <a:pt x="13" y="51"/>
                    <a:pt x="6" y="84"/>
                  </a:cubicBezTo>
                  <a:cubicBezTo>
                    <a:pt x="6" y="84"/>
                    <a:pt x="6" y="85"/>
                    <a:pt x="6" y="85"/>
                  </a:cubicBezTo>
                  <a:cubicBezTo>
                    <a:pt x="0" y="117"/>
                    <a:pt x="27" y="139"/>
                    <a:pt x="37" y="139"/>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8" name="Freeform 44"/>
            <p:cNvSpPr>
              <a:spLocks/>
            </p:cNvSpPr>
            <p:nvPr userDrawn="1"/>
          </p:nvSpPr>
          <p:spPr bwMode="auto">
            <a:xfrm>
              <a:off x="1751" y="3000"/>
              <a:ext cx="110" cy="91"/>
            </a:xfrm>
            <a:custGeom>
              <a:avLst/>
              <a:gdLst>
                <a:gd name="T0" fmla="*/ 0 w 71"/>
                <a:gd name="T1" fmla="*/ 46 h 59"/>
                <a:gd name="T2" fmla="*/ 4 w 71"/>
                <a:gd name="T3" fmla="*/ 54 h 59"/>
                <a:gd name="T4" fmla="*/ 16 w 71"/>
                <a:gd name="T5" fmla="*/ 58 h 59"/>
                <a:gd name="T6" fmla="*/ 41 w 71"/>
                <a:gd name="T7" fmla="*/ 58 h 59"/>
                <a:gd name="T8" fmla="*/ 53 w 71"/>
                <a:gd name="T9" fmla="*/ 56 h 59"/>
                <a:gd name="T10" fmla="*/ 64 w 71"/>
                <a:gd name="T11" fmla="*/ 53 h 59"/>
                <a:gd name="T12" fmla="*/ 67 w 71"/>
                <a:gd name="T13" fmla="*/ 8 h 59"/>
                <a:gd name="T14" fmla="*/ 66 w 71"/>
                <a:gd name="T15" fmla="*/ 3 h 59"/>
                <a:gd name="T16" fmla="*/ 6 w 71"/>
                <a:gd name="T17" fmla="*/ 0 h 59"/>
                <a:gd name="T18" fmla="*/ 0 w 71"/>
                <a:gd name="T19" fmla="*/ 46 h 59"/>
                <a:gd name="T20" fmla="*/ 0 w 71"/>
                <a:gd name="T21"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9">
                  <a:moveTo>
                    <a:pt x="0" y="46"/>
                  </a:moveTo>
                  <a:cubicBezTo>
                    <a:pt x="0" y="49"/>
                    <a:pt x="1" y="52"/>
                    <a:pt x="4" y="54"/>
                  </a:cubicBezTo>
                  <a:cubicBezTo>
                    <a:pt x="7" y="57"/>
                    <a:pt x="12" y="57"/>
                    <a:pt x="16" y="58"/>
                  </a:cubicBezTo>
                  <a:cubicBezTo>
                    <a:pt x="24" y="59"/>
                    <a:pt x="32" y="59"/>
                    <a:pt x="41" y="58"/>
                  </a:cubicBezTo>
                  <a:cubicBezTo>
                    <a:pt x="45" y="58"/>
                    <a:pt x="49" y="57"/>
                    <a:pt x="53" y="56"/>
                  </a:cubicBezTo>
                  <a:cubicBezTo>
                    <a:pt x="56" y="56"/>
                    <a:pt x="61" y="55"/>
                    <a:pt x="64" y="53"/>
                  </a:cubicBezTo>
                  <a:cubicBezTo>
                    <a:pt x="71" y="48"/>
                    <a:pt x="68" y="12"/>
                    <a:pt x="67" y="8"/>
                  </a:cubicBezTo>
                  <a:cubicBezTo>
                    <a:pt x="67" y="7"/>
                    <a:pt x="67" y="3"/>
                    <a:pt x="66" y="3"/>
                  </a:cubicBezTo>
                  <a:cubicBezTo>
                    <a:pt x="64" y="3"/>
                    <a:pt x="8" y="0"/>
                    <a:pt x="6" y="0"/>
                  </a:cubicBezTo>
                  <a:cubicBezTo>
                    <a:pt x="6" y="2"/>
                    <a:pt x="2" y="35"/>
                    <a:pt x="0" y="46"/>
                  </a:cubicBezTo>
                  <a:cubicBezTo>
                    <a:pt x="0" y="51"/>
                    <a:pt x="2" y="32"/>
                    <a:pt x="0" y="46"/>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9" name="Freeform 45"/>
            <p:cNvSpPr>
              <a:spLocks/>
            </p:cNvSpPr>
            <p:nvPr userDrawn="1"/>
          </p:nvSpPr>
          <p:spPr bwMode="auto">
            <a:xfrm>
              <a:off x="4001" y="3023"/>
              <a:ext cx="148" cy="215"/>
            </a:xfrm>
            <a:custGeom>
              <a:avLst/>
              <a:gdLst>
                <a:gd name="T0" fmla="*/ 37 w 96"/>
                <a:gd name="T1" fmla="*/ 139 h 139"/>
                <a:gd name="T2" fmla="*/ 90 w 96"/>
                <a:gd name="T3" fmla="*/ 107 h 139"/>
                <a:gd name="T4" fmla="*/ 95 w 96"/>
                <a:gd name="T5" fmla="*/ 81 h 139"/>
                <a:gd name="T6" fmla="*/ 90 w 96"/>
                <a:gd name="T7" fmla="*/ 8 h 139"/>
                <a:gd name="T8" fmla="*/ 16 w 96"/>
                <a:gd name="T9" fmla="*/ 12 h 139"/>
                <a:gd name="T10" fmla="*/ 6 w 96"/>
                <a:gd name="T11" fmla="*/ 84 h 139"/>
                <a:gd name="T12" fmla="*/ 6 w 96"/>
                <a:gd name="T13" fmla="*/ 85 h 139"/>
                <a:gd name="T14" fmla="*/ 37 w 96"/>
                <a:gd name="T15" fmla="*/ 139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39">
                  <a:moveTo>
                    <a:pt x="37" y="139"/>
                  </a:moveTo>
                  <a:cubicBezTo>
                    <a:pt x="48" y="139"/>
                    <a:pt x="79" y="126"/>
                    <a:pt x="90" y="107"/>
                  </a:cubicBezTo>
                  <a:cubicBezTo>
                    <a:pt x="94" y="101"/>
                    <a:pt x="95" y="92"/>
                    <a:pt x="95" y="81"/>
                  </a:cubicBezTo>
                  <a:cubicBezTo>
                    <a:pt x="96" y="58"/>
                    <a:pt x="90" y="8"/>
                    <a:pt x="90" y="8"/>
                  </a:cubicBezTo>
                  <a:cubicBezTo>
                    <a:pt x="90" y="8"/>
                    <a:pt x="16" y="0"/>
                    <a:pt x="16" y="12"/>
                  </a:cubicBezTo>
                  <a:cubicBezTo>
                    <a:pt x="16" y="25"/>
                    <a:pt x="13" y="51"/>
                    <a:pt x="6" y="84"/>
                  </a:cubicBezTo>
                  <a:cubicBezTo>
                    <a:pt x="6" y="84"/>
                    <a:pt x="6" y="85"/>
                    <a:pt x="6" y="85"/>
                  </a:cubicBezTo>
                  <a:cubicBezTo>
                    <a:pt x="0" y="117"/>
                    <a:pt x="26" y="139"/>
                    <a:pt x="37" y="139"/>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0" name="Freeform 46"/>
            <p:cNvSpPr>
              <a:spLocks/>
            </p:cNvSpPr>
            <p:nvPr userDrawn="1"/>
          </p:nvSpPr>
          <p:spPr bwMode="auto">
            <a:xfrm>
              <a:off x="4026" y="3076"/>
              <a:ext cx="106" cy="91"/>
            </a:xfrm>
            <a:custGeom>
              <a:avLst/>
              <a:gdLst>
                <a:gd name="T0" fmla="*/ 0 w 69"/>
                <a:gd name="T1" fmla="*/ 46 h 59"/>
                <a:gd name="T2" fmla="*/ 4 w 69"/>
                <a:gd name="T3" fmla="*/ 54 h 59"/>
                <a:gd name="T4" fmla="*/ 15 w 69"/>
                <a:gd name="T5" fmla="*/ 58 h 59"/>
                <a:gd name="T6" fmla="*/ 40 w 69"/>
                <a:gd name="T7" fmla="*/ 58 h 59"/>
                <a:gd name="T8" fmla="*/ 53 w 69"/>
                <a:gd name="T9" fmla="*/ 57 h 59"/>
                <a:gd name="T10" fmla="*/ 64 w 69"/>
                <a:gd name="T11" fmla="*/ 53 h 59"/>
                <a:gd name="T12" fmla="*/ 66 w 69"/>
                <a:gd name="T13" fmla="*/ 11 h 59"/>
                <a:gd name="T14" fmla="*/ 57 w 69"/>
                <a:gd name="T15" fmla="*/ 3 h 59"/>
                <a:gd name="T16" fmla="*/ 15 w 69"/>
                <a:gd name="T17" fmla="*/ 0 h 59"/>
                <a:gd name="T18" fmla="*/ 5 w 69"/>
                <a:gd name="T19" fmla="*/ 9 h 59"/>
                <a:gd name="T20" fmla="*/ 0 w 69"/>
                <a:gd name="T21" fmla="*/ 46 h 59"/>
                <a:gd name="T22" fmla="*/ 0 w 69"/>
                <a:gd name="T23"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59">
                  <a:moveTo>
                    <a:pt x="0" y="46"/>
                  </a:moveTo>
                  <a:cubicBezTo>
                    <a:pt x="0" y="49"/>
                    <a:pt x="1" y="52"/>
                    <a:pt x="4" y="54"/>
                  </a:cubicBezTo>
                  <a:cubicBezTo>
                    <a:pt x="7" y="57"/>
                    <a:pt x="11" y="57"/>
                    <a:pt x="15" y="58"/>
                  </a:cubicBezTo>
                  <a:cubicBezTo>
                    <a:pt x="24" y="59"/>
                    <a:pt x="32" y="59"/>
                    <a:pt x="40" y="58"/>
                  </a:cubicBezTo>
                  <a:cubicBezTo>
                    <a:pt x="44" y="58"/>
                    <a:pt x="48" y="57"/>
                    <a:pt x="53" y="57"/>
                  </a:cubicBezTo>
                  <a:cubicBezTo>
                    <a:pt x="56" y="56"/>
                    <a:pt x="61" y="55"/>
                    <a:pt x="64" y="53"/>
                  </a:cubicBezTo>
                  <a:cubicBezTo>
                    <a:pt x="69" y="49"/>
                    <a:pt x="67" y="25"/>
                    <a:pt x="66" y="11"/>
                  </a:cubicBezTo>
                  <a:cubicBezTo>
                    <a:pt x="66" y="7"/>
                    <a:pt x="62" y="3"/>
                    <a:pt x="57" y="3"/>
                  </a:cubicBezTo>
                  <a:cubicBezTo>
                    <a:pt x="46" y="2"/>
                    <a:pt x="26" y="1"/>
                    <a:pt x="15" y="0"/>
                  </a:cubicBezTo>
                  <a:cubicBezTo>
                    <a:pt x="10" y="0"/>
                    <a:pt x="5" y="4"/>
                    <a:pt x="5" y="9"/>
                  </a:cubicBezTo>
                  <a:cubicBezTo>
                    <a:pt x="4" y="20"/>
                    <a:pt x="1" y="38"/>
                    <a:pt x="0" y="46"/>
                  </a:cubicBezTo>
                  <a:cubicBezTo>
                    <a:pt x="0" y="51"/>
                    <a:pt x="2" y="32"/>
                    <a:pt x="0" y="46"/>
                  </a:cubicBezTo>
                  <a:close/>
                </a:path>
              </a:pathLst>
            </a:custGeom>
            <a:solidFill>
              <a:srgbClr val="F6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1" name="Freeform 47"/>
            <p:cNvSpPr>
              <a:spLocks/>
            </p:cNvSpPr>
            <p:nvPr userDrawn="1"/>
          </p:nvSpPr>
          <p:spPr bwMode="auto">
            <a:xfrm>
              <a:off x="3633" y="3043"/>
              <a:ext cx="51" cy="123"/>
            </a:xfrm>
            <a:custGeom>
              <a:avLst/>
              <a:gdLst>
                <a:gd name="T0" fmla="*/ 19 w 33"/>
                <a:gd name="T1" fmla="*/ 0 h 79"/>
                <a:gd name="T2" fmla="*/ 14 w 33"/>
                <a:gd name="T3" fmla="*/ 0 h 79"/>
                <a:gd name="T4" fmla="*/ 0 w 33"/>
                <a:gd name="T5" fmla="*/ 0 h 79"/>
                <a:gd name="T6" fmla="*/ 12 w 33"/>
                <a:gd name="T7" fmla="*/ 40 h 79"/>
                <a:gd name="T8" fmla="*/ 12 w 33"/>
                <a:gd name="T9" fmla="*/ 79 h 79"/>
                <a:gd name="T10" fmla="*/ 14 w 33"/>
                <a:gd name="T11" fmla="*/ 79 h 79"/>
                <a:gd name="T12" fmla="*/ 19 w 33"/>
                <a:gd name="T13" fmla="*/ 79 h 79"/>
                <a:gd name="T14" fmla="*/ 21 w 33"/>
                <a:gd name="T15" fmla="*/ 79 h 79"/>
                <a:gd name="T16" fmla="*/ 21 w 33"/>
                <a:gd name="T17" fmla="*/ 40 h 79"/>
                <a:gd name="T18" fmla="*/ 33 w 33"/>
                <a:gd name="T19" fmla="*/ 0 h 79"/>
                <a:gd name="T20" fmla="*/ 19 w 33"/>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79">
                  <a:moveTo>
                    <a:pt x="19" y="0"/>
                  </a:moveTo>
                  <a:cubicBezTo>
                    <a:pt x="14" y="0"/>
                    <a:pt x="14" y="0"/>
                    <a:pt x="14" y="0"/>
                  </a:cubicBezTo>
                  <a:cubicBezTo>
                    <a:pt x="0" y="0"/>
                    <a:pt x="0" y="0"/>
                    <a:pt x="0" y="0"/>
                  </a:cubicBezTo>
                  <a:cubicBezTo>
                    <a:pt x="0" y="0"/>
                    <a:pt x="12" y="15"/>
                    <a:pt x="12" y="40"/>
                  </a:cubicBezTo>
                  <a:cubicBezTo>
                    <a:pt x="12" y="61"/>
                    <a:pt x="12" y="79"/>
                    <a:pt x="12" y="79"/>
                  </a:cubicBezTo>
                  <a:cubicBezTo>
                    <a:pt x="14" y="79"/>
                    <a:pt x="14" y="79"/>
                    <a:pt x="14" y="79"/>
                  </a:cubicBezTo>
                  <a:cubicBezTo>
                    <a:pt x="19" y="79"/>
                    <a:pt x="19" y="79"/>
                    <a:pt x="19" y="79"/>
                  </a:cubicBezTo>
                  <a:cubicBezTo>
                    <a:pt x="21" y="79"/>
                    <a:pt x="21" y="79"/>
                    <a:pt x="21" y="79"/>
                  </a:cubicBezTo>
                  <a:cubicBezTo>
                    <a:pt x="21" y="79"/>
                    <a:pt x="21" y="61"/>
                    <a:pt x="21" y="40"/>
                  </a:cubicBezTo>
                  <a:cubicBezTo>
                    <a:pt x="21" y="15"/>
                    <a:pt x="33" y="0"/>
                    <a:pt x="33" y="0"/>
                  </a:cubicBezTo>
                  <a:lnTo>
                    <a:pt x="19" y="0"/>
                  </a:lnTo>
                  <a:close/>
                </a:path>
              </a:pathLst>
            </a:custGeom>
            <a:solidFill>
              <a:srgbClr val="2524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2" name="Freeform 48"/>
            <p:cNvSpPr>
              <a:spLocks/>
            </p:cNvSpPr>
            <p:nvPr userDrawn="1"/>
          </p:nvSpPr>
          <p:spPr bwMode="auto">
            <a:xfrm>
              <a:off x="3408" y="3005"/>
              <a:ext cx="229" cy="178"/>
            </a:xfrm>
            <a:custGeom>
              <a:avLst/>
              <a:gdLst>
                <a:gd name="T0" fmla="*/ 148 w 148"/>
                <a:gd name="T1" fmla="*/ 28 h 115"/>
                <a:gd name="T2" fmla="*/ 133 w 148"/>
                <a:gd name="T3" fmla="*/ 55 h 115"/>
                <a:gd name="T4" fmla="*/ 101 w 148"/>
                <a:gd name="T5" fmla="*/ 112 h 115"/>
                <a:gd name="T6" fmla="*/ 22 w 148"/>
                <a:gd name="T7" fmla="*/ 112 h 115"/>
                <a:gd name="T8" fmla="*/ 3 w 148"/>
                <a:gd name="T9" fmla="*/ 99 h 115"/>
                <a:gd name="T10" fmla="*/ 47 w 148"/>
                <a:gd name="T11" fmla="*/ 67 h 115"/>
                <a:gd name="T12" fmla="*/ 48 w 148"/>
                <a:gd name="T13" fmla="*/ 66 h 115"/>
                <a:gd name="T14" fmla="*/ 86 w 148"/>
                <a:gd name="T15" fmla="*/ 70 h 115"/>
                <a:gd name="T16" fmla="*/ 120 w 148"/>
                <a:gd name="T17" fmla="*/ 49 h 115"/>
                <a:gd name="T18" fmla="*/ 124 w 148"/>
                <a:gd name="T19" fmla="*/ 36 h 115"/>
                <a:gd name="T20" fmla="*/ 123 w 148"/>
                <a:gd name="T21" fmla="*/ 31 h 115"/>
                <a:gd name="T22" fmla="*/ 118 w 148"/>
                <a:gd name="T23" fmla="*/ 29 h 115"/>
                <a:gd name="T24" fmla="*/ 80 w 148"/>
                <a:gd name="T25" fmla="*/ 15 h 115"/>
                <a:gd name="T26" fmla="*/ 128 w 148"/>
                <a:gd name="T27" fmla="*/ 2 h 115"/>
                <a:gd name="T28" fmla="*/ 148 w 148"/>
                <a:gd name="T29" fmla="*/ 2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15">
                  <a:moveTo>
                    <a:pt x="148" y="28"/>
                  </a:moveTo>
                  <a:cubicBezTo>
                    <a:pt x="148" y="28"/>
                    <a:pt x="144" y="26"/>
                    <a:pt x="133" y="55"/>
                  </a:cubicBezTo>
                  <a:cubicBezTo>
                    <a:pt x="122" y="83"/>
                    <a:pt x="126" y="110"/>
                    <a:pt x="101" y="112"/>
                  </a:cubicBezTo>
                  <a:cubicBezTo>
                    <a:pt x="75" y="115"/>
                    <a:pt x="22" y="112"/>
                    <a:pt x="22" y="112"/>
                  </a:cubicBezTo>
                  <a:cubicBezTo>
                    <a:pt x="22" y="112"/>
                    <a:pt x="0" y="111"/>
                    <a:pt x="3" y="99"/>
                  </a:cubicBezTo>
                  <a:cubicBezTo>
                    <a:pt x="5" y="86"/>
                    <a:pt x="31" y="85"/>
                    <a:pt x="47" y="67"/>
                  </a:cubicBezTo>
                  <a:cubicBezTo>
                    <a:pt x="47" y="67"/>
                    <a:pt x="48" y="66"/>
                    <a:pt x="48" y="66"/>
                  </a:cubicBezTo>
                  <a:cubicBezTo>
                    <a:pt x="60" y="70"/>
                    <a:pt x="73" y="72"/>
                    <a:pt x="86" y="70"/>
                  </a:cubicBezTo>
                  <a:cubicBezTo>
                    <a:pt x="99" y="69"/>
                    <a:pt x="118" y="57"/>
                    <a:pt x="120" y="49"/>
                  </a:cubicBezTo>
                  <a:cubicBezTo>
                    <a:pt x="122" y="46"/>
                    <a:pt x="123" y="40"/>
                    <a:pt x="124" y="36"/>
                  </a:cubicBezTo>
                  <a:cubicBezTo>
                    <a:pt x="124" y="35"/>
                    <a:pt x="124" y="33"/>
                    <a:pt x="123" y="31"/>
                  </a:cubicBezTo>
                  <a:cubicBezTo>
                    <a:pt x="122" y="30"/>
                    <a:pt x="120" y="29"/>
                    <a:pt x="118" y="29"/>
                  </a:cubicBezTo>
                  <a:cubicBezTo>
                    <a:pt x="104" y="26"/>
                    <a:pt x="80" y="15"/>
                    <a:pt x="80" y="15"/>
                  </a:cubicBezTo>
                  <a:cubicBezTo>
                    <a:pt x="85" y="6"/>
                    <a:pt x="115" y="0"/>
                    <a:pt x="128" y="2"/>
                  </a:cubicBezTo>
                  <a:cubicBezTo>
                    <a:pt x="142" y="4"/>
                    <a:pt x="148" y="28"/>
                    <a:pt x="148" y="28"/>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3" name="Freeform 49"/>
            <p:cNvSpPr>
              <a:spLocks/>
            </p:cNvSpPr>
            <p:nvPr userDrawn="1"/>
          </p:nvSpPr>
          <p:spPr bwMode="auto">
            <a:xfrm>
              <a:off x="3483" y="3028"/>
              <a:ext cx="117" cy="88"/>
            </a:xfrm>
            <a:custGeom>
              <a:avLst/>
              <a:gdLst>
                <a:gd name="T0" fmla="*/ 76 w 76"/>
                <a:gd name="T1" fmla="*/ 21 h 57"/>
                <a:gd name="T2" fmla="*/ 72 w 76"/>
                <a:gd name="T3" fmla="*/ 34 h 57"/>
                <a:gd name="T4" fmla="*/ 38 w 76"/>
                <a:gd name="T5" fmla="*/ 55 h 57"/>
                <a:gd name="T6" fmla="*/ 0 w 76"/>
                <a:gd name="T7" fmla="*/ 51 h 57"/>
                <a:gd name="T8" fmla="*/ 32 w 76"/>
                <a:gd name="T9" fmla="*/ 0 h 57"/>
                <a:gd name="T10" fmla="*/ 70 w 76"/>
                <a:gd name="T11" fmla="*/ 14 h 57"/>
                <a:gd name="T12" fmla="*/ 75 w 76"/>
                <a:gd name="T13" fmla="*/ 16 h 57"/>
                <a:gd name="T14" fmla="*/ 76 w 76"/>
                <a:gd name="T15" fmla="*/ 2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57">
                  <a:moveTo>
                    <a:pt x="76" y="21"/>
                  </a:moveTo>
                  <a:cubicBezTo>
                    <a:pt x="75" y="25"/>
                    <a:pt x="74" y="31"/>
                    <a:pt x="72" y="34"/>
                  </a:cubicBezTo>
                  <a:cubicBezTo>
                    <a:pt x="70" y="42"/>
                    <a:pt x="51" y="54"/>
                    <a:pt x="38" y="55"/>
                  </a:cubicBezTo>
                  <a:cubicBezTo>
                    <a:pt x="25" y="57"/>
                    <a:pt x="12" y="55"/>
                    <a:pt x="0" y="51"/>
                  </a:cubicBezTo>
                  <a:cubicBezTo>
                    <a:pt x="15" y="33"/>
                    <a:pt x="27" y="9"/>
                    <a:pt x="32" y="0"/>
                  </a:cubicBezTo>
                  <a:cubicBezTo>
                    <a:pt x="32" y="0"/>
                    <a:pt x="56" y="11"/>
                    <a:pt x="70" y="14"/>
                  </a:cubicBezTo>
                  <a:cubicBezTo>
                    <a:pt x="72" y="14"/>
                    <a:pt x="74" y="15"/>
                    <a:pt x="75" y="16"/>
                  </a:cubicBezTo>
                  <a:cubicBezTo>
                    <a:pt x="76" y="18"/>
                    <a:pt x="76" y="20"/>
                    <a:pt x="76" y="21"/>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4" name="Freeform 50"/>
            <p:cNvSpPr>
              <a:spLocks/>
            </p:cNvSpPr>
            <p:nvPr userDrawn="1"/>
          </p:nvSpPr>
          <p:spPr bwMode="auto">
            <a:xfrm>
              <a:off x="3453" y="1354"/>
              <a:ext cx="780" cy="1744"/>
            </a:xfrm>
            <a:custGeom>
              <a:avLst/>
              <a:gdLst>
                <a:gd name="T0" fmla="*/ 504 w 504"/>
                <a:gd name="T1" fmla="*/ 1075 h 1127"/>
                <a:gd name="T2" fmla="*/ 330 w 504"/>
                <a:gd name="T3" fmla="*/ 1085 h 1127"/>
                <a:gd name="T4" fmla="*/ 330 w 504"/>
                <a:gd name="T5" fmla="*/ 625 h 1127"/>
                <a:gd name="T6" fmla="*/ 324 w 504"/>
                <a:gd name="T7" fmla="*/ 488 h 1127"/>
                <a:gd name="T8" fmla="*/ 298 w 504"/>
                <a:gd name="T9" fmla="*/ 236 h 1127"/>
                <a:gd name="T10" fmla="*/ 237 w 504"/>
                <a:gd name="T11" fmla="*/ 488 h 1127"/>
                <a:gd name="T12" fmla="*/ 230 w 504"/>
                <a:gd name="T13" fmla="*/ 573 h 1127"/>
                <a:gd name="T14" fmla="*/ 181 w 504"/>
                <a:gd name="T15" fmla="*/ 1095 h 1127"/>
                <a:gd name="T16" fmla="*/ 23 w 504"/>
                <a:gd name="T17" fmla="*/ 1085 h 1127"/>
                <a:gd name="T18" fmla="*/ 0 w 504"/>
                <a:gd name="T19" fmla="*/ 1078 h 1127"/>
                <a:gd name="T20" fmla="*/ 32 w 504"/>
                <a:gd name="T21" fmla="*/ 908 h 1127"/>
                <a:gd name="T22" fmla="*/ 72 w 504"/>
                <a:gd name="T23" fmla="*/ 600 h 1127"/>
                <a:gd name="T24" fmla="*/ 104 w 504"/>
                <a:gd name="T25" fmla="*/ 175 h 1127"/>
                <a:gd name="T26" fmla="*/ 110 w 504"/>
                <a:gd name="T27" fmla="*/ 132 h 1127"/>
                <a:gd name="T28" fmla="*/ 142 w 504"/>
                <a:gd name="T29" fmla="*/ 7 h 1127"/>
                <a:gd name="T30" fmla="*/ 284 w 504"/>
                <a:gd name="T31" fmla="*/ 2 h 1127"/>
                <a:gd name="T32" fmla="*/ 402 w 504"/>
                <a:gd name="T33" fmla="*/ 17 h 1127"/>
                <a:gd name="T34" fmla="*/ 418 w 504"/>
                <a:gd name="T35" fmla="*/ 22 h 1127"/>
                <a:gd name="T36" fmla="*/ 431 w 504"/>
                <a:gd name="T37" fmla="*/ 28 h 1127"/>
                <a:gd name="T38" fmla="*/ 449 w 504"/>
                <a:gd name="T39" fmla="*/ 38 h 1127"/>
                <a:gd name="T40" fmla="*/ 457 w 504"/>
                <a:gd name="T41" fmla="*/ 44 h 1127"/>
                <a:gd name="T42" fmla="*/ 471 w 504"/>
                <a:gd name="T43" fmla="*/ 57 h 1127"/>
                <a:gd name="T44" fmla="*/ 475 w 504"/>
                <a:gd name="T45" fmla="*/ 62 h 1127"/>
                <a:gd name="T46" fmla="*/ 482 w 504"/>
                <a:gd name="T47" fmla="*/ 75 h 1127"/>
                <a:gd name="T48" fmla="*/ 489 w 504"/>
                <a:gd name="T49" fmla="*/ 102 h 1127"/>
                <a:gd name="T50" fmla="*/ 489 w 504"/>
                <a:gd name="T51" fmla="*/ 479 h 1127"/>
                <a:gd name="T52" fmla="*/ 489 w 504"/>
                <a:gd name="T53" fmla="*/ 509 h 1127"/>
                <a:gd name="T54" fmla="*/ 504 w 504"/>
                <a:gd name="T55" fmla="*/ 1075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4" h="1127">
                  <a:moveTo>
                    <a:pt x="504" y="1075"/>
                  </a:moveTo>
                  <a:cubicBezTo>
                    <a:pt x="504" y="1075"/>
                    <a:pt x="410" y="1127"/>
                    <a:pt x="330" y="1085"/>
                  </a:cubicBezTo>
                  <a:cubicBezTo>
                    <a:pt x="330" y="1085"/>
                    <a:pt x="329" y="653"/>
                    <a:pt x="330" y="625"/>
                  </a:cubicBezTo>
                  <a:cubicBezTo>
                    <a:pt x="331" y="612"/>
                    <a:pt x="328" y="556"/>
                    <a:pt x="324" y="488"/>
                  </a:cubicBezTo>
                  <a:cubicBezTo>
                    <a:pt x="318" y="402"/>
                    <a:pt x="309" y="296"/>
                    <a:pt x="298" y="236"/>
                  </a:cubicBezTo>
                  <a:cubicBezTo>
                    <a:pt x="298" y="236"/>
                    <a:pt x="256" y="324"/>
                    <a:pt x="237" y="488"/>
                  </a:cubicBezTo>
                  <a:cubicBezTo>
                    <a:pt x="234" y="514"/>
                    <a:pt x="231" y="543"/>
                    <a:pt x="230" y="573"/>
                  </a:cubicBezTo>
                  <a:cubicBezTo>
                    <a:pt x="218" y="791"/>
                    <a:pt x="181" y="1095"/>
                    <a:pt x="181" y="1095"/>
                  </a:cubicBezTo>
                  <a:cubicBezTo>
                    <a:pt x="181" y="1095"/>
                    <a:pt x="47" y="1093"/>
                    <a:pt x="23" y="1085"/>
                  </a:cubicBezTo>
                  <a:cubicBezTo>
                    <a:pt x="0" y="1078"/>
                    <a:pt x="0" y="1078"/>
                    <a:pt x="0" y="1078"/>
                  </a:cubicBezTo>
                  <a:cubicBezTo>
                    <a:pt x="0" y="1078"/>
                    <a:pt x="28" y="947"/>
                    <a:pt x="32" y="908"/>
                  </a:cubicBezTo>
                  <a:cubicBezTo>
                    <a:pt x="36" y="869"/>
                    <a:pt x="68" y="630"/>
                    <a:pt x="72" y="600"/>
                  </a:cubicBezTo>
                  <a:cubicBezTo>
                    <a:pt x="76" y="575"/>
                    <a:pt x="92" y="290"/>
                    <a:pt x="104" y="175"/>
                  </a:cubicBezTo>
                  <a:cubicBezTo>
                    <a:pt x="106" y="154"/>
                    <a:pt x="108" y="139"/>
                    <a:pt x="110" y="132"/>
                  </a:cubicBezTo>
                  <a:cubicBezTo>
                    <a:pt x="142" y="7"/>
                    <a:pt x="142" y="7"/>
                    <a:pt x="142" y="7"/>
                  </a:cubicBezTo>
                  <a:cubicBezTo>
                    <a:pt x="284" y="2"/>
                    <a:pt x="284" y="2"/>
                    <a:pt x="284" y="2"/>
                  </a:cubicBezTo>
                  <a:cubicBezTo>
                    <a:pt x="284" y="2"/>
                    <a:pt x="346" y="0"/>
                    <a:pt x="402" y="17"/>
                  </a:cubicBezTo>
                  <a:cubicBezTo>
                    <a:pt x="407" y="18"/>
                    <a:pt x="413" y="20"/>
                    <a:pt x="418" y="22"/>
                  </a:cubicBezTo>
                  <a:cubicBezTo>
                    <a:pt x="423" y="24"/>
                    <a:pt x="427" y="26"/>
                    <a:pt x="431" y="28"/>
                  </a:cubicBezTo>
                  <a:cubicBezTo>
                    <a:pt x="437" y="31"/>
                    <a:pt x="443" y="34"/>
                    <a:pt x="449" y="38"/>
                  </a:cubicBezTo>
                  <a:cubicBezTo>
                    <a:pt x="452" y="40"/>
                    <a:pt x="455" y="42"/>
                    <a:pt x="457" y="44"/>
                  </a:cubicBezTo>
                  <a:cubicBezTo>
                    <a:pt x="462" y="48"/>
                    <a:pt x="467" y="52"/>
                    <a:pt x="471" y="57"/>
                  </a:cubicBezTo>
                  <a:cubicBezTo>
                    <a:pt x="472" y="58"/>
                    <a:pt x="474" y="60"/>
                    <a:pt x="475" y="62"/>
                  </a:cubicBezTo>
                  <a:cubicBezTo>
                    <a:pt x="478" y="66"/>
                    <a:pt x="480" y="70"/>
                    <a:pt x="482" y="75"/>
                  </a:cubicBezTo>
                  <a:cubicBezTo>
                    <a:pt x="486" y="83"/>
                    <a:pt x="488" y="92"/>
                    <a:pt x="489" y="102"/>
                  </a:cubicBezTo>
                  <a:cubicBezTo>
                    <a:pt x="494" y="193"/>
                    <a:pt x="490" y="397"/>
                    <a:pt x="489" y="479"/>
                  </a:cubicBezTo>
                  <a:cubicBezTo>
                    <a:pt x="489" y="493"/>
                    <a:pt x="489" y="504"/>
                    <a:pt x="489" y="509"/>
                  </a:cubicBezTo>
                  <a:cubicBezTo>
                    <a:pt x="489" y="549"/>
                    <a:pt x="504" y="1075"/>
                    <a:pt x="504" y="1075"/>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5" name="Rectangle 51"/>
            <p:cNvSpPr>
              <a:spLocks noChangeArrowheads="1"/>
            </p:cNvSpPr>
            <p:nvPr userDrawn="1"/>
          </p:nvSpPr>
          <p:spPr bwMode="auto">
            <a:xfrm>
              <a:off x="3815" y="498"/>
              <a:ext cx="296" cy="180"/>
            </a:xfrm>
            <a:prstGeom prst="rect">
              <a:avLst/>
            </a:prstGeom>
            <a:solidFill>
              <a:srgbClr val="512C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6" name="Freeform 52"/>
            <p:cNvSpPr>
              <a:spLocks/>
            </p:cNvSpPr>
            <p:nvPr userDrawn="1"/>
          </p:nvSpPr>
          <p:spPr bwMode="auto">
            <a:xfrm>
              <a:off x="3959" y="149"/>
              <a:ext cx="275" cy="588"/>
            </a:xfrm>
            <a:custGeom>
              <a:avLst/>
              <a:gdLst>
                <a:gd name="T0" fmla="*/ 1 w 178"/>
                <a:gd name="T1" fmla="*/ 1 h 380"/>
                <a:gd name="T2" fmla="*/ 1 w 178"/>
                <a:gd name="T3" fmla="*/ 22 h 380"/>
                <a:gd name="T4" fmla="*/ 1 w 178"/>
                <a:gd name="T5" fmla="*/ 44 h 380"/>
                <a:gd name="T6" fmla="*/ 7 w 178"/>
                <a:gd name="T7" fmla="*/ 58 h 380"/>
                <a:gd name="T8" fmla="*/ 8 w 178"/>
                <a:gd name="T9" fmla="*/ 59 h 380"/>
                <a:gd name="T10" fmla="*/ 10 w 178"/>
                <a:gd name="T11" fmla="*/ 61 h 380"/>
                <a:gd name="T12" fmla="*/ 14 w 178"/>
                <a:gd name="T13" fmla="*/ 65 h 380"/>
                <a:gd name="T14" fmla="*/ 29 w 178"/>
                <a:gd name="T15" fmla="*/ 78 h 380"/>
                <a:gd name="T16" fmla="*/ 30 w 178"/>
                <a:gd name="T17" fmla="*/ 79 h 380"/>
                <a:gd name="T18" fmla="*/ 31 w 178"/>
                <a:gd name="T19" fmla="*/ 80 h 380"/>
                <a:gd name="T20" fmla="*/ 77 w 178"/>
                <a:gd name="T21" fmla="*/ 225 h 380"/>
                <a:gd name="T22" fmla="*/ 77 w 178"/>
                <a:gd name="T23" fmla="*/ 226 h 380"/>
                <a:gd name="T24" fmla="*/ 77 w 178"/>
                <a:gd name="T25" fmla="*/ 226 h 380"/>
                <a:gd name="T26" fmla="*/ 1 w 178"/>
                <a:gd name="T27" fmla="*/ 226 h 380"/>
                <a:gd name="T28" fmla="*/ 1 w 178"/>
                <a:gd name="T29" fmla="*/ 295 h 380"/>
                <a:gd name="T30" fmla="*/ 1 w 178"/>
                <a:gd name="T31" fmla="*/ 296 h 380"/>
                <a:gd name="T32" fmla="*/ 1 w 178"/>
                <a:gd name="T33" fmla="*/ 307 h 380"/>
                <a:gd name="T34" fmla="*/ 39 w 178"/>
                <a:gd name="T35" fmla="*/ 307 h 380"/>
                <a:gd name="T36" fmla="*/ 43 w 178"/>
                <a:gd name="T37" fmla="*/ 307 h 380"/>
                <a:gd name="T38" fmla="*/ 53 w 178"/>
                <a:gd name="T39" fmla="*/ 307 h 380"/>
                <a:gd name="T40" fmla="*/ 72 w 178"/>
                <a:gd name="T41" fmla="*/ 307 h 380"/>
                <a:gd name="T42" fmla="*/ 117 w 178"/>
                <a:gd name="T43" fmla="*/ 376 h 380"/>
                <a:gd name="T44" fmla="*/ 118 w 178"/>
                <a:gd name="T45" fmla="*/ 380 h 380"/>
                <a:gd name="T46" fmla="*/ 119 w 178"/>
                <a:gd name="T47" fmla="*/ 380 h 380"/>
                <a:gd name="T48" fmla="*/ 128 w 178"/>
                <a:gd name="T49" fmla="*/ 355 h 380"/>
                <a:gd name="T50" fmla="*/ 130 w 178"/>
                <a:gd name="T51" fmla="*/ 356 h 380"/>
                <a:gd name="T52" fmla="*/ 138 w 178"/>
                <a:gd name="T53" fmla="*/ 374 h 380"/>
                <a:gd name="T54" fmla="*/ 138 w 178"/>
                <a:gd name="T55" fmla="*/ 374 h 380"/>
                <a:gd name="T56" fmla="*/ 154 w 178"/>
                <a:gd name="T57" fmla="*/ 355 h 380"/>
                <a:gd name="T58" fmla="*/ 153 w 178"/>
                <a:gd name="T59" fmla="*/ 355 h 380"/>
                <a:gd name="T60" fmla="*/ 153 w 178"/>
                <a:gd name="T61" fmla="*/ 354 h 380"/>
                <a:gd name="T62" fmla="*/ 154 w 178"/>
                <a:gd name="T63" fmla="*/ 354 h 380"/>
                <a:gd name="T64" fmla="*/ 167 w 178"/>
                <a:gd name="T65" fmla="*/ 356 h 380"/>
                <a:gd name="T66" fmla="*/ 167 w 178"/>
                <a:gd name="T67" fmla="*/ 356 h 380"/>
                <a:gd name="T68" fmla="*/ 169 w 178"/>
                <a:gd name="T69" fmla="*/ 356 h 380"/>
                <a:gd name="T70" fmla="*/ 170 w 178"/>
                <a:gd name="T71" fmla="*/ 356 h 380"/>
                <a:gd name="T72" fmla="*/ 166 w 178"/>
                <a:gd name="T73" fmla="*/ 322 h 380"/>
                <a:gd name="T74" fmla="*/ 118 w 178"/>
                <a:gd name="T75" fmla="*/ 197 h 380"/>
                <a:gd name="T76" fmla="*/ 65 w 178"/>
                <a:gd name="T77" fmla="*/ 18 h 380"/>
                <a:gd name="T78" fmla="*/ 61 w 178"/>
                <a:gd name="T79" fmla="*/ 15 h 380"/>
                <a:gd name="T80" fmla="*/ 57 w 178"/>
                <a:gd name="T81" fmla="*/ 12 h 380"/>
                <a:gd name="T82" fmla="*/ 22 w 178"/>
                <a:gd name="T83" fmla="*/ 0 h 380"/>
                <a:gd name="T84" fmla="*/ 19 w 178"/>
                <a:gd name="T85" fmla="*/ 0 h 380"/>
                <a:gd name="T86" fmla="*/ 14 w 178"/>
                <a:gd name="T87" fmla="*/ 0 h 380"/>
                <a:gd name="T88" fmla="*/ 4 w 178"/>
                <a:gd name="T89" fmla="*/ 2 h 380"/>
                <a:gd name="T90" fmla="*/ 2 w 178"/>
                <a:gd name="T91" fmla="*/ 1 h 380"/>
                <a:gd name="T92" fmla="*/ 1 w 178"/>
                <a:gd name="T93" fmla="*/ 1 h 380"/>
                <a:gd name="T94" fmla="*/ 1 w 178"/>
                <a:gd name="T95" fmla="*/ 1 h 380"/>
                <a:gd name="T96" fmla="*/ 1 w 178"/>
                <a:gd name="T97" fmla="*/ 1 h 380"/>
                <a:gd name="T98" fmla="*/ 1 w 178"/>
                <a:gd name="T99" fmla="*/ 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380">
                  <a:moveTo>
                    <a:pt x="0" y="1"/>
                  </a:moveTo>
                  <a:cubicBezTo>
                    <a:pt x="0" y="1"/>
                    <a:pt x="1" y="1"/>
                    <a:pt x="1" y="1"/>
                  </a:cubicBezTo>
                  <a:cubicBezTo>
                    <a:pt x="1" y="1"/>
                    <a:pt x="1" y="1"/>
                    <a:pt x="1" y="1"/>
                  </a:cubicBezTo>
                  <a:cubicBezTo>
                    <a:pt x="1" y="22"/>
                    <a:pt x="1" y="22"/>
                    <a:pt x="1" y="22"/>
                  </a:cubicBezTo>
                  <a:cubicBezTo>
                    <a:pt x="1" y="44"/>
                    <a:pt x="1" y="44"/>
                    <a:pt x="1" y="44"/>
                  </a:cubicBezTo>
                  <a:cubicBezTo>
                    <a:pt x="1" y="44"/>
                    <a:pt x="1" y="44"/>
                    <a:pt x="1" y="44"/>
                  </a:cubicBezTo>
                  <a:cubicBezTo>
                    <a:pt x="1" y="49"/>
                    <a:pt x="1" y="49"/>
                    <a:pt x="1" y="49"/>
                  </a:cubicBezTo>
                  <a:cubicBezTo>
                    <a:pt x="1" y="50"/>
                    <a:pt x="2" y="53"/>
                    <a:pt x="7" y="58"/>
                  </a:cubicBezTo>
                  <a:cubicBezTo>
                    <a:pt x="7" y="58"/>
                    <a:pt x="7" y="58"/>
                    <a:pt x="7" y="58"/>
                  </a:cubicBezTo>
                  <a:cubicBezTo>
                    <a:pt x="8" y="59"/>
                    <a:pt x="8" y="59"/>
                    <a:pt x="8" y="59"/>
                  </a:cubicBezTo>
                  <a:cubicBezTo>
                    <a:pt x="9" y="60"/>
                    <a:pt x="9" y="60"/>
                    <a:pt x="9" y="61"/>
                  </a:cubicBezTo>
                  <a:cubicBezTo>
                    <a:pt x="9" y="61"/>
                    <a:pt x="10" y="61"/>
                    <a:pt x="10" y="61"/>
                  </a:cubicBezTo>
                  <a:cubicBezTo>
                    <a:pt x="11" y="62"/>
                    <a:pt x="12" y="63"/>
                    <a:pt x="13" y="64"/>
                  </a:cubicBezTo>
                  <a:cubicBezTo>
                    <a:pt x="13" y="64"/>
                    <a:pt x="13" y="65"/>
                    <a:pt x="14" y="65"/>
                  </a:cubicBezTo>
                  <a:cubicBezTo>
                    <a:pt x="14" y="65"/>
                    <a:pt x="14" y="65"/>
                    <a:pt x="14" y="65"/>
                  </a:cubicBezTo>
                  <a:cubicBezTo>
                    <a:pt x="18" y="69"/>
                    <a:pt x="23" y="73"/>
                    <a:pt x="29" y="78"/>
                  </a:cubicBezTo>
                  <a:cubicBezTo>
                    <a:pt x="29" y="79"/>
                    <a:pt x="29" y="79"/>
                    <a:pt x="29" y="79"/>
                  </a:cubicBezTo>
                  <a:cubicBezTo>
                    <a:pt x="29" y="79"/>
                    <a:pt x="30" y="79"/>
                    <a:pt x="30" y="79"/>
                  </a:cubicBezTo>
                  <a:cubicBezTo>
                    <a:pt x="30" y="79"/>
                    <a:pt x="31" y="80"/>
                    <a:pt x="31" y="80"/>
                  </a:cubicBezTo>
                  <a:cubicBezTo>
                    <a:pt x="31" y="80"/>
                    <a:pt x="31" y="80"/>
                    <a:pt x="31" y="80"/>
                  </a:cubicBezTo>
                  <a:cubicBezTo>
                    <a:pt x="35" y="83"/>
                    <a:pt x="39" y="86"/>
                    <a:pt x="43" y="90"/>
                  </a:cubicBezTo>
                  <a:cubicBezTo>
                    <a:pt x="72" y="113"/>
                    <a:pt x="79" y="163"/>
                    <a:pt x="77" y="225"/>
                  </a:cubicBezTo>
                  <a:cubicBezTo>
                    <a:pt x="77" y="225"/>
                    <a:pt x="77" y="225"/>
                    <a:pt x="77" y="226"/>
                  </a:cubicBezTo>
                  <a:cubicBezTo>
                    <a:pt x="77" y="226"/>
                    <a:pt x="77" y="226"/>
                    <a:pt x="77" y="226"/>
                  </a:cubicBezTo>
                  <a:cubicBezTo>
                    <a:pt x="77" y="226"/>
                    <a:pt x="77" y="226"/>
                    <a:pt x="77" y="226"/>
                  </a:cubicBezTo>
                  <a:cubicBezTo>
                    <a:pt x="77" y="226"/>
                    <a:pt x="77" y="226"/>
                    <a:pt x="77" y="226"/>
                  </a:cubicBezTo>
                  <a:cubicBezTo>
                    <a:pt x="76" y="226"/>
                    <a:pt x="76" y="226"/>
                    <a:pt x="76" y="226"/>
                  </a:cubicBezTo>
                  <a:cubicBezTo>
                    <a:pt x="1" y="226"/>
                    <a:pt x="1" y="226"/>
                    <a:pt x="1" y="226"/>
                  </a:cubicBezTo>
                  <a:cubicBezTo>
                    <a:pt x="1" y="232"/>
                    <a:pt x="1" y="232"/>
                    <a:pt x="1" y="232"/>
                  </a:cubicBezTo>
                  <a:cubicBezTo>
                    <a:pt x="1" y="295"/>
                    <a:pt x="1" y="295"/>
                    <a:pt x="1" y="295"/>
                  </a:cubicBezTo>
                  <a:cubicBezTo>
                    <a:pt x="1" y="296"/>
                    <a:pt x="1" y="296"/>
                    <a:pt x="1" y="296"/>
                  </a:cubicBezTo>
                  <a:cubicBezTo>
                    <a:pt x="1" y="296"/>
                    <a:pt x="1" y="296"/>
                    <a:pt x="1" y="296"/>
                  </a:cubicBezTo>
                  <a:cubicBezTo>
                    <a:pt x="1" y="306"/>
                    <a:pt x="1" y="306"/>
                    <a:pt x="1" y="306"/>
                  </a:cubicBezTo>
                  <a:cubicBezTo>
                    <a:pt x="1" y="307"/>
                    <a:pt x="1" y="307"/>
                    <a:pt x="1" y="307"/>
                  </a:cubicBezTo>
                  <a:cubicBezTo>
                    <a:pt x="39" y="307"/>
                    <a:pt x="39" y="307"/>
                    <a:pt x="39" y="307"/>
                  </a:cubicBezTo>
                  <a:cubicBezTo>
                    <a:pt x="39" y="307"/>
                    <a:pt x="39" y="307"/>
                    <a:pt x="39" y="307"/>
                  </a:cubicBezTo>
                  <a:cubicBezTo>
                    <a:pt x="43" y="307"/>
                    <a:pt x="43" y="307"/>
                    <a:pt x="43" y="307"/>
                  </a:cubicBezTo>
                  <a:cubicBezTo>
                    <a:pt x="43" y="307"/>
                    <a:pt x="43" y="307"/>
                    <a:pt x="43" y="307"/>
                  </a:cubicBezTo>
                  <a:cubicBezTo>
                    <a:pt x="45" y="307"/>
                    <a:pt x="45" y="307"/>
                    <a:pt x="45" y="307"/>
                  </a:cubicBezTo>
                  <a:cubicBezTo>
                    <a:pt x="53" y="307"/>
                    <a:pt x="53" y="307"/>
                    <a:pt x="53" y="307"/>
                  </a:cubicBezTo>
                  <a:cubicBezTo>
                    <a:pt x="71" y="307"/>
                    <a:pt x="71" y="307"/>
                    <a:pt x="71" y="307"/>
                  </a:cubicBezTo>
                  <a:cubicBezTo>
                    <a:pt x="72" y="307"/>
                    <a:pt x="72" y="307"/>
                    <a:pt x="72" y="307"/>
                  </a:cubicBezTo>
                  <a:cubicBezTo>
                    <a:pt x="73" y="321"/>
                    <a:pt x="80" y="333"/>
                    <a:pt x="88" y="342"/>
                  </a:cubicBezTo>
                  <a:cubicBezTo>
                    <a:pt x="101" y="358"/>
                    <a:pt x="116" y="369"/>
                    <a:pt x="117" y="376"/>
                  </a:cubicBezTo>
                  <a:cubicBezTo>
                    <a:pt x="117" y="378"/>
                    <a:pt x="118" y="379"/>
                    <a:pt x="118" y="380"/>
                  </a:cubicBezTo>
                  <a:cubicBezTo>
                    <a:pt x="118" y="380"/>
                    <a:pt x="118" y="380"/>
                    <a:pt x="118" y="380"/>
                  </a:cubicBezTo>
                  <a:cubicBezTo>
                    <a:pt x="118" y="380"/>
                    <a:pt x="118" y="380"/>
                    <a:pt x="118" y="380"/>
                  </a:cubicBezTo>
                  <a:cubicBezTo>
                    <a:pt x="118" y="380"/>
                    <a:pt x="119" y="380"/>
                    <a:pt x="119" y="380"/>
                  </a:cubicBezTo>
                  <a:cubicBezTo>
                    <a:pt x="121" y="380"/>
                    <a:pt x="125" y="359"/>
                    <a:pt x="125" y="359"/>
                  </a:cubicBezTo>
                  <a:cubicBezTo>
                    <a:pt x="125" y="357"/>
                    <a:pt x="126" y="355"/>
                    <a:pt x="128" y="355"/>
                  </a:cubicBezTo>
                  <a:cubicBezTo>
                    <a:pt x="128" y="355"/>
                    <a:pt x="128" y="355"/>
                    <a:pt x="128" y="355"/>
                  </a:cubicBezTo>
                  <a:cubicBezTo>
                    <a:pt x="128" y="355"/>
                    <a:pt x="129" y="355"/>
                    <a:pt x="130" y="356"/>
                  </a:cubicBezTo>
                  <a:cubicBezTo>
                    <a:pt x="130" y="356"/>
                    <a:pt x="130" y="356"/>
                    <a:pt x="130" y="356"/>
                  </a:cubicBezTo>
                  <a:cubicBezTo>
                    <a:pt x="132" y="357"/>
                    <a:pt x="135" y="362"/>
                    <a:pt x="138" y="374"/>
                  </a:cubicBezTo>
                  <a:cubicBezTo>
                    <a:pt x="138" y="374"/>
                    <a:pt x="138" y="374"/>
                    <a:pt x="138" y="374"/>
                  </a:cubicBezTo>
                  <a:cubicBezTo>
                    <a:pt x="138" y="374"/>
                    <a:pt x="138" y="374"/>
                    <a:pt x="138" y="374"/>
                  </a:cubicBezTo>
                  <a:cubicBezTo>
                    <a:pt x="138" y="374"/>
                    <a:pt x="138" y="374"/>
                    <a:pt x="138" y="374"/>
                  </a:cubicBezTo>
                  <a:cubicBezTo>
                    <a:pt x="138" y="374"/>
                    <a:pt x="160" y="361"/>
                    <a:pt x="154" y="355"/>
                  </a:cubicBezTo>
                  <a:cubicBezTo>
                    <a:pt x="153" y="355"/>
                    <a:pt x="153" y="355"/>
                    <a:pt x="153" y="355"/>
                  </a:cubicBezTo>
                  <a:cubicBezTo>
                    <a:pt x="153" y="355"/>
                    <a:pt x="153" y="355"/>
                    <a:pt x="153" y="355"/>
                  </a:cubicBezTo>
                  <a:cubicBezTo>
                    <a:pt x="153" y="355"/>
                    <a:pt x="153" y="355"/>
                    <a:pt x="153" y="355"/>
                  </a:cubicBezTo>
                  <a:cubicBezTo>
                    <a:pt x="152" y="354"/>
                    <a:pt x="153" y="354"/>
                    <a:pt x="153" y="354"/>
                  </a:cubicBezTo>
                  <a:cubicBezTo>
                    <a:pt x="153" y="354"/>
                    <a:pt x="153" y="354"/>
                    <a:pt x="153" y="354"/>
                  </a:cubicBezTo>
                  <a:cubicBezTo>
                    <a:pt x="153" y="354"/>
                    <a:pt x="153" y="354"/>
                    <a:pt x="154" y="354"/>
                  </a:cubicBezTo>
                  <a:cubicBezTo>
                    <a:pt x="156" y="354"/>
                    <a:pt x="162" y="356"/>
                    <a:pt x="167" y="356"/>
                  </a:cubicBezTo>
                  <a:cubicBezTo>
                    <a:pt x="167" y="356"/>
                    <a:pt x="167" y="356"/>
                    <a:pt x="167" y="356"/>
                  </a:cubicBezTo>
                  <a:cubicBezTo>
                    <a:pt x="167" y="356"/>
                    <a:pt x="167" y="356"/>
                    <a:pt x="167" y="356"/>
                  </a:cubicBezTo>
                  <a:cubicBezTo>
                    <a:pt x="167" y="356"/>
                    <a:pt x="167" y="356"/>
                    <a:pt x="167" y="356"/>
                  </a:cubicBezTo>
                  <a:cubicBezTo>
                    <a:pt x="168" y="356"/>
                    <a:pt x="168" y="356"/>
                    <a:pt x="168" y="356"/>
                  </a:cubicBezTo>
                  <a:cubicBezTo>
                    <a:pt x="168" y="356"/>
                    <a:pt x="169" y="356"/>
                    <a:pt x="169" y="356"/>
                  </a:cubicBezTo>
                  <a:cubicBezTo>
                    <a:pt x="169" y="356"/>
                    <a:pt x="169" y="356"/>
                    <a:pt x="169" y="356"/>
                  </a:cubicBezTo>
                  <a:cubicBezTo>
                    <a:pt x="170" y="356"/>
                    <a:pt x="170" y="356"/>
                    <a:pt x="170" y="356"/>
                  </a:cubicBezTo>
                  <a:cubicBezTo>
                    <a:pt x="175" y="356"/>
                    <a:pt x="178" y="355"/>
                    <a:pt x="177" y="351"/>
                  </a:cubicBezTo>
                  <a:cubicBezTo>
                    <a:pt x="175" y="341"/>
                    <a:pt x="171" y="331"/>
                    <a:pt x="166" y="322"/>
                  </a:cubicBezTo>
                  <a:cubicBezTo>
                    <a:pt x="151" y="295"/>
                    <a:pt x="125" y="269"/>
                    <a:pt x="119" y="223"/>
                  </a:cubicBezTo>
                  <a:cubicBezTo>
                    <a:pt x="118" y="215"/>
                    <a:pt x="118" y="207"/>
                    <a:pt x="118" y="197"/>
                  </a:cubicBezTo>
                  <a:cubicBezTo>
                    <a:pt x="121" y="92"/>
                    <a:pt x="95" y="42"/>
                    <a:pt x="66" y="19"/>
                  </a:cubicBezTo>
                  <a:cubicBezTo>
                    <a:pt x="66" y="19"/>
                    <a:pt x="65" y="18"/>
                    <a:pt x="65" y="18"/>
                  </a:cubicBezTo>
                  <a:cubicBezTo>
                    <a:pt x="64" y="17"/>
                    <a:pt x="64" y="17"/>
                    <a:pt x="63" y="16"/>
                  </a:cubicBezTo>
                  <a:cubicBezTo>
                    <a:pt x="62" y="16"/>
                    <a:pt x="62" y="15"/>
                    <a:pt x="61" y="15"/>
                  </a:cubicBezTo>
                  <a:cubicBezTo>
                    <a:pt x="60" y="14"/>
                    <a:pt x="60" y="14"/>
                    <a:pt x="59" y="13"/>
                  </a:cubicBezTo>
                  <a:cubicBezTo>
                    <a:pt x="58" y="13"/>
                    <a:pt x="58" y="12"/>
                    <a:pt x="57" y="12"/>
                  </a:cubicBezTo>
                  <a:cubicBezTo>
                    <a:pt x="44" y="4"/>
                    <a:pt x="32" y="1"/>
                    <a:pt x="23" y="0"/>
                  </a:cubicBezTo>
                  <a:cubicBezTo>
                    <a:pt x="23" y="0"/>
                    <a:pt x="22" y="0"/>
                    <a:pt x="22" y="0"/>
                  </a:cubicBezTo>
                  <a:cubicBezTo>
                    <a:pt x="21" y="0"/>
                    <a:pt x="20" y="0"/>
                    <a:pt x="20" y="0"/>
                  </a:cubicBezTo>
                  <a:cubicBezTo>
                    <a:pt x="19" y="0"/>
                    <a:pt x="19" y="0"/>
                    <a:pt x="19" y="0"/>
                  </a:cubicBezTo>
                  <a:cubicBezTo>
                    <a:pt x="18" y="0"/>
                    <a:pt x="16" y="0"/>
                    <a:pt x="15" y="0"/>
                  </a:cubicBezTo>
                  <a:cubicBezTo>
                    <a:pt x="14" y="0"/>
                    <a:pt x="14" y="0"/>
                    <a:pt x="14" y="0"/>
                  </a:cubicBezTo>
                  <a:cubicBezTo>
                    <a:pt x="11" y="0"/>
                    <a:pt x="9" y="0"/>
                    <a:pt x="7" y="1"/>
                  </a:cubicBezTo>
                  <a:cubicBezTo>
                    <a:pt x="6" y="1"/>
                    <a:pt x="5" y="2"/>
                    <a:pt x="4" y="2"/>
                  </a:cubicBezTo>
                  <a:cubicBezTo>
                    <a:pt x="4" y="2"/>
                    <a:pt x="4" y="2"/>
                    <a:pt x="4" y="2"/>
                  </a:cubicBezTo>
                  <a:cubicBezTo>
                    <a:pt x="3" y="2"/>
                    <a:pt x="2" y="1"/>
                    <a:pt x="2"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lnTo>
                    <a:pt x="0" y="1"/>
                  </a:lnTo>
                  <a:close/>
                </a:path>
              </a:pathLst>
            </a:custGeom>
            <a:solidFill>
              <a:srgbClr val="4724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7" name="Rectangle 53"/>
            <p:cNvSpPr>
              <a:spLocks noChangeArrowheads="1"/>
            </p:cNvSpPr>
            <p:nvPr userDrawn="1"/>
          </p:nvSpPr>
          <p:spPr bwMode="auto">
            <a:xfrm>
              <a:off x="3886" y="508"/>
              <a:ext cx="140" cy="331"/>
            </a:xfrm>
            <a:prstGeom prst="rect">
              <a:avLst/>
            </a:prstGeom>
            <a:solidFill>
              <a:srgbClr val="F7BE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8" name="Freeform 54"/>
            <p:cNvSpPr>
              <a:spLocks/>
            </p:cNvSpPr>
            <p:nvPr userDrawn="1"/>
          </p:nvSpPr>
          <p:spPr bwMode="auto">
            <a:xfrm>
              <a:off x="3687" y="138"/>
              <a:ext cx="549" cy="614"/>
            </a:xfrm>
            <a:custGeom>
              <a:avLst/>
              <a:gdLst>
                <a:gd name="T0" fmla="*/ 329 w 355"/>
                <a:gd name="T1" fmla="*/ 362 h 397"/>
                <a:gd name="T2" fmla="*/ 313 w 355"/>
                <a:gd name="T3" fmla="*/ 381 h 397"/>
                <a:gd name="T4" fmla="*/ 301 w 355"/>
                <a:gd name="T5" fmla="*/ 366 h 397"/>
                <a:gd name="T6" fmla="*/ 293 w 355"/>
                <a:gd name="T7" fmla="*/ 383 h 397"/>
                <a:gd name="T8" fmla="*/ 247 w 355"/>
                <a:gd name="T9" fmla="*/ 301 h 397"/>
                <a:gd name="T10" fmla="*/ 219 w 355"/>
                <a:gd name="T11" fmla="*/ 97 h 397"/>
                <a:gd name="T12" fmla="*/ 176 w 355"/>
                <a:gd name="T13" fmla="*/ 56 h 397"/>
                <a:gd name="T14" fmla="*/ 79 w 355"/>
                <a:gd name="T15" fmla="*/ 148 h 397"/>
                <a:gd name="T16" fmla="*/ 108 w 355"/>
                <a:gd name="T17" fmla="*/ 254 h 397"/>
                <a:gd name="T18" fmla="*/ 117 w 355"/>
                <a:gd name="T19" fmla="*/ 339 h 397"/>
                <a:gd name="T20" fmla="*/ 104 w 355"/>
                <a:gd name="T21" fmla="*/ 389 h 397"/>
                <a:gd name="T22" fmla="*/ 43 w 355"/>
                <a:gd name="T23" fmla="*/ 393 h 397"/>
                <a:gd name="T24" fmla="*/ 0 w 355"/>
                <a:gd name="T25" fmla="*/ 384 h 397"/>
                <a:gd name="T26" fmla="*/ 0 w 355"/>
                <a:gd name="T27" fmla="*/ 360 h 397"/>
                <a:gd name="T28" fmla="*/ 47 w 355"/>
                <a:gd name="T29" fmla="*/ 197 h 397"/>
                <a:gd name="T30" fmla="*/ 176 w 355"/>
                <a:gd name="T31" fmla="*/ 8 h 397"/>
                <a:gd name="T32" fmla="*/ 183 w 355"/>
                <a:gd name="T33" fmla="*/ 8 h 397"/>
                <a:gd name="T34" fmla="*/ 293 w 355"/>
                <a:gd name="T35" fmla="*/ 204 h 397"/>
                <a:gd name="T36" fmla="*/ 353 w 355"/>
                <a:gd name="T37" fmla="*/ 358 h 397"/>
                <a:gd name="T38" fmla="*/ 329 w 355"/>
                <a:gd name="T39" fmla="*/ 36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397">
                  <a:moveTo>
                    <a:pt x="329" y="362"/>
                  </a:moveTo>
                  <a:cubicBezTo>
                    <a:pt x="336" y="368"/>
                    <a:pt x="313" y="381"/>
                    <a:pt x="313" y="381"/>
                  </a:cubicBezTo>
                  <a:cubicBezTo>
                    <a:pt x="308" y="357"/>
                    <a:pt x="301" y="361"/>
                    <a:pt x="301" y="366"/>
                  </a:cubicBezTo>
                  <a:cubicBezTo>
                    <a:pt x="301" y="366"/>
                    <a:pt x="295" y="397"/>
                    <a:pt x="293" y="383"/>
                  </a:cubicBezTo>
                  <a:cubicBezTo>
                    <a:pt x="290" y="370"/>
                    <a:pt x="242" y="345"/>
                    <a:pt x="247" y="301"/>
                  </a:cubicBezTo>
                  <a:cubicBezTo>
                    <a:pt x="257" y="209"/>
                    <a:pt x="258" y="127"/>
                    <a:pt x="219" y="97"/>
                  </a:cubicBezTo>
                  <a:cubicBezTo>
                    <a:pt x="180" y="66"/>
                    <a:pt x="176" y="56"/>
                    <a:pt x="176" y="56"/>
                  </a:cubicBezTo>
                  <a:cubicBezTo>
                    <a:pt x="176" y="56"/>
                    <a:pt x="81" y="89"/>
                    <a:pt x="79" y="148"/>
                  </a:cubicBezTo>
                  <a:cubicBezTo>
                    <a:pt x="108" y="254"/>
                    <a:pt x="108" y="254"/>
                    <a:pt x="108" y="254"/>
                  </a:cubicBezTo>
                  <a:cubicBezTo>
                    <a:pt x="117" y="261"/>
                    <a:pt x="118" y="329"/>
                    <a:pt x="117" y="339"/>
                  </a:cubicBezTo>
                  <a:cubicBezTo>
                    <a:pt x="116" y="348"/>
                    <a:pt x="111" y="388"/>
                    <a:pt x="104" y="389"/>
                  </a:cubicBezTo>
                  <a:cubicBezTo>
                    <a:pt x="97" y="391"/>
                    <a:pt x="49" y="394"/>
                    <a:pt x="43" y="393"/>
                  </a:cubicBezTo>
                  <a:cubicBezTo>
                    <a:pt x="38" y="393"/>
                    <a:pt x="0" y="384"/>
                    <a:pt x="0" y="384"/>
                  </a:cubicBezTo>
                  <a:cubicBezTo>
                    <a:pt x="0" y="360"/>
                    <a:pt x="0" y="360"/>
                    <a:pt x="0" y="360"/>
                  </a:cubicBezTo>
                  <a:cubicBezTo>
                    <a:pt x="58" y="338"/>
                    <a:pt x="47" y="197"/>
                    <a:pt x="47" y="197"/>
                  </a:cubicBezTo>
                  <a:cubicBezTo>
                    <a:pt x="59" y="1"/>
                    <a:pt x="167" y="0"/>
                    <a:pt x="176" y="8"/>
                  </a:cubicBezTo>
                  <a:cubicBezTo>
                    <a:pt x="177" y="8"/>
                    <a:pt x="179" y="9"/>
                    <a:pt x="183" y="8"/>
                  </a:cubicBezTo>
                  <a:cubicBezTo>
                    <a:pt x="195" y="3"/>
                    <a:pt x="300" y="3"/>
                    <a:pt x="293" y="204"/>
                  </a:cubicBezTo>
                  <a:cubicBezTo>
                    <a:pt x="291" y="285"/>
                    <a:pt x="345" y="311"/>
                    <a:pt x="353" y="358"/>
                  </a:cubicBezTo>
                  <a:cubicBezTo>
                    <a:pt x="355" y="370"/>
                    <a:pt x="322" y="356"/>
                    <a:pt x="329" y="362"/>
                  </a:cubicBezTo>
                  <a:close/>
                </a:path>
              </a:pathLst>
            </a:custGeom>
            <a:solidFill>
              <a:srgbClr val="512C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9" name="Freeform 55"/>
            <p:cNvSpPr>
              <a:spLocks/>
            </p:cNvSpPr>
            <p:nvPr userDrawn="1"/>
          </p:nvSpPr>
          <p:spPr bwMode="auto">
            <a:xfrm>
              <a:off x="3886" y="566"/>
              <a:ext cx="140" cy="58"/>
            </a:xfrm>
            <a:custGeom>
              <a:avLst/>
              <a:gdLst>
                <a:gd name="T0" fmla="*/ 90 w 90"/>
                <a:gd name="T1" fmla="*/ 0 h 37"/>
                <a:gd name="T2" fmla="*/ 90 w 90"/>
                <a:gd name="T3" fmla="*/ 12 h 37"/>
                <a:gd name="T4" fmla="*/ 42 w 90"/>
                <a:gd name="T5" fmla="*/ 37 h 37"/>
                <a:gd name="T6" fmla="*/ 0 w 90"/>
                <a:gd name="T7" fmla="*/ 16 h 37"/>
                <a:gd name="T8" fmla="*/ 0 w 90"/>
                <a:gd name="T9" fmla="*/ 5 h 37"/>
                <a:gd name="T10" fmla="*/ 42 w 90"/>
                <a:gd name="T11" fmla="*/ 25 h 37"/>
                <a:gd name="T12" fmla="*/ 90 w 90"/>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90" h="37">
                  <a:moveTo>
                    <a:pt x="90" y="0"/>
                  </a:moveTo>
                  <a:cubicBezTo>
                    <a:pt x="90" y="12"/>
                    <a:pt x="90" y="12"/>
                    <a:pt x="90" y="12"/>
                  </a:cubicBezTo>
                  <a:cubicBezTo>
                    <a:pt x="73" y="28"/>
                    <a:pt x="54" y="37"/>
                    <a:pt x="42" y="37"/>
                  </a:cubicBezTo>
                  <a:cubicBezTo>
                    <a:pt x="32" y="37"/>
                    <a:pt x="16" y="30"/>
                    <a:pt x="0" y="16"/>
                  </a:cubicBezTo>
                  <a:cubicBezTo>
                    <a:pt x="0" y="5"/>
                    <a:pt x="0" y="5"/>
                    <a:pt x="0" y="5"/>
                  </a:cubicBezTo>
                  <a:cubicBezTo>
                    <a:pt x="16" y="18"/>
                    <a:pt x="32" y="25"/>
                    <a:pt x="42" y="25"/>
                  </a:cubicBezTo>
                  <a:cubicBezTo>
                    <a:pt x="54" y="25"/>
                    <a:pt x="73" y="16"/>
                    <a:pt x="90" y="0"/>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0" name="Freeform 56"/>
            <p:cNvSpPr>
              <a:spLocks/>
            </p:cNvSpPr>
            <p:nvPr userDrawn="1"/>
          </p:nvSpPr>
          <p:spPr bwMode="auto">
            <a:xfrm>
              <a:off x="3807" y="215"/>
              <a:ext cx="274" cy="393"/>
            </a:xfrm>
            <a:custGeom>
              <a:avLst/>
              <a:gdLst>
                <a:gd name="T0" fmla="*/ 175 w 177"/>
                <a:gd name="T1" fmla="*/ 183 h 254"/>
                <a:gd name="T2" fmla="*/ 93 w 177"/>
                <a:gd name="T3" fmla="*/ 254 h 254"/>
                <a:gd name="T4" fmla="*/ 35 w 177"/>
                <a:gd name="T5" fmla="*/ 218 h 254"/>
                <a:gd name="T6" fmla="*/ 0 w 177"/>
                <a:gd name="T7" fmla="*/ 128 h 254"/>
                <a:gd name="T8" fmla="*/ 2 w 177"/>
                <a:gd name="T9" fmla="*/ 99 h 254"/>
                <a:gd name="T10" fmla="*/ 5 w 177"/>
                <a:gd name="T11" fmla="*/ 80 h 254"/>
                <a:gd name="T12" fmla="*/ 98 w 177"/>
                <a:gd name="T13" fmla="*/ 0 h 254"/>
                <a:gd name="T14" fmla="*/ 141 w 177"/>
                <a:gd name="T15" fmla="*/ 47 h 254"/>
                <a:gd name="T16" fmla="*/ 175 w 177"/>
                <a:gd name="T17" fmla="*/ 1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54">
                  <a:moveTo>
                    <a:pt x="175" y="183"/>
                  </a:moveTo>
                  <a:cubicBezTo>
                    <a:pt x="154" y="227"/>
                    <a:pt x="114" y="254"/>
                    <a:pt x="93" y="254"/>
                  </a:cubicBezTo>
                  <a:cubicBezTo>
                    <a:pt x="79" y="254"/>
                    <a:pt x="55" y="241"/>
                    <a:pt x="35" y="218"/>
                  </a:cubicBezTo>
                  <a:cubicBezTo>
                    <a:pt x="16" y="196"/>
                    <a:pt x="0" y="165"/>
                    <a:pt x="0" y="128"/>
                  </a:cubicBezTo>
                  <a:cubicBezTo>
                    <a:pt x="0" y="118"/>
                    <a:pt x="0" y="108"/>
                    <a:pt x="2" y="99"/>
                  </a:cubicBezTo>
                  <a:cubicBezTo>
                    <a:pt x="2" y="93"/>
                    <a:pt x="4" y="86"/>
                    <a:pt x="5" y="80"/>
                  </a:cubicBezTo>
                  <a:cubicBezTo>
                    <a:pt x="22" y="31"/>
                    <a:pt x="98" y="0"/>
                    <a:pt x="98" y="0"/>
                  </a:cubicBezTo>
                  <a:cubicBezTo>
                    <a:pt x="98" y="0"/>
                    <a:pt x="102" y="16"/>
                    <a:pt x="141" y="47"/>
                  </a:cubicBezTo>
                  <a:cubicBezTo>
                    <a:pt x="170" y="70"/>
                    <a:pt x="177" y="121"/>
                    <a:pt x="175" y="183"/>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1" name="Freeform 57"/>
            <p:cNvSpPr>
              <a:spLocks/>
            </p:cNvSpPr>
            <p:nvPr userDrawn="1"/>
          </p:nvSpPr>
          <p:spPr bwMode="auto">
            <a:xfrm>
              <a:off x="3815" y="183"/>
              <a:ext cx="282" cy="315"/>
            </a:xfrm>
            <a:custGeom>
              <a:avLst/>
              <a:gdLst>
                <a:gd name="T0" fmla="*/ 170 w 182"/>
                <a:gd name="T1" fmla="*/ 204 h 204"/>
                <a:gd name="T2" fmla="*/ 136 w 182"/>
                <a:gd name="T3" fmla="*/ 68 h 204"/>
                <a:gd name="T4" fmla="*/ 93 w 182"/>
                <a:gd name="T5" fmla="*/ 27 h 204"/>
                <a:gd name="T6" fmla="*/ 0 w 182"/>
                <a:gd name="T7" fmla="*/ 101 h 204"/>
                <a:gd name="T8" fmla="*/ 88 w 182"/>
                <a:gd name="T9" fmla="*/ 0 h 204"/>
                <a:gd name="T10" fmla="*/ 91 w 182"/>
                <a:gd name="T11" fmla="*/ 0 h 204"/>
                <a:gd name="T12" fmla="*/ 92 w 182"/>
                <a:gd name="T13" fmla="*/ 0 h 204"/>
                <a:gd name="T14" fmla="*/ 182 w 182"/>
                <a:gd name="T15" fmla="*/ 149 h 204"/>
                <a:gd name="T16" fmla="*/ 170 w 182"/>
                <a:gd name="T1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04">
                  <a:moveTo>
                    <a:pt x="170" y="204"/>
                  </a:moveTo>
                  <a:cubicBezTo>
                    <a:pt x="172" y="142"/>
                    <a:pt x="165" y="91"/>
                    <a:pt x="136" y="68"/>
                  </a:cubicBezTo>
                  <a:cubicBezTo>
                    <a:pt x="97" y="37"/>
                    <a:pt x="93" y="27"/>
                    <a:pt x="93" y="27"/>
                  </a:cubicBezTo>
                  <a:cubicBezTo>
                    <a:pt x="93" y="27"/>
                    <a:pt x="17" y="52"/>
                    <a:pt x="0" y="101"/>
                  </a:cubicBezTo>
                  <a:cubicBezTo>
                    <a:pt x="13" y="45"/>
                    <a:pt x="47" y="0"/>
                    <a:pt x="88" y="0"/>
                  </a:cubicBezTo>
                  <a:cubicBezTo>
                    <a:pt x="89" y="0"/>
                    <a:pt x="90" y="0"/>
                    <a:pt x="91" y="0"/>
                  </a:cubicBezTo>
                  <a:cubicBezTo>
                    <a:pt x="91" y="0"/>
                    <a:pt x="91" y="0"/>
                    <a:pt x="92" y="0"/>
                  </a:cubicBezTo>
                  <a:cubicBezTo>
                    <a:pt x="142" y="3"/>
                    <a:pt x="182" y="74"/>
                    <a:pt x="182" y="149"/>
                  </a:cubicBezTo>
                  <a:cubicBezTo>
                    <a:pt x="182" y="169"/>
                    <a:pt x="177" y="188"/>
                    <a:pt x="170" y="204"/>
                  </a:cubicBezTo>
                  <a:close/>
                </a:path>
              </a:pathLst>
            </a:custGeom>
            <a:solidFill>
              <a:srgbClr val="FCD0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2" name="Freeform 58"/>
            <p:cNvSpPr>
              <a:spLocks/>
            </p:cNvSpPr>
            <p:nvPr userDrawn="1"/>
          </p:nvSpPr>
          <p:spPr bwMode="auto">
            <a:xfrm>
              <a:off x="3951" y="215"/>
              <a:ext cx="130" cy="393"/>
            </a:xfrm>
            <a:custGeom>
              <a:avLst/>
              <a:gdLst>
                <a:gd name="T0" fmla="*/ 82 w 84"/>
                <a:gd name="T1" fmla="*/ 183 h 254"/>
                <a:gd name="T2" fmla="*/ 0 w 84"/>
                <a:gd name="T3" fmla="*/ 254 h 254"/>
                <a:gd name="T4" fmla="*/ 0 w 84"/>
                <a:gd name="T5" fmla="*/ 3 h 254"/>
                <a:gd name="T6" fmla="*/ 5 w 84"/>
                <a:gd name="T7" fmla="*/ 0 h 254"/>
                <a:gd name="T8" fmla="*/ 48 w 84"/>
                <a:gd name="T9" fmla="*/ 47 h 254"/>
                <a:gd name="T10" fmla="*/ 82 w 84"/>
                <a:gd name="T11" fmla="*/ 183 h 254"/>
              </a:gdLst>
              <a:ahLst/>
              <a:cxnLst>
                <a:cxn ang="0">
                  <a:pos x="T0" y="T1"/>
                </a:cxn>
                <a:cxn ang="0">
                  <a:pos x="T2" y="T3"/>
                </a:cxn>
                <a:cxn ang="0">
                  <a:pos x="T4" y="T5"/>
                </a:cxn>
                <a:cxn ang="0">
                  <a:pos x="T6" y="T7"/>
                </a:cxn>
                <a:cxn ang="0">
                  <a:pos x="T8" y="T9"/>
                </a:cxn>
                <a:cxn ang="0">
                  <a:pos x="T10" y="T11"/>
                </a:cxn>
              </a:cxnLst>
              <a:rect l="0" t="0" r="r" b="b"/>
              <a:pathLst>
                <a:path w="84" h="254">
                  <a:moveTo>
                    <a:pt x="82" y="183"/>
                  </a:moveTo>
                  <a:cubicBezTo>
                    <a:pt x="61" y="227"/>
                    <a:pt x="21" y="254"/>
                    <a:pt x="0" y="254"/>
                  </a:cubicBezTo>
                  <a:cubicBezTo>
                    <a:pt x="0" y="3"/>
                    <a:pt x="0" y="3"/>
                    <a:pt x="0" y="3"/>
                  </a:cubicBezTo>
                  <a:cubicBezTo>
                    <a:pt x="3" y="1"/>
                    <a:pt x="5" y="0"/>
                    <a:pt x="5" y="0"/>
                  </a:cubicBezTo>
                  <a:cubicBezTo>
                    <a:pt x="5" y="0"/>
                    <a:pt x="9" y="16"/>
                    <a:pt x="48" y="47"/>
                  </a:cubicBezTo>
                  <a:cubicBezTo>
                    <a:pt x="77" y="70"/>
                    <a:pt x="84" y="121"/>
                    <a:pt x="82" y="183"/>
                  </a:cubicBez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3" name="Freeform 59"/>
            <p:cNvSpPr>
              <a:spLocks/>
            </p:cNvSpPr>
            <p:nvPr userDrawn="1"/>
          </p:nvSpPr>
          <p:spPr bwMode="auto">
            <a:xfrm>
              <a:off x="3687" y="138"/>
              <a:ext cx="549" cy="614"/>
            </a:xfrm>
            <a:custGeom>
              <a:avLst/>
              <a:gdLst>
                <a:gd name="T0" fmla="*/ 329 w 355"/>
                <a:gd name="T1" fmla="*/ 362 h 397"/>
                <a:gd name="T2" fmla="*/ 313 w 355"/>
                <a:gd name="T3" fmla="*/ 381 h 397"/>
                <a:gd name="T4" fmla="*/ 301 w 355"/>
                <a:gd name="T5" fmla="*/ 366 h 397"/>
                <a:gd name="T6" fmla="*/ 293 w 355"/>
                <a:gd name="T7" fmla="*/ 383 h 397"/>
                <a:gd name="T8" fmla="*/ 247 w 355"/>
                <a:gd name="T9" fmla="*/ 301 h 397"/>
                <a:gd name="T10" fmla="*/ 253 w 355"/>
                <a:gd name="T11" fmla="*/ 233 h 397"/>
                <a:gd name="T12" fmla="*/ 219 w 355"/>
                <a:gd name="T13" fmla="*/ 97 h 397"/>
                <a:gd name="T14" fmla="*/ 176 w 355"/>
                <a:gd name="T15" fmla="*/ 56 h 397"/>
                <a:gd name="T16" fmla="*/ 81 w 355"/>
                <a:gd name="T17" fmla="*/ 143 h 397"/>
                <a:gd name="T18" fmla="*/ 79 w 355"/>
                <a:gd name="T19" fmla="*/ 148 h 397"/>
                <a:gd name="T20" fmla="*/ 80 w 355"/>
                <a:gd name="T21" fmla="*/ 149 h 397"/>
                <a:gd name="T22" fmla="*/ 78 w 355"/>
                <a:gd name="T23" fmla="*/ 178 h 397"/>
                <a:gd name="T24" fmla="*/ 113 w 355"/>
                <a:gd name="T25" fmla="*/ 268 h 397"/>
                <a:gd name="T26" fmla="*/ 117 w 355"/>
                <a:gd name="T27" fmla="*/ 339 h 397"/>
                <a:gd name="T28" fmla="*/ 104 w 355"/>
                <a:gd name="T29" fmla="*/ 389 h 397"/>
                <a:gd name="T30" fmla="*/ 43 w 355"/>
                <a:gd name="T31" fmla="*/ 393 h 397"/>
                <a:gd name="T32" fmla="*/ 0 w 355"/>
                <a:gd name="T33" fmla="*/ 384 h 397"/>
                <a:gd name="T34" fmla="*/ 0 w 355"/>
                <a:gd name="T35" fmla="*/ 360 h 397"/>
                <a:gd name="T36" fmla="*/ 47 w 355"/>
                <a:gd name="T37" fmla="*/ 197 h 397"/>
                <a:gd name="T38" fmla="*/ 176 w 355"/>
                <a:gd name="T39" fmla="*/ 7 h 397"/>
                <a:gd name="T40" fmla="*/ 176 w 355"/>
                <a:gd name="T41" fmla="*/ 8 h 397"/>
                <a:gd name="T42" fmla="*/ 183 w 355"/>
                <a:gd name="T43" fmla="*/ 8 h 397"/>
                <a:gd name="T44" fmla="*/ 293 w 355"/>
                <a:gd name="T45" fmla="*/ 204 h 397"/>
                <a:gd name="T46" fmla="*/ 353 w 355"/>
                <a:gd name="T47" fmla="*/ 358 h 397"/>
                <a:gd name="T48" fmla="*/ 329 w 355"/>
                <a:gd name="T49" fmla="*/ 36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5" h="397">
                  <a:moveTo>
                    <a:pt x="329" y="362"/>
                  </a:moveTo>
                  <a:cubicBezTo>
                    <a:pt x="336" y="368"/>
                    <a:pt x="313" y="381"/>
                    <a:pt x="313" y="381"/>
                  </a:cubicBezTo>
                  <a:cubicBezTo>
                    <a:pt x="308" y="357"/>
                    <a:pt x="301" y="361"/>
                    <a:pt x="301" y="366"/>
                  </a:cubicBezTo>
                  <a:cubicBezTo>
                    <a:pt x="301" y="366"/>
                    <a:pt x="295" y="397"/>
                    <a:pt x="293" y="383"/>
                  </a:cubicBezTo>
                  <a:cubicBezTo>
                    <a:pt x="290" y="370"/>
                    <a:pt x="242" y="345"/>
                    <a:pt x="247" y="301"/>
                  </a:cubicBezTo>
                  <a:cubicBezTo>
                    <a:pt x="250" y="277"/>
                    <a:pt x="252" y="254"/>
                    <a:pt x="253" y="233"/>
                  </a:cubicBezTo>
                  <a:cubicBezTo>
                    <a:pt x="255" y="171"/>
                    <a:pt x="248" y="120"/>
                    <a:pt x="219" y="97"/>
                  </a:cubicBezTo>
                  <a:cubicBezTo>
                    <a:pt x="180" y="66"/>
                    <a:pt x="176" y="56"/>
                    <a:pt x="176" y="56"/>
                  </a:cubicBezTo>
                  <a:cubicBezTo>
                    <a:pt x="176" y="56"/>
                    <a:pt x="98" y="94"/>
                    <a:pt x="81" y="143"/>
                  </a:cubicBezTo>
                  <a:cubicBezTo>
                    <a:pt x="79" y="149"/>
                    <a:pt x="80" y="142"/>
                    <a:pt x="79" y="148"/>
                  </a:cubicBezTo>
                  <a:cubicBezTo>
                    <a:pt x="80" y="149"/>
                    <a:pt x="80" y="149"/>
                    <a:pt x="80" y="149"/>
                  </a:cubicBezTo>
                  <a:cubicBezTo>
                    <a:pt x="78" y="158"/>
                    <a:pt x="78" y="168"/>
                    <a:pt x="78" y="178"/>
                  </a:cubicBezTo>
                  <a:cubicBezTo>
                    <a:pt x="78" y="215"/>
                    <a:pt x="94" y="246"/>
                    <a:pt x="113" y="268"/>
                  </a:cubicBezTo>
                  <a:cubicBezTo>
                    <a:pt x="118" y="291"/>
                    <a:pt x="118" y="332"/>
                    <a:pt x="117" y="339"/>
                  </a:cubicBezTo>
                  <a:cubicBezTo>
                    <a:pt x="116" y="348"/>
                    <a:pt x="111" y="388"/>
                    <a:pt x="104" y="389"/>
                  </a:cubicBezTo>
                  <a:cubicBezTo>
                    <a:pt x="97" y="391"/>
                    <a:pt x="49" y="394"/>
                    <a:pt x="43" y="393"/>
                  </a:cubicBezTo>
                  <a:cubicBezTo>
                    <a:pt x="38" y="393"/>
                    <a:pt x="0" y="384"/>
                    <a:pt x="0" y="384"/>
                  </a:cubicBezTo>
                  <a:cubicBezTo>
                    <a:pt x="0" y="360"/>
                    <a:pt x="0" y="360"/>
                    <a:pt x="0" y="360"/>
                  </a:cubicBezTo>
                  <a:cubicBezTo>
                    <a:pt x="58" y="338"/>
                    <a:pt x="47" y="197"/>
                    <a:pt x="47" y="197"/>
                  </a:cubicBezTo>
                  <a:cubicBezTo>
                    <a:pt x="59" y="5"/>
                    <a:pt x="162" y="0"/>
                    <a:pt x="176" y="7"/>
                  </a:cubicBezTo>
                  <a:cubicBezTo>
                    <a:pt x="176" y="7"/>
                    <a:pt x="176" y="7"/>
                    <a:pt x="176" y="8"/>
                  </a:cubicBezTo>
                  <a:cubicBezTo>
                    <a:pt x="177" y="8"/>
                    <a:pt x="179" y="9"/>
                    <a:pt x="183" y="8"/>
                  </a:cubicBezTo>
                  <a:cubicBezTo>
                    <a:pt x="195" y="3"/>
                    <a:pt x="300" y="3"/>
                    <a:pt x="293" y="204"/>
                  </a:cubicBezTo>
                  <a:cubicBezTo>
                    <a:pt x="291" y="285"/>
                    <a:pt x="345" y="311"/>
                    <a:pt x="353" y="358"/>
                  </a:cubicBezTo>
                  <a:cubicBezTo>
                    <a:pt x="355" y="370"/>
                    <a:pt x="322" y="356"/>
                    <a:pt x="329" y="362"/>
                  </a:cubicBezTo>
                  <a:close/>
                </a:path>
              </a:pathLst>
            </a:custGeom>
            <a:solidFill>
              <a:srgbClr val="512C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4" name="Freeform 60"/>
            <p:cNvSpPr>
              <a:spLocks/>
            </p:cNvSpPr>
            <p:nvPr userDrawn="1"/>
          </p:nvSpPr>
          <p:spPr bwMode="auto">
            <a:xfrm>
              <a:off x="3787" y="353"/>
              <a:ext cx="48" cy="76"/>
            </a:xfrm>
            <a:custGeom>
              <a:avLst/>
              <a:gdLst>
                <a:gd name="T0" fmla="*/ 27 w 31"/>
                <a:gd name="T1" fmla="*/ 21 h 49"/>
                <a:gd name="T2" fmla="*/ 20 w 31"/>
                <a:gd name="T3" fmla="*/ 47 h 49"/>
                <a:gd name="T4" fmla="*/ 3 w 31"/>
                <a:gd name="T5" fmla="*/ 28 h 49"/>
                <a:gd name="T6" fmla="*/ 8 w 31"/>
                <a:gd name="T7" fmla="*/ 3 h 49"/>
                <a:gd name="T8" fmla="*/ 27 w 31"/>
                <a:gd name="T9" fmla="*/ 21 h 49"/>
              </a:gdLst>
              <a:ahLst/>
              <a:cxnLst>
                <a:cxn ang="0">
                  <a:pos x="T0" y="T1"/>
                </a:cxn>
                <a:cxn ang="0">
                  <a:pos x="T2" y="T3"/>
                </a:cxn>
                <a:cxn ang="0">
                  <a:pos x="T4" y="T5"/>
                </a:cxn>
                <a:cxn ang="0">
                  <a:pos x="T6" y="T7"/>
                </a:cxn>
                <a:cxn ang="0">
                  <a:pos x="T8" y="T9"/>
                </a:cxn>
              </a:cxnLst>
              <a:rect l="0" t="0" r="r" b="b"/>
              <a:pathLst>
                <a:path w="31" h="49">
                  <a:moveTo>
                    <a:pt x="27" y="21"/>
                  </a:moveTo>
                  <a:cubicBezTo>
                    <a:pt x="31" y="33"/>
                    <a:pt x="27" y="45"/>
                    <a:pt x="20" y="47"/>
                  </a:cubicBezTo>
                  <a:cubicBezTo>
                    <a:pt x="12" y="49"/>
                    <a:pt x="6" y="41"/>
                    <a:pt x="3" y="28"/>
                  </a:cubicBezTo>
                  <a:cubicBezTo>
                    <a:pt x="0" y="16"/>
                    <a:pt x="0" y="5"/>
                    <a:pt x="8" y="3"/>
                  </a:cubicBezTo>
                  <a:cubicBezTo>
                    <a:pt x="15" y="0"/>
                    <a:pt x="24" y="9"/>
                    <a:pt x="27" y="21"/>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5" name="Freeform 61"/>
            <p:cNvSpPr>
              <a:spLocks noEditPoints="1"/>
            </p:cNvSpPr>
            <p:nvPr userDrawn="1"/>
          </p:nvSpPr>
          <p:spPr bwMode="auto">
            <a:xfrm>
              <a:off x="3537" y="569"/>
              <a:ext cx="1055" cy="1541"/>
            </a:xfrm>
            <a:custGeom>
              <a:avLst/>
              <a:gdLst>
                <a:gd name="T0" fmla="*/ 594 w 682"/>
                <a:gd name="T1" fmla="*/ 238 h 996"/>
                <a:gd name="T2" fmla="*/ 467 w 682"/>
                <a:gd name="T3" fmla="*/ 52 h 996"/>
                <a:gd name="T4" fmla="*/ 439 w 682"/>
                <a:gd name="T5" fmla="*/ 50 h 996"/>
                <a:gd name="T6" fmla="*/ 405 w 682"/>
                <a:gd name="T7" fmla="*/ 46 h 996"/>
                <a:gd name="T8" fmla="*/ 351 w 682"/>
                <a:gd name="T9" fmla="*/ 2 h 996"/>
                <a:gd name="T10" fmla="*/ 346 w 682"/>
                <a:gd name="T11" fmla="*/ 0 h 996"/>
                <a:gd name="T12" fmla="*/ 339 w 682"/>
                <a:gd name="T13" fmla="*/ 4 h 996"/>
                <a:gd name="T14" fmla="*/ 318 w 682"/>
                <a:gd name="T15" fmla="*/ 35 h 996"/>
                <a:gd name="T16" fmla="*/ 316 w 682"/>
                <a:gd name="T17" fmla="*/ 38 h 996"/>
                <a:gd name="T18" fmla="*/ 261 w 682"/>
                <a:gd name="T19" fmla="*/ 174 h 996"/>
                <a:gd name="T20" fmla="*/ 257 w 682"/>
                <a:gd name="T21" fmla="*/ 179 h 996"/>
                <a:gd name="T22" fmla="*/ 251 w 682"/>
                <a:gd name="T23" fmla="*/ 174 h 996"/>
                <a:gd name="T24" fmla="*/ 223 w 682"/>
                <a:gd name="T25" fmla="*/ 70 h 996"/>
                <a:gd name="T26" fmla="*/ 214 w 682"/>
                <a:gd name="T27" fmla="*/ 20 h 996"/>
                <a:gd name="T28" fmla="*/ 206 w 682"/>
                <a:gd name="T29" fmla="*/ 16 h 996"/>
                <a:gd name="T30" fmla="*/ 205 w 682"/>
                <a:gd name="T31" fmla="*/ 16 h 996"/>
                <a:gd name="T32" fmla="*/ 180 w 682"/>
                <a:gd name="T33" fmla="*/ 37 h 996"/>
                <a:gd name="T34" fmla="*/ 94 w 682"/>
                <a:gd name="T35" fmla="*/ 60 h 996"/>
                <a:gd name="T36" fmla="*/ 1 w 682"/>
                <a:gd name="T37" fmla="*/ 380 h 996"/>
                <a:gd name="T38" fmla="*/ 50 w 682"/>
                <a:gd name="T39" fmla="*/ 682 h 996"/>
                <a:gd name="T40" fmla="*/ 71 w 682"/>
                <a:gd name="T41" fmla="*/ 718 h 996"/>
                <a:gd name="T42" fmla="*/ 98 w 682"/>
                <a:gd name="T43" fmla="*/ 993 h 996"/>
                <a:gd name="T44" fmla="*/ 244 w 682"/>
                <a:gd name="T45" fmla="*/ 743 h 996"/>
                <a:gd name="T46" fmla="*/ 401 w 682"/>
                <a:gd name="T47" fmla="*/ 993 h 996"/>
                <a:gd name="T48" fmla="*/ 444 w 682"/>
                <a:gd name="T49" fmla="*/ 534 h 996"/>
                <a:gd name="T50" fmla="*/ 503 w 682"/>
                <a:gd name="T51" fmla="*/ 588 h 996"/>
                <a:gd name="T52" fmla="*/ 650 w 682"/>
                <a:gd name="T53" fmla="*/ 405 h 996"/>
                <a:gd name="T54" fmla="*/ 550 w 682"/>
                <a:gd name="T55" fmla="*/ 388 h 996"/>
                <a:gd name="T56" fmla="*/ 451 w 682"/>
                <a:gd name="T57" fmla="*/ 523 h 996"/>
                <a:gd name="T58" fmla="*/ 441 w 682"/>
                <a:gd name="T59" fmla="*/ 515 h 996"/>
                <a:gd name="T60" fmla="*/ 421 w 682"/>
                <a:gd name="T61" fmla="*/ 379 h 996"/>
                <a:gd name="T62" fmla="*/ 553 w 682"/>
                <a:gd name="T63" fmla="*/ 341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2" h="996">
                  <a:moveTo>
                    <a:pt x="650" y="325"/>
                  </a:moveTo>
                  <a:cubicBezTo>
                    <a:pt x="645" y="313"/>
                    <a:pt x="618" y="270"/>
                    <a:pt x="594" y="238"/>
                  </a:cubicBezTo>
                  <a:cubicBezTo>
                    <a:pt x="571" y="206"/>
                    <a:pt x="492" y="74"/>
                    <a:pt x="486" y="64"/>
                  </a:cubicBezTo>
                  <a:cubicBezTo>
                    <a:pt x="479" y="55"/>
                    <a:pt x="469" y="52"/>
                    <a:pt x="467" y="52"/>
                  </a:cubicBezTo>
                  <a:cubicBezTo>
                    <a:pt x="466" y="52"/>
                    <a:pt x="453" y="51"/>
                    <a:pt x="439" y="50"/>
                  </a:cubicBezTo>
                  <a:cubicBezTo>
                    <a:pt x="439" y="50"/>
                    <a:pt x="439" y="50"/>
                    <a:pt x="439" y="50"/>
                  </a:cubicBezTo>
                  <a:cubicBezTo>
                    <a:pt x="439" y="50"/>
                    <a:pt x="439" y="50"/>
                    <a:pt x="439" y="50"/>
                  </a:cubicBezTo>
                  <a:cubicBezTo>
                    <a:pt x="426" y="49"/>
                    <a:pt x="412" y="48"/>
                    <a:pt x="405" y="46"/>
                  </a:cubicBezTo>
                  <a:cubicBezTo>
                    <a:pt x="397" y="45"/>
                    <a:pt x="383" y="33"/>
                    <a:pt x="371" y="22"/>
                  </a:cubicBezTo>
                  <a:cubicBezTo>
                    <a:pt x="361" y="13"/>
                    <a:pt x="353" y="5"/>
                    <a:pt x="351" y="2"/>
                  </a:cubicBezTo>
                  <a:cubicBezTo>
                    <a:pt x="350" y="1"/>
                    <a:pt x="348" y="0"/>
                    <a:pt x="346" y="0"/>
                  </a:cubicBezTo>
                  <a:cubicBezTo>
                    <a:pt x="346" y="0"/>
                    <a:pt x="346" y="0"/>
                    <a:pt x="346" y="0"/>
                  </a:cubicBezTo>
                  <a:cubicBezTo>
                    <a:pt x="345" y="0"/>
                    <a:pt x="344" y="1"/>
                    <a:pt x="342" y="1"/>
                  </a:cubicBezTo>
                  <a:cubicBezTo>
                    <a:pt x="341" y="2"/>
                    <a:pt x="340" y="3"/>
                    <a:pt x="339" y="4"/>
                  </a:cubicBezTo>
                  <a:cubicBezTo>
                    <a:pt x="335" y="10"/>
                    <a:pt x="329" y="21"/>
                    <a:pt x="324" y="25"/>
                  </a:cubicBezTo>
                  <a:cubicBezTo>
                    <a:pt x="322" y="27"/>
                    <a:pt x="320" y="31"/>
                    <a:pt x="318" y="35"/>
                  </a:cubicBezTo>
                  <a:cubicBezTo>
                    <a:pt x="317" y="35"/>
                    <a:pt x="317" y="35"/>
                    <a:pt x="317" y="36"/>
                  </a:cubicBezTo>
                  <a:cubicBezTo>
                    <a:pt x="317" y="36"/>
                    <a:pt x="317" y="37"/>
                    <a:pt x="316" y="38"/>
                  </a:cubicBezTo>
                  <a:cubicBezTo>
                    <a:pt x="312" y="46"/>
                    <a:pt x="307" y="58"/>
                    <a:pt x="302" y="70"/>
                  </a:cubicBezTo>
                  <a:cubicBezTo>
                    <a:pt x="286" y="109"/>
                    <a:pt x="269" y="158"/>
                    <a:pt x="261" y="174"/>
                  </a:cubicBezTo>
                  <a:cubicBezTo>
                    <a:pt x="260" y="176"/>
                    <a:pt x="259" y="177"/>
                    <a:pt x="259" y="177"/>
                  </a:cubicBezTo>
                  <a:cubicBezTo>
                    <a:pt x="258" y="179"/>
                    <a:pt x="257" y="179"/>
                    <a:pt x="257" y="179"/>
                  </a:cubicBezTo>
                  <a:cubicBezTo>
                    <a:pt x="255" y="179"/>
                    <a:pt x="253" y="177"/>
                    <a:pt x="251" y="174"/>
                  </a:cubicBezTo>
                  <a:cubicBezTo>
                    <a:pt x="251" y="174"/>
                    <a:pt x="251" y="174"/>
                    <a:pt x="251" y="174"/>
                  </a:cubicBezTo>
                  <a:cubicBezTo>
                    <a:pt x="242" y="160"/>
                    <a:pt x="233" y="119"/>
                    <a:pt x="226" y="83"/>
                  </a:cubicBezTo>
                  <a:cubicBezTo>
                    <a:pt x="225" y="79"/>
                    <a:pt x="224" y="75"/>
                    <a:pt x="223" y="70"/>
                  </a:cubicBezTo>
                  <a:cubicBezTo>
                    <a:pt x="218" y="43"/>
                    <a:pt x="214" y="21"/>
                    <a:pt x="214" y="20"/>
                  </a:cubicBezTo>
                  <a:cubicBezTo>
                    <a:pt x="214" y="20"/>
                    <a:pt x="214" y="20"/>
                    <a:pt x="214" y="20"/>
                  </a:cubicBezTo>
                  <a:cubicBezTo>
                    <a:pt x="214" y="20"/>
                    <a:pt x="214" y="20"/>
                    <a:pt x="214" y="20"/>
                  </a:cubicBezTo>
                  <a:cubicBezTo>
                    <a:pt x="211" y="15"/>
                    <a:pt x="208" y="15"/>
                    <a:pt x="206" y="16"/>
                  </a:cubicBezTo>
                  <a:cubicBezTo>
                    <a:pt x="205" y="16"/>
                    <a:pt x="205" y="16"/>
                    <a:pt x="205" y="16"/>
                  </a:cubicBezTo>
                  <a:cubicBezTo>
                    <a:pt x="205" y="16"/>
                    <a:pt x="205" y="16"/>
                    <a:pt x="205" y="16"/>
                  </a:cubicBezTo>
                  <a:cubicBezTo>
                    <a:pt x="202" y="18"/>
                    <a:pt x="201" y="20"/>
                    <a:pt x="201" y="20"/>
                  </a:cubicBezTo>
                  <a:cubicBezTo>
                    <a:pt x="201" y="20"/>
                    <a:pt x="194" y="28"/>
                    <a:pt x="180" y="37"/>
                  </a:cubicBezTo>
                  <a:cubicBezTo>
                    <a:pt x="167" y="45"/>
                    <a:pt x="148" y="53"/>
                    <a:pt x="123" y="58"/>
                  </a:cubicBezTo>
                  <a:cubicBezTo>
                    <a:pt x="114" y="59"/>
                    <a:pt x="105" y="60"/>
                    <a:pt x="94" y="60"/>
                  </a:cubicBezTo>
                  <a:cubicBezTo>
                    <a:pt x="80" y="61"/>
                    <a:pt x="54" y="54"/>
                    <a:pt x="35" y="171"/>
                  </a:cubicBezTo>
                  <a:cubicBezTo>
                    <a:pt x="35" y="171"/>
                    <a:pt x="0" y="300"/>
                    <a:pt x="1" y="380"/>
                  </a:cubicBezTo>
                  <a:cubicBezTo>
                    <a:pt x="3" y="460"/>
                    <a:pt x="8" y="512"/>
                    <a:pt x="23" y="579"/>
                  </a:cubicBezTo>
                  <a:cubicBezTo>
                    <a:pt x="34" y="625"/>
                    <a:pt x="44" y="661"/>
                    <a:pt x="50" y="682"/>
                  </a:cubicBezTo>
                  <a:cubicBezTo>
                    <a:pt x="53" y="693"/>
                    <a:pt x="56" y="699"/>
                    <a:pt x="57" y="702"/>
                  </a:cubicBezTo>
                  <a:cubicBezTo>
                    <a:pt x="59" y="707"/>
                    <a:pt x="64" y="714"/>
                    <a:pt x="71" y="718"/>
                  </a:cubicBezTo>
                  <a:cubicBezTo>
                    <a:pt x="71" y="718"/>
                    <a:pt x="65" y="858"/>
                    <a:pt x="77" y="919"/>
                  </a:cubicBezTo>
                  <a:cubicBezTo>
                    <a:pt x="90" y="980"/>
                    <a:pt x="98" y="993"/>
                    <a:pt x="98" y="993"/>
                  </a:cubicBezTo>
                  <a:cubicBezTo>
                    <a:pt x="98" y="993"/>
                    <a:pt x="135" y="994"/>
                    <a:pt x="183" y="995"/>
                  </a:cubicBezTo>
                  <a:cubicBezTo>
                    <a:pt x="202" y="831"/>
                    <a:pt x="244" y="743"/>
                    <a:pt x="244" y="743"/>
                  </a:cubicBezTo>
                  <a:cubicBezTo>
                    <a:pt x="255" y="803"/>
                    <a:pt x="264" y="909"/>
                    <a:pt x="270" y="995"/>
                  </a:cubicBezTo>
                  <a:cubicBezTo>
                    <a:pt x="329" y="996"/>
                    <a:pt x="384" y="995"/>
                    <a:pt x="401" y="993"/>
                  </a:cubicBezTo>
                  <a:cubicBezTo>
                    <a:pt x="416" y="991"/>
                    <a:pt x="440" y="700"/>
                    <a:pt x="435" y="609"/>
                  </a:cubicBezTo>
                  <a:cubicBezTo>
                    <a:pt x="434" y="599"/>
                    <a:pt x="447" y="556"/>
                    <a:pt x="444" y="534"/>
                  </a:cubicBezTo>
                  <a:cubicBezTo>
                    <a:pt x="444" y="534"/>
                    <a:pt x="484" y="572"/>
                    <a:pt x="498" y="585"/>
                  </a:cubicBezTo>
                  <a:cubicBezTo>
                    <a:pt x="500" y="586"/>
                    <a:pt x="501" y="587"/>
                    <a:pt x="503" y="588"/>
                  </a:cubicBezTo>
                  <a:cubicBezTo>
                    <a:pt x="514" y="595"/>
                    <a:pt x="519" y="589"/>
                    <a:pt x="537" y="577"/>
                  </a:cubicBezTo>
                  <a:cubicBezTo>
                    <a:pt x="556" y="562"/>
                    <a:pt x="619" y="457"/>
                    <a:pt x="650" y="405"/>
                  </a:cubicBezTo>
                  <a:cubicBezTo>
                    <a:pt x="682" y="353"/>
                    <a:pt x="656" y="337"/>
                    <a:pt x="650" y="325"/>
                  </a:cubicBezTo>
                  <a:close/>
                  <a:moveTo>
                    <a:pt x="550" y="388"/>
                  </a:moveTo>
                  <a:cubicBezTo>
                    <a:pt x="539" y="400"/>
                    <a:pt x="504" y="453"/>
                    <a:pt x="492" y="466"/>
                  </a:cubicBezTo>
                  <a:cubicBezTo>
                    <a:pt x="484" y="475"/>
                    <a:pt x="463" y="506"/>
                    <a:pt x="451" y="523"/>
                  </a:cubicBezTo>
                  <a:cubicBezTo>
                    <a:pt x="447" y="529"/>
                    <a:pt x="444" y="534"/>
                    <a:pt x="444" y="534"/>
                  </a:cubicBezTo>
                  <a:cubicBezTo>
                    <a:pt x="444" y="528"/>
                    <a:pt x="443" y="522"/>
                    <a:pt x="441" y="515"/>
                  </a:cubicBezTo>
                  <a:cubicBezTo>
                    <a:pt x="440" y="509"/>
                    <a:pt x="438" y="502"/>
                    <a:pt x="436" y="495"/>
                  </a:cubicBezTo>
                  <a:cubicBezTo>
                    <a:pt x="421" y="444"/>
                    <a:pt x="415" y="422"/>
                    <a:pt x="421" y="379"/>
                  </a:cubicBezTo>
                  <a:cubicBezTo>
                    <a:pt x="428" y="336"/>
                    <a:pt x="467" y="274"/>
                    <a:pt x="472" y="271"/>
                  </a:cubicBezTo>
                  <a:cubicBezTo>
                    <a:pt x="477" y="268"/>
                    <a:pt x="546" y="317"/>
                    <a:pt x="553" y="341"/>
                  </a:cubicBezTo>
                  <a:cubicBezTo>
                    <a:pt x="560" y="364"/>
                    <a:pt x="562" y="376"/>
                    <a:pt x="550" y="388"/>
                  </a:cubicBezTo>
                  <a:close/>
                </a:path>
              </a:pathLst>
            </a:cu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6" name="Freeform 62"/>
            <p:cNvSpPr>
              <a:spLocks/>
            </p:cNvSpPr>
            <p:nvPr userDrawn="1"/>
          </p:nvSpPr>
          <p:spPr bwMode="auto">
            <a:xfrm>
              <a:off x="3959" y="144"/>
              <a:ext cx="275" cy="593"/>
            </a:xfrm>
            <a:custGeom>
              <a:avLst/>
              <a:gdLst>
                <a:gd name="T0" fmla="*/ 0 w 178"/>
                <a:gd name="T1" fmla="*/ 46 h 383"/>
                <a:gd name="T2" fmla="*/ 0 w 178"/>
                <a:gd name="T3" fmla="*/ 52 h 383"/>
                <a:gd name="T4" fmla="*/ 0 w 178"/>
                <a:gd name="T5" fmla="*/ 52 h 383"/>
                <a:gd name="T6" fmla="*/ 0 w 178"/>
                <a:gd name="T7" fmla="*/ 53 h 383"/>
                <a:gd name="T8" fmla="*/ 7 w 178"/>
                <a:gd name="T9" fmla="*/ 61 h 383"/>
                <a:gd name="T10" fmla="*/ 10 w 178"/>
                <a:gd name="T11" fmla="*/ 64 h 383"/>
                <a:gd name="T12" fmla="*/ 11 w 178"/>
                <a:gd name="T13" fmla="*/ 66 h 383"/>
                <a:gd name="T14" fmla="*/ 14 w 178"/>
                <a:gd name="T15" fmla="*/ 68 h 383"/>
                <a:gd name="T16" fmla="*/ 26 w 178"/>
                <a:gd name="T17" fmla="*/ 79 h 383"/>
                <a:gd name="T18" fmla="*/ 31 w 178"/>
                <a:gd name="T19" fmla="*/ 83 h 383"/>
                <a:gd name="T20" fmla="*/ 41 w 178"/>
                <a:gd name="T21" fmla="*/ 91 h 383"/>
                <a:gd name="T22" fmla="*/ 42 w 178"/>
                <a:gd name="T23" fmla="*/ 92 h 383"/>
                <a:gd name="T24" fmla="*/ 43 w 178"/>
                <a:gd name="T25" fmla="*/ 93 h 383"/>
                <a:gd name="T26" fmla="*/ 77 w 178"/>
                <a:gd name="T27" fmla="*/ 228 h 383"/>
                <a:gd name="T28" fmla="*/ 76 w 178"/>
                <a:gd name="T29" fmla="*/ 229 h 383"/>
                <a:gd name="T30" fmla="*/ 43 w 178"/>
                <a:gd name="T31" fmla="*/ 275 h 383"/>
                <a:gd name="T32" fmla="*/ 43 w 178"/>
                <a:gd name="T33" fmla="*/ 301 h 383"/>
                <a:gd name="T34" fmla="*/ 43 w 178"/>
                <a:gd name="T35" fmla="*/ 310 h 383"/>
                <a:gd name="T36" fmla="*/ 44 w 178"/>
                <a:gd name="T37" fmla="*/ 311 h 383"/>
                <a:gd name="T38" fmla="*/ 64 w 178"/>
                <a:gd name="T39" fmla="*/ 325 h 383"/>
                <a:gd name="T40" fmla="*/ 116 w 178"/>
                <a:gd name="T41" fmla="*/ 378 h 383"/>
                <a:gd name="T42" fmla="*/ 117 w 178"/>
                <a:gd name="T43" fmla="*/ 380 h 383"/>
                <a:gd name="T44" fmla="*/ 118 w 178"/>
                <a:gd name="T45" fmla="*/ 383 h 383"/>
                <a:gd name="T46" fmla="*/ 130 w 178"/>
                <a:gd name="T47" fmla="*/ 359 h 383"/>
                <a:gd name="T48" fmla="*/ 135 w 178"/>
                <a:gd name="T49" fmla="*/ 370 h 383"/>
                <a:gd name="T50" fmla="*/ 136 w 178"/>
                <a:gd name="T51" fmla="*/ 371 h 383"/>
                <a:gd name="T52" fmla="*/ 136 w 178"/>
                <a:gd name="T53" fmla="*/ 372 h 383"/>
                <a:gd name="T54" fmla="*/ 136 w 178"/>
                <a:gd name="T55" fmla="*/ 372 h 383"/>
                <a:gd name="T56" fmla="*/ 136 w 178"/>
                <a:gd name="T57" fmla="*/ 373 h 383"/>
                <a:gd name="T58" fmla="*/ 137 w 178"/>
                <a:gd name="T59" fmla="*/ 377 h 383"/>
                <a:gd name="T60" fmla="*/ 154 w 178"/>
                <a:gd name="T61" fmla="*/ 360 h 383"/>
                <a:gd name="T62" fmla="*/ 153 w 178"/>
                <a:gd name="T63" fmla="*/ 358 h 383"/>
                <a:gd name="T64" fmla="*/ 176 w 178"/>
                <a:gd name="T65" fmla="*/ 350 h 383"/>
                <a:gd name="T66" fmla="*/ 175 w 178"/>
                <a:gd name="T67" fmla="*/ 346 h 383"/>
                <a:gd name="T68" fmla="*/ 174 w 178"/>
                <a:gd name="T69" fmla="*/ 342 h 383"/>
                <a:gd name="T70" fmla="*/ 166 w 178"/>
                <a:gd name="T71" fmla="*/ 325 h 383"/>
                <a:gd name="T72" fmla="*/ 120 w 178"/>
                <a:gd name="T73" fmla="*/ 233 h 383"/>
                <a:gd name="T74" fmla="*/ 119 w 178"/>
                <a:gd name="T75" fmla="*/ 229 h 383"/>
                <a:gd name="T76" fmla="*/ 118 w 178"/>
                <a:gd name="T77" fmla="*/ 223 h 383"/>
                <a:gd name="T78" fmla="*/ 114 w 178"/>
                <a:gd name="T79" fmla="*/ 123 h 383"/>
                <a:gd name="T80" fmla="*/ 111 w 178"/>
                <a:gd name="T81" fmla="*/ 106 h 383"/>
                <a:gd name="T82" fmla="*/ 110 w 178"/>
                <a:gd name="T83" fmla="*/ 101 h 383"/>
                <a:gd name="T84" fmla="*/ 108 w 178"/>
                <a:gd name="T85" fmla="*/ 96 h 383"/>
                <a:gd name="T86" fmla="*/ 65 w 178"/>
                <a:gd name="T87" fmla="*/ 21 h 383"/>
                <a:gd name="T88" fmla="*/ 7 w 178"/>
                <a:gd name="T89" fmla="*/ 4 h 383"/>
                <a:gd name="T90" fmla="*/ 1 w 178"/>
                <a:gd name="T91" fmla="*/ 4 h 383"/>
                <a:gd name="T92" fmla="*/ 0 w 178"/>
                <a:gd name="T93" fmla="*/ 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383">
                  <a:moveTo>
                    <a:pt x="0" y="3"/>
                  </a:moveTo>
                  <a:cubicBezTo>
                    <a:pt x="0" y="25"/>
                    <a:pt x="0" y="25"/>
                    <a:pt x="0" y="25"/>
                  </a:cubicBezTo>
                  <a:cubicBezTo>
                    <a:pt x="0" y="46"/>
                    <a:pt x="0" y="46"/>
                    <a:pt x="0" y="46"/>
                  </a:cubicBezTo>
                  <a:cubicBezTo>
                    <a:pt x="0" y="46"/>
                    <a:pt x="0" y="46"/>
                    <a:pt x="0" y="46"/>
                  </a:cubicBezTo>
                  <a:cubicBezTo>
                    <a:pt x="0" y="52"/>
                    <a:pt x="0" y="52"/>
                    <a:pt x="0" y="52"/>
                  </a:cubicBezTo>
                  <a:cubicBezTo>
                    <a:pt x="0" y="52"/>
                    <a:pt x="0" y="52"/>
                    <a:pt x="0" y="52"/>
                  </a:cubicBezTo>
                  <a:cubicBezTo>
                    <a:pt x="0" y="52"/>
                    <a:pt x="0" y="52"/>
                    <a:pt x="0" y="52"/>
                  </a:cubicBezTo>
                  <a:cubicBezTo>
                    <a:pt x="0" y="52"/>
                    <a:pt x="0" y="52"/>
                    <a:pt x="0" y="52"/>
                  </a:cubicBezTo>
                  <a:cubicBezTo>
                    <a:pt x="0" y="52"/>
                    <a:pt x="0" y="52"/>
                    <a:pt x="0" y="52"/>
                  </a:cubicBezTo>
                  <a:cubicBezTo>
                    <a:pt x="0" y="52"/>
                    <a:pt x="0" y="52"/>
                    <a:pt x="0" y="52"/>
                  </a:cubicBezTo>
                  <a:cubicBezTo>
                    <a:pt x="0" y="52"/>
                    <a:pt x="0" y="52"/>
                    <a:pt x="0" y="53"/>
                  </a:cubicBezTo>
                  <a:cubicBezTo>
                    <a:pt x="0" y="53"/>
                    <a:pt x="0" y="53"/>
                    <a:pt x="0" y="53"/>
                  </a:cubicBezTo>
                  <a:cubicBezTo>
                    <a:pt x="1" y="55"/>
                    <a:pt x="1" y="55"/>
                    <a:pt x="6" y="60"/>
                  </a:cubicBezTo>
                  <a:cubicBezTo>
                    <a:pt x="6" y="60"/>
                    <a:pt x="6" y="60"/>
                    <a:pt x="6" y="60"/>
                  </a:cubicBezTo>
                  <a:cubicBezTo>
                    <a:pt x="7" y="61"/>
                    <a:pt x="7" y="61"/>
                    <a:pt x="7" y="61"/>
                  </a:cubicBezTo>
                  <a:cubicBezTo>
                    <a:pt x="7" y="61"/>
                    <a:pt x="7" y="61"/>
                    <a:pt x="7" y="61"/>
                  </a:cubicBezTo>
                  <a:cubicBezTo>
                    <a:pt x="8" y="62"/>
                    <a:pt x="9" y="63"/>
                    <a:pt x="9" y="64"/>
                  </a:cubicBezTo>
                  <a:cubicBezTo>
                    <a:pt x="9" y="64"/>
                    <a:pt x="10" y="64"/>
                    <a:pt x="10" y="64"/>
                  </a:cubicBezTo>
                  <a:cubicBezTo>
                    <a:pt x="10" y="64"/>
                    <a:pt x="10" y="65"/>
                    <a:pt x="11" y="65"/>
                  </a:cubicBezTo>
                  <a:cubicBezTo>
                    <a:pt x="11" y="65"/>
                    <a:pt x="11" y="65"/>
                    <a:pt x="11" y="65"/>
                  </a:cubicBezTo>
                  <a:cubicBezTo>
                    <a:pt x="11" y="66"/>
                    <a:pt x="11" y="66"/>
                    <a:pt x="11" y="66"/>
                  </a:cubicBezTo>
                  <a:cubicBezTo>
                    <a:pt x="11" y="66"/>
                    <a:pt x="11" y="66"/>
                    <a:pt x="12" y="66"/>
                  </a:cubicBezTo>
                  <a:cubicBezTo>
                    <a:pt x="12" y="66"/>
                    <a:pt x="12" y="66"/>
                    <a:pt x="12" y="66"/>
                  </a:cubicBezTo>
                  <a:cubicBezTo>
                    <a:pt x="12" y="67"/>
                    <a:pt x="13" y="67"/>
                    <a:pt x="14" y="68"/>
                  </a:cubicBezTo>
                  <a:cubicBezTo>
                    <a:pt x="14" y="68"/>
                    <a:pt x="14" y="68"/>
                    <a:pt x="14" y="68"/>
                  </a:cubicBezTo>
                  <a:cubicBezTo>
                    <a:pt x="17" y="71"/>
                    <a:pt x="21" y="75"/>
                    <a:pt x="26" y="79"/>
                  </a:cubicBezTo>
                  <a:cubicBezTo>
                    <a:pt x="26" y="79"/>
                    <a:pt x="26" y="79"/>
                    <a:pt x="26" y="79"/>
                  </a:cubicBezTo>
                  <a:cubicBezTo>
                    <a:pt x="27" y="79"/>
                    <a:pt x="27" y="79"/>
                    <a:pt x="27" y="80"/>
                  </a:cubicBezTo>
                  <a:cubicBezTo>
                    <a:pt x="27" y="80"/>
                    <a:pt x="27" y="80"/>
                    <a:pt x="27" y="80"/>
                  </a:cubicBezTo>
                  <a:cubicBezTo>
                    <a:pt x="29" y="81"/>
                    <a:pt x="30" y="82"/>
                    <a:pt x="31" y="83"/>
                  </a:cubicBezTo>
                  <a:cubicBezTo>
                    <a:pt x="31" y="83"/>
                    <a:pt x="31" y="83"/>
                    <a:pt x="31" y="83"/>
                  </a:cubicBezTo>
                  <a:cubicBezTo>
                    <a:pt x="34" y="85"/>
                    <a:pt x="36" y="88"/>
                    <a:pt x="38" y="89"/>
                  </a:cubicBezTo>
                  <a:cubicBezTo>
                    <a:pt x="39" y="90"/>
                    <a:pt x="40" y="91"/>
                    <a:pt x="41" y="91"/>
                  </a:cubicBezTo>
                  <a:cubicBezTo>
                    <a:pt x="41" y="91"/>
                    <a:pt x="41" y="91"/>
                    <a:pt x="41" y="91"/>
                  </a:cubicBezTo>
                  <a:cubicBezTo>
                    <a:pt x="41" y="92"/>
                    <a:pt x="41" y="92"/>
                    <a:pt x="41" y="92"/>
                  </a:cubicBezTo>
                  <a:cubicBezTo>
                    <a:pt x="41" y="92"/>
                    <a:pt x="41" y="92"/>
                    <a:pt x="42" y="92"/>
                  </a:cubicBezTo>
                  <a:cubicBezTo>
                    <a:pt x="42" y="92"/>
                    <a:pt x="42" y="92"/>
                    <a:pt x="43" y="93"/>
                  </a:cubicBezTo>
                  <a:cubicBezTo>
                    <a:pt x="43" y="93"/>
                    <a:pt x="43" y="93"/>
                    <a:pt x="43" y="93"/>
                  </a:cubicBezTo>
                  <a:cubicBezTo>
                    <a:pt x="43" y="93"/>
                    <a:pt x="43" y="93"/>
                    <a:pt x="43" y="93"/>
                  </a:cubicBezTo>
                  <a:cubicBezTo>
                    <a:pt x="44" y="94"/>
                    <a:pt x="44" y="94"/>
                    <a:pt x="45" y="95"/>
                  </a:cubicBezTo>
                  <a:cubicBezTo>
                    <a:pt x="45" y="95"/>
                    <a:pt x="45" y="95"/>
                    <a:pt x="45" y="95"/>
                  </a:cubicBezTo>
                  <a:cubicBezTo>
                    <a:pt x="72" y="119"/>
                    <a:pt x="79" y="168"/>
                    <a:pt x="77" y="228"/>
                  </a:cubicBezTo>
                  <a:cubicBezTo>
                    <a:pt x="76" y="228"/>
                    <a:pt x="76" y="228"/>
                    <a:pt x="76" y="228"/>
                  </a:cubicBezTo>
                  <a:cubicBezTo>
                    <a:pt x="76" y="229"/>
                    <a:pt x="76" y="229"/>
                    <a:pt x="76" y="229"/>
                  </a:cubicBezTo>
                  <a:cubicBezTo>
                    <a:pt x="76" y="229"/>
                    <a:pt x="76" y="229"/>
                    <a:pt x="76" y="229"/>
                  </a:cubicBezTo>
                  <a:cubicBezTo>
                    <a:pt x="68" y="247"/>
                    <a:pt x="56" y="262"/>
                    <a:pt x="43" y="274"/>
                  </a:cubicBezTo>
                  <a:cubicBezTo>
                    <a:pt x="43" y="274"/>
                    <a:pt x="43" y="274"/>
                    <a:pt x="43" y="274"/>
                  </a:cubicBezTo>
                  <a:cubicBezTo>
                    <a:pt x="43" y="275"/>
                    <a:pt x="43" y="275"/>
                    <a:pt x="43" y="275"/>
                  </a:cubicBezTo>
                  <a:cubicBezTo>
                    <a:pt x="43" y="275"/>
                    <a:pt x="43" y="275"/>
                    <a:pt x="43" y="275"/>
                  </a:cubicBezTo>
                  <a:cubicBezTo>
                    <a:pt x="43" y="285"/>
                    <a:pt x="43" y="285"/>
                    <a:pt x="43" y="285"/>
                  </a:cubicBezTo>
                  <a:cubicBezTo>
                    <a:pt x="43" y="301"/>
                    <a:pt x="43" y="301"/>
                    <a:pt x="43" y="301"/>
                  </a:cubicBezTo>
                  <a:cubicBezTo>
                    <a:pt x="43" y="302"/>
                    <a:pt x="43" y="302"/>
                    <a:pt x="43" y="302"/>
                  </a:cubicBezTo>
                  <a:cubicBezTo>
                    <a:pt x="43" y="310"/>
                    <a:pt x="43" y="310"/>
                    <a:pt x="43" y="310"/>
                  </a:cubicBezTo>
                  <a:cubicBezTo>
                    <a:pt x="43" y="310"/>
                    <a:pt x="43" y="310"/>
                    <a:pt x="43" y="310"/>
                  </a:cubicBezTo>
                  <a:cubicBezTo>
                    <a:pt x="43" y="310"/>
                    <a:pt x="43" y="310"/>
                    <a:pt x="43" y="310"/>
                  </a:cubicBezTo>
                  <a:cubicBezTo>
                    <a:pt x="43" y="310"/>
                    <a:pt x="43" y="310"/>
                    <a:pt x="43" y="310"/>
                  </a:cubicBezTo>
                  <a:cubicBezTo>
                    <a:pt x="44" y="311"/>
                    <a:pt x="44" y="311"/>
                    <a:pt x="44" y="311"/>
                  </a:cubicBezTo>
                  <a:cubicBezTo>
                    <a:pt x="51" y="315"/>
                    <a:pt x="51" y="315"/>
                    <a:pt x="51" y="315"/>
                  </a:cubicBezTo>
                  <a:cubicBezTo>
                    <a:pt x="51" y="315"/>
                    <a:pt x="51" y="315"/>
                    <a:pt x="51" y="315"/>
                  </a:cubicBezTo>
                  <a:cubicBezTo>
                    <a:pt x="64" y="325"/>
                    <a:pt x="64" y="325"/>
                    <a:pt x="64" y="325"/>
                  </a:cubicBezTo>
                  <a:cubicBezTo>
                    <a:pt x="65" y="333"/>
                    <a:pt x="68" y="340"/>
                    <a:pt x="72" y="345"/>
                  </a:cubicBezTo>
                  <a:cubicBezTo>
                    <a:pt x="86" y="363"/>
                    <a:pt x="112" y="369"/>
                    <a:pt x="116" y="377"/>
                  </a:cubicBezTo>
                  <a:cubicBezTo>
                    <a:pt x="116" y="377"/>
                    <a:pt x="116" y="378"/>
                    <a:pt x="116" y="378"/>
                  </a:cubicBezTo>
                  <a:cubicBezTo>
                    <a:pt x="116" y="378"/>
                    <a:pt x="116" y="378"/>
                    <a:pt x="116" y="378"/>
                  </a:cubicBezTo>
                  <a:cubicBezTo>
                    <a:pt x="116" y="379"/>
                    <a:pt x="117" y="379"/>
                    <a:pt x="117" y="379"/>
                  </a:cubicBezTo>
                  <a:cubicBezTo>
                    <a:pt x="117" y="380"/>
                    <a:pt x="117" y="380"/>
                    <a:pt x="117" y="380"/>
                  </a:cubicBezTo>
                  <a:cubicBezTo>
                    <a:pt x="117" y="381"/>
                    <a:pt x="117" y="381"/>
                    <a:pt x="117" y="381"/>
                  </a:cubicBezTo>
                  <a:cubicBezTo>
                    <a:pt x="117" y="382"/>
                    <a:pt x="118" y="383"/>
                    <a:pt x="118" y="383"/>
                  </a:cubicBezTo>
                  <a:cubicBezTo>
                    <a:pt x="118" y="383"/>
                    <a:pt x="118" y="383"/>
                    <a:pt x="118" y="383"/>
                  </a:cubicBezTo>
                  <a:cubicBezTo>
                    <a:pt x="121" y="383"/>
                    <a:pt x="125" y="361"/>
                    <a:pt x="125" y="361"/>
                  </a:cubicBezTo>
                  <a:cubicBezTo>
                    <a:pt x="125" y="359"/>
                    <a:pt x="127" y="357"/>
                    <a:pt x="130" y="359"/>
                  </a:cubicBezTo>
                  <a:cubicBezTo>
                    <a:pt x="130" y="359"/>
                    <a:pt x="130" y="359"/>
                    <a:pt x="130" y="359"/>
                  </a:cubicBezTo>
                  <a:cubicBezTo>
                    <a:pt x="131" y="360"/>
                    <a:pt x="133" y="363"/>
                    <a:pt x="135" y="369"/>
                  </a:cubicBezTo>
                  <a:cubicBezTo>
                    <a:pt x="135" y="370"/>
                    <a:pt x="135" y="370"/>
                    <a:pt x="135" y="370"/>
                  </a:cubicBezTo>
                  <a:cubicBezTo>
                    <a:pt x="135" y="370"/>
                    <a:pt x="135" y="370"/>
                    <a:pt x="135" y="370"/>
                  </a:cubicBezTo>
                  <a:cubicBezTo>
                    <a:pt x="136" y="370"/>
                    <a:pt x="136" y="370"/>
                    <a:pt x="136" y="370"/>
                  </a:cubicBezTo>
                  <a:cubicBezTo>
                    <a:pt x="136" y="370"/>
                    <a:pt x="136" y="371"/>
                    <a:pt x="136" y="371"/>
                  </a:cubicBezTo>
                  <a:cubicBezTo>
                    <a:pt x="136" y="371"/>
                    <a:pt x="136" y="371"/>
                    <a:pt x="136" y="371"/>
                  </a:cubicBezTo>
                  <a:cubicBezTo>
                    <a:pt x="136" y="371"/>
                    <a:pt x="136" y="371"/>
                    <a:pt x="136" y="371"/>
                  </a:cubicBezTo>
                  <a:cubicBezTo>
                    <a:pt x="136" y="371"/>
                    <a:pt x="136" y="371"/>
                    <a:pt x="136" y="372"/>
                  </a:cubicBezTo>
                  <a:cubicBezTo>
                    <a:pt x="136" y="372"/>
                    <a:pt x="136" y="372"/>
                    <a:pt x="136" y="372"/>
                  </a:cubicBezTo>
                  <a:cubicBezTo>
                    <a:pt x="136" y="372"/>
                    <a:pt x="136" y="372"/>
                    <a:pt x="136" y="372"/>
                  </a:cubicBezTo>
                  <a:cubicBezTo>
                    <a:pt x="136" y="372"/>
                    <a:pt x="136" y="372"/>
                    <a:pt x="136" y="372"/>
                  </a:cubicBezTo>
                  <a:cubicBezTo>
                    <a:pt x="136" y="372"/>
                    <a:pt x="136" y="372"/>
                    <a:pt x="136" y="372"/>
                  </a:cubicBezTo>
                  <a:cubicBezTo>
                    <a:pt x="136" y="372"/>
                    <a:pt x="136" y="372"/>
                    <a:pt x="136" y="372"/>
                  </a:cubicBezTo>
                  <a:cubicBezTo>
                    <a:pt x="136" y="373"/>
                    <a:pt x="136" y="373"/>
                    <a:pt x="136" y="373"/>
                  </a:cubicBezTo>
                  <a:cubicBezTo>
                    <a:pt x="136" y="373"/>
                    <a:pt x="136" y="373"/>
                    <a:pt x="136" y="373"/>
                  </a:cubicBezTo>
                  <a:cubicBezTo>
                    <a:pt x="137" y="374"/>
                    <a:pt x="137" y="375"/>
                    <a:pt x="137" y="376"/>
                  </a:cubicBezTo>
                  <a:cubicBezTo>
                    <a:pt x="137" y="376"/>
                    <a:pt x="137" y="376"/>
                    <a:pt x="137" y="376"/>
                  </a:cubicBezTo>
                  <a:cubicBezTo>
                    <a:pt x="137" y="376"/>
                    <a:pt x="137" y="376"/>
                    <a:pt x="137" y="377"/>
                  </a:cubicBezTo>
                  <a:cubicBezTo>
                    <a:pt x="137" y="377"/>
                    <a:pt x="137" y="377"/>
                    <a:pt x="138" y="377"/>
                  </a:cubicBezTo>
                  <a:cubicBezTo>
                    <a:pt x="140" y="375"/>
                    <a:pt x="155" y="365"/>
                    <a:pt x="154" y="360"/>
                  </a:cubicBezTo>
                  <a:cubicBezTo>
                    <a:pt x="154" y="360"/>
                    <a:pt x="154" y="360"/>
                    <a:pt x="154" y="360"/>
                  </a:cubicBezTo>
                  <a:cubicBezTo>
                    <a:pt x="154" y="359"/>
                    <a:pt x="154" y="359"/>
                    <a:pt x="154" y="359"/>
                  </a:cubicBezTo>
                  <a:cubicBezTo>
                    <a:pt x="154" y="359"/>
                    <a:pt x="154" y="359"/>
                    <a:pt x="154" y="359"/>
                  </a:cubicBezTo>
                  <a:cubicBezTo>
                    <a:pt x="154" y="359"/>
                    <a:pt x="154" y="358"/>
                    <a:pt x="153" y="358"/>
                  </a:cubicBezTo>
                  <a:cubicBezTo>
                    <a:pt x="153" y="357"/>
                    <a:pt x="152" y="357"/>
                    <a:pt x="152" y="357"/>
                  </a:cubicBezTo>
                  <a:cubicBezTo>
                    <a:pt x="150" y="354"/>
                    <a:pt x="178" y="365"/>
                    <a:pt x="177" y="354"/>
                  </a:cubicBezTo>
                  <a:cubicBezTo>
                    <a:pt x="176" y="353"/>
                    <a:pt x="176" y="351"/>
                    <a:pt x="176" y="350"/>
                  </a:cubicBezTo>
                  <a:cubicBezTo>
                    <a:pt x="176" y="350"/>
                    <a:pt x="176" y="350"/>
                    <a:pt x="176" y="350"/>
                  </a:cubicBezTo>
                  <a:cubicBezTo>
                    <a:pt x="176" y="349"/>
                    <a:pt x="175" y="348"/>
                    <a:pt x="175" y="346"/>
                  </a:cubicBezTo>
                  <a:cubicBezTo>
                    <a:pt x="175" y="346"/>
                    <a:pt x="175" y="346"/>
                    <a:pt x="175" y="346"/>
                  </a:cubicBezTo>
                  <a:cubicBezTo>
                    <a:pt x="175" y="346"/>
                    <a:pt x="175" y="346"/>
                    <a:pt x="175" y="346"/>
                  </a:cubicBezTo>
                  <a:cubicBezTo>
                    <a:pt x="175" y="345"/>
                    <a:pt x="174" y="344"/>
                    <a:pt x="174" y="343"/>
                  </a:cubicBezTo>
                  <a:cubicBezTo>
                    <a:pt x="174" y="343"/>
                    <a:pt x="174" y="342"/>
                    <a:pt x="174" y="342"/>
                  </a:cubicBezTo>
                  <a:cubicBezTo>
                    <a:pt x="174" y="342"/>
                    <a:pt x="174" y="342"/>
                    <a:pt x="174" y="342"/>
                  </a:cubicBezTo>
                  <a:cubicBezTo>
                    <a:pt x="173" y="340"/>
                    <a:pt x="173" y="339"/>
                    <a:pt x="172" y="338"/>
                  </a:cubicBezTo>
                  <a:cubicBezTo>
                    <a:pt x="170" y="333"/>
                    <a:pt x="168" y="329"/>
                    <a:pt x="166" y="325"/>
                  </a:cubicBezTo>
                  <a:cubicBezTo>
                    <a:pt x="152" y="300"/>
                    <a:pt x="129" y="276"/>
                    <a:pt x="121" y="237"/>
                  </a:cubicBezTo>
                  <a:cubicBezTo>
                    <a:pt x="120" y="237"/>
                    <a:pt x="120" y="237"/>
                    <a:pt x="120" y="236"/>
                  </a:cubicBezTo>
                  <a:cubicBezTo>
                    <a:pt x="120" y="235"/>
                    <a:pt x="120" y="234"/>
                    <a:pt x="120" y="233"/>
                  </a:cubicBezTo>
                  <a:cubicBezTo>
                    <a:pt x="120" y="232"/>
                    <a:pt x="120" y="232"/>
                    <a:pt x="120" y="232"/>
                  </a:cubicBezTo>
                  <a:cubicBezTo>
                    <a:pt x="119" y="231"/>
                    <a:pt x="119" y="231"/>
                    <a:pt x="119" y="230"/>
                  </a:cubicBezTo>
                  <a:cubicBezTo>
                    <a:pt x="119" y="230"/>
                    <a:pt x="119" y="230"/>
                    <a:pt x="119" y="229"/>
                  </a:cubicBezTo>
                  <a:cubicBezTo>
                    <a:pt x="119" y="228"/>
                    <a:pt x="119" y="227"/>
                    <a:pt x="119" y="226"/>
                  </a:cubicBezTo>
                  <a:cubicBezTo>
                    <a:pt x="118" y="225"/>
                    <a:pt x="118" y="224"/>
                    <a:pt x="118" y="223"/>
                  </a:cubicBezTo>
                  <a:cubicBezTo>
                    <a:pt x="118" y="223"/>
                    <a:pt x="118" y="223"/>
                    <a:pt x="118" y="223"/>
                  </a:cubicBezTo>
                  <a:cubicBezTo>
                    <a:pt x="117" y="216"/>
                    <a:pt x="117" y="208"/>
                    <a:pt x="117" y="200"/>
                  </a:cubicBezTo>
                  <a:cubicBezTo>
                    <a:pt x="118" y="170"/>
                    <a:pt x="117" y="145"/>
                    <a:pt x="114" y="123"/>
                  </a:cubicBezTo>
                  <a:cubicBezTo>
                    <a:pt x="114" y="123"/>
                    <a:pt x="114" y="123"/>
                    <a:pt x="114" y="123"/>
                  </a:cubicBezTo>
                  <a:cubicBezTo>
                    <a:pt x="113" y="119"/>
                    <a:pt x="112" y="115"/>
                    <a:pt x="112" y="112"/>
                  </a:cubicBezTo>
                  <a:cubicBezTo>
                    <a:pt x="112" y="110"/>
                    <a:pt x="111" y="109"/>
                    <a:pt x="111" y="108"/>
                  </a:cubicBezTo>
                  <a:cubicBezTo>
                    <a:pt x="111" y="107"/>
                    <a:pt x="111" y="107"/>
                    <a:pt x="111" y="106"/>
                  </a:cubicBezTo>
                  <a:cubicBezTo>
                    <a:pt x="110" y="105"/>
                    <a:pt x="110" y="103"/>
                    <a:pt x="110" y="102"/>
                  </a:cubicBezTo>
                  <a:cubicBezTo>
                    <a:pt x="110" y="102"/>
                    <a:pt x="110" y="102"/>
                    <a:pt x="110" y="102"/>
                  </a:cubicBezTo>
                  <a:cubicBezTo>
                    <a:pt x="110" y="101"/>
                    <a:pt x="110" y="101"/>
                    <a:pt x="110" y="101"/>
                  </a:cubicBezTo>
                  <a:cubicBezTo>
                    <a:pt x="109" y="100"/>
                    <a:pt x="109" y="99"/>
                    <a:pt x="109" y="98"/>
                  </a:cubicBezTo>
                  <a:cubicBezTo>
                    <a:pt x="109" y="98"/>
                    <a:pt x="109" y="97"/>
                    <a:pt x="108" y="97"/>
                  </a:cubicBezTo>
                  <a:cubicBezTo>
                    <a:pt x="108" y="97"/>
                    <a:pt x="108" y="96"/>
                    <a:pt x="108" y="96"/>
                  </a:cubicBezTo>
                  <a:cubicBezTo>
                    <a:pt x="108" y="95"/>
                    <a:pt x="108" y="93"/>
                    <a:pt x="107" y="92"/>
                  </a:cubicBezTo>
                  <a:cubicBezTo>
                    <a:pt x="107" y="90"/>
                    <a:pt x="106" y="89"/>
                    <a:pt x="106" y="87"/>
                  </a:cubicBezTo>
                  <a:cubicBezTo>
                    <a:pt x="96" y="54"/>
                    <a:pt x="81" y="33"/>
                    <a:pt x="65" y="21"/>
                  </a:cubicBezTo>
                  <a:cubicBezTo>
                    <a:pt x="64" y="20"/>
                    <a:pt x="64" y="20"/>
                    <a:pt x="63" y="19"/>
                  </a:cubicBezTo>
                  <a:cubicBezTo>
                    <a:pt x="62" y="19"/>
                    <a:pt x="62" y="18"/>
                    <a:pt x="61" y="18"/>
                  </a:cubicBezTo>
                  <a:cubicBezTo>
                    <a:pt x="37" y="0"/>
                    <a:pt x="12" y="1"/>
                    <a:pt x="7" y="4"/>
                  </a:cubicBezTo>
                  <a:cubicBezTo>
                    <a:pt x="4" y="5"/>
                    <a:pt x="3" y="5"/>
                    <a:pt x="2" y="4"/>
                  </a:cubicBezTo>
                  <a:cubicBezTo>
                    <a:pt x="1" y="4"/>
                    <a:pt x="1" y="4"/>
                    <a:pt x="1" y="4"/>
                  </a:cubicBezTo>
                  <a:cubicBezTo>
                    <a:pt x="1" y="4"/>
                    <a:pt x="1" y="4"/>
                    <a:pt x="1" y="4"/>
                  </a:cubicBezTo>
                  <a:cubicBezTo>
                    <a:pt x="1" y="4"/>
                    <a:pt x="1" y="4"/>
                    <a:pt x="1" y="4"/>
                  </a:cubicBezTo>
                  <a:cubicBezTo>
                    <a:pt x="1" y="4"/>
                    <a:pt x="0" y="4"/>
                    <a:pt x="0" y="4"/>
                  </a:cubicBezTo>
                  <a:cubicBezTo>
                    <a:pt x="0" y="4"/>
                    <a:pt x="0" y="4"/>
                    <a:pt x="0" y="4"/>
                  </a:cubicBezTo>
                  <a:cubicBezTo>
                    <a:pt x="0" y="4"/>
                    <a:pt x="0" y="4"/>
                    <a:pt x="0" y="4"/>
                  </a:cubicBezTo>
                  <a:lnTo>
                    <a:pt x="0" y="3"/>
                  </a:lnTo>
                  <a:close/>
                </a:path>
              </a:pathLst>
            </a:custGeom>
            <a:solidFill>
              <a:srgbClr val="4724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7" name="Freeform 63"/>
            <p:cNvSpPr>
              <a:spLocks/>
            </p:cNvSpPr>
            <p:nvPr userDrawn="1"/>
          </p:nvSpPr>
          <p:spPr bwMode="auto">
            <a:xfrm>
              <a:off x="4067" y="1320"/>
              <a:ext cx="259" cy="187"/>
            </a:xfrm>
            <a:custGeom>
              <a:avLst/>
              <a:gdLst>
                <a:gd name="T0" fmla="*/ 167 w 167"/>
                <a:gd name="T1" fmla="*/ 96 h 121"/>
                <a:gd name="T2" fmla="*/ 160 w 167"/>
                <a:gd name="T3" fmla="*/ 103 h 121"/>
                <a:gd name="T4" fmla="*/ 111 w 167"/>
                <a:gd name="T5" fmla="*/ 97 h 121"/>
                <a:gd name="T6" fmla="*/ 100 w 167"/>
                <a:gd name="T7" fmla="*/ 93 h 121"/>
                <a:gd name="T8" fmla="*/ 85 w 167"/>
                <a:gd name="T9" fmla="*/ 97 h 121"/>
                <a:gd name="T10" fmla="*/ 56 w 167"/>
                <a:gd name="T11" fmla="*/ 114 h 121"/>
                <a:gd name="T12" fmla="*/ 54 w 167"/>
                <a:gd name="T13" fmla="*/ 115 h 121"/>
                <a:gd name="T14" fmla="*/ 42 w 167"/>
                <a:gd name="T15" fmla="*/ 114 h 121"/>
                <a:gd name="T16" fmla="*/ 47 w 167"/>
                <a:gd name="T17" fmla="*/ 103 h 121"/>
                <a:gd name="T18" fmla="*/ 78 w 167"/>
                <a:gd name="T19" fmla="*/ 84 h 121"/>
                <a:gd name="T20" fmla="*/ 90 w 167"/>
                <a:gd name="T21" fmla="*/ 73 h 121"/>
                <a:gd name="T22" fmla="*/ 74 w 167"/>
                <a:gd name="T23" fmla="*/ 79 h 121"/>
                <a:gd name="T24" fmla="*/ 64 w 167"/>
                <a:gd name="T25" fmla="*/ 85 h 121"/>
                <a:gd name="T26" fmla="*/ 29 w 167"/>
                <a:gd name="T27" fmla="*/ 108 h 121"/>
                <a:gd name="T28" fmla="*/ 28 w 167"/>
                <a:gd name="T29" fmla="*/ 108 h 121"/>
                <a:gd name="T30" fmla="*/ 16 w 167"/>
                <a:gd name="T31" fmla="*/ 109 h 121"/>
                <a:gd name="T32" fmla="*/ 19 w 167"/>
                <a:gd name="T33" fmla="*/ 96 h 121"/>
                <a:gd name="T34" fmla="*/ 19 w 167"/>
                <a:gd name="T35" fmla="*/ 96 h 121"/>
                <a:gd name="T36" fmla="*/ 19 w 167"/>
                <a:gd name="T37" fmla="*/ 96 h 121"/>
                <a:gd name="T38" fmla="*/ 22 w 167"/>
                <a:gd name="T39" fmla="*/ 94 h 121"/>
                <a:gd name="T40" fmla="*/ 60 w 167"/>
                <a:gd name="T41" fmla="*/ 66 h 121"/>
                <a:gd name="T42" fmla="*/ 72 w 167"/>
                <a:gd name="T43" fmla="*/ 57 h 121"/>
                <a:gd name="T44" fmla="*/ 75 w 167"/>
                <a:gd name="T45" fmla="*/ 50 h 121"/>
                <a:gd name="T46" fmla="*/ 53 w 167"/>
                <a:gd name="T47" fmla="*/ 59 h 121"/>
                <a:gd name="T48" fmla="*/ 52 w 167"/>
                <a:gd name="T49" fmla="*/ 60 h 121"/>
                <a:gd name="T50" fmla="*/ 18 w 167"/>
                <a:gd name="T51" fmla="*/ 88 h 121"/>
                <a:gd name="T52" fmla="*/ 17 w 167"/>
                <a:gd name="T53" fmla="*/ 88 h 121"/>
                <a:gd name="T54" fmla="*/ 3 w 167"/>
                <a:gd name="T55" fmla="*/ 90 h 121"/>
                <a:gd name="T56" fmla="*/ 6 w 167"/>
                <a:gd name="T57" fmla="*/ 76 h 121"/>
                <a:gd name="T58" fmla="*/ 7 w 167"/>
                <a:gd name="T59" fmla="*/ 75 h 121"/>
                <a:gd name="T60" fmla="*/ 29 w 167"/>
                <a:gd name="T61" fmla="*/ 54 h 121"/>
                <a:gd name="T62" fmla="*/ 34 w 167"/>
                <a:gd name="T63" fmla="*/ 50 h 121"/>
                <a:gd name="T64" fmla="*/ 56 w 167"/>
                <a:gd name="T65" fmla="*/ 38 h 121"/>
                <a:gd name="T66" fmla="*/ 48 w 167"/>
                <a:gd name="T67" fmla="*/ 26 h 121"/>
                <a:gd name="T68" fmla="*/ 21 w 167"/>
                <a:gd name="T69" fmla="*/ 44 h 121"/>
                <a:gd name="T70" fmla="*/ 21 w 167"/>
                <a:gd name="T71" fmla="*/ 45 h 121"/>
                <a:gd name="T72" fmla="*/ 21 w 167"/>
                <a:gd name="T73" fmla="*/ 45 h 121"/>
                <a:gd name="T74" fmla="*/ 20 w 167"/>
                <a:gd name="T75" fmla="*/ 46 h 121"/>
                <a:gd name="T76" fmla="*/ 20 w 167"/>
                <a:gd name="T77" fmla="*/ 46 h 121"/>
                <a:gd name="T78" fmla="*/ 5 w 167"/>
                <a:gd name="T79" fmla="*/ 48 h 121"/>
                <a:gd name="T80" fmla="*/ 5 w 167"/>
                <a:gd name="T81" fmla="*/ 39 h 121"/>
                <a:gd name="T82" fmla="*/ 8 w 167"/>
                <a:gd name="T83" fmla="*/ 34 h 121"/>
                <a:gd name="T84" fmla="*/ 9 w 167"/>
                <a:gd name="T85" fmla="*/ 34 h 121"/>
                <a:gd name="T86" fmla="*/ 30 w 167"/>
                <a:gd name="T87" fmla="*/ 14 h 121"/>
                <a:gd name="T88" fmla="*/ 58 w 167"/>
                <a:gd name="T89" fmla="*/ 7 h 121"/>
                <a:gd name="T90" fmla="*/ 98 w 167"/>
                <a:gd name="T91" fmla="*/ 30 h 121"/>
                <a:gd name="T92" fmla="*/ 108 w 167"/>
                <a:gd name="T93" fmla="*/ 38 h 121"/>
                <a:gd name="T94" fmla="*/ 110 w 167"/>
                <a:gd name="T95" fmla="*/ 40 h 121"/>
                <a:gd name="T96" fmla="*/ 124 w 167"/>
                <a:gd name="T97" fmla="*/ 47 h 121"/>
                <a:gd name="T98" fmla="*/ 167 w 167"/>
                <a:gd name="T99" fmla="*/ 9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7" h="121">
                  <a:moveTo>
                    <a:pt x="167" y="96"/>
                  </a:moveTo>
                  <a:cubicBezTo>
                    <a:pt x="165" y="99"/>
                    <a:pt x="162" y="101"/>
                    <a:pt x="160" y="103"/>
                  </a:cubicBezTo>
                  <a:cubicBezTo>
                    <a:pt x="138" y="121"/>
                    <a:pt x="122" y="110"/>
                    <a:pt x="111" y="97"/>
                  </a:cubicBezTo>
                  <a:cubicBezTo>
                    <a:pt x="109" y="93"/>
                    <a:pt x="105" y="92"/>
                    <a:pt x="100" y="93"/>
                  </a:cubicBezTo>
                  <a:cubicBezTo>
                    <a:pt x="95" y="93"/>
                    <a:pt x="90" y="95"/>
                    <a:pt x="85" y="97"/>
                  </a:cubicBezTo>
                  <a:cubicBezTo>
                    <a:pt x="71" y="103"/>
                    <a:pt x="56" y="114"/>
                    <a:pt x="56" y="114"/>
                  </a:cubicBezTo>
                  <a:cubicBezTo>
                    <a:pt x="55" y="115"/>
                    <a:pt x="54" y="115"/>
                    <a:pt x="54" y="115"/>
                  </a:cubicBezTo>
                  <a:cubicBezTo>
                    <a:pt x="50" y="118"/>
                    <a:pt x="44" y="117"/>
                    <a:pt x="42" y="114"/>
                  </a:cubicBezTo>
                  <a:cubicBezTo>
                    <a:pt x="40" y="111"/>
                    <a:pt x="42" y="106"/>
                    <a:pt x="47" y="103"/>
                  </a:cubicBezTo>
                  <a:cubicBezTo>
                    <a:pt x="52" y="99"/>
                    <a:pt x="67" y="91"/>
                    <a:pt x="78" y="84"/>
                  </a:cubicBezTo>
                  <a:cubicBezTo>
                    <a:pt x="85" y="79"/>
                    <a:pt x="91" y="75"/>
                    <a:pt x="90" y="73"/>
                  </a:cubicBezTo>
                  <a:cubicBezTo>
                    <a:pt x="89" y="71"/>
                    <a:pt x="81" y="75"/>
                    <a:pt x="74" y="79"/>
                  </a:cubicBezTo>
                  <a:cubicBezTo>
                    <a:pt x="69" y="81"/>
                    <a:pt x="65" y="84"/>
                    <a:pt x="64" y="85"/>
                  </a:cubicBezTo>
                  <a:cubicBezTo>
                    <a:pt x="61" y="86"/>
                    <a:pt x="36" y="103"/>
                    <a:pt x="29" y="108"/>
                  </a:cubicBezTo>
                  <a:cubicBezTo>
                    <a:pt x="28" y="108"/>
                    <a:pt x="28" y="108"/>
                    <a:pt x="28" y="108"/>
                  </a:cubicBezTo>
                  <a:cubicBezTo>
                    <a:pt x="24" y="111"/>
                    <a:pt x="19" y="112"/>
                    <a:pt x="16" y="109"/>
                  </a:cubicBezTo>
                  <a:cubicBezTo>
                    <a:pt x="13" y="105"/>
                    <a:pt x="15" y="100"/>
                    <a:pt x="19" y="96"/>
                  </a:cubicBezTo>
                  <a:cubicBezTo>
                    <a:pt x="19" y="96"/>
                    <a:pt x="19" y="96"/>
                    <a:pt x="19" y="96"/>
                  </a:cubicBezTo>
                  <a:cubicBezTo>
                    <a:pt x="19" y="96"/>
                    <a:pt x="19" y="96"/>
                    <a:pt x="19" y="96"/>
                  </a:cubicBezTo>
                  <a:cubicBezTo>
                    <a:pt x="19" y="95"/>
                    <a:pt x="20" y="95"/>
                    <a:pt x="22" y="94"/>
                  </a:cubicBezTo>
                  <a:cubicBezTo>
                    <a:pt x="29" y="89"/>
                    <a:pt x="47" y="75"/>
                    <a:pt x="60" y="66"/>
                  </a:cubicBezTo>
                  <a:cubicBezTo>
                    <a:pt x="67" y="61"/>
                    <a:pt x="72" y="58"/>
                    <a:pt x="72" y="57"/>
                  </a:cubicBezTo>
                  <a:cubicBezTo>
                    <a:pt x="76" y="55"/>
                    <a:pt x="77" y="53"/>
                    <a:pt x="75" y="50"/>
                  </a:cubicBezTo>
                  <a:cubicBezTo>
                    <a:pt x="74" y="48"/>
                    <a:pt x="63" y="55"/>
                    <a:pt x="53" y="59"/>
                  </a:cubicBezTo>
                  <a:cubicBezTo>
                    <a:pt x="53" y="59"/>
                    <a:pt x="53" y="60"/>
                    <a:pt x="52" y="60"/>
                  </a:cubicBezTo>
                  <a:cubicBezTo>
                    <a:pt x="42" y="66"/>
                    <a:pt x="20" y="85"/>
                    <a:pt x="18" y="88"/>
                  </a:cubicBezTo>
                  <a:cubicBezTo>
                    <a:pt x="17" y="88"/>
                    <a:pt x="17" y="88"/>
                    <a:pt x="17" y="88"/>
                  </a:cubicBezTo>
                  <a:cubicBezTo>
                    <a:pt x="13" y="93"/>
                    <a:pt x="6" y="93"/>
                    <a:pt x="3" y="90"/>
                  </a:cubicBezTo>
                  <a:cubicBezTo>
                    <a:pt x="0" y="86"/>
                    <a:pt x="1" y="80"/>
                    <a:pt x="6" y="76"/>
                  </a:cubicBezTo>
                  <a:cubicBezTo>
                    <a:pt x="6" y="76"/>
                    <a:pt x="6" y="75"/>
                    <a:pt x="7" y="75"/>
                  </a:cubicBezTo>
                  <a:cubicBezTo>
                    <a:pt x="10" y="72"/>
                    <a:pt x="21" y="62"/>
                    <a:pt x="29" y="54"/>
                  </a:cubicBezTo>
                  <a:cubicBezTo>
                    <a:pt x="30" y="53"/>
                    <a:pt x="32" y="51"/>
                    <a:pt x="34" y="50"/>
                  </a:cubicBezTo>
                  <a:cubicBezTo>
                    <a:pt x="43" y="43"/>
                    <a:pt x="56" y="38"/>
                    <a:pt x="56" y="38"/>
                  </a:cubicBezTo>
                  <a:cubicBezTo>
                    <a:pt x="75" y="33"/>
                    <a:pt x="59" y="24"/>
                    <a:pt x="48" y="26"/>
                  </a:cubicBezTo>
                  <a:cubicBezTo>
                    <a:pt x="40" y="27"/>
                    <a:pt x="26" y="39"/>
                    <a:pt x="21" y="44"/>
                  </a:cubicBezTo>
                  <a:cubicBezTo>
                    <a:pt x="21" y="45"/>
                    <a:pt x="21" y="45"/>
                    <a:pt x="21" y="45"/>
                  </a:cubicBezTo>
                  <a:cubicBezTo>
                    <a:pt x="21" y="45"/>
                    <a:pt x="21" y="45"/>
                    <a:pt x="21" y="45"/>
                  </a:cubicBezTo>
                  <a:cubicBezTo>
                    <a:pt x="20" y="46"/>
                    <a:pt x="20" y="46"/>
                    <a:pt x="20" y="46"/>
                  </a:cubicBezTo>
                  <a:cubicBezTo>
                    <a:pt x="20" y="46"/>
                    <a:pt x="20" y="46"/>
                    <a:pt x="20" y="46"/>
                  </a:cubicBezTo>
                  <a:cubicBezTo>
                    <a:pt x="15" y="51"/>
                    <a:pt x="8" y="52"/>
                    <a:pt x="5" y="48"/>
                  </a:cubicBezTo>
                  <a:cubicBezTo>
                    <a:pt x="3" y="46"/>
                    <a:pt x="3" y="42"/>
                    <a:pt x="5" y="39"/>
                  </a:cubicBezTo>
                  <a:cubicBezTo>
                    <a:pt x="5" y="37"/>
                    <a:pt x="7" y="35"/>
                    <a:pt x="8" y="34"/>
                  </a:cubicBezTo>
                  <a:cubicBezTo>
                    <a:pt x="8" y="34"/>
                    <a:pt x="8" y="34"/>
                    <a:pt x="9" y="34"/>
                  </a:cubicBezTo>
                  <a:cubicBezTo>
                    <a:pt x="10" y="32"/>
                    <a:pt x="17" y="26"/>
                    <a:pt x="30" y="14"/>
                  </a:cubicBezTo>
                  <a:cubicBezTo>
                    <a:pt x="45" y="0"/>
                    <a:pt x="58" y="7"/>
                    <a:pt x="58" y="7"/>
                  </a:cubicBezTo>
                  <a:cubicBezTo>
                    <a:pt x="66" y="12"/>
                    <a:pt x="85" y="22"/>
                    <a:pt x="98" y="30"/>
                  </a:cubicBezTo>
                  <a:cubicBezTo>
                    <a:pt x="102" y="33"/>
                    <a:pt x="106" y="36"/>
                    <a:pt x="108" y="38"/>
                  </a:cubicBezTo>
                  <a:cubicBezTo>
                    <a:pt x="109" y="39"/>
                    <a:pt x="110" y="40"/>
                    <a:pt x="110" y="40"/>
                  </a:cubicBezTo>
                  <a:cubicBezTo>
                    <a:pt x="117" y="49"/>
                    <a:pt x="124" y="47"/>
                    <a:pt x="124" y="47"/>
                  </a:cubicBezTo>
                  <a:lnTo>
                    <a:pt x="167" y="96"/>
                  </a:lnTo>
                  <a:close/>
                </a:path>
              </a:pathLst>
            </a:custGeom>
            <a:solidFill>
              <a:srgbClr val="EEAC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8" name="Freeform 64"/>
            <p:cNvSpPr>
              <a:spLocks/>
            </p:cNvSpPr>
            <p:nvPr userDrawn="1"/>
          </p:nvSpPr>
          <p:spPr bwMode="auto">
            <a:xfrm>
              <a:off x="3832" y="576"/>
              <a:ext cx="235" cy="506"/>
            </a:xfrm>
            <a:custGeom>
              <a:avLst/>
              <a:gdLst>
                <a:gd name="T0" fmla="*/ 136 w 152"/>
                <a:gd name="T1" fmla="*/ 186 h 327"/>
                <a:gd name="T2" fmla="*/ 77 w 152"/>
                <a:gd name="T3" fmla="*/ 326 h 327"/>
                <a:gd name="T4" fmla="*/ 39 w 152"/>
                <a:gd name="T5" fmla="*/ 221 h 327"/>
                <a:gd name="T6" fmla="*/ 20 w 152"/>
                <a:gd name="T7" fmla="*/ 77 h 327"/>
                <a:gd name="T8" fmla="*/ 14 w 152"/>
                <a:gd name="T9" fmla="*/ 8 h 327"/>
                <a:gd name="T10" fmla="*/ 77 w 152"/>
                <a:gd name="T11" fmla="*/ 148 h 327"/>
                <a:gd name="T12" fmla="*/ 140 w 152"/>
                <a:gd name="T13" fmla="*/ 1 h 327"/>
                <a:gd name="T14" fmla="*/ 145 w 152"/>
                <a:gd name="T15" fmla="*/ 1 h 327"/>
                <a:gd name="T16" fmla="*/ 145 w 152"/>
                <a:gd name="T17" fmla="*/ 6 h 327"/>
                <a:gd name="T18" fmla="*/ 126 w 152"/>
                <a:gd name="T19" fmla="*/ 101 h 327"/>
                <a:gd name="T20" fmla="*/ 136 w 152"/>
                <a:gd name="T21" fmla="*/ 18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327">
                  <a:moveTo>
                    <a:pt x="136" y="186"/>
                  </a:moveTo>
                  <a:cubicBezTo>
                    <a:pt x="99" y="258"/>
                    <a:pt x="83" y="327"/>
                    <a:pt x="77" y="326"/>
                  </a:cubicBezTo>
                  <a:cubicBezTo>
                    <a:pt x="77" y="326"/>
                    <a:pt x="58" y="250"/>
                    <a:pt x="39" y="221"/>
                  </a:cubicBezTo>
                  <a:cubicBezTo>
                    <a:pt x="0" y="158"/>
                    <a:pt x="16" y="119"/>
                    <a:pt x="20" y="77"/>
                  </a:cubicBezTo>
                  <a:cubicBezTo>
                    <a:pt x="23" y="51"/>
                    <a:pt x="10" y="8"/>
                    <a:pt x="14" y="8"/>
                  </a:cubicBezTo>
                  <a:cubicBezTo>
                    <a:pt x="52" y="11"/>
                    <a:pt x="77" y="127"/>
                    <a:pt x="77" y="148"/>
                  </a:cubicBezTo>
                  <a:cubicBezTo>
                    <a:pt x="77" y="154"/>
                    <a:pt x="116" y="18"/>
                    <a:pt x="140" y="1"/>
                  </a:cubicBezTo>
                  <a:cubicBezTo>
                    <a:pt x="141" y="0"/>
                    <a:pt x="143" y="0"/>
                    <a:pt x="145" y="1"/>
                  </a:cubicBezTo>
                  <a:cubicBezTo>
                    <a:pt x="146" y="2"/>
                    <a:pt x="146" y="4"/>
                    <a:pt x="145" y="6"/>
                  </a:cubicBezTo>
                  <a:cubicBezTo>
                    <a:pt x="138" y="20"/>
                    <a:pt x="118" y="65"/>
                    <a:pt x="126" y="101"/>
                  </a:cubicBezTo>
                  <a:cubicBezTo>
                    <a:pt x="139" y="160"/>
                    <a:pt x="152" y="157"/>
                    <a:pt x="136" y="18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9" name="Freeform 65"/>
            <p:cNvSpPr>
              <a:spLocks/>
            </p:cNvSpPr>
            <p:nvPr userDrawn="1"/>
          </p:nvSpPr>
          <p:spPr bwMode="auto">
            <a:xfrm>
              <a:off x="3951" y="576"/>
              <a:ext cx="116" cy="506"/>
            </a:xfrm>
            <a:custGeom>
              <a:avLst/>
              <a:gdLst>
                <a:gd name="T0" fmla="*/ 49 w 75"/>
                <a:gd name="T1" fmla="*/ 101 h 327"/>
                <a:gd name="T2" fmla="*/ 59 w 75"/>
                <a:gd name="T3" fmla="*/ 186 h 327"/>
                <a:gd name="T4" fmla="*/ 0 w 75"/>
                <a:gd name="T5" fmla="*/ 326 h 327"/>
                <a:gd name="T6" fmla="*/ 0 w 75"/>
                <a:gd name="T7" fmla="*/ 148 h 327"/>
                <a:gd name="T8" fmla="*/ 63 w 75"/>
                <a:gd name="T9" fmla="*/ 1 h 327"/>
                <a:gd name="T10" fmla="*/ 68 w 75"/>
                <a:gd name="T11" fmla="*/ 1 h 327"/>
                <a:gd name="T12" fmla="*/ 69 w 75"/>
                <a:gd name="T13" fmla="*/ 6 h 327"/>
                <a:gd name="T14" fmla="*/ 49 w 75"/>
                <a:gd name="T15" fmla="*/ 101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327">
                  <a:moveTo>
                    <a:pt x="49" y="101"/>
                  </a:moveTo>
                  <a:cubicBezTo>
                    <a:pt x="62" y="160"/>
                    <a:pt x="75" y="157"/>
                    <a:pt x="59" y="186"/>
                  </a:cubicBezTo>
                  <a:cubicBezTo>
                    <a:pt x="22" y="258"/>
                    <a:pt x="6" y="327"/>
                    <a:pt x="0" y="326"/>
                  </a:cubicBezTo>
                  <a:cubicBezTo>
                    <a:pt x="0" y="148"/>
                    <a:pt x="0" y="148"/>
                    <a:pt x="0" y="148"/>
                  </a:cubicBezTo>
                  <a:cubicBezTo>
                    <a:pt x="0" y="154"/>
                    <a:pt x="39" y="18"/>
                    <a:pt x="63" y="1"/>
                  </a:cubicBezTo>
                  <a:cubicBezTo>
                    <a:pt x="64" y="0"/>
                    <a:pt x="66" y="0"/>
                    <a:pt x="68" y="1"/>
                  </a:cubicBezTo>
                  <a:cubicBezTo>
                    <a:pt x="69" y="2"/>
                    <a:pt x="69" y="4"/>
                    <a:pt x="69" y="6"/>
                  </a:cubicBezTo>
                  <a:cubicBezTo>
                    <a:pt x="61" y="20"/>
                    <a:pt x="41" y="65"/>
                    <a:pt x="49" y="10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0" name="Oval 66"/>
            <p:cNvSpPr>
              <a:spLocks noChangeArrowheads="1"/>
            </p:cNvSpPr>
            <p:nvPr userDrawn="1"/>
          </p:nvSpPr>
          <p:spPr bwMode="auto">
            <a:xfrm>
              <a:off x="3941" y="839"/>
              <a:ext cx="24" cy="23"/>
            </a:xfrm>
            <a:prstGeom prst="ellipse">
              <a:avLst/>
            </a:pr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1" name="Oval 67"/>
            <p:cNvSpPr>
              <a:spLocks noChangeArrowheads="1"/>
            </p:cNvSpPr>
            <p:nvPr userDrawn="1"/>
          </p:nvSpPr>
          <p:spPr bwMode="auto">
            <a:xfrm>
              <a:off x="3939" y="885"/>
              <a:ext cx="25" cy="23"/>
            </a:xfrm>
            <a:prstGeom prst="ellipse">
              <a:avLst/>
            </a:pr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2" name="Oval 68"/>
            <p:cNvSpPr>
              <a:spLocks noChangeArrowheads="1"/>
            </p:cNvSpPr>
            <p:nvPr userDrawn="1"/>
          </p:nvSpPr>
          <p:spPr bwMode="auto">
            <a:xfrm>
              <a:off x="3941" y="931"/>
              <a:ext cx="24" cy="24"/>
            </a:xfrm>
            <a:prstGeom prst="ellipse">
              <a:avLst/>
            </a:prstGeom>
            <a:solidFill>
              <a:srgbClr val="121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3" name="Freeform 69"/>
            <p:cNvSpPr>
              <a:spLocks/>
            </p:cNvSpPr>
            <p:nvPr userDrawn="1"/>
          </p:nvSpPr>
          <p:spPr bwMode="auto">
            <a:xfrm>
              <a:off x="3642" y="1536"/>
              <a:ext cx="165" cy="268"/>
            </a:xfrm>
            <a:custGeom>
              <a:avLst/>
              <a:gdLst>
                <a:gd name="T0" fmla="*/ 102 w 107"/>
                <a:gd name="T1" fmla="*/ 154 h 173"/>
                <a:gd name="T2" fmla="*/ 91 w 107"/>
                <a:gd name="T3" fmla="*/ 149 h 173"/>
                <a:gd name="T4" fmla="*/ 66 w 107"/>
                <a:gd name="T5" fmla="*/ 107 h 173"/>
                <a:gd name="T6" fmla="*/ 64 w 107"/>
                <a:gd name="T7" fmla="*/ 106 h 173"/>
                <a:gd name="T8" fmla="*/ 89 w 107"/>
                <a:gd name="T9" fmla="*/ 157 h 173"/>
                <a:gd name="T10" fmla="*/ 87 w 107"/>
                <a:gd name="T11" fmla="*/ 171 h 173"/>
                <a:gd name="T12" fmla="*/ 75 w 107"/>
                <a:gd name="T13" fmla="*/ 163 h 173"/>
                <a:gd name="T14" fmla="*/ 75 w 107"/>
                <a:gd name="T15" fmla="*/ 163 h 173"/>
                <a:gd name="T16" fmla="*/ 50 w 107"/>
                <a:gd name="T17" fmla="*/ 113 h 173"/>
                <a:gd name="T18" fmla="*/ 47 w 107"/>
                <a:gd name="T19" fmla="*/ 114 h 173"/>
                <a:gd name="T20" fmla="*/ 66 w 107"/>
                <a:gd name="T21" fmla="*/ 158 h 173"/>
                <a:gd name="T22" fmla="*/ 66 w 107"/>
                <a:gd name="T23" fmla="*/ 171 h 173"/>
                <a:gd name="T24" fmla="*/ 54 w 107"/>
                <a:gd name="T25" fmla="*/ 165 h 173"/>
                <a:gd name="T26" fmla="*/ 32 w 107"/>
                <a:gd name="T27" fmla="*/ 117 h 173"/>
                <a:gd name="T28" fmla="*/ 29 w 107"/>
                <a:gd name="T29" fmla="*/ 117 h 173"/>
                <a:gd name="T30" fmla="*/ 36 w 107"/>
                <a:gd name="T31" fmla="*/ 159 h 173"/>
                <a:gd name="T32" fmla="*/ 26 w 107"/>
                <a:gd name="T33" fmla="*/ 154 h 173"/>
                <a:gd name="T34" fmla="*/ 11 w 107"/>
                <a:gd name="T35" fmla="*/ 105 h 173"/>
                <a:gd name="T36" fmla="*/ 0 w 107"/>
                <a:gd name="T37" fmla="*/ 41 h 173"/>
                <a:gd name="T38" fmla="*/ 26 w 107"/>
                <a:gd name="T39" fmla="*/ 20 h 173"/>
                <a:gd name="T40" fmla="*/ 88 w 107"/>
                <a:gd name="T41" fmla="*/ 48 h 173"/>
                <a:gd name="T42" fmla="*/ 102 w 107"/>
                <a:gd name="T43" fmla="*/ 97 h 173"/>
                <a:gd name="T44" fmla="*/ 98 w 107"/>
                <a:gd name="T45" fmla="*/ 109 h 173"/>
                <a:gd name="T46" fmla="*/ 76 w 107"/>
                <a:gd name="T47" fmla="*/ 68 h 173"/>
                <a:gd name="T48" fmla="*/ 74 w 107"/>
                <a:gd name="T49" fmla="*/ 76 h 173"/>
                <a:gd name="T50" fmla="*/ 103 w 107"/>
                <a:gd name="T51" fmla="*/ 139 h 173"/>
                <a:gd name="T52" fmla="*/ 104 w 107"/>
                <a:gd name="T53" fmla="*/ 140 h 173"/>
                <a:gd name="T54" fmla="*/ 102 w 107"/>
                <a:gd name="T55" fmla="*/ 15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73">
                  <a:moveTo>
                    <a:pt x="102" y="154"/>
                  </a:moveTo>
                  <a:cubicBezTo>
                    <a:pt x="99" y="156"/>
                    <a:pt x="94" y="154"/>
                    <a:pt x="91" y="149"/>
                  </a:cubicBezTo>
                  <a:cubicBezTo>
                    <a:pt x="91" y="149"/>
                    <a:pt x="68" y="111"/>
                    <a:pt x="66" y="107"/>
                  </a:cubicBezTo>
                  <a:cubicBezTo>
                    <a:pt x="64" y="104"/>
                    <a:pt x="63" y="105"/>
                    <a:pt x="64" y="106"/>
                  </a:cubicBezTo>
                  <a:cubicBezTo>
                    <a:pt x="65" y="109"/>
                    <a:pt x="89" y="157"/>
                    <a:pt x="89" y="157"/>
                  </a:cubicBezTo>
                  <a:cubicBezTo>
                    <a:pt x="92" y="163"/>
                    <a:pt x="91" y="170"/>
                    <a:pt x="87" y="171"/>
                  </a:cubicBezTo>
                  <a:cubicBezTo>
                    <a:pt x="83" y="173"/>
                    <a:pt x="78" y="170"/>
                    <a:pt x="75" y="163"/>
                  </a:cubicBezTo>
                  <a:cubicBezTo>
                    <a:pt x="75" y="163"/>
                    <a:pt x="75" y="163"/>
                    <a:pt x="75" y="163"/>
                  </a:cubicBezTo>
                  <a:cubicBezTo>
                    <a:pt x="74" y="161"/>
                    <a:pt x="53" y="120"/>
                    <a:pt x="50" y="113"/>
                  </a:cubicBezTo>
                  <a:cubicBezTo>
                    <a:pt x="47" y="107"/>
                    <a:pt x="46" y="110"/>
                    <a:pt x="47" y="114"/>
                  </a:cubicBezTo>
                  <a:cubicBezTo>
                    <a:pt x="48" y="116"/>
                    <a:pt x="66" y="158"/>
                    <a:pt x="66" y="158"/>
                  </a:cubicBezTo>
                  <a:cubicBezTo>
                    <a:pt x="69" y="164"/>
                    <a:pt x="69" y="169"/>
                    <a:pt x="66" y="171"/>
                  </a:cubicBezTo>
                  <a:cubicBezTo>
                    <a:pt x="63" y="173"/>
                    <a:pt x="57" y="170"/>
                    <a:pt x="54" y="165"/>
                  </a:cubicBezTo>
                  <a:cubicBezTo>
                    <a:pt x="41" y="146"/>
                    <a:pt x="34" y="120"/>
                    <a:pt x="32" y="117"/>
                  </a:cubicBezTo>
                  <a:cubicBezTo>
                    <a:pt x="31" y="114"/>
                    <a:pt x="29" y="115"/>
                    <a:pt x="29" y="117"/>
                  </a:cubicBezTo>
                  <a:cubicBezTo>
                    <a:pt x="29" y="119"/>
                    <a:pt x="42" y="157"/>
                    <a:pt x="36" y="159"/>
                  </a:cubicBezTo>
                  <a:cubicBezTo>
                    <a:pt x="33" y="160"/>
                    <a:pt x="29" y="158"/>
                    <a:pt x="26" y="154"/>
                  </a:cubicBezTo>
                  <a:cubicBezTo>
                    <a:pt x="21" y="146"/>
                    <a:pt x="15" y="125"/>
                    <a:pt x="11" y="105"/>
                  </a:cubicBezTo>
                  <a:cubicBezTo>
                    <a:pt x="7" y="84"/>
                    <a:pt x="0" y="41"/>
                    <a:pt x="0" y="41"/>
                  </a:cubicBezTo>
                  <a:cubicBezTo>
                    <a:pt x="0" y="41"/>
                    <a:pt x="10" y="34"/>
                    <a:pt x="26" y="20"/>
                  </a:cubicBezTo>
                  <a:cubicBezTo>
                    <a:pt x="52" y="0"/>
                    <a:pt x="85" y="43"/>
                    <a:pt x="88" y="48"/>
                  </a:cubicBezTo>
                  <a:cubicBezTo>
                    <a:pt x="96" y="58"/>
                    <a:pt x="102" y="97"/>
                    <a:pt x="102" y="97"/>
                  </a:cubicBezTo>
                  <a:cubicBezTo>
                    <a:pt x="104" y="103"/>
                    <a:pt x="102" y="109"/>
                    <a:pt x="98" y="109"/>
                  </a:cubicBezTo>
                  <a:cubicBezTo>
                    <a:pt x="89" y="109"/>
                    <a:pt x="78" y="72"/>
                    <a:pt x="76" y="68"/>
                  </a:cubicBezTo>
                  <a:cubicBezTo>
                    <a:pt x="74" y="65"/>
                    <a:pt x="71" y="69"/>
                    <a:pt x="74" y="76"/>
                  </a:cubicBezTo>
                  <a:cubicBezTo>
                    <a:pt x="76" y="82"/>
                    <a:pt x="99" y="130"/>
                    <a:pt x="103" y="139"/>
                  </a:cubicBezTo>
                  <a:cubicBezTo>
                    <a:pt x="104" y="140"/>
                    <a:pt x="104" y="140"/>
                    <a:pt x="104" y="140"/>
                  </a:cubicBezTo>
                  <a:cubicBezTo>
                    <a:pt x="107" y="146"/>
                    <a:pt x="106" y="153"/>
                    <a:pt x="102" y="154"/>
                  </a:cubicBezTo>
                  <a:close/>
                </a:path>
              </a:pathLst>
            </a:custGeom>
            <a:solidFill>
              <a:srgbClr val="F7BE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0" name="Text Placeholder 68"/>
          <p:cNvSpPr>
            <a:spLocks noGrp="1"/>
          </p:cNvSpPr>
          <p:nvPr userDrawn="1">
            <p:ph type="body" sz="quarter" idx="24" hasCustomPrompt="1"/>
          </p:nvPr>
        </p:nvSpPr>
        <p:spPr>
          <a:xfrm>
            <a:off x="755575" y="1216916"/>
            <a:ext cx="2888555" cy="1678766"/>
          </a:xfrm>
          <a:prstGeom prst="rect">
            <a:avLst/>
          </a:prstGeom>
        </p:spPr>
        <p:txBody>
          <a:bodyPr anchor="ctr">
            <a:noAutofit/>
          </a:bodyPr>
          <a:lstStyle>
            <a:lvl1pPr marL="0" indent="0" algn="l">
              <a:buNone/>
              <a:defRPr sz="22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لإضــافة النص</a:t>
            </a:r>
          </a:p>
          <a:p>
            <a:pPr lvl="0"/>
            <a:r>
              <a:rPr lang="ar-SA" dirty="0"/>
              <a:t>الخاص بك</a:t>
            </a:r>
          </a:p>
        </p:txBody>
      </p:sp>
      <p:sp>
        <p:nvSpPr>
          <p:cNvPr id="131" name="Text Placeholder 68"/>
          <p:cNvSpPr>
            <a:spLocks noGrp="1"/>
          </p:cNvSpPr>
          <p:nvPr userDrawn="1">
            <p:ph type="body" sz="quarter" idx="25" hasCustomPrompt="1"/>
          </p:nvPr>
        </p:nvSpPr>
        <p:spPr>
          <a:xfrm>
            <a:off x="755575" y="3080014"/>
            <a:ext cx="2888555" cy="1723984"/>
          </a:xfrm>
          <a:prstGeom prst="rect">
            <a:avLst/>
          </a:prstGeom>
        </p:spPr>
        <p:txBody>
          <a:bodyPr anchor="ctr">
            <a:noAutofit/>
          </a:bodyPr>
          <a:lstStyle>
            <a:lvl1pPr marL="0" indent="0" algn="l">
              <a:buNone/>
              <a:defRPr sz="22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لإضــافة النص</a:t>
            </a:r>
          </a:p>
          <a:p>
            <a:pPr lvl="0"/>
            <a:r>
              <a:rPr lang="ar-SA" dirty="0"/>
              <a:t>الخاص بك</a:t>
            </a:r>
          </a:p>
        </p:txBody>
      </p:sp>
      <p:sp>
        <p:nvSpPr>
          <p:cNvPr id="132" name="Text Placeholder 68"/>
          <p:cNvSpPr>
            <a:spLocks noGrp="1"/>
          </p:cNvSpPr>
          <p:nvPr userDrawn="1">
            <p:ph type="body" sz="quarter" idx="26" hasCustomPrompt="1"/>
          </p:nvPr>
        </p:nvSpPr>
        <p:spPr>
          <a:xfrm>
            <a:off x="5789202" y="1216916"/>
            <a:ext cx="2599221" cy="1678766"/>
          </a:xfrm>
          <a:prstGeom prst="rect">
            <a:avLst/>
          </a:prstGeom>
        </p:spPr>
        <p:txBody>
          <a:bodyPr anchor="ctr">
            <a:noAutofit/>
          </a:bodyPr>
          <a:lstStyle>
            <a:lvl1pPr marL="0" indent="0" algn="justLow">
              <a:buNone/>
              <a:defRPr sz="22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لإضــافة النص</a:t>
            </a:r>
          </a:p>
          <a:p>
            <a:pPr lvl="0"/>
            <a:r>
              <a:rPr lang="ar-SA" dirty="0"/>
              <a:t>الخاص بك</a:t>
            </a:r>
          </a:p>
        </p:txBody>
      </p:sp>
      <p:sp>
        <p:nvSpPr>
          <p:cNvPr id="133" name="Text Placeholder 68"/>
          <p:cNvSpPr>
            <a:spLocks noGrp="1"/>
          </p:cNvSpPr>
          <p:nvPr userDrawn="1">
            <p:ph type="body" sz="quarter" idx="27" hasCustomPrompt="1"/>
          </p:nvPr>
        </p:nvSpPr>
        <p:spPr>
          <a:xfrm>
            <a:off x="5789202" y="3080014"/>
            <a:ext cx="2599221" cy="1723984"/>
          </a:xfrm>
          <a:prstGeom prst="rect">
            <a:avLst/>
          </a:prstGeom>
        </p:spPr>
        <p:txBody>
          <a:bodyPr anchor="ctr">
            <a:noAutofit/>
          </a:bodyPr>
          <a:lstStyle>
            <a:lvl1pPr marL="0" indent="0" algn="justLow">
              <a:buNone/>
              <a:defRPr sz="2200" baseline="0">
                <a:solidFill>
                  <a:schemeClr val="bg1"/>
                </a:solidFill>
                <a:latin typeface="Roboto Condensed Light" panose="02000000000000000000" pitchFamily="2" charset="0"/>
                <a:ea typeface="Roboto Condensed Light" panose="02000000000000000000" pitchFamily="2" charset="0"/>
              </a:defRPr>
            </a:lvl1pPr>
          </a:lstStyle>
          <a:p>
            <a:pPr lvl="0"/>
            <a:r>
              <a:rPr lang="ar-SA" dirty="0"/>
              <a:t>انقــر هنــا لإضــافة النـص لإضــافة النص</a:t>
            </a:r>
          </a:p>
          <a:p>
            <a:pPr lvl="0"/>
            <a:r>
              <a:rPr lang="ar-SA" dirty="0"/>
              <a:t>الخاص بك</a:t>
            </a:r>
          </a:p>
        </p:txBody>
      </p:sp>
    </p:spTree>
    <p:extLst>
      <p:ext uri="{BB962C8B-B14F-4D97-AF65-F5344CB8AC3E}">
        <p14:creationId xmlns:p14="http://schemas.microsoft.com/office/powerpoint/2010/main" xmlns="" val="241872712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5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500"/>
                                        <p:tgtEl>
                                          <p:spTgt spid="13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2">
                                            <p:txEl>
                                              <p:pRg st="0" end="0"/>
                                            </p:txEl>
                                          </p:spTgt>
                                        </p:tgtEl>
                                        <p:attrNameLst>
                                          <p:attrName>style.visibility</p:attrName>
                                        </p:attrNameLst>
                                      </p:cBhvr>
                                      <p:to>
                                        <p:strVal val="visible"/>
                                      </p:to>
                                    </p:set>
                                    <p:animEffect transition="in" filter="fade">
                                      <p:cBhvr>
                                        <p:cTn id="15" dur="500"/>
                                        <p:tgtEl>
                                          <p:spTgt spid="13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2">
                                            <p:txEl>
                                              <p:pRg st="1" end="1"/>
                                            </p:txEl>
                                          </p:spTgt>
                                        </p:tgtEl>
                                        <p:attrNameLst>
                                          <p:attrName>style.visibility</p:attrName>
                                        </p:attrNameLst>
                                      </p:cBhvr>
                                      <p:to>
                                        <p:strVal val="visible"/>
                                      </p:to>
                                    </p:set>
                                    <p:animEffect transition="in" filter="fade">
                                      <p:cBhvr>
                                        <p:cTn id="18" dur="500"/>
                                        <p:tgtEl>
                                          <p:spTgt spid="132">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3">
                                            <p:txEl>
                                              <p:pRg st="0" end="0"/>
                                            </p:txEl>
                                          </p:spTgt>
                                        </p:tgtEl>
                                        <p:attrNameLst>
                                          <p:attrName>style.visibility</p:attrName>
                                        </p:attrNameLst>
                                      </p:cBhvr>
                                      <p:to>
                                        <p:strVal val="visible"/>
                                      </p:to>
                                    </p:set>
                                    <p:animEffect transition="in" filter="fade">
                                      <p:cBhvr>
                                        <p:cTn id="21" dur="500"/>
                                        <p:tgtEl>
                                          <p:spTgt spid="13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3">
                                            <p:txEl>
                                              <p:pRg st="1" end="1"/>
                                            </p:txEl>
                                          </p:spTgt>
                                        </p:tgtEl>
                                        <p:attrNameLst>
                                          <p:attrName>style.visibility</p:attrName>
                                        </p:attrNameLst>
                                      </p:cBhvr>
                                      <p:to>
                                        <p:strVal val="visible"/>
                                      </p:to>
                                    </p:set>
                                    <p:animEffect transition="in" filter="fade">
                                      <p:cBhvr>
                                        <p:cTn id="24" dur="500"/>
                                        <p:tgtEl>
                                          <p:spTgt spid="133">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1">
                                            <p:txEl>
                                              <p:pRg st="0" end="0"/>
                                            </p:txEl>
                                          </p:spTgt>
                                        </p:tgtEl>
                                        <p:attrNameLst>
                                          <p:attrName>style.visibility</p:attrName>
                                        </p:attrNameLst>
                                      </p:cBhvr>
                                      <p:to>
                                        <p:strVal val="visible"/>
                                      </p:to>
                                    </p:set>
                                    <p:animEffect transition="in" filter="fade">
                                      <p:cBhvr>
                                        <p:cTn id="27" dur="500"/>
                                        <p:tgtEl>
                                          <p:spTgt spid="131">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1">
                                            <p:txEl>
                                              <p:pRg st="1" end="1"/>
                                            </p:txEl>
                                          </p:spTgt>
                                        </p:tgtEl>
                                        <p:attrNameLst>
                                          <p:attrName>style.visibility</p:attrName>
                                        </p:attrNameLst>
                                      </p:cBhvr>
                                      <p:to>
                                        <p:strVal val="visible"/>
                                      </p:to>
                                    </p:set>
                                    <p:animEffect transition="in" filter="fade">
                                      <p:cBhvr>
                                        <p:cTn id="30" dur="500"/>
                                        <p:tgtEl>
                                          <p:spTgt spid="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tmplLst>
          <p:tmpl lvl="1">
            <p:tnLst>
              <p:par>
                <p:cTn presetID="10" presetClass="entr" presetSubtype="0" fill="hold" nodeType="withEffect">
                  <p:stCondLst>
                    <p:cond delay="0"/>
                  </p:stCondLst>
                  <p:childTnLst>
                    <p:set>
                      <p:cBhvr>
                        <p:cTn dur="1" fill="hold">
                          <p:stCondLst>
                            <p:cond delay="0"/>
                          </p:stCondLst>
                        </p:cTn>
                        <p:tgtEl>
                          <p:spTgt spid="130"/>
                        </p:tgtEl>
                        <p:attrNameLst>
                          <p:attrName>style.visibility</p:attrName>
                        </p:attrNameLst>
                      </p:cBhvr>
                      <p:to>
                        <p:strVal val="visible"/>
                      </p:to>
                    </p:set>
                    <p:animEffect transition="in" filter="fade">
                      <p:cBhvr>
                        <p:cTn dur="500"/>
                        <p:tgtEl>
                          <p:spTgt spid="130"/>
                        </p:tgtEl>
                      </p:cBhvr>
                    </p:animEffect>
                  </p:childTnLst>
                </p:cTn>
              </p:par>
            </p:tnLst>
          </p:tmpl>
        </p:tmplLst>
      </p:bldP>
      <p:bldP spid="131" grpId="0" build="p">
        <p:tmplLst>
          <p:tmpl lvl="1">
            <p:tnLst>
              <p:par>
                <p:cTn presetID="10" presetClass="entr" presetSubtype="0" fill="hold" nodeType="withEffect">
                  <p:stCondLst>
                    <p:cond delay="0"/>
                  </p:stCondLst>
                  <p:childTnLst>
                    <p:set>
                      <p:cBhvr>
                        <p:cTn dur="1" fill="hold">
                          <p:stCondLst>
                            <p:cond delay="0"/>
                          </p:stCondLst>
                        </p:cTn>
                        <p:tgtEl>
                          <p:spTgt spid="131"/>
                        </p:tgtEl>
                        <p:attrNameLst>
                          <p:attrName>style.visibility</p:attrName>
                        </p:attrNameLst>
                      </p:cBhvr>
                      <p:to>
                        <p:strVal val="visible"/>
                      </p:to>
                    </p:set>
                    <p:animEffect transition="in" filter="fade">
                      <p:cBhvr>
                        <p:cTn dur="500"/>
                        <p:tgtEl>
                          <p:spTgt spid="131"/>
                        </p:tgtEl>
                      </p:cBhvr>
                    </p:animEffect>
                  </p:childTnLst>
                </p:cTn>
              </p:par>
            </p:tnLst>
          </p:tmpl>
        </p:tmplLst>
      </p:bldP>
      <p:bldP spid="132" grpId="0" build="p">
        <p:tmplLst>
          <p:tmpl lvl="1">
            <p:tnLst>
              <p:par>
                <p:cTn presetID="10" presetClass="entr" presetSubtype="0" fill="hold" nodeType="with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fade">
                      <p:cBhvr>
                        <p:cTn dur="500"/>
                        <p:tgtEl>
                          <p:spTgt spid="132"/>
                        </p:tgtEl>
                      </p:cBhvr>
                    </p:animEffect>
                  </p:childTnLst>
                </p:cTn>
              </p:par>
            </p:tnLst>
          </p:tmpl>
        </p:tmplLst>
      </p:bldP>
      <p:bldP spid="133" grpId="0" build="p">
        <p:tmplLst>
          <p:tmpl lvl="1">
            <p:tnLst>
              <p:par>
                <p:cTn presetID="10" presetClass="entr" presetSubtype="0" fill="hold" nodeType="withEffect">
                  <p:stCondLst>
                    <p:cond delay="0"/>
                  </p:stCondLst>
                  <p:childTnLst>
                    <p:set>
                      <p:cBhvr>
                        <p:cTn dur="1" fill="hold">
                          <p:stCondLst>
                            <p:cond delay="0"/>
                          </p:stCondLst>
                        </p:cTn>
                        <p:tgtEl>
                          <p:spTgt spid="133"/>
                        </p:tgtEl>
                        <p:attrNameLst>
                          <p:attrName>style.visibility</p:attrName>
                        </p:attrNameLst>
                      </p:cBhvr>
                      <p:to>
                        <p:strVal val="visible"/>
                      </p:to>
                    </p:set>
                    <p:animEffect transition="in" filter="fade">
                      <p:cBhvr>
                        <p:cTn dur="500"/>
                        <p:tgtEl>
                          <p:spTgt spid="13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30657084"/>
      </p:ext>
    </p:extLst>
  </p:cSld>
  <p:clrMap bg1="lt1" tx1="dk1" bg2="lt2" tx2="dk2" accent1="accent1" accent2="accent2" accent3="accent3" accent4="accent4" accent5="accent5" accent6="accent6" hlink="hlink" folHlink="folHlink"/>
  <p:sldLayoutIdLst>
    <p:sldLayoutId id="2147483649" r:id="rId1"/>
    <p:sldLayoutId id="2147483694" r:id="rId2"/>
    <p:sldLayoutId id="2147483684" r:id="rId3"/>
    <p:sldLayoutId id="2147483700" r:id="rId4"/>
    <p:sldLayoutId id="2147483699" r:id="rId5"/>
    <p:sldLayoutId id="2147483703" r:id="rId6"/>
    <p:sldLayoutId id="2147483701" r:id="rId7"/>
    <p:sldLayoutId id="2147483681" r:id="rId8"/>
    <p:sldLayoutId id="2147483698" r:id="rId9"/>
    <p:sldLayoutId id="2147483704" r:id="rId10"/>
    <p:sldLayoutId id="2147483678" r:id="rId11"/>
    <p:sldLayoutId id="2147483650" r:id="rId12"/>
    <p:sldLayoutId id="2147483697" r:id="rId13"/>
    <p:sldLayoutId id="2147483660" r:id="rId14"/>
    <p:sldLayoutId id="2147483661" r:id="rId15"/>
    <p:sldLayoutId id="2147483702" r:id="rId16"/>
    <p:sldLayoutId id="2147483687" r:id="rId17"/>
    <p:sldLayoutId id="2147483688" r:id="rId18"/>
    <p:sldLayoutId id="2147483690" r:id="rId19"/>
    <p:sldLayoutId id="2147483691" r:id="rId20"/>
    <p:sldLayoutId id="2147483683" r:id="rId21"/>
    <p:sldLayoutId id="2147483685" r:id="rId22"/>
    <p:sldLayoutId id="2147483675" r:id="rId23"/>
    <p:sldLayoutId id="2147483679" r:id="rId24"/>
    <p:sldLayoutId id="2147483686" r:id="rId25"/>
    <p:sldLayoutId id="2147483669" r:id="rId26"/>
    <p:sldLayoutId id="2147483670" r:id="rId27"/>
    <p:sldLayoutId id="2147483671" r:id="rId28"/>
    <p:sldLayoutId id="2147483672" r:id="rId29"/>
    <p:sldLayoutId id="2147483673" r:id="rId30"/>
    <p:sldLayoutId id="2147483674" r:id="rId31"/>
    <p:sldLayoutId id="2147483676" r:id="rId32"/>
    <p:sldLayoutId id="2147483677" r:id="rId33"/>
    <p:sldLayoutId id="2147483692" r:id="rId34"/>
    <p:sldLayoutId id="2147483667" r:id="rId35"/>
    <p:sldLayoutId id="2147483668" r:id="rId36"/>
    <p:sldLayoutId id="2147483664" r:id="rId37"/>
    <p:sldLayoutId id="2147483665" r:id="rId38"/>
    <p:sldLayoutId id="2147483666" r:id="rId39"/>
    <p:sldLayoutId id="2147483705" r:id="rId40"/>
  </p:sldLayoutIdLst>
  <p:txStyles>
    <p:titleStyle>
      <a:lvl1pPr algn="ctr" defTabSz="914400" rtl="1" eaLnBrk="1" latinLnBrk="0" hangingPunct="1">
        <a:spcBef>
          <a:spcPct val="0"/>
        </a:spcBef>
        <a:buNone/>
        <a:defRPr sz="4400" kern="1200">
          <a:solidFill>
            <a:schemeClr val="tx1"/>
          </a:solidFill>
          <a:latin typeface="Roboto Condensed Light" panose="02000000000000000000" pitchFamily="2" charset="0"/>
          <a:ea typeface="Roboto Condensed Light" panose="02000000000000000000" pitchFamily="2" charset="0"/>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Roboto Condensed Light" panose="02000000000000000000" pitchFamily="2" charset="0"/>
          <a:ea typeface="Roboto Condensed Light" panose="02000000000000000000" pitchFamily="2" charset="0"/>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9124C12-E6D9-D6C4-CAA2-2E36428CF925}"/>
              </a:ext>
            </a:extLst>
          </p:cNvPr>
          <p:cNvSpPr/>
          <p:nvPr/>
        </p:nvSpPr>
        <p:spPr>
          <a:xfrm>
            <a:off x="251520" y="195486"/>
            <a:ext cx="8712968" cy="4824536"/>
          </a:xfrm>
          <a:prstGeom prst="rect">
            <a:avLst/>
          </a:prstGeom>
          <a:ln w="127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1400" b="1" dirty="0">
                <a:latin typeface="Traditional Arabic" panose="02020603050405020304" pitchFamily="18" charset="-78"/>
                <a:cs typeface="Traditional Arabic" panose="02020603050405020304" pitchFamily="18" charset="-78"/>
              </a:rPr>
              <a:t>جامعة محمد خيضر بسكرة</a:t>
            </a:r>
          </a:p>
          <a:p>
            <a:pPr algn="ctr" rtl="1"/>
            <a:r>
              <a:rPr lang="ar-DZ" sz="1400" b="1" dirty="0">
                <a:latin typeface="Traditional Arabic" panose="02020603050405020304" pitchFamily="18" charset="-78"/>
                <a:cs typeface="Traditional Arabic" panose="02020603050405020304" pitchFamily="18" charset="-78"/>
              </a:rPr>
              <a:t>كلية العلوم الاقتصادية و التجارية و علوم التسيير</a:t>
            </a:r>
          </a:p>
          <a:p>
            <a:pPr algn="ctr" rtl="1"/>
            <a:r>
              <a:rPr lang="ar-DZ" sz="1400" b="1" dirty="0">
                <a:latin typeface="Traditional Arabic" panose="02020603050405020304" pitchFamily="18" charset="-78"/>
                <a:cs typeface="Traditional Arabic" panose="02020603050405020304" pitchFamily="18" charset="-78"/>
              </a:rPr>
              <a:t>تخصص إدارة الموارد  البشرية</a:t>
            </a:r>
          </a:p>
          <a:p>
            <a:pPr algn="ctr" rtl="1"/>
            <a:r>
              <a:rPr lang="ar-DZ" sz="1400" b="1" dirty="0">
                <a:latin typeface="Traditional Arabic" panose="02020603050405020304" pitchFamily="18" charset="-78"/>
                <a:cs typeface="Traditional Arabic" panose="02020603050405020304" pitchFamily="18" charset="-78"/>
              </a:rPr>
              <a:t>مقياس إدارة التغيير</a:t>
            </a:r>
          </a:p>
          <a:p>
            <a:pPr algn="ctr" rtl="1"/>
            <a:endParaRPr lang="ar-DZ" sz="1400" b="1" dirty="0">
              <a:latin typeface="Traditional Arabic" panose="02020603050405020304" pitchFamily="18" charset="-78"/>
              <a:cs typeface="Traditional Arabic" panose="02020603050405020304" pitchFamily="18" charset="-78"/>
            </a:endParaRPr>
          </a:p>
          <a:p>
            <a:pPr algn="ctr" rtl="1"/>
            <a:r>
              <a:rPr lang="ar-DZ" sz="2400" b="1" dirty="0" smtClean="0">
                <a:latin typeface="Aldhabi" pitchFamily="2" charset="-78"/>
                <a:cs typeface="Aldhabi" pitchFamily="2" charset="-78"/>
              </a:rPr>
              <a:t>تحليل </a:t>
            </a:r>
            <a:r>
              <a:rPr lang="ar-DZ" sz="2400" b="1" dirty="0">
                <a:latin typeface="Aldhabi" pitchFamily="2" charset="-78"/>
                <a:cs typeface="Aldhabi" pitchFamily="2" charset="-78"/>
              </a:rPr>
              <a:t>مقال تحت </a:t>
            </a:r>
            <a:r>
              <a:rPr lang="ar-DZ" sz="2400" b="1" dirty="0" err="1">
                <a:latin typeface="Aldhabi" pitchFamily="2" charset="-78"/>
                <a:cs typeface="Aldhabi" pitchFamily="2" charset="-78"/>
              </a:rPr>
              <a:t>عنوان</a:t>
            </a:r>
            <a:r>
              <a:rPr lang="ar-DZ" sz="2400" b="1" dirty="0" err="1" smtClean="0">
                <a:latin typeface="Aldhabi" pitchFamily="2" charset="-78"/>
                <a:cs typeface="Aldhabi" pitchFamily="2" charset="-78"/>
              </a:rPr>
              <a:t>:</a:t>
            </a:r>
            <a:r>
              <a:rPr lang="ar-DZ" sz="1400" dirty="0" smtClean="0">
                <a:latin typeface="Traditional Arabic" panose="02020603050405020304" pitchFamily="18" charset="-78"/>
                <a:cs typeface="Traditional Arabic" panose="02020603050405020304" pitchFamily="18" charset="-78"/>
              </a:rPr>
              <a:t> </a:t>
            </a:r>
            <a:endParaRPr lang="ar-DZ" sz="1400" dirty="0">
              <a:latin typeface="Traditional Arabic" panose="02020603050405020304" pitchFamily="18" charset="-78"/>
              <a:cs typeface="Traditional Arabic" panose="02020603050405020304" pitchFamily="18" charset="-78"/>
            </a:endParaRPr>
          </a:p>
          <a:p>
            <a:pPr algn="ctr" rtl="1"/>
            <a:endParaRPr lang="ar-DZ" sz="1400" dirty="0">
              <a:latin typeface="Traditional Arabic" panose="02020603050405020304" pitchFamily="18" charset="-78"/>
              <a:cs typeface="Traditional Arabic" panose="02020603050405020304" pitchFamily="18" charset="-78"/>
            </a:endParaRPr>
          </a:p>
          <a:p>
            <a:pPr algn="ctr" rtl="1"/>
            <a:endParaRPr lang="ar-DZ" sz="1400" dirty="0">
              <a:latin typeface="Traditional Arabic" panose="02020603050405020304" pitchFamily="18" charset="-78"/>
              <a:cs typeface="Traditional Arabic" panose="02020603050405020304" pitchFamily="18" charset="-78"/>
            </a:endParaRPr>
          </a:p>
          <a:p>
            <a:pPr algn="ctr" rtl="1"/>
            <a:endParaRPr lang="ar-DZ" sz="1400" dirty="0">
              <a:latin typeface="Traditional Arabic" panose="02020603050405020304" pitchFamily="18" charset="-78"/>
              <a:cs typeface="Traditional Arabic" panose="02020603050405020304" pitchFamily="18" charset="-78"/>
            </a:endParaRPr>
          </a:p>
          <a:p>
            <a:pPr algn="ctr" rtl="1"/>
            <a:endParaRPr lang="ar-DZ" sz="1400" dirty="0">
              <a:latin typeface="Traditional Arabic" panose="02020603050405020304" pitchFamily="18" charset="-78"/>
              <a:cs typeface="Traditional Arabic" panose="02020603050405020304" pitchFamily="18" charset="-78"/>
            </a:endParaRPr>
          </a:p>
          <a:p>
            <a:pPr algn="r" rtl="1"/>
            <a:r>
              <a:rPr lang="ar-DZ" sz="1400" b="1" dirty="0">
                <a:latin typeface="Traditional Arabic" panose="02020603050405020304" pitchFamily="18" charset="-78"/>
                <a:cs typeface="Traditional Arabic" panose="02020603050405020304" pitchFamily="18" charset="-78"/>
              </a:rPr>
              <a:t>من اعداد الطلبة:                                                                                                                                                     الاستاذة:</a:t>
            </a:r>
          </a:p>
          <a:p>
            <a:pPr algn="r" rtl="1"/>
            <a:r>
              <a:rPr lang="ar-DZ" sz="1400" b="1" dirty="0">
                <a:latin typeface="Traditional Arabic" panose="02020603050405020304" pitchFamily="18" charset="-78"/>
                <a:cs typeface="Traditional Arabic" panose="02020603050405020304" pitchFamily="18" charset="-78"/>
              </a:rPr>
              <a:t>عصمان هديل.                                                                                                                                                       </a:t>
            </a:r>
            <a:r>
              <a:rPr lang="ar-DZ" sz="1400" b="1" dirty="0" err="1">
                <a:latin typeface="Traditional Arabic" panose="02020603050405020304" pitchFamily="18" charset="-78"/>
                <a:cs typeface="Traditional Arabic" panose="02020603050405020304" pitchFamily="18" charset="-78"/>
              </a:rPr>
              <a:t>داسي</a:t>
            </a:r>
            <a:r>
              <a:rPr lang="ar-DZ" sz="1400" b="1" dirty="0">
                <a:latin typeface="Traditional Arabic" panose="02020603050405020304" pitchFamily="18" charset="-78"/>
                <a:cs typeface="Traditional Arabic" panose="02020603050405020304" pitchFamily="18" charset="-78"/>
              </a:rPr>
              <a:t> وهيبة.</a:t>
            </a:r>
          </a:p>
          <a:p>
            <a:pPr algn="r" rtl="1"/>
            <a:r>
              <a:rPr lang="ar-DZ" sz="1400" b="1" dirty="0">
                <a:latin typeface="Traditional Arabic" panose="02020603050405020304" pitchFamily="18" charset="-78"/>
                <a:cs typeface="Traditional Arabic" panose="02020603050405020304" pitchFamily="18" charset="-78"/>
              </a:rPr>
              <a:t>عواد مروة.</a:t>
            </a:r>
          </a:p>
          <a:p>
            <a:pPr algn="r" rtl="1"/>
            <a:r>
              <a:rPr lang="ar-DZ" sz="1400" b="1" dirty="0">
                <a:latin typeface="Traditional Arabic" panose="02020603050405020304" pitchFamily="18" charset="-78"/>
                <a:cs typeface="Traditional Arabic" panose="02020603050405020304" pitchFamily="18" charset="-78"/>
              </a:rPr>
              <a:t>لبعل سلسبيل.</a:t>
            </a:r>
          </a:p>
          <a:p>
            <a:pPr algn="ctr" rtl="1"/>
            <a:r>
              <a:rPr lang="ar-DZ" sz="1400" b="1" dirty="0">
                <a:latin typeface="Traditional Arabic" panose="02020603050405020304" pitchFamily="18" charset="-78"/>
                <a:cs typeface="Traditional Arabic" panose="02020603050405020304" pitchFamily="18" charset="-78"/>
              </a:rPr>
              <a:t> السنة الدراسية:</a:t>
            </a:r>
          </a:p>
          <a:p>
            <a:pPr algn="ctr" rtl="1"/>
            <a:r>
              <a:rPr lang="ar-DZ" sz="1400" b="1" dirty="0">
                <a:latin typeface="Traditional Arabic" panose="02020603050405020304" pitchFamily="18" charset="-78"/>
                <a:cs typeface="Traditional Arabic" panose="02020603050405020304" pitchFamily="18" charset="-78"/>
              </a:rPr>
              <a:t>2024/2025</a:t>
            </a:r>
            <a:endParaRPr lang="fr-FR" sz="1400" b="1" dirty="0">
              <a:latin typeface="Traditional Arabic" panose="02020603050405020304" pitchFamily="18" charset="-78"/>
              <a:cs typeface="Traditional Arabic" panose="02020603050405020304" pitchFamily="18" charset="-78"/>
            </a:endParaRPr>
          </a:p>
        </p:txBody>
      </p:sp>
      <p:sp>
        <p:nvSpPr>
          <p:cNvPr id="3" name="Rectangle 2">
            <a:extLst>
              <a:ext uri="{FF2B5EF4-FFF2-40B4-BE49-F238E27FC236}">
                <a16:creationId xmlns:a16="http://schemas.microsoft.com/office/drawing/2014/main" xmlns="" id="{4AB29C28-8896-BE73-3549-1D31ADC35D86}"/>
              </a:ext>
            </a:extLst>
          </p:cNvPr>
          <p:cNvSpPr/>
          <p:nvPr/>
        </p:nvSpPr>
        <p:spPr>
          <a:xfrm>
            <a:off x="1871700" y="2417861"/>
            <a:ext cx="5400600" cy="1077218"/>
          </a:xfrm>
          <a:prstGeom prst="rect">
            <a:avLst/>
          </a:prstGeom>
          <a:noFill/>
        </p:spPr>
        <p:txBody>
          <a:bodyPr wrap="square" lIns="91440" tIns="45720" rIns="91440" bIns="45720">
            <a:spAutoFit/>
          </a:bodyPr>
          <a:lstStyle/>
          <a:p>
            <a:pPr algn="ctr" rtl="1"/>
            <a:r>
              <a:rPr lang="ar-DZ" sz="3200" b="1" cap="none" spc="0" dirty="0">
                <a:ln w="0"/>
                <a:solidFill>
                  <a:schemeClr val="accent2">
                    <a:lumMod val="50000"/>
                  </a:schemeClr>
                </a:solidFill>
                <a:effectLst>
                  <a:reflection blurRad="6350" stA="53000" endA="300" endPos="35500" dir="5400000" sy="-90000" algn="bl" rotWithShape="0"/>
                </a:effectLst>
                <a:latin typeface="Andalus" pitchFamily="18" charset="-78"/>
                <a:cs typeface="Andalus" pitchFamily="18" charset="-78"/>
              </a:rPr>
              <a:t>الدعم التنظيمي المدرك و تأثيره على التغيير التنظي</a:t>
            </a:r>
            <a:r>
              <a:rPr lang="ar-DZ" sz="3200" b="1" dirty="0">
                <a:ln w="0"/>
                <a:solidFill>
                  <a:schemeClr val="accent2">
                    <a:lumMod val="50000"/>
                  </a:schemeClr>
                </a:solidFill>
                <a:effectLst>
                  <a:reflection blurRad="6350" stA="53000" endA="300" endPos="35500" dir="5400000" sy="-90000" algn="bl" rotWithShape="0"/>
                </a:effectLst>
                <a:latin typeface="Andalus" pitchFamily="18" charset="-78"/>
                <a:cs typeface="Andalus" pitchFamily="18" charset="-78"/>
              </a:rPr>
              <a:t>مي</a:t>
            </a:r>
          </a:p>
        </p:txBody>
      </p:sp>
    </p:spTree>
    <p:extLst>
      <p:ext uri="{BB962C8B-B14F-4D97-AF65-F5344CB8AC3E}">
        <p14:creationId xmlns:p14="http://schemas.microsoft.com/office/powerpoint/2010/main" xmlns="" val="2944041623"/>
      </p:ext>
    </p:extLst>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rtl="1"/>
            <a:r>
              <a:rPr lang="ar-DZ" sz="2000" dirty="0">
                <a:latin typeface="Traditional Arabic" panose="02020603050405020304" pitchFamily="18" charset="-78"/>
                <a:cs typeface="Traditional Arabic" panose="02020603050405020304" pitchFamily="18" charset="-78"/>
              </a:rPr>
              <a:t>مفهوم التغيير التنظيمي:</a:t>
            </a:r>
            <a:endParaRPr lang="en-US" sz="2000" dirty="0">
              <a:latin typeface="Traditional Arabic" panose="02020603050405020304" pitchFamily="18" charset="-78"/>
              <a:cs typeface="Traditional Arabic" panose="02020603050405020304" pitchFamily="18" charset="-78"/>
            </a:endParaRPr>
          </a:p>
        </p:txBody>
      </p:sp>
      <p:sp>
        <p:nvSpPr>
          <p:cNvPr id="3" name="Text Placeholder 2"/>
          <p:cNvSpPr>
            <a:spLocks noGrp="1"/>
          </p:cNvSpPr>
          <p:nvPr>
            <p:ph type="body" sz="quarter" idx="24"/>
          </p:nvPr>
        </p:nvSpPr>
        <p:spPr/>
        <p:txBody>
          <a:bodyPr/>
          <a:lstStyle/>
          <a:p>
            <a:pPr lvl="0" algn="r" rtl="0"/>
            <a:r>
              <a:rPr lang="ar-DZ" sz="1600" dirty="0">
                <a:solidFill>
                  <a:schemeClr val="tx1"/>
                </a:solidFill>
                <a:latin typeface="Traditional Arabic" panose="02020603050405020304" pitchFamily="18" charset="-78"/>
                <a:cs typeface="Traditional Arabic" panose="02020603050405020304" pitchFamily="18" charset="-78"/>
              </a:rPr>
              <a:t>سلسلة من المراحل التي من خلالها يتم الانتقال من الوضع الحالي الى وضع جديد تلائم المنظمة و تتماشى مع تطورات في ظروف البيئة الخارجية.</a:t>
            </a:r>
            <a:endParaRPr lang="en-US" sz="1600" dirty="0">
              <a:solidFill>
                <a:schemeClr val="tx1"/>
              </a:solidFill>
              <a:latin typeface="Traditional Arabic" panose="02020603050405020304" pitchFamily="18" charset="-78"/>
              <a:cs typeface="Traditional Arabic" panose="02020603050405020304" pitchFamily="18" charset="-78"/>
            </a:endParaRPr>
          </a:p>
        </p:txBody>
      </p:sp>
      <p:sp>
        <p:nvSpPr>
          <p:cNvPr id="4" name="Text Placeholder 3"/>
          <p:cNvSpPr>
            <a:spLocks noGrp="1"/>
          </p:cNvSpPr>
          <p:nvPr>
            <p:ph type="body" sz="quarter" idx="25"/>
          </p:nvPr>
        </p:nvSpPr>
        <p:spPr/>
        <p:txBody>
          <a:bodyPr/>
          <a:lstStyle/>
          <a:p>
            <a:pPr lvl="0" algn="r" rtl="0"/>
            <a:r>
              <a:rPr lang="ar-DZ" sz="1400" dirty="0">
                <a:solidFill>
                  <a:schemeClr val="tx1"/>
                </a:solidFill>
                <a:latin typeface="Traditional Arabic" panose="02020603050405020304" pitchFamily="18" charset="-78"/>
                <a:cs typeface="Traditional Arabic" panose="02020603050405020304" pitchFamily="18" charset="-78"/>
              </a:rPr>
              <a:t>وظاهره مرافقه لنمو المنشاة وتطورها ويعبر عن الانتقال من مرحله سابقه اصبحت غير متكيفة فيها المنظمة مع البيئة الى مرحله مرغوب فيها تمتاز بمواصفات تجعل المنشاة اكثر قابليه للبقاء.</a:t>
            </a:r>
            <a:endParaRPr lang="en-US" sz="1400" dirty="0">
              <a:solidFill>
                <a:schemeClr val="tx1"/>
              </a:solidFill>
              <a:latin typeface="Traditional Arabic" panose="02020603050405020304" pitchFamily="18" charset="-78"/>
              <a:cs typeface="Traditional Arabic" panose="02020603050405020304" pitchFamily="18" charset="-78"/>
            </a:endParaRPr>
          </a:p>
        </p:txBody>
      </p:sp>
      <p:sp>
        <p:nvSpPr>
          <p:cNvPr id="5" name="Text Placeholder 4"/>
          <p:cNvSpPr>
            <a:spLocks noGrp="1"/>
          </p:cNvSpPr>
          <p:nvPr>
            <p:ph type="body" sz="quarter" idx="26"/>
          </p:nvPr>
        </p:nvSpPr>
        <p:spPr/>
        <p:txBody>
          <a:bodyPr/>
          <a:lstStyle/>
          <a:p>
            <a:pPr lvl="0" algn="r" rtl="1"/>
            <a:r>
              <a:rPr lang="ar-DZ" sz="1600" dirty="0">
                <a:solidFill>
                  <a:schemeClr val="tx1"/>
                </a:solidFill>
                <a:latin typeface="Traditional Arabic" panose="02020603050405020304" pitchFamily="18" charset="-78"/>
                <a:cs typeface="Traditional Arabic" panose="02020603050405020304" pitchFamily="18" charset="-78"/>
              </a:rPr>
              <a:t>عملية الانتقال من حالة ثابتة الى أخرى من خلال سلسلة من الخطوات المخطط لها مسبقا.</a:t>
            </a:r>
            <a:endParaRPr lang="en-US" sz="1600" dirty="0">
              <a:solidFill>
                <a:schemeClr val="tx1"/>
              </a:solidFill>
              <a:latin typeface="Traditional Arabic" panose="02020603050405020304" pitchFamily="18" charset="-78"/>
              <a:cs typeface="Traditional Arabic" panose="02020603050405020304" pitchFamily="18" charset="-78"/>
            </a:endParaRPr>
          </a:p>
        </p:txBody>
      </p:sp>
      <p:sp>
        <p:nvSpPr>
          <p:cNvPr id="6" name="Text Placeholder 5"/>
          <p:cNvSpPr>
            <a:spLocks noGrp="1"/>
          </p:cNvSpPr>
          <p:nvPr>
            <p:ph type="body" sz="quarter" idx="27"/>
          </p:nvPr>
        </p:nvSpPr>
        <p:spPr/>
        <p:txBody>
          <a:bodyPr/>
          <a:lstStyle/>
          <a:p>
            <a:pPr lvl="0" algn="r" rtl="1"/>
            <a:r>
              <a:rPr lang="ar-DZ" sz="1600" dirty="0">
                <a:solidFill>
                  <a:schemeClr val="tx1"/>
                </a:solidFill>
                <a:latin typeface="Traditional Arabic" panose="02020603050405020304" pitchFamily="18" charset="-78"/>
                <a:cs typeface="Traditional Arabic" panose="02020603050405020304" pitchFamily="18" charset="-78"/>
              </a:rPr>
              <a:t>وهو عملية طبيعية تقوم من اجل تحسين قدرة المنظمة على حل المشاكل التي تواجهها فينتج عنها ادخال و تطوير بدرجة ما على عنصر او اكثر مما يؤثر على المناخ السائد في المنظمة سلبا او اجابا .</a:t>
            </a:r>
            <a:endParaRPr lang="en-US" sz="1600" dirty="0">
              <a:solidFill>
                <a:schemeClr val="tx1"/>
              </a:solidFill>
              <a:latin typeface="Traditional Arabic" panose="02020603050405020304" pitchFamily="18" charset="-78"/>
              <a:cs typeface="Traditional Arabic" panose="02020603050405020304" pitchFamily="18" charset="-78"/>
            </a:endParaRPr>
          </a:p>
        </p:txBody>
      </p:sp>
      <p:pic>
        <p:nvPicPr>
          <p:cNvPr id="8" name="Image 7">
            <a:extLst>
              <a:ext uri="{FF2B5EF4-FFF2-40B4-BE49-F238E27FC236}">
                <a16:creationId xmlns:a16="http://schemas.microsoft.com/office/drawing/2014/main" xmlns="" id="{23258754-CB50-4C9D-176A-02671B75BE8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01447" y="102384"/>
            <a:ext cx="1836579" cy="939750"/>
          </a:xfrm>
          <a:prstGeom prst="rect">
            <a:avLst/>
          </a:prstGeom>
        </p:spPr>
      </p:pic>
    </p:spTree>
    <p:extLst>
      <p:ext uri="{BB962C8B-B14F-4D97-AF65-F5344CB8AC3E}">
        <p14:creationId xmlns:p14="http://schemas.microsoft.com/office/powerpoint/2010/main" xmlns="" val="6106554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97285"/>
            <a:ext cx="8229600" cy="857250"/>
          </a:xfrm>
        </p:spPr>
        <p:style>
          <a:lnRef idx="2">
            <a:schemeClr val="dk1"/>
          </a:lnRef>
          <a:fillRef idx="1">
            <a:schemeClr val="lt1"/>
          </a:fillRef>
          <a:effectRef idx="0">
            <a:schemeClr val="dk1"/>
          </a:effectRef>
          <a:fontRef idx="minor">
            <a:schemeClr val="dk1"/>
          </a:fontRef>
        </p:style>
        <p:txBody>
          <a:bodyPr>
            <a:normAutofit/>
          </a:bodyPr>
          <a:lstStyle/>
          <a:p>
            <a:pPr rtl="1"/>
            <a:r>
              <a:rPr lang="ar-DZ" sz="2400" dirty="0">
                <a:latin typeface="Traditional Arabic" panose="02020603050405020304" pitchFamily="18" charset="-78"/>
                <a:cs typeface="Traditional Arabic" panose="02020603050405020304" pitchFamily="18" charset="-78"/>
              </a:rPr>
              <a:t>خطوات و طرق التغيير:</a:t>
            </a:r>
            <a:endParaRPr lang="en-US" sz="2400" dirty="0">
              <a:latin typeface="Traditional Arabic" panose="02020603050405020304" pitchFamily="18" charset="-78"/>
              <a:cs typeface="Traditional Arabic" panose="02020603050405020304" pitchFamily="18" charset="-78"/>
            </a:endParaRPr>
          </a:p>
        </p:txBody>
      </p:sp>
      <p:sp>
        <p:nvSpPr>
          <p:cNvPr id="3" name="Text Placeholder 2"/>
          <p:cNvSpPr>
            <a:spLocks noGrp="1"/>
          </p:cNvSpPr>
          <p:nvPr>
            <p:ph type="body" sz="quarter" idx="24"/>
          </p:nvPr>
        </p:nvSpPr>
        <p:spPr/>
        <p:txBody>
          <a:bodyPr/>
          <a:lstStyle/>
          <a:p>
            <a:pPr algn="r" rtl="1"/>
            <a:r>
              <a:rPr lang="ar-DZ" sz="1200" b="1" dirty="0">
                <a:solidFill>
                  <a:schemeClr val="tx1"/>
                </a:solidFill>
                <a:latin typeface="Traditional Arabic" panose="02020603050405020304" pitchFamily="18" charset="-78"/>
                <a:cs typeface="Traditional Arabic" panose="02020603050405020304" pitchFamily="18" charset="-78"/>
              </a:rPr>
              <a:t>5-تمكين العمل واسع النطاق وفي جميع الاتجاهات والمفاصل</a:t>
            </a:r>
          </a:p>
          <a:p>
            <a:pPr algn="r" rtl="1"/>
            <a:r>
              <a:rPr lang="ar-DZ" sz="1200" b="1" dirty="0">
                <a:solidFill>
                  <a:schemeClr val="tx1"/>
                </a:solidFill>
                <a:latin typeface="Traditional Arabic" panose="02020603050405020304" pitchFamily="18" charset="-78"/>
                <a:cs typeface="Traditional Arabic" panose="02020603050405020304" pitchFamily="18" charset="-78"/>
              </a:rPr>
              <a:t>6-تحقيق مكاسب قصيره الاجل </a:t>
            </a:r>
            <a:r>
              <a:rPr lang="ar-DZ" sz="1200" b="1" dirty="0" err="1">
                <a:solidFill>
                  <a:schemeClr val="tx1"/>
                </a:solidFill>
                <a:latin typeface="Traditional Arabic" panose="02020603050405020304" pitchFamily="18" charset="-78"/>
                <a:cs typeface="Traditional Arabic" panose="02020603050405020304" pitchFamily="18" charset="-78"/>
              </a:rPr>
              <a:t>لاظهار</a:t>
            </a:r>
            <a:endParaRPr lang="en-US" sz="1200" b="1" dirty="0">
              <a:solidFill>
                <a:schemeClr val="tx1"/>
              </a:solidFill>
              <a:latin typeface="Traditional Arabic" panose="02020603050405020304" pitchFamily="18" charset="-78"/>
              <a:cs typeface="Traditional Arabic" panose="02020603050405020304" pitchFamily="18" charset="-78"/>
            </a:endParaRPr>
          </a:p>
        </p:txBody>
      </p:sp>
      <p:sp>
        <p:nvSpPr>
          <p:cNvPr id="4" name="Text Placeholder 3"/>
          <p:cNvSpPr>
            <a:spLocks noGrp="1"/>
          </p:cNvSpPr>
          <p:nvPr>
            <p:ph type="body" sz="quarter" idx="25"/>
          </p:nvPr>
        </p:nvSpPr>
        <p:spPr/>
        <p:txBody>
          <a:bodyPr/>
          <a:lstStyle/>
          <a:p>
            <a:pPr algn="r" rtl="1"/>
            <a:r>
              <a:rPr lang="ar-DZ" sz="1400" b="1" dirty="0">
                <a:solidFill>
                  <a:schemeClr val="tx1"/>
                </a:solidFill>
                <a:latin typeface="Traditional Arabic" panose="02020603050405020304" pitchFamily="18" charset="-78"/>
                <a:cs typeface="Traditional Arabic" panose="02020603050405020304" pitchFamily="18" charset="-78"/>
              </a:rPr>
              <a:t>7-توحيد المكاسب وانتاج المزيد من التغيير</a:t>
            </a:r>
          </a:p>
          <a:p>
            <a:pPr algn="r" rtl="1"/>
            <a:r>
              <a:rPr lang="ar-DZ" sz="1400" b="1" dirty="0">
                <a:solidFill>
                  <a:schemeClr val="tx1"/>
                </a:solidFill>
                <a:latin typeface="Traditional Arabic" panose="02020603050405020304" pitchFamily="18" charset="-78"/>
                <a:cs typeface="Traditional Arabic" panose="02020603050405020304" pitchFamily="18" charset="-78"/>
              </a:rPr>
              <a:t>8-ترسيخ مناهج جديده في ثقافه المنظمة</a:t>
            </a:r>
            <a:endParaRPr lang="en-US" sz="1400" b="1" dirty="0">
              <a:solidFill>
                <a:schemeClr val="tx1"/>
              </a:solidFill>
              <a:latin typeface="Traditional Arabic" panose="02020603050405020304" pitchFamily="18" charset="-78"/>
              <a:cs typeface="Traditional Arabic" panose="02020603050405020304" pitchFamily="18" charset="-78"/>
            </a:endParaRPr>
          </a:p>
        </p:txBody>
      </p:sp>
      <p:sp>
        <p:nvSpPr>
          <p:cNvPr id="5" name="Text Placeholder 4"/>
          <p:cNvSpPr>
            <a:spLocks noGrp="1"/>
          </p:cNvSpPr>
          <p:nvPr>
            <p:ph type="body" sz="quarter" idx="26"/>
          </p:nvPr>
        </p:nvSpPr>
        <p:spPr>
          <a:xfrm flipH="1">
            <a:off x="4654352" y="2158321"/>
            <a:ext cx="2844476" cy="658080"/>
          </a:xfrm>
        </p:spPr>
        <p:txBody>
          <a:bodyPr/>
          <a:lstStyle/>
          <a:p>
            <a:pPr algn="r" rtl="1"/>
            <a:r>
              <a:rPr lang="ar-DZ" sz="1100" b="1" dirty="0">
                <a:solidFill>
                  <a:schemeClr val="tx1"/>
                </a:solidFill>
                <a:latin typeface="Traditional Arabic" panose="02020603050405020304" pitchFamily="18" charset="-78"/>
                <a:cs typeface="Traditional Arabic" panose="02020603050405020304" pitchFamily="18" charset="-78"/>
              </a:rPr>
              <a:t>1-انشاء شعور الملح و الدائم بشان الحاجة الى تحقيق تغيير على القاعدة</a:t>
            </a:r>
          </a:p>
          <a:p>
            <a:pPr algn="r" rtl="1"/>
            <a:r>
              <a:rPr lang="ar-DZ" sz="1100" b="1" dirty="0">
                <a:solidFill>
                  <a:schemeClr val="tx1"/>
                </a:solidFill>
                <a:latin typeface="Traditional Arabic" panose="02020603050405020304" pitchFamily="18" charset="-78"/>
                <a:cs typeface="Traditional Arabic" panose="02020603050405020304" pitchFamily="18" charset="-78"/>
              </a:rPr>
              <a:t>2-انشاء و تحقيق تحالف ارشادي بين  الإدارة و المسؤولين لدفع عملية التغيير  </a:t>
            </a:r>
            <a:endParaRPr lang="en-US" sz="1100" b="1" dirty="0">
              <a:solidFill>
                <a:schemeClr val="tx1"/>
              </a:solidFill>
              <a:latin typeface="Traditional Arabic" panose="02020603050405020304" pitchFamily="18" charset="-78"/>
              <a:cs typeface="Traditional Arabic" panose="02020603050405020304" pitchFamily="18" charset="-78"/>
            </a:endParaRPr>
          </a:p>
        </p:txBody>
      </p:sp>
      <p:sp>
        <p:nvSpPr>
          <p:cNvPr id="6" name="Text Placeholder 5"/>
          <p:cNvSpPr>
            <a:spLocks noGrp="1"/>
          </p:cNvSpPr>
          <p:nvPr>
            <p:ph type="body" sz="quarter" idx="27"/>
          </p:nvPr>
        </p:nvSpPr>
        <p:spPr/>
        <p:txBody>
          <a:bodyPr/>
          <a:lstStyle/>
          <a:p>
            <a:pPr algn="r" rtl="1"/>
            <a:r>
              <a:rPr lang="ar-DZ" sz="1400" b="1" dirty="0">
                <a:solidFill>
                  <a:schemeClr val="tx1"/>
                </a:solidFill>
                <a:latin typeface="Traditional Arabic" panose="02020603050405020304" pitchFamily="18" charset="-78"/>
                <a:cs typeface="Traditional Arabic" panose="02020603050405020304" pitchFamily="18" charset="-78"/>
              </a:rPr>
              <a:t>3-وضع الرؤية و الاستراتيجية</a:t>
            </a:r>
          </a:p>
          <a:p>
            <a:pPr algn="r" rtl="1"/>
            <a:r>
              <a:rPr lang="ar-DZ" sz="1400" b="1" dirty="0">
                <a:solidFill>
                  <a:schemeClr val="tx1"/>
                </a:solidFill>
                <a:latin typeface="Traditional Arabic" panose="02020603050405020304" pitchFamily="18" charset="-78"/>
                <a:cs typeface="Traditional Arabic" panose="02020603050405020304" pitchFamily="18" charset="-78"/>
              </a:rPr>
              <a:t>4-توصيل او محاولة توصيل رؤية التغيير للأخرين</a:t>
            </a:r>
            <a:endParaRPr lang="en-US" sz="1400" b="1" dirty="0">
              <a:solidFill>
                <a:schemeClr val="tx1"/>
              </a:solidFill>
              <a:latin typeface="Traditional Arabic" panose="02020603050405020304" pitchFamily="18" charset="-78"/>
              <a:cs typeface="Traditional Arabic" panose="02020603050405020304" pitchFamily="18" charset="-78"/>
            </a:endParaRPr>
          </a:p>
        </p:txBody>
      </p:sp>
      <p:pic>
        <p:nvPicPr>
          <p:cNvPr id="8" name="Image 7">
            <a:extLst>
              <a:ext uri="{FF2B5EF4-FFF2-40B4-BE49-F238E27FC236}">
                <a16:creationId xmlns:a16="http://schemas.microsoft.com/office/drawing/2014/main" xmlns="" id="{E81D9E92-2029-317C-3D01-73330886ABD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67976" y="0"/>
            <a:ext cx="1566361" cy="1131590"/>
          </a:xfrm>
          <a:prstGeom prst="rect">
            <a:avLst/>
          </a:prstGeom>
        </p:spPr>
      </p:pic>
    </p:spTree>
    <p:extLst>
      <p:ext uri="{BB962C8B-B14F-4D97-AF65-F5344CB8AC3E}">
        <p14:creationId xmlns:p14="http://schemas.microsoft.com/office/powerpoint/2010/main" xmlns="" val="5441963"/>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rot="19945308">
            <a:off x="986134" y="2774659"/>
            <a:ext cx="1934502" cy="453952"/>
          </a:xfrm>
        </p:spPr>
        <p:style>
          <a:lnRef idx="2">
            <a:schemeClr val="accent3"/>
          </a:lnRef>
          <a:fillRef idx="1">
            <a:schemeClr val="lt1"/>
          </a:fillRef>
          <a:effectRef idx="0">
            <a:schemeClr val="accent3"/>
          </a:effectRef>
          <a:fontRef idx="minor">
            <a:schemeClr val="dk1"/>
          </a:fontRef>
        </p:style>
        <p:txBody>
          <a:bodyPr/>
          <a:lstStyle/>
          <a:p>
            <a:pPr algn="r" rtl="1"/>
            <a:r>
              <a:rPr lang="ar-DZ" dirty="0">
                <a:latin typeface="Traditional Arabic" panose="02020603050405020304" pitchFamily="18" charset="-78"/>
                <a:cs typeface="Traditional Arabic" panose="02020603050405020304" pitchFamily="18" charset="-78"/>
              </a:rPr>
              <a:t>بعد التغيير في المهام </a:t>
            </a:r>
          </a:p>
        </p:txBody>
      </p:sp>
      <p:sp>
        <p:nvSpPr>
          <p:cNvPr id="3" name="Text Placeholder 2"/>
          <p:cNvSpPr>
            <a:spLocks noGrp="1"/>
          </p:cNvSpPr>
          <p:nvPr>
            <p:ph type="body" sz="quarter" idx="22"/>
          </p:nvPr>
        </p:nvSpPr>
        <p:spPr>
          <a:xfrm rot="20186340">
            <a:off x="1261311" y="1671102"/>
            <a:ext cx="1852872" cy="394825"/>
          </a:xfrm>
        </p:spPr>
        <p:style>
          <a:lnRef idx="2">
            <a:schemeClr val="accent4"/>
          </a:lnRef>
          <a:fillRef idx="1">
            <a:schemeClr val="lt1"/>
          </a:fillRef>
          <a:effectRef idx="0">
            <a:schemeClr val="accent4"/>
          </a:effectRef>
          <a:fontRef idx="minor">
            <a:schemeClr val="dk1"/>
          </a:fontRef>
        </p:style>
        <p:txBody>
          <a:bodyPr/>
          <a:lstStyle/>
          <a:p>
            <a:pPr algn="r" rtl="1"/>
            <a:r>
              <a:rPr lang="ar-DZ" sz="1600" dirty="0">
                <a:latin typeface="Traditional Arabic" panose="02020603050405020304" pitchFamily="18" charset="-78"/>
                <a:cs typeface="Traditional Arabic" panose="02020603050405020304" pitchFamily="18" charset="-78"/>
              </a:rPr>
              <a:t>بعد التغيير </a:t>
            </a:r>
            <a:r>
              <a:rPr lang="ar-DZ" sz="1600">
                <a:latin typeface="Traditional Arabic" panose="02020603050405020304" pitchFamily="18" charset="-78"/>
                <a:cs typeface="Traditional Arabic" panose="02020603050405020304" pitchFamily="18" charset="-78"/>
              </a:rPr>
              <a:t>في التكنولوجيا</a:t>
            </a:r>
            <a:endParaRPr lang="en-US" sz="1600" dirty="0">
              <a:latin typeface="Traditional Arabic" panose="02020603050405020304" pitchFamily="18" charset="-78"/>
              <a:cs typeface="Traditional Arabic" panose="02020603050405020304" pitchFamily="18" charset="-78"/>
            </a:endParaRPr>
          </a:p>
        </p:txBody>
      </p:sp>
      <p:sp>
        <p:nvSpPr>
          <p:cNvPr id="4" name="Text Placeholder 3"/>
          <p:cNvSpPr>
            <a:spLocks noGrp="1"/>
          </p:cNvSpPr>
          <p:nvPr>
            <p:ph type="body" sz="quarter" idx="23"/>
          </p:nvPr>
        </p:nvSpPr>
        <p:spPr>
          <a:xfrm rot="20235339">
            <a:off x="6400655" y="2692659"/>
            <a:ext cx="2217092" cy="505284"/>
          </a:xfrm>
        </p:spPr>
        <p:style>
          <a:lnRef idx="2">
            <a:schemeClr val="accent1"/>
          </a:lnRef>
          <a:fillRef idx="1">
            <a:schemeClr val="lt1"/>
          </a:fillRef>
          <a:effectRef idx="0">
            <a:schemeClr val="accent1"/>
          </a:effectRef>
          <a:fontRef idx="minor">
            <a:schemeClr val="dk1"/>
          </a:fontRef>
        </p:style>
        <p:txBody>
          <a:bodyPr/>
          <a:lstStyle/>
          <a:p>
            <a:pPr algn="r" rtl="1"/>
            <a:r>
              <a:rPr lang="ar-DZ" dirty="0">
                <a:latin typeface="Traditional Arabic" panose="02020603050405020304" pitchFamily="18" charset="-78"/>
                <a:cs typeface="Traditional Arabic" panose="02020603050405020304" pitchFamily="18" charset="-78"/>
              </a:rPr>
              <a:t>بعد التغيير في الهيكل التنظيمي</a:t>
            </a:r>
            <a:endParaRPr lang="en-US" dirty="0">
              <a:latin typeface="Traditional Arabic" panose="02020603050405020304" pitchFamily="18" charset="-78"/>
              <a:cs typeface="Traditional Arabic" panose="02020603050405020304" pitchFamily="18" charset="-78"/>
            </a:endParaRPr>
          </a:p>
        </p:txBody>
      </p:sp>
      <p:sp>
        <p:nvSpPr>
          <p:cNvPr id="5" name="Text Placeholder 4"/>
          <p:cNvSpPr>
            <a:spLocks noGrp="1"/>
          </p:cNvSpPr>
          <p:nvPr>
            <p:ph type="body" sz="quarter" idx="24"/>
          </p:nvPr>
        </p:nvSpPr>
        <p:spPr>
          <a:xfrm rot="20274667">
            <a:off x="6259457" y="1646637"/>
            <a:ext cx="1929057" cy="542848"/>
          </a:xfrm>
        </p:spPr>
        <p:style>
          <a:lnRef idx="2">
            <a:schemeClr val="accent2"/>
          </a:lnRef>
          <a:fillRef idx="1">
            <a:schemeClr val="lt1"/>
          </a:fillRef>
          <a:effectRef idx="0">
            <a:schemeClr val="accent2"/>
          </a:effectRef>
          <a:fontRef idx="minor">
            <a:schemeClr val="dk1"/>
          </a:fontRef>
        </p:style>
        <p:txBody>
          <a:bodyPr/>
          <a:lstStyle/>
          <a:p>
            <a:pPr algn="r" rtl="1"/>
            <a:r>
              <a:rPr lang="ar-DZ" dirty="0">
                <a:latin typeface="Traditional Arabic" panose="02020603050405020304" pitchFamily="18" charset="-78"/>
                <a:cs typeface="Traditional Arabic" panose="02020603050405020304" pitchFamily="18" charset="-78"/>
              </a:rPr>
              <a:t>بعد التغيير في الثقافة</a:t>
            </a:r>
            <a:endParaRPr lang="en-US" dirty="0">
              <a:latin typeface="Traditional Arabic" panose="02020603050405020304" pitchFamily="18" charset="-78"/>
              <a:cs typeface="Traditional Arabic" panose="02020603050405020304" pitchFamily="18" charset="-78"/>
            </a:endParaRPr>
          </a:p>
        </p:txBody>
      </p:sp>
      <p:sp>
        <p:nvSpPr>
          <p:cNvPr id="8" name="عنوان 7">
            <a:extLst>
              <a:ext uri="{FF2B5EF4-FFF2-40B4-BE49-F238E27FC236}">
                <a16:creationId xmlns:a16="http://schemas.microsoft.com/office/drawing/2014/main" xmlns="" id="{1F8B19C8-EE99-4DA1-AAB4-16A1178C97A3}"/>
              </a:ext>
            </a:extLst>
          </p:cNvPr>
          <p:cNvSpPr>
            <a:spLocks noGrp="1"/>
          </p:cNvSpPr>
          <p:nvPr>
            <p:ph type="title"/>
          </p:nvPr>
        </p:nvSpPr>
        <p:spPr>
          <a:xfrm>
            <a:off x="323528" y="202153"/>
            <a:ext cx="8031648" cy="857250"/>
          </a:xfrm>
        </p:spPr>
        <p:style>
          <a:lnRef idx="2">
            <a:schemeClr val="dk1"/>
          </a:lnRef>
          <a:fillRef idx="1">
            <a:schemeClr val="lt1"/>
          </a:fillRef>
          <a:effectRef idx="0">
            <a:schemeClr val="dk1"/>
          </a:effectRef>
          <a:fontRef idx="minor">
            <a:schemeClr val="dk1"/>
          </a:fontRef>
        </p:style>
        <p:txBody>
          <a:bodyPr/>
          <a:lstStyle/>
          <a:p>
            <a:r>
              <a:rPr lang="ar-DZ" sz="2800" dirty="0">
                <a:latin typeface="Traditional Arabic" panose="02020603050405020304" pitchFamily="18" charset="-78"/>
                <a:cs typeface="Traditional Arabic" panose="02020603050405020304" pitchFamily="18" charset="-78"/>
              </a:rPr>
              <a:t>ابعاد التغيير التنظيمي:</a:t>
            </a:r>
            <a:endParaRPr lang="ar-SA" sz="2800" dirty="0">
              <a:latin typeface="Traditional Arabic" panose="02020603050405020304" pitchFamily="18" charset="-78"/>
              <a:cs typeface="Traditional Arabic" panose="02020603050405020304" pitchFamily="18" charset="-78"/>
            </a:endParaRPr>
          </a:p>
        </p:txBody>
      </p:sp>
      <p:pic>
        <p:nvPicPr>
          <p:cNvPr id="7" name="Image 6">
            <a:extLst>
              <a:ext uri="{FF2B5EF4-FFF2-40B4-BE49-F238E27FC236}">
                <a16:creationId xmlns:a16="http://schemas.microsoft.com/office/drawing/2014/main" xmlns="" id="{F69016F1-75CD-2DB6-5670-57E5CE25B77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24328" y="0"/>
            <a:ext cx="1583359" cy="1160204"/>
          </a:xfrm>
          <a:prstGeom prst="rect">
            <a:avLst/>
          </a:prstGeom>
        </p:spPr>
      </p:pic>
      <p:pic>
        <p:nvPicPr>
          <p:cNvPr id="10" name="Image 9">
            <a:extLst>
              <a:ext uri="{FF2B5EF4-FFF2-40B4-BE49-F238E27FC236}">
                <a16:creationId xmlns:a16="http://schemas.microsoft.com/office/drawing/2014/main" xmlns="" id="{80235FDD-69AE-9067-C829-58AA3ED21A6F}"/>
              </a:ext>
            </a:extLst>
          </p:cNvPr>
          <p:cNvPicPr>
            <a:picLocks noChangeAspect="1"/>
          </p:cNvPicPr>
          <p:nvPr/>
        </p:nvPicPr>
        <p:blipFill>
          <a:blip r:embed="rId3" cstate="print"/>
          <a:stretch>
            <a:fillRect/>
          </a:stretch>
        </p:blipFill>
        <p:spPr>
          <a:xfrm>
            <a:off x="1058854" y="3375866"/>
            <a:ext cx="1956986" cy="1329043"/>
          </a:xfrm>
          <a:prstGeom prst="rect">
            <a:avLst/>
          </a:prstGeom>
        </p:spPr>
      </p:pic>
      <p:sp>
        <p:nvSpPr>
          <p:cNvPr id="11" name="ZoneTexte 10">
            <a:extLst>
              <a:ext uri="{FF2B5EF4-FFF2-40B4-BE49-F238E27FC236}">
                <a16:creationId xmlns:a16="http://schemas.microsoft.com/office/drawing/2014/main" xmlns="" id="{13092AEB-4718-809E-B78A-05443A807DAE}"/>
              </a:ext>
            </a:extLst>
          </p:cNvPr>
          <p:cNvSpPr txBox="1"/>
          <p:nvPr/>
        </p:nvSpPr>
        <p:spPr>
          <a:xfrm rot="19855199">
            <a:off x="1002685" y="3879574"/>
            <a:ext cx="1917491" cy="369332"/>
          </a:xfrm>
          <a:prstGeom prst="rect">
            <a:avLst/>
          </a:prstGeom>
          <a:noFill/>
        </p:spPr>
        <p:txBody>
          <a:bodyPr wrap="square" rtlCol="0">
            <a:spAutoFit/>
          </a:bodyPr>
          <a:lstStyle/>
          <a:p>
            <a:pPr algn="r" rtl="1"/>
            <a:r>
              <a:rPr lang="ar-DZ" dirty="0">
                <a:latin typeface="Traditional Arabic" panose="02020603050405020304" pitchFamily="18" charset="-78"/>
                <a:cs typeface="Traditional Arabic" panose="02020603050405020304" pitchFamily="18" charset="-78"/>
              </a:rPr>
              <a:t>بعد التغيير في الموارد البشرية </a:t>
            </a:r>
            <a:endParaRPr lang="fr-FR"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xmlns="" val="4242245703"/>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2996BE1-408A-5309-191E-4C9041A740A0}"/>
              </a:ext>
            </a:extLst>
          </p:cNvPr>
          <p:cNvSpPr>
            <a:spLocks noGrp="1"/>
          </p:cNvSpPr>
          <p:nvPr>
            <p:ph type="title"/>
          </p:nvPr>
        </p:nvSpPr>
        <p:spPr>
          <a:xfrm>
            <a:off x="611560" y="1563638"/>
            <a:ext cx="8229600" cy="2513434"/>
          </a:xfrm>
        </p:spPr>
        <p:style>
          <a:lnRef idx="2">
            <a:schemeClr val="dk1"/>
          </a:lnRef>
          <a:fillRef idx="1">
            <a:schemeClr val="lt1"/>
          </a:fillRef>
          <a:effectRef idx="0">
            <a:schemeClr val="dk1"/>
          </a:effectRef>
          <a:fontRef idx="minor">
            <a:schemeClr val="dk1"/>
          </a:fontRef>
        </p:style>
        <p:txBody>
          <a:bodyPr/>
          <a:lstStyle/>
          <a:p>
            <a:pPr algn="r"/>
            <a:r>
              <a:rPr lang="ar-DZ" sz="1600" dirty="0">
                <a:latin typeface="Traditional Arabic" panose="02020603050405020304" pitchFamily="18" charset="-78"/>
                <a:cs typeface="Traditional Arabic" panose="02020603050405020304" pitchFamily="18" charset="-78"/>
              </a:rPr>
              <a:t>العلاقة بين المتغيرين: الدعم التنظيمي المدرك والتغير </a:t>
            </a:r>
            <a:r>
              <a:rPr lang="ar-DZ" sz="1600" dirty="0" err="1">
                <a:latin typeface="Traditional Arabic" panose="02020603050405020304" pitchFamily="18" charset="-78"/>
                <a:cs typeface="Traditional Arabic" panose="02020603050405020304" pitchFamily="18" charset="-78"/>
              </a:rPr>
              <a:t>التظيمي</a:t>
            </a:r>
            <a:r>
              <a:rPr lang="ar-DZ" sz="1600" dirty="0">
                <a:latin typeface="Traditional Arabic" panose="02020603050405020304" pitchFamily="18" charset="-78"/>
                <a:cs typeface="Traditional Arabic" panose="02020603050405020304" pitchFamily="18" charset="-78"/>
              </a:rPr>
              <a:t>: </a:t>
            </a:r>
            <a:br>
              <a:rPr lang="ar-DZ" sz="1600" dirty="0">
                <a:latin typeface="Traditional Arabic" panose="02020603050405020304" pitchFamily="18" charset="-78"/>
                <a:cs typeface="Traditional Arabic" panose="02020603050405020304" pitchFamily="18" charset="-78"/>
              </a:rPr>
            </a:br>
            <a:r>
              <a:rPr lang="ar-DZ" sz="1600" dirty="0">
                <a:latin typeface="Traditional Arabic" panose="02020603050405020304" pitchFamily="18" charset="-78"/>
                <a:cs typeface="Traditional Arabic" panose="02020603050405020304" pitchFamily="18" charset="-78"/>
              </a:rPr>
              <a:t>ذلك من خلال دراسة العلاقة بين ابعاد الدعم التنظيمي المدرك وابعاد التغيير التنظيمي: </a:t>
            </a:r>
            <a:br>
              <a:rPr lang="ar-DZ" sz="1600" dirty="0">
                <a:latin typeface="Traditional Arabic" panose="02020603050405020304" pitchFamily="18" charset="-78"/>
                <a:cs typeface="Traditional Arabic" panose="02020603050405020304" pitchFamily="18" charset="-78"/>
              </a:rPr>
            </a:br>
            <a:r>
              <a:rPr lang="ar-DZ" sz="1600" dirty="0">
                <a:latin typeface="Traditional Arabic" panose="02020603050405020304" pitchFamily="18" charset="-78"/>
                <a:cs typeface="Traditional Arabic" panose="02020603050405020304" pitchFamily="18" charset="-78"/>
              </a:rPr>
              <a:t>     المكافآت التنظيمية: اي تقديم جميع المزايا المالية والغير مالية المتوفرة للفرد وبالتالي هذا يؤدي تغيير سياسات المنظمة وزيادة المسؤولية والاصلاحيات، والمكافآت التنظيمية تؤثر ايضا في التركيب التنظيمي من خلال احداث تغيير في عدد الوظائف او في مسميات الوظائف كذلك وهذا يعد تغيير تنظيمي. </a:t>
            </a:r>
            <a:br>
              <a:rPr lang="ar-DZ" sz="1600" dirty="0">
                <a:latin typeface="Traditional Arabic" panose="02020603050405020304" pitchFamily="18" charset="-78"/>
                <a:cs typeface="Traditional Arabic" panose="02020603050405020304" pitchFamily="18" charset="-78"/>
              </a:rPr>
            </a:br>
            <a:r>
              <a:rPr lang="ar-DZ" sz="1600" dirty="0">
                <a:latin typeface="Traditional Arabic" panose="02020603050405020304" pitchFamily="18" charset="-78"/>
                <a:cs typeface="Traditional Arabic" panose="02020603050405020304" pitchFamily="18" charset="-78"/>
              </a:rPr>
              <a:t>     العدالة الاجرائية: اي عدالة الاجراءات المستخدمة للوصول لهدف معين فهي تهتم بمدى انصاف العمليات وهذا يؤدي الى التغير في العمليات اي اساليب الإدارة المستخدمة في التعامل مع الافراد وتقديم الخدمات وبالتالي التغيير والتعديل بما يتناسب مع التوجه العالمي الجديد. </a:t>
            </a:r>
            <a:br>
              <a:rPr lang="ar-DZ" sz="1600" dirty="0">
                <a:latin typeface="Traditional Arabic" panose="02020603050405020304" pitchFamily="18" charset="-78"/>
                <a:cs typeface="Traditional Arabic" panose="02020603050405020304" pitchFamily="18" charset="-78"/>
              </a:rPr>
            </a:br>
            <a:r>
              <a:rPr lang="ar-DZ" sz="1600" dirty="0">
                <a:latin typeface="Traditional Arabic" panose="02020603050405020304" pitchFamily="18" charset="-78"/>
                <a:cs typeface="Traditional Arabic" panose="02020603050405020304" pitchFamily="18" charset="-78"/>
              </a:rPr>
              <a:t>    الدعم القيادي: اي دعم القائد </a:t>
            </a:r>
            <a:r>
              <a:rPr lang="ar-DZ" sz="1600" dirty="0" err="1">
                <a:latin typeface="Traditional Arabic" panose="02020603050405020304" pitchFamily="18" charset="-78"/>
                <a:cs typeface="Traditional Arabic" panose="02020603050405020304" pitchFamily="18" charset="-78"/>
              </a:rPr>
              <a:t>للافراد</a:t>
            </a:r>
            <a:r>
              <a:rPr lang="ar-DZ" sz="1600" dirty="0">
                <a:latin typeface="Traditional Arabic" panose="02020603050405020304" pitchFamily="18" charset="-78"/>
                <a:cs typeface="Traditional Arabic" panose="02020603050405020304" pitchFamily="18" charset="-78"/>
              </a:rPr>
              <a:t> وتواصله معهم وهذا يعتبر مؤشر حول الدعم التنظيمي، فكلما كان دعم القائد </a:t>
            </a:r>
            <a:r>
              <a:rPr lang="ar-DZ" sz="1600" dirty="0" err="1">
                <a:latin typeface="Traditional Arabic" panose="02020603050405020304" pitchFamily="18" charset="-78"/>
                <a:cs typeface="Traditional Arabic" panose="02020603050405020304" pitchFamily="18" charset="-78"/>
              </a:rPr>
              <a:t>للافراد</a:t>
            </a:r>
            <a:r>
              <a:rPr lang="ar-DZ" sz="1600" dirty="0">
                <a:latin typeface="Traditional Arabic" panose="02020603050405020304" pitchFamily="18" charset="-78"/>
                <a:cs typeface="Traditional Arabic" panose="02020603050405020304" pitchFamily="18" charset="-78"/>
              </a:rPr>
              <a:t> دعم مدرك وله اثر ايجابي  على اداء الافراد كلما كان هناك تغير في الاداء </a:t>
            </a:r>
            <a:r>
              <a:rPr lang="ar-DZ" sz="1600" dirty="0" err="1">
                <a:latin typeface="Traditional Arabic" panose="02020603050405020304" pitchFamily="18" charset="-78"/>
                <a:cs typeface="Traditional Arabic" panose="02020603050405020304" pitchFamily="18" charset="-78"/>
              </a:rPr>
              <a:t>للاحسن</a:t>
            </a:r>
            <a:r>
              <a:rPr lang="ar-DZ" sz="1600" dirty="0">
                <a:latin typeface="Traditional Arabic" panose="02020603050405020304" pitchFamily="18" charset="-78"/>
                <a:cs typeface="Traditional Arabic" panose="02020603050405020304" pitchFamily="18" charset="-78"/>
              </a:rPr>
              <a:t> فالعنصر البشري له دور بارز في عملية التغيير.  </a:t>
            </a:r>
            <a:br>
              <a:rPr lang="ar-DZ" sz="1600" dirty="0">
                <a:latin typeface="Traditional Arabic" panose="02020603050405020304" pitchFamily="18" charset="-78"/>
                <a:cs typeface="Traditional Arabic" panose="02020603050405020304" pitchFamily="18" charset="-78"/>
              </a:rPr>
            </a:br>
            <a:r>
              <a:rPr lang="ar-DZ" sz="1600" dirty="0">
                <a:latin typeface="Traditional Arabic" panose="02020603050405020304" pitchFamily="18" charset="-78"/>
                <a:cs typeface="Traditional Arabic" panose="02020603050405020304" pitchFamily="18" charset="-78"/>
              </a:rPr>
              <a:t>    من خلال كل هذا يدل على ان تطبيق الدعم التنظيمي المدرك </a:t>
            </a:r>
            <a:r>
              <a:rPr lang="ar-DZ" sz="1600" dirty="0" err="1">
                <a:latin typeface="Traditional Arabic" panose="02020603050405020304" pitchFamily="18" charset="-78"/>
                <a:cs typeface="Traditional Arabic" panose="02020603050405020304" pitchFamily="18" charset="-78"/>
              </a:rPr>
              <a:t>بابعاده</a:t>
            </a:r>
            <a:r>
              <a:rPr lang="ar-DZ" sz="1600" dirty="0">
                <a:latin typeface="Traditional Arabic" panose="02020603050405020304" pitchFamily="18" charset="-78"/>
                <a:cs typeface="Traditional Arabic" panose="02020603050405020304" pitchFamily="18" charset="-78"/>
              </a:rPr>
              <a:t> سوف ينعكس بشكل ايجابي في التغيير التنظيمي. </a:t>
            </a:r>
            <a:br>
              <a:rPr lang="ar-DZ" sz="1600" dirty="0">
                <a:latin typeface="Traditional Arabic" panose="02020603050405020304" pitchFamily="18" charset="-78"/>
                <a:cs typeface="Traditional Arabic" panose="02020603050405020304" pitchFamily="18" charset="-78"/>
              </a:rPr>
            </a:br>
            <a:endParaRPr lang="fr-FR" sz="1600" dirty="0">
              <a:latin typeface="Traditional Arabic" panose="02020603050405020304" pitchFamily="18" charset="-78"/>
              <a:cs typeface="Traditional Arabic" panose="02020603050405020304" pitchFamily="18" charset="-78"/>
            </a:endParaRPr>
          </a:p>
        </p:txBody>
      </p:sp>
      <p:pic>
        <p:nvPicPr>
          <p:cNvPr id="4" name="Image 3">
            <a:extLst>
              <a:ext uri="{FF2B5EF4-FFF2-40B4-BE49-F238E27FC236}">
                <a16:creationId xmlns:a16="http://schemas.microsoft.com/office/drawing/2014/main" xmlns="" id="{EE1B7419-5F16-3043-047E-DF82D6F5B39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71746" y="123478"/>
            <a:ext cx="2400508" cy="1296144"/>
          </a:xfrm>
          <a:prstGeom prst="rect">
            <a:avLst/>
          </a:prstGeom>
        </p:spPr>
      </p:pic>
    </p:spTree>
    <p:extLst>
      <p:ext uri="{BB962C8B-B14F-4D97-AF65-F5344CB8AC3E}">
        <p14:creationId xmlns:p14="http://schemas.microsoft.com/office/powerpoint/2010/main" xmlns="" val="3660839625"/>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rtl="1"/>
            <a:r>
              <a:rPr lang="ar-DZ" sz="3600" dirty="0"/>
              <a:t>الخطة</a:t>
            </a:r>
            <a:endParaRPr lang="en-US" sz="3600" dirty="0"/>
          </a:p>
        </p:txBody>
      </p:sp>
      <p:sp>
        <p:nvSpPr>
          <p:cNvPr id="3" name="Text Placeholder 2"/>
          <p:cNvSpPr>
            <a:spLocks noGrp="1"/>
          </p:cNvSpPr>
          <p:nvPr>
            <p:ph type="body" sz="quarter" idx="21"/>
          </p:nvPr>
        </p:nvSpPr>
        <p:spPr>
          <a:xfrm>
            <a:off x="6364762" y="2499742"/>
            <a:ext cx="2233018" cy="503626"/>
          </a:xfrm>
        </p:spPr>
        <p:txBody>
          <a:bodyPr/>
          <a:lstStyle/>
          <a:p>
            <a:pPr rtl="1"/>
            <a:r>
              <a:rPr lang="ar-DZ" sz="1800" dirty="0"/>
              <a:t>الملخص</a:t>
            </a:r>
            <a:endParaRPr lang="en-US" sz="1800" dirty="0"/>
          </a:p>
        </p:txBody>
      </p:sp>
      <p:sp>
        <p:nvSpPr>
          <p:cNvPr id="4" name="Text Placeholder 3"/>
          <p:cNvSpPr>
            <a:spLocks noGrp="1"/>
          </p:cNvSpPr>
          <p:nvPr>
            <p:ph type="body" sz="quarter" idx="22"/>
          </p:nvPr>
        </p:nvSpPr>
        <p:spPr>
          <a:xfrm>
            <a:off x="3461864" y="2499742"/>
            <a:ext cx="2233018" cy="503626"/>
          </a:xfrm>
        </p:spPr>
        <p:txBody>
          <a:bodyPr/>
          <a:lstStyle/>
          <a:p>
            <a:pPr rtl="1"/>
            <a:r>
              <a:rPr lang="ar-DZ" sz="1800" dirty="0"/>
              <a:t>الكلمات المفتاحية</a:t>
            </a:r>
            <a:endParaRPr lang="en-US" sz="1800" dirty="0"/>
          </a:p>
        </p:txBody>
      </p:sp>
      <p:sp>
        <p:nvSpPr>
          <p:cNvPr id="5" name="Text Placeholder 4"/>
          <p:cNvSpPr>
            <a:spLocks noGrp="1"/>
          </p:cNvSpPr>
          <p:nvPr>
            <p:ph type="body" sz="quarter" idx="23"/>
          </p:nvPr>
        </p:nvSpPr>
        <p:spPr>
          <a:xfrm>
            <a:off x="549407" y="2499742"/>
            <a:ext cx="2233018" cy="503626"/>
          </a:xfrm>
        </p:spPr>
        <p:txBody>
          <a:bodyPr/>
          <a:lstStyle/>
          <a:p>
            <a:pPr rtl="1"/>
            <a:r>
              <a:rPr lang="ar-DZ" sz="1800" dirty="0"/>
              <a:t>الاشكالية</a:t>
            </a:r>
            <a:endParaRPr lang="en-US" sz="1800" dirty="0"/>
          </a:p>
        </p:txBody>
      </p:sp>
      <p:sp>
        <p:nvSpPr>
          <p:cNvPr id="6" name="Text Placeholder 5"/>
          <p:cNvSpPr>
            <a:spLocks noGrp="1"/>
          </p:cNvSpPr>
          <p:nvPr>
            <p:ph type="body" sz="quarter" idx="24"/>
          </p:nvPr>
        </p:nvSpPr>
        <p:spPr>
          <a:xfrm>
            <a:off x="6364762" y="4227934"/>
            <a:ext cx="2233018" cy="503626"/>
          </a:xfrm>
        </p:spPr>
        <p:txBody>
          <a:bodyPr/>
          <a:lstStyle/>
          <a:p>
            <a:pPr rtl="1"/>
            <a:r>
              <a:rPr lang="ar-DZ" sz="1800" dirty="0"/>
              <a:t>الهدف من هذا المقال</a:t>
            </a:r>
            <a:endParaRPr lang="en-US" sz="1800" dirty="0"/>
          </a:p>
        </p:txBody>
      </p:sp>
      <p:sp>
        <p:nvSpPr>
          <p:cNvPr id="7" name="Text Placeholder 6"/>
          <p:cNvSpPr>
            <a:spLocks noGrp="1"/>
          </p:cNvSpPr>
          <p:nvPr>
            <p:ph type="body" sz="quarter" idx="25"/>
          </p:nvPr>
        </p:nvSpPr>
        <p:spPr>
          <a:xfrm>
            <a:off x="3461864" y="4227934"/>
            <a:ext cx="2233018" cy="503626"/>
          </a:xfrm>
        </p:spPr>
        <p:txBody>
          <a:bodyPr/>
          <a:lstStyle/>
          <a:p>
            <a:pPr rtl="1"/>
            <a:r>
              <a:rPr lang="ar-DZ" sz="1800" dirty="0"/>
              <a:t>المضمون</a:t>
            </a:r>
            <a:endParaRPr lang="en-US" sz="1800" dirty="0"/>
          </a:p>
        </p:txBody>
      </p:sp>
      <p:sp>
        <p:nvSpPr>
          <p:cNvPr id="8" name="Text Placeholder 7"/>
          <p:cNvSpPr>
            <a:spLocks noGrp="1"/>
          </p:cNvSpPr>
          <p:nvPr>
            <p:ph type="body" sz="quarter" idx="26"/>
          </p:nvPr>
        </p:nvSpPr>
        <p:spPr>
          <a:xfrm>
            <a:off x="549407" y="4227934"/>
            <a:ext cx="2233018" cy="503626"/>
          </a:xfrm>
        </p:spPr>
        <p:txBody>
          <a:bodyPr/>
          <a:lstStyle/>
          <a:p>
            <a:pPr rtl="1"/>
            <a:r>
              <a:rPr lang="ar-DZ" sz="1800" dirty="0"/>
              <a:t>العلاقة بين المتغيرين</a:t>
            </a:r>
            <a:endParaRPr lang="en-US" sz="1800" dirty="0"/>
          </a:p>
        </p:txBody>
      </p:sp>
    </p:spTree>
    <p:extLst>
      <p:ext uri="{BB962C8B-B14F-4D97-AF65-F5344CB8AC3E}">
        <p14:creationId xmlns:p14="http://schemas.microsoft.com/office/powerpoint/2010/main" xmlns="" val="368891729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AC7B5E-A591-65E6-0E70-6747554AF902}"/>
              </a:ext>
            </a:extLst>
          </p:cNvPr>
          <p:cNvSpPr>
            <a:spLocks noGrp="1"/>
          </p:cNvSpPr>
          <p:nvPr>
            <p:ph type="title"/>
          </p:nvPr>
        </p:nvSpPr>
        <p:spPr>
          <a:xfrm>
            <a:off x="457200" y="339502"/>
            <a:ext cx="8229600" cy="4608512"/>
          </a:xfrm>
        </p:spPr>
        <p:txBody>
          <a:bodyPr/>
          <a:lstStyle/>
          <a:p>
            <a:pPr algn="r"/>
            <a:r>
              <a:rPr lang="ar-DZ" dirty="0"/>
              <a:t/>
            </a:r>
            <a:br>
              <a:rPr lang="ar-DZ" dirty="0"/>
            </a:br>
            <a:r>
              <a:rPr lang="ar-DZ" dirty="0"/>
              <a:t/>
            </a:r>
            <a:br>
              <a:rPr lang="ar-DZ" dirty="0"/>
            </a:br>
            <a:r>
              <a:rPr lang="ar-DZ" dirty="0"/>
              <a:t/>
            </a:r>
            <a:br>
              <a:rPr lang="ar-DZ" dirty="0"/>
            </a:br>
            <a:endParaRPr lang="fr-FR" dirty="0"/>
          </a:p>
        </p:txBody>
      </p:sp>
      <p:sp>
        <p:nvSpPr>
          <p:cNvPr id="5" name="ZoneTexte 4">
            <a:extLst>
              <a:ext uri="{FF2B5EF4-FFF2-40B4-BE49-F238E27FC236}">
                <a16:creationId xmlns:a16="http://schemas.microsoft.com/office/drawing/2014/main" xmlns="" id="{E84F4F79-3CE2-D23C-CE72-BC0D16B13FC2}"/>
              </a:ext>
            </a:extLst>
          </p:cNvPr>
          <p:cNvSpPr txBox="1"/>
          <p:nvPr/>
        </p:nvSpPr>
        <p:spPr>
          <a:xfrm>
            <a:off x="899592" y="555526"/>
            <a:ext cx="7704856" cy="646331"/>
          </a:xfrm>
          <a:prstGeom prst="rect">
            <a:avLst/>
          </a:prstGeom>
          <a:noFill/>
        </p:spPr>
        <p:txBody>
          <a:bodyPr wrap="square" rtlCol="0">
            <a:spAutoFit/>
          </a:bodyPr>
          <a:lstStyle/>
          <a:p>
            <a:pPr algn="ctr"/>
            <a:endParaRPr lang="ar-DZ" dirty="0"/>
          </a:p>
          <a:p>
            <a:pPr algn="ctr"/>
            <a:endParaRPr lang="ar-DZ" dirty="0"/>
          </a:p>
        </p:txBody>
      </p:sp>
      <p:pic>
        <p:nvPicPr>
          <p:cNvPr id="7" name="Image 6">
            <a:extLst>
              <a:ext uri="{FF2B5EF4-FFF2-40B4-BE49-F238E27FC236}">
                <a16:creationId xmlns:a16="http://schemas.microsoft.com/office/drawing/2014/main" xmlns="" id="{E9C8FF81-ACEC-9BD9-515A-DECFB7C2B22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38128" y="339502"/>
            <a:ext cx="2067744" cy="1462190"/>
          </a:xfrm>
          <a:prstGeom prst="rect">
            <a:avLst/>
          </a:prstGeom>
        </p:spPr>
      </p:pic>
      <p:sp>
        <p:nvSpPr>
          <p:cNvPr id="12" name="ZoneTexte 11">
            <a:extLst>
              <a:ext uri="{FF2B5EF4-FFF2-40B4-BE49-F238E27FC236}">
                <a16:creationId xmlns:a16="http://schemas.microsoft.com/office/drawing/2014/main" xmlns="" id="{5FD3AFC1-6CFF-C359-3EB1-CCCC1F395D9F}"/>
              </a:ext>
            </a:extLst>
          </p:cNvPr>
          <p:cNvSpPr txBox="1"/>
          <p:nvPr/>
        </p:nvSpPr>
        <p:spPr>
          <a:xfrm>
            <a:off x="971600" y="1923678"/>
            <a:ext cx="7344816" cy="1323439"/>
          </a:xfrm>
          <a:prstGeom prst="rect">
            <a:avLst/>
          </a:prstGeom>
          <a:noFill/>
        </p:spPr>
        <p:txBody>
          <a:bodyPr wrap="square" rtlCol="0">
            <a:spAutoFit/>
          </a:bodyPr>
          <a:lstStyle/>
          <a:p>
            <a:pPr algn="r" rtl="1"/>
            <a:r>
              <a:rPr lang="ar-DZ" sz="2000" dirty="0">
                <a:latin typeface="Traditional Arabic" panose="02020603050405020304" pitchFamily="18" charset="-78"/>
                <a:cs typeface="Traditional Arabic" panose="02020603050405020304" pitchFamily="18" charset="-78"/>
              </a:rPr>
              <a:t>يهدف الباحث الى معرفة مدى تأثير الدعم التنظيمي المدرك في اجراء التغيير التنظيمي، اذ تمثلت مشكلة البحث في محدودية الدعم التنظيمي المقدم للموارد البشرية و ادائهم وذلك لأسباب عديدة لإحداث تغيير تنظيمي مناسب، وهذا الذي يؤدي الى النجاح التنظيمي غالبا فالدعم التنظيمي المدرك للفرد له اثار ايجابية على أداء الفرد وبالتالي تقليل السلوكيات السلبية وزيادة الالتزام التنظيمي والوظيفي معا. </a:t>
            </a:r>
          </a:p>
        </p:txBody>
      </p:sp>
    </p:spTree>
    <p:extLst>
      <p:ext uri="{BB962C8B-B14F-4D97-AF65-F5344CB8AC3E}">
        <p14:creationId xmlns:p14="http://schemas.microsoft.com/office/powerpoint/2010/main" xmlns="" val="3873860296"/>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76584E-874D-6AE7-5A31-99CBD51F091C}"/>
              </a:ext>
            </a:extLst>
          </p:cNvPr>
          <p:cNvSpPr>
            <a:spLocks noGrp="1"/>
          </p:cNvSpPr>
          <p:nvPr>
            <p:ph type="title"/>
          </p:nvPr>
        </p:nvSpPr>
        <p:spPr>
          <a:xfrm>
            <a:off x="457200" y="411510"/>
            <a:ext cx="8229600" cy="4176464"/>
          </a:xfrm>
        </p:spPr>
        <p:txBody>
          <a:bodyPr/>
          <a:lstStyle/>
          <a:p>
            <a:pPr algn="r"/>
            <a:r>
              <a:rPr lang="ar-DZ" sz="2000" dirty="0">
                <a:latin typeface="Traditional Arabic" panose="02020603050405020304" pitchFamily="18" charset="-78"/>
                <a:cs typeface="Traditional Arabic" panose="02020603050405020304" pitchFamily="18" charset="-78"/>
              </a:rPr>
              <a:t/>
            </a:r>
            <a:br>
              <a:rPr lang="ar-DZ" sz="2000" dirty="0">
                <a:latin typeface="Traditional Arabic" panose="02020603050405020304" pitchFamily="18" charset="-78"/>
                <a:cs typeface="Traditional Arabic" panose="02020603050405020304" pitchFamily="18" charset="-78"/>
              </a:rPr>
            </a:br>
            <a:r>
              <a:rPr lang="ar-DZ" sz="2000" dirty="0">
                <a:latin typeface="Traditional Arabic" panose="02020603050405020304" pitchFamily="18" charset="-78"/>
                <a:cs typeface="Traditional Arabic" panose="02020603050405020304" pitchFamily="18" charset="-78"/>
              </a:rPr>
              <a:t/>
            </a:r>
            <a:br>
              <a:rPr lang="ar-DZ" sz="2000" dirty="0">
                <a:latin typeface="Traditional Arabic" panose="02020603050405020304" pitchFamily="18" charset="-78"/>
                <a:cs typeface="Traditional Arabic" panose="02020603050405020304" pitchFamily="18" charset="-78"/>
              </a:rPr>
            </a:br>
            <a:r>
              <a:rPr lang="ar-DZ" sz="2000" dirty="0">
                <a:latin typeface="Traditional Arabic" panose="02020603050405020304" pitchFamily="18" charset="-78"/>
                <a:cs typeface="Traditional Arabic" panose="02020603050405020304" pitchFamily="18" charset="-78"/>
              </a:rPr>
              <a:t/>
            </a:r>
            <a:br>
              <a:rPr lang="ar-DZ" sz="2000" dirty="0">
                <a:latin typeface="Traditional Arabic" panose="02020603050405020304" pitchFamily="18" charset="-78"/>
                <a:cs typeface="Traditional Arabic" panose="02020603050405020304" pitchFamily="18" charset="-78"/>
              </a:rPr>
            </a:br>
            <a:r>
              <a:rPr lang="ar-DZ" sz="2000" dirty="0">
                <a:latin typeface="Traditional Arabic" panose="02020603050405020304" pitchFamily="18" charset="-78"/>
                <a:cs typeface="Traditional Arabic" panose="02020603050405020304" pitchFamily="18" charset="-78"/>
              </a:rPr>
              <a:t/>
            </a:r>
            <a:br>
              <a:rPr lang="ar-DZ" sz="2000" dirty="0">
                <a:latin typeface="Traditional Arabic" panose="02020603050405020304" pitchFamily="18" charset="-78"/>
                <a:cs typeface="Traditional Arabic" panose="02020603050405020304" pitchFamily="18" charset="-78"/>
              </a:rPr>
            </a:br>
            <a:r>
              <a:rPr lang="ar-DZ" sz="2000" dirty="0">
                <a:latin typeface="Traditional Arabic" panose="02020603050405020304" pitchFamily="18" charset="-78"/>
                <a:cs typeface="Traditional Arabic" panose="02020603050405020304" pitchFamily="18" charset="-78"/>
              </a:rPr>
              <a:t/>
            </a:r>
            <a:br>
              <a:rPr lang="ar-DZ" sz="2000" dirty="0">
                <a:latin typeface="Traditional Arabic" panose="02020603050405020304" pitchFamily="18" charset="-78"/>
                <a:cs typeface="Traditional Arabic" panose="02020603050405020304" pitchFamily="18" charset="-78"/>
              </a:rPr>
            </a:br>
            <a:r>
              <a:rPr lang="ar-DZ" sz="2000" dirty="0">
                <a:latin typeface="Traditional Arabic" panose="02020603050405020304" pitchFamily="18" charset="-78"/>
                <a:cs typeface="Traditional Arabic" panose="02020603050405020304" pitchFamily="18" charset="-78"/>
              </a:rPr>
              <a:t/>
            </a:r>
            <a:br>
              <a:rPr lang="ar-DZ" sz="2000" dirty="0">
                <a:latin typeface="Traditional Arabic" panose="02020603050405020304" pitchFamily="18" charset="-78"/>
                <a:cs typeface="Traditional Arabic" panose="02020603050405020304" pitchFamily="18" charset="-78"/>
              </a:rPr>
            </a:br>
            <a:endParaRPr lang="fr-FR" sz="2000" dirty="0">
              <a:latin typeface="Traditional Arabic" panose="02020603050405020304" pitchFamily="18" charset="-78"/>
              <a:cs typeface="Traditional Arabic" panose="02020603050405020304" pitchFamily="18" charset="-78"/>
            </a:endParaRPr>
          </a:p>
        </p:txBody>
      </p:sp>
      <p:pic>
        <p:nvPicPr>
          <p:cNvPr id="4" name="Image 3">
            <a:extLst>
              <a:ext uri="{FF2B5EF4-FFF2-40B4-BE49-F238E27FC236}">
                <a16:creationId xmlns:a16="http://schemas.microsoft.com/office/drawing/2014/main" xmlns="" id="{77B46AC5-7161-7BAB-84BF-6A04459DE45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31158" y="267494"/>
            <a:ext cx="2281684" cy="1454051"/>
          </a:xfrm>
          <a:prstGeom prst="rect">
            <a:avLst/>
          </a:prstGeom>
        </p:spPr>
      </p:pic>
      <p:sp>
        <p:nvSpPr>
          <p:cNvPr id="13" name="ZoneTexte 12">
            <a:extLst>
              <a:ext uri="{FF2B5EF4-FFF2-40B4-BE49-F238E27FC236}">
                <a16:creationId xmlns:a16="http://schemas.microsoft.com/office/drawing/2014/main" xmlns="" id="{837BE4DF-347C-AF51-54B3-16D40D59EC69}"/>
              </a:ext>
            </a:extLst>
          </p:cNvPr>
          <p:cNvSpPr txBox="1"/>
          <p:nvPr/>
        </p:nvSpPr>
        <p:spPr>
          <a:xfrm>
            <a:off x="1475656" y="2931790"/>
            <a:ext cx="1800200" cy="400110"/>
          </a:xfrm>
          <a:prstGeom prst="rect">
            <a:avLst/>
          </a:prstGeom>
          <a:noFill/>
        </p:spPr>
        <p:txBody>
          <a:bodyPr wrap="square" rtlCol="0">
            <a:spAutoFit/>
          </a:bodyPr>
          <a:lstStyle/>
          <a:p>
            <a:pPr marL="342900" indent="-342900" algn="r" rtl="1">
              <a:buFont typeface="Wingdings" panose="05000000000000000000" pitchFamily="2" charset="2"/>
              <a:buChar char="v"/>
            </a:pPr>
            <a:r>
              <a:rPr lang="ar-DZ" sz="2000" b="1" dirty="0" smtClean="0">
                <a:latin typeface="Traditional Arabic" panose="02020603050405020304" pitchFamily="18" charset="-78"/>
                <a:cs typeface="Traditional Arabic" panose="02020603050405020304" pitchFamily="18" charset="-78"/>
              </a:rPr>
              <a:t>التغيير </a:t>
            </a:r>
            <a:r>
              <a:rPr lang="ar-DZ" sz="2000" b="1" dirty="0">
                <a:latin typeface="Traditional Arabic" panose="02020603050405020304" pitchFamily="18" charset="-78"/>
                <a:cs typeface="Traditional Arabic" panose="02020603050405020304" pitchFamily="18" charset="-78"/>
              </a:rPr>
              <a:t>التنظيمي.</a:t>
            </a:r>
            <a:endParaRPr lang="fr-FR" sz="2000" b="1" dirty="0">
              <a:latin typeface="Traditional Arabic" panose="02020603050405020304" pitchFamily="18" charset="-78"/>
              <a:cs typeface="Traditional Arabic" panose="02020603050405020304" pitchFamily="18" charset="-78"/>
            </a:endParaRPr>
          </a:p>
        </p:txBody>
      </p:sp>
      <p:sp>
        <p:nvSpPr>
          <p:cNvPr id="15" name="ZoneTexte 14">
            <a:extLst>
              <a:ext uri="{FF2B5EF4-FFF2-40B4-BE49-F238E27FC236}">
                <a16:creationId xmlns:a16="http://schemas.microsoft.com/office/drawing/2014/main" xmlns="" id="{9CD1605C-8A49-5471-65D8-FCEE283A55E7}"/>
              </a:ext>
            </a:extLst>
          </p:cNvPr>
          <p:cNvSpPr txBox="1"/>
          <p:nvPr/>
        </p:nvSpPr>
        <p:spPr>
          <a:xfrm>
            <a:off x="5868144" y="2194665"/>
            <a:ext cx="2128947" cy="369332"/>
          </a:xfrm>
          <a:prstGeom prst="rect">
            <a:avLst/>
          </a:prstGeom>
          <a:noFill/>
        </p:spPr>
        <p:txBody>
          <a:bodyPr wrap="square" rtlCol="0">
            <a:spAutoFit/>
          </a:bodyPr>
          <a:lstStyle/>
          <a:p>
            <a:pPr marL="285750" indent="-285750" algn="r" rtl="1">
              <a:buFont typeface="Wingdings" panose="05000000000000000000" pitchFamily="2" charset="2"/>
              <a:buChar char="v"/>
            </a:pPr>
            <a:r>
              <a:rPr lang="ar-DZ" b="1" dirty="0" smtClean="0">
                <a:latin typeface="Traditional Arabic" panose="02020603050405020304" pitchFamily="18" charset="-78"/>
                <a:cs typeface="Traditional Arabic" panose="02020603050405020304" pitchFamily="18" charset="-78"/>
              </a:rPr>
              <a:t>الدعم </a:t>
            </a:r>
            <a:r>
              <a:rPr lang="ar-DZ" b="1" dirty="0">
                <a:latin typeface="Traditional Arabic" panose="02020603050405020304" pitchFamily="18" charset="-78"/>
                <a:cs typeface="Traditional Arabic" panose="02020603050405020304" pitchFamily="18" charset="-78"/>
              </a:rPr>
              <a:t>التنظيمي المدرك.</a:t>
            </a:r>
            <a:endParaRPr lang="fr-FR" b="1" dirty="0">
              <a:latin typeface="Traditional Arabic" panose="02020603050405020304" pitchFamily="18" charset="-78"/>
              <a:cs typeface="Traditional Arabic" panose="02020603050405020304" pitchFamily="18" charset="-78"/>
            </a:endParaRPr>
          </a:p>
        </p:txBody>
      </p:sp>
      <p:cxnSp>
        <p:nvCxnSpPr>
          <p:cNvPr id="22" name="Connecteur droit 21">
            <a:extLst>
              <a:ext uri="{FF2B5EF4-FFF2-40B4-BE49-F238E27FC236}">
                <a16:creationId xmlns:a16="http://schemas.microsoft.com/office/drawing/2014/main" xmlns="" id="{AC510135-C3E6-4FE7-DD3B-B61E8666918F}"/>
              </a:ext>
            </a:extLst>
          </p:cNvPr>
          <p:cNvCxnSpPr/>
          <p:nvPr/>
        </p:nvCxnSpPr>
        <p:spPr>
          <a:xfrm>
            <a:off x="1403648" y="3421956"/>
            <a:ext cx="1800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Connecteur droit 25">
            <a:extLst>
              <a:ext uri="{FF2B5EF4-FFF2-40B4-BE49-F238E27FC236}">
                <a16:creationId xmlns:a16="http://schemas.microsoft.com/office/drawing/2014/main" xmlns="" id="{5E0BCD46-C25B-A52B-8576-73A557103005}"/>
              </a:ext>
            </a:extLst>
          </p:cNvPr>
          <p:cNvCxnSpPr/>
          <p:nvPr/>
        </p:nvCxnSpPr>
        <p:spPr>
          <a:xfrm>
            <a:off x="6300192" y="2931790"/>
            <a:ext cx="15841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345946881"/>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4"/>
          </p:nvPr>
        </p:nvSpPr>
        <p:spPr/>
        <p:txBody>
          <a:bodyPr/>
          <a:lstStyle/>
          <a:p>
            <a:pPr algn="just" rtl="1"/>
            <a:r>
              <a:rPr lang="ar-DZ" sz="1600" b="1" dirty="0">
                <a:latin typeface="Traditional Arabic" panose="02020603050405020304" pitchFamily="18" charset="-78"/>
                <a:cs typeface="Traditional Arabic" panose="02020603050405020304" pitchFamily="18" charset="-78"/>
              </a:rPr>
              <a:t>تعاني الكثير من المؤسسات من مشاكل التي تهدد من نموها و استمرارها و لعل من أهمها محدودية الدعم التنظيمي المقدم و يعود ذلك الى مجموعة من الأسباب من أهمها محدودية إمكانيات المنظمة من توفير الموارد و متطلبات الدعم لأداء العاملين و اجراء تغيير مناسب منها مما انعكس سلبا على كثير من الأمور و منها التغيير التنظيمي و بعد دراسة مشكلة البحث على كلا من الجانبين النظري و التطبيقي تم طرح التساؤلات التالية :</a:t>
            </a:r>
            <a:endParaRPr lang="en-US" sz="1600" b="1" dirty="0">
              <a:latin typeface="Traditional Arabic" panose="02020603050405020304" pitchFamily="18" charset="-78"/>
              <a:cs typeface="Traditional Arabic" panose="02020603050405020304" pitchFamily="18" charset="-78"/>
            </a:endParaRPr>
          </a:p>
        </p:txBody>
      </p:sp>
      <p:sp>
        <p:nvSpPr>
          <p:cNvPr id="4" name="Text Placeholder 3"/>
          <p:cNvSpPr>
            <a:spLocks noGrp="1"/>
          </p:cNvSpPr>
          <p:nvPr>
            <p:ph type="body" sz="quarter" idx="25"/>
          </p:nvPr>
        </p:nvSpPr>
        <p:spPr>
          <a:xfrm>
            <a:off x="1308929" y="3579862"/>
            <a:ext cx="3796450" cy="526912"/>
          </a:xfrm>
        </p:spPr>
        <p:txBody>
          <a:bodyPr/>
          <a:lstStyle/>
          <a:p>
            <a:pPr marL="342900" indent="-342900" algn="r" rtl="1">
              <a:buFont typeface="Arial" panose="020B0604020202020204" pitchFamily="34" charset="0"/>
              <a:buChar char="•"/>
            </a:pPr>
            <a:r>
              <a:rPr lang="ar-DZ" sz="1600" b="1" dirty="0">
                <a:latin typeface="Traditional Arabic" panose="02020603050405020304" pitchFamily="18" charset="-78"/>
                <a:cs typeface="Traditional Arabic" panose="02020603050405020304" pitchFamily="18" charset="-78"/>
              </a:rPr>
              <a:t>ما مدى  </a:t>
            </a:r>
            <a:r>
              <a:rPr lang="ar-DZ" sz="1600" b="1" dirty="0" err="1">
                <a:latin typeface="Traditional Arabic" panose="02020603050405020304" pitchFamily="18" charset="-78"/>
                <a:cs typeface="Traditional Arabic" panose="02020603050405020304" pitchFamily="18" charset="-78"/>
              </a:rPr>
              <a:t>تاثير</a:t>
            </a:r>
            <a:r>
              <a:rPr lang="ar-DZ" sz="1600" b="1" dirty="0">
                <a:latin typeface="Traditional Arabic" panose="02020603050405020304" pitchFamily="18" charset="-78"/>
                <a:cs typeface="Traditional Arabic" panose="02020603050405020304" pitchFamily="18" charset="-78"/>
              </a:rPr>
              <a:t> الدعم التنظيمي المدرك في اجراء التغيير التنظيمي ؟</a:t>
            </a:r>
          </a:p>
          <a:p>
            <a:pPr marL="342900" indent="-342900" algn="r" rtl="1">
              <a:buFont typeface="Arial" panose="020B0604020202020204" pitchFamily="34" charset="0"/>
              <a:buChar char="•"/>
            </a:pPr>
            <a:r>
              <a:rPr lang="ar-DZ" sz="1600" b="1" dirty="0">
                <a:latin typeface="Traditional Arabic" panose="02020603050405020304" pitchFamily="18" charset="-78"/>
                <a:cs typeface="Traditional Arabic" panose="02020603050405020304" pitchFamily="18" charset="-78"/>
              </a:rPr>
              <a:t>هل تمارس إدارة المنظمة دعما قياديا للعاملين مما يجعلهم يندفعون لتعزيز التغيير التنظيمي؟</a:t>
            </a:r>
          </a:p>
          <a:p>
            <a:pPr marL="342900" indent="-342900" algn="r" rtl="1">
              <a:buFont typeface="Arial" panose="020B0604020202020204" pitchFamily="34" charset="0"/>
              <a:buChar char="•"/>
            </a:pPr>
            <a:r>
              <a:rPr lang="ar-DZ" sz="1600" b="1" dirty="0">
                <a:latin typeface="Traditional Arabic" panose="02020603050405020304" pitchFamily="18" charset="-78"/>
                <a:cs typeface="Traditional Arabic" panose="02020603050405020304" pitchFamily="18" charset="-78"/>
              </a:rPr>
              <a:t>هل تتوفر لدى إدارة المنظمة متطلبات الدعم التنظيمي الكافية لغرض تعزيز التغيير التنظيمي؟</a:t>
            </a:r>
            <a:r>
              <a:rPr lang="ar-DZ" sz="1600" dirty="0">
                <a:latin typeface="Traditional Arabic" panose="02020603050405020304" pitchFamily="18" charset="-78"/>
                <a:cs typeface="Traditional Arabic" panose="02020603050405020304" pitchFamily="18" charset="-78"/>
              </a:rPr>
              <a:t> </a:t>
            </a:r>
            <a:endParaRPr lang="en-US" sz="1600" dirty="0">
              <a:latin typeface="Traditional Arabic" panose="02020603050405020304" pitchFamily="18" charset="-78"/>
              <a:cs typeface="Traditional Arabic" panose="02020603050405020304" pitchFamily="18" charset="-78"/>
            </a:endParaRPr>
          </a:p>
        </p:txBody>
      </p:sp>
      <p:pic>
        <p:nvPicPr>
          <p:cNvPr id="7" name="Image 6">
            <a:extLst>
              <a:ext uri="{FF2B5EF4-FFF2-40B4-BE49-F238E27FC236}">
                <a16:creationId xmlns:a16="http://schemas.microsoft.com/office/drawing/2014/main" xmlns="" id="{1B919E37-7C93-D85A-8155-6255B9E7BE0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23928" y="51470"/>
            <a:ext cx="1958510" cy="1135233"/>
          </a:xfrm>
          <a:prstGeom prst="rect">
            <a:avLst/>
          </a:prstGeom>
        </p:spPr>
      </p:pic>
    </p:spTree>
    <p:extLst>
      <p:ext uri="{BB962C8B-B14F-4D97-AF65-F5344CB8AC3E}">
        <p14:creationId xmlns:p14="http://schemas.microsoft.com/office/powerpoint/2010/main" xmlns="" val="1305441340"/>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2F3EA21-5CFA-9B54-8B1F-170F45E3C151}"/>
              </a:ext>
            </a:extLst>
          </p:cNvPr>
          <p:cNvSpPr>
            <a:spLocks noGrp="1"/>
          </p:cNvSpPr>
          <p:nvPr>
            <p:ph type="title"/>
          </p:nvPr>
        </p:nvSpPr>
        <p:spPr>
          <a:xfrm>
            <a:off x="539552" y="1808440"/>
            <a:ext cx="8229600" cy="2513434"/>
          </a:xfrm>
        </p:spPr>
        <p:style>
          <a:lnRef idx="2">
            <a:schemeClr val="dk1"/>
          </a:lnRef>
          <a:fillRef idx="1">
            <a:schemeClr val="lt1"/>
          </a:fillRef>
          <a:effectRef idx="0">
            <a:schemeClr val="dk1"/>
          </a:effectRef>
          <a:fontRef idx="minor">
            <a:schemeClr val="dk1"/>
          </a:fontRef>
        </p:style>
        <p:txBody>
          <a:bodyPr/>
          <a:lstStyle/>
          <a:p>
            <a:pPr algn="r">
              <a:lnSpc>
                <a:spcPct val="150000"/>
              </a:lnSpc>
            </a:pPr>
            <a:r>
              <a:rPr lang="ar-DZ" sz="1800" b="1" dirty="0" smtClean="0">
                <a:latin typeface="Traditional Arabic" panose="02020603050405020304" pitchFamily="18" charset="-78"/>
                <a:cs typeface="Traditional Arabic" panose="02020603050405020304" pitchFamily="18" charset="-78"/>
              </a:rPr>
              <a:t>- بيان مفاهيم </a:t>
            </a:r>
            <a:r>
              <a:rPr lang="ar-DZ" sz="1800" b="1" dirty="0">
                <a:latin typeface="Traditional Arabic" panose="02020603050405020304" pitchFamily="18" charset="-78"/>
                <a:cs typeface="Traditional Arabic" panose="02020603050405020304" pitchFamily="18" charset="-78"/>
              </a:rPr>
              <a:t>حول </a:t>
            </a:r>
            <a:r>
              <a:rPr lang="ar-DZ" sz="1800" b="1" dirty="0" err="1" smtClean="0">
                <a:latin typeface="Traditional Arabic" panose="02020603050405020304" pitchFamily="18" charset="-78"/>
                <a:cs typeface="Traditional Arabic" panose="02020603050405020304" pitchFamily="18" charset="-78"/>
              </a:rPr>
              <a:t>المتغيرين.</a:t>
            </a:r>
            <a:r>
              <a:rPr lang="ar-DZ" sz="1800" b="1" dirty="0" smtClean="0">
                <a:latin typeface="Traditional Arabic" panose="02020603050405020304" pitchFamily="18" charset="-78"/>
                <a:cs typeface="Traditional Arabic" panose="02020603050405020304" pitchFamily="18" charset="-78"/>
              </a:rPr>
              <a:t/>
            </a:r>
            <a:br>
              <a:rPr lang="ar-DZ" sz="1800" b="1" dirty="0" smtClean="0">
                <a:latin typeface="Traditional Arabic" panose="02020603050405020304" pitchFamily="18" charset="-78"/>
                <a:cs typeface="Traditional Arabic" panose="02020603050405020304" pitchFamily="18" charset="-78"/>
              </a:rPr>
            </a:br>
            <a:r>
              <a:rPr lang="ar-DZ" sz="1800" b="1" dirty="0" smtClean="0">
                <a:latin typeface="Traditional Arabic" panose="02020603050405020304" pitchFamily="18" charset="-78"/>
                <a:cs typeface="Traditional Arabic" panose="02020603050405020304" pitchFamily="18" charset="-78"/>
              </a:rPr>
              <a:t>- </a:t>
            </a:r>
            <a:r>
              <a:rPr lang="ar-DZ" sz="1800" b="1" dirty="0" smtClean="0">
                <a:latin typeface="Traditional Arabic" panose="02020603050405020304" pitchFamily="18" charset="-78"/>
                <a:cs typeface="Traditional Arabic" panose="02020603050405020304" pitchFamily="18" charset="-78"/>
              </a:rPr>
              <a:t>تحليل العلاقة بين الدعم </a:t>
            </a:r>
            <a:r>
              <a:rPr lang="ar-DZ" sz="1800" b="1" dirty="0">
                <a:latin typeface="Traditional Arabic" panose="02020603050405020304" pitchFamily="18" charset="-78"/>
                <a:cs typeface="Traditional Arabic" panose="02020603050405020304" pitchFamily="18" charset="-78"/>
              </a:rPr>
              <a:t>التنظيمي المدرك </a:t>
            </a:r>
            <a:r>
              <a:rPr lang="ar-DZ" sz="1800" b="1" dirty="0" smtClean="0">
                <a:latin typeface="Traditional Arabic" panose="02020603050405020304" pitchFamily="18" charset="-78"/>
                <a:cs typeface="Traditional Arabic" panose="02020603050405020304" pitchFamily="18" charset="-78"/>
              </a:rPr>
              <a:t>و </a:t>
            </a:r>
            <a:r>
              <a:rPr lang="ar-DZ" sz="1800" b="1" dirty="0">
                <a:latin typeface="Traditional Arabic" panose="02020603050405020304" pitchFamily="18" charset="-78"/>
                <a:cs typeface="Traditional Arabic" panose="02020603050405020304" pitchFamily="18" charset="-78"/>
              </a:rPr>
              <a:t>نجاح التغيير  التنظيمي </a:t>
            </a:r>
            <a:r>
              <a:rPr lang="ar-DZ" sz="1800" dirty="0">
                <a:latin typeface="Traditional Arabic" panose="02020603050405020304" pitchFamily="18" charset="-78"/>
                <a:cs typeface="Traditional Arabic" panose="02020603050405020304" pitchFamily="18" charset="-78"/>
              </a:rPr>
              <a:t>.</a:t>
            </a:r>
            <a:br>
              <a:rPr lang="ar-DZ" sz="1800" dirty="0">
                <a:latin typeface="Traditional Arabic" panose="02020603050405020304" pitchFamily="18" charset="-78"/>
                <a:cs typeface="Traditional Arabic" panose="02020603050405020304" pitchFamily="18" charset="-78"/>
              </a:rPr>
            </a:br>
            <a:r>
              <a:rPr lang="ar-DZ" sz="1800" dirty="0">
                <a:latin typeface="Traditional Arabic" panose="02020603050405020304" pitchFamily="18" charset="-78"/>
                <a:cs typeface="Traditional Arabic" panose="02020603050405020304" pitchFamily="18" charset="-78"/>
              </a:rPr>
              <a:t/>
            </a:r>
            <a:br>
              <a:rPr lang="ar-DZ" sz="1800" dirty="0">
                <a:latin typeface="Traditional Arabic" panose="02020603050405020304" pitchFamily="18" charset="-78"/>
                <a:cs typeface="Traditional Arabic" panose="02020603050405020304" pitchFamily="18" charset="-78"/>
              </a:rPr>
            </a:br>
            <a:r>
              <a:rPr lang="ar-DZ" sz="1800" dirty="0">
                <a:latin typeface="Traditional Arabic" panose="02020603050405020304" pitchFamily="18" charset="-78"/>
                <a:cs typeface="Traditional Arabic" panose="02020603050405020304" pitchFamily="18" charset="-78"/>
              </a:rPr>
              <a:t/>
            </a:r>
            <a:br>
              <a:rPr lang="ar-DZ" sz="1800" dirty="0">
                <a:latin typeface="Traditional Arabic" panose="02020603050405020304" pitchFamily="18" charset="-78"/>
                <a:cs typeface="Traditional Arabic" panose="02020603050405020304" pitchFamily="18" charset="-78"/>
              </a:rPr>
            </a:br>
            <a:endParaRPr lang="fr-FR" sz="1800" dirty="0">
              <a:latin typeface="Traditional Arabic" panose="02020603050405020304" pitchFamily="18" charset="-78"/>
              <a:cs typeface="Traditional Arabic" panose="02020603050405020304" pitchFamily="18" charset="-78"/>
            </a:endParaRPr>
          </a:p>
        </p:txBody>
      </p:sp>
      <p:pic>
        <p:nvPicPr>
          <p:cNvPr id="4" name="Image 3">
            <a:extLst>
              <a:ext uri="{FF2B5EF4-FFF2-40B4-BE49-F238E27FC236}">
                <a16:creationId xmlns:a16="http://schemas.microsoft.com/office/drawing/2014/main" xmlns="" id="{55C5DB04-9856-3B6C-C38D-B529FD71CAA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19417" y="123478"/>
            <a:ext cx="1905165" cy="1684962"/>
          </a:xfrm>
          <a:prstGeom prst="rect">
            <a:avLst/>
          </a:prstGeom>
        </p:spPr>
      </p:pic>
    </p:spTree>
    <p:extLst>
      <p:ext uri="{BB962C8B-B14F-4D97-AF65-F5344CB8AC3E}">
        <p14:creationId xmlns:p14="http://schemas.microsoft.com/office/powerpoint/2010/main" xmlns="" val="4275777991"/>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نص 7">
            <a:extLst>
              <a:ext uri="{FF2B5EF4-FFF2-40B4-BE49-F238E27FC236}">
                <a16:creationId xmlns:a16="http://schemas.microsoft.com/office/drawing/2014/main" xmlns="" id="{FC97843D-4445-4402-8CB9-3AB0E47E3F86}"/>
              </a:ext>
            </a:extLst>
          </p:cNvPr>
          <p:cNvSpPr>
            <a:spLocks noGrp="1"/>
          </p:cNvSpPr>
          <p:nvPr>
            <p:ph type="body" sz="quarter" idx="29"/>
          </p:nvPr>
        </p:nvSpPr>
        <p:spPr/>
        <p:txBody>
          <a:bodyPr/>
          <a:lstStyle/>
          <a:p>
            <a:r>
              <a:rPr lang="ar-DZ" dirty="0">
                <a:latin typeface="Traditional Arabic" panose="02020603050405020304" pitchFamily="18" charset="-78"/>
                <a:cs typeface="Traditional Arabic" panose="02020603050405020304" pitchFamily="18" charset="-78"/>
              </a:rPr>
              <a:t>المفهوم الأول </a:t>
            </a:r>
            <a:endParaRPr lang="en-US" dirty="0">
              <a:latin typeface="Traditional Arabic" panose="02020603050405020304" pitchFamily="18" charset="-78"/>
              <a:cs typeface="Traditional Arabic" panose="02020603050405020304" pitchFamily="18" charset="-78"/>
            </a:endParaRPr>
          </a:p>
        </p:txBody>
      </p:sp>
      <p:sp>
        <p:nvSpPr>
          <p:cNvPr id="10" name="عنصر نائب للنص 9">
            <a:extLst>
              <a:ext uri="{FF2B5EF4-FFF2-40B4-BE49-F238E27FC236}">
                <a16:creationId xmlns:a16="http://schemas.microsoft.com/office/drawing/2014/main" xmlns="" id="{AB0A262D-1435-4337-B4C1-A9B2F25E3EAF}"/>
              </a:ext>
            </a:extLst>
          </p:cNvPr>
          <p:cNvSpPr>
            <a:spLocks noGrp="1"/>
          </p:cNvSpPr>
          <p:nvPr>
            <p:ph type="body" sz="quarter" idx="27"/>
          </p:nvPr>
        </p:nvSpPr>
        <p:spPr/>
        <p:txBody>
          <a:bodyPr/>
          <a:lstStyle/>
          <a:p>
            <a:r>
              <a:rPr lang="ar-DZ" dirty="0">
                <a:latin typeface="Traditional Arabic" panose="02020603050405020304" pitchFamily="18" charset="-78"/>
                <a:cs typeface="Traditional Arabic" panose="02020603050405020304" pitchFamily="18" charset="-78"/>
              </a:rPr>
              <a:t>المفهوم الثاني</a:t>
            </a:r>
            <a:endParaRPr lang="en-US" dirty="0">
              <a:latin typeface="Traditional Arabic" panose="02020603050405020304" pitchFamily="18" charset="-78"/>
              <a:cs typeface="Traditional Arabic" panose="02020603050405020304" pitchFamily="18" charset="-78"/>
            </a:endParaRPr>
          </a:p>
        </p:txBody>
      </p:sp>
      <p:sp>
        <p:nvSpPr>
          <p:cNvPr id="12" name="عنوان 11">
            <a:extLst>
              <a:ext uri="{FF2B5EF4-FFF2-40B4-BE49-F238E27FC236}">
                <a16:creationId xmlns:a16="http://schemas.microsoft.com/office/drawing/2014/main" xmlns="" id="{A173C121-FC46-4854-8ACE-0D84F935ABE6}"/>
              </a:ext>
            </a:extLst>
          </p:cNvPr>
          <p:cNvSpPr>
            <a:spLocks noGrp="1"/>
          </p:cNvSpPr>
          <p:nvPr>
            <p:ph type="title"/>
          </p:nvPr>
        </p:nvSpPr>
        <p:spPr>
          <a:xfrm>
            <a:off x="395536" y="332489"/>
            <a:ext cx="8229600" cy="648072"/>
          </a:xfrm>
        </p:spPr>
        <p:style>
          <a:lnRef idx="2">
            <a:schemeClr val="dk1"/>
          </a:lnRef>
          <a:fillRef idx="1">
            <a:schemeClr val="lt1"/>
          </a:fillRef>
          <a:effectRef idx="0">
            <a:schemeClr val="dk1"/>
          </a:effectRef>
          <a:fontRef idx="minor">
            <a:schemeClr val="dk1"/>
          </a:fontRef>
        </p:style>
        <p:txBody>
          <a:bodyPr/>
          <a:lstStyle/>
          <a:p>
            <a:r>
              <a:rPr lang="ar-DZ" sz="2000" b="1" dirty="0">
                <a:latin typeface="Traditional Arabic" panose="02020603050405020304" pitchFamily="18" charset="-78"/>
                <a:cs typeface="Traditional Arabic" panose="02020603050405020304" pitchFamily="18" charset="-78"/>
              </a:rPr>
              <a:t>أولا: مفهوم الدعم التنظيمي المدرك.</a:t>
            </a:r>
            <a:endParaRPr lang="ar-SA" sz="2000" b="1" dirty="0">
              <a:latin typeface="Traditional Arabic" panose="02020603050405020304" pitchFamily="18" charset="-78"/>
              <a:cs typeface="Traditional Arabic" panose="02020603050405020304" pitchFamily="18" charset="-78"/>
            </a:endParaRPr>
          </a:p>
        </p:txBody>
      </p:sp>
      <p:sp>
        <p:nvSpPr>
          <p:cNvPr id="14" name="عنصر نائب للنص 13">
            <a:extLst>
              <a:ext uri="{FF2B5EF4-FFF2-40B4-BE49-F238E27FC236}">
                <a16:creationId xmlns:a16="http://schemas.microsoft.com/office/drawing/2014/main" xmlns="" id="{5359E50C-6D50-46DB-A159-7368F51A5F8E}"/>
              </a:ext>
            </a:extLst>
          </p:cNvPr>
          <p:cNvSpPr>
            <a:spLocks noGrp="1"/>
          </p:cNvSpPr>
          <p:nvPr>
            <p:ph type="body" sz="quarter" idx="30"/>
          </p:nvPr>
        </p:nvSpPr>
        <p:spPr/>
        <p:txBody>
          <a:bodyPr/>
          <a:lstStyle/>
          <a:p>
            <a:r>
              <a:rPr lang="ar-SA" sz="2000" dirty="0">
                <a:latin typeface="Traditional Arabic" panose="02020603050405020304" pitchFamily="18" charset="-78"/>
                <a:cs typeface="Traditional Arabic" panose="02020603050405020304" pitchFamily="18" charset="-78"/>
              </a:rPr>
              <a:t>هو عملية ادراكية شعورية يدرك ويشعر من خلالها مقدمي الخدمة سياسات المنظمة واجراءاتها على انها داعمة وتهدف الى تطوير مهارات العمل عندهم، اضافة الى الاهتمام بمصالحهم واحوالهم وهذا الذي يوضح مدى تقدير الإدارة للعاملين وبالتالي تعزيز الثقة المتبادلة بين الطرفين. </a:t>
            </a:r>
          </a:p>
        </p:txBody>
      </p:sp>
      <p:sp>
        <p:nvSpPr>
          <p:cNvPr id="16" name="عنصر نائب للنص 15">
            <a:extLst>
              <a:ext uri="{FF2B5EF4-FFF2-40B4-BE49-F238E27FC236}">
                <a16:creationId xmlns:a16="http://schemas.microsoft.com/office/drawing/2014/main" xmlns="" id="{D2D1C5E4-3294-467C-83DD-50E2245934D4}"/>
              </a:ext>
            </a:extLst>
          </p:cNvPr>
          <p:cNvSpPr>
            <a:spLocks noGrp="1"/>
          </p:cNvSpPr>
          <p:nvPr>
            <p:ph type="body" sz="quarter" idx="28"/>
          </p:nvPr>
        </p:nvSpPr>
        <p:spPr/>
        <p:txBody>
          <a:bodyPr/>
          <a:lstStyle/>
          <a:p>
            <a:r>
              <a:rPr lang="ar-DZ" sz="2000" dirty="0">
                <a:latin typeface="Traditional Arabic" panose="02020603050405020304" pitchFamily="18" charset="-78"/>
                <a:cs typeface="Traditional Arabic" panose="02020603050405020304" pitchFamily="18" charset="-78"/>
              </a:rPr>
              <a:t>هو ادراك الفرد لكيفية التعامل من لدن المنظمة تجاهه الامر الذي يوضح مدى تقدير الإدارة لمساهماتهم و سعيها لرفاههم و بما يعزز و يبني جسور الثقة المتبادلة بين الطرفين.  </a:t>
            </a:r>
            <a:endParaRPr lang="ar-SA" sz="2000" dirty="0">
              <a:latin typeface="Traditional Arabic" panose="02020603050405020304" pitchFamily="18" charset="-78"/>
              <a:cs typeface="Traditional Arabic" panose="02020603050405020304" pitchFamily="18" charset="-78"/>
            </a:endParaRPr>
          </a:p>
        </p:txBody>
      </p:sp>
      <p:pic>
        <p:nvPicPr>
          <p:cNvPr id="3" name="Image 2">
            <a:extLst>
              <a:ext uri="{FF2B5EF4-FFF2-40B4-BE49-F238E27FC236}">
                <a16:creationId xmlns:a16="http://schemas.microsoft.com/office/drawing/2014/main" xmlns="" id="{112851ED-180E-0F03-5C98-590954B2CED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36296" y="81798"/>
            <a:ext cx="1836579" cy="942829"/>
          </a:xfrm>
          <a:prstGeom prst="rect">
            <a:avLst/>
          </a:prstGeom>
        </p:spPr>
      </p:pic>
    </p:spTree>
    <p:extLst>
      <p:ext uri="{BB962C8B-B14F-4D97-AF65-F5344CB8AC3E}">
        <p14:creationId xmlns:p14="http://schemas.microsoft.com/office/powerpoint/2010/main" xmlns="" val="243893829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7"/>
          </p:nvPr>
        </p:nvSpPr>
        <p:spPr/>
        <p:txBody>
          <a:bodyPr/>
          <a:lstStyle/>
          <a:p>
            <a:pPr lvl="0"/>
            <a:r>
              <a:rPr lang="ar-SA" sz="1600" dirty="0">
                <a:latin typeface="Traditional Arabic" panose="02020603050405020304" pitchFamily="18" charset="-78"/>
                <a:cs typeface="Traditional Arabic" panose="02020603050405020304" pitchFamily="18" charset="-78"/>
              </a:rPr>
              <a:t>-يعتبر محدد من محددات الأداء.</a:t>
            </a:r>
            <a:endParaRPr lang="ar-DZ" sz="1600" dirty="0">
              <a:latin typeface="Traditional Arabic" panose="02020603050405020304" pitchFamily="18" charset="-78"/>
              <a:cs typeface="Traditional Arabic" panose="02020603050405020304" pitchFamily="18" charset="-78"/>
            </a:endParaRPr>
          </a:p>
          <a:p>
            <a:pPr lvl="0"/>
            <a:r>
              <a:rPr lang="ar-SA" sz="1600" dirty="0">
                <a:latin typeface="Traditional Arabic" panose="02020603050405020304" pitchFamily="18" charset="-78"/>
                <a:cs typeface="Traditional Arabic" panose="02020603050405020304" pitchFamily="18" charset="-78"/>
              </a:rPr>
              <a:t>-يحسن صورة المنظمة ويدافع عنها.</a:t>
            </a:r>
          </a:p>
        </p:txBody>
      </p:sp>
      <p:sp>
        <p:nvSpPr>
          <p:cNvPr id="8" name="عنصر نائب للنص 7">
            <a:extLst>
              <a:ext uri="{FF2B5EF4-FFF2-40B4-BE49-F238E27FC236}">
                <a16:creationId xmlns:a16="http://schemas.microsoft.com/office/drawing/2014/main" xmlns="" id="{F5490DDF-5510-420F-85F1-527E5674E064}"/>
              </a:ext>
            </a:extLst>
          </p:cNvPr>
          <p:cNvSpPr>
            <a:spLocks noGrp="1"/>
          </p:cNvSpPr>
          <p:nvPr>
            <p:ph type="body" sz="quarter" idx="28"/>
          </p:nvPr>
        </p:nvSpPr>
        <p:spPr>
          <a:xfrm>
            <a:off x="1274779" y="2416557"/>
            <a:ext cx="5985798" cy="480275"/>
          </a:xfrm>
        </p:spPr>
        <p:txBody>
          <a:bodyPr/>
          <a:lstStyle/>
          <a:p>
            <a:r>
              <a:rPr lang="ar-SA" sz="1600" dirty="0">
                <a:latin typeface="Traditional Arabic" panose="02020603050405020304" pitchFamily="18" charset="-78"/>
                <a:cs typeface="Traditional Arabic" panose="02020603050405020304" pitchFamily="18" charset="-78"/>
              </a:rPr>
              <a:t>-يقلل من السلوكيات السلبية للأفراد  العاملين بالمنظمة</a:t>
            </a:r>
            <a:r>
              <a:rPr lang="ar-DZ" sz="1600" dirty="0">
                <a:latin typeface="Traditional Arabic" panose="02020603050405020304" pitchFamily="18" charset="-78"/>
                <a:cs typeface="Traditional Arabic" panose="02020603050405020304" pitchFamily="18" charset="-78"/>
              </a:rPr>
              <a:t> .</a:t>
            </a:r>
          </a:p>
          <a:p>
            <a:r>
              <a:rPr lang="ar-SA" sz="1600" dirty="0">
                <a:latin typeface="Traditional Arabic" panose="02020603050405020304" pitchFamily="18" charset="-78"/>
                <a:cs typeface="Traditional Arabic" panose="02020603050405020304" pitchFamily="18" charset="-78"/>
              </a:rPr>
              <a:t>- يسهم في زيادة الالتزام </a:t>
            </a:r>
            <a:r>
              <a:rPr lang="ar-SA" sz="1600" dirty="0" err="1">
                <a:latin typeface="Traditional Arabic" panose="02020603050405020304" pitchFamily="18" charset="-78"/>
                <a:cs typeface="Traditional Arabic" panose="02020603050405020304" pitchFamily="18" charset="-78"/>
              </a:rPr>
              <a:t>المنظمي</a:t>
            </a:r>
            <a:r>
              <a:rPr lang="ar-SA" sz="1600" dirty="0">
                <a:latin typeface="Traditional Arabic" panose="02020603050405020304" pitchFamily="18" charset="-78"/>
                <a:cs typeface="Traditional Arabic" panose="02020603050405020304" pitchFamily="18" charset="-78"/>
              </a:rPr>
              <a:t>.</a:t>
            </a:r>
          </a:p>
          <a:p>
            <a:endParaRPr lang="ar-SA" dirty="0"/>
          </a:p>
        </p:txBody>
      </p:sp>
      <p:sp>
        <p:nvSpPr>
          <p:cNvPr id="10" name="عنصر نائب للنص 9">
            <a:extLst>
              <a:ext uri="{FF2B5EF4-FFF2-40B4-BE49-F238E27FC236}">
                <a16:creationId xmlns:a16="http://schemas.microsoft.com/office/drawing/2014/main" xmlns="" id="{6DF46A79-A914-49AA-ACAF-291DA0A4E98F}"/>
              </a:ext>
            </a:extLst>
          </p:cNvPr>
          <p:cNvSpPr>
            <a:spLocks noGrp="1"/>
          </p:cNvSpPr>
          <p:nvPr>
            <p:ph type="body" sz="quarter" idx="29"/>
          </p:nvPr>
        </p:nvSpPr>
        <p:spPr/>
        <p:txBody>
          <a:bodyPr/>
          <a:lstStyle/>
          <a:p>
            <a:r>
              <a:rPr lang="ar-SA" sz="1600" dirty="0">
                <a:latin typeface="Traditional Arabic" panose="02020603050405020304" pitchFamily="18" charset="-78"/>
                <a:cs typeface="Traditional Arabic" panose="02020603050405020304" pitchFamily="18" charset="-78"/>
              </a:rPr>
              <a:t>-يسهم في تحقيق التنمية الذاتية العاملين.</a:t>
            </a:r>
          </a:p>
        </p:txBody>
      </p:sp>
      <p:sp>
        <p:nvSpPr>
          <p:cNvPr id="12" name="عنصر نائب للنص 11">
            <a:extLst>
              <a:ext uri="{FF2B5EF4-FFF2-40B4-BE49-F238E27FC236}">
                <a16:creationId xmlns:a16="http://schemas.microsoft.com/office/drawing/2014/main" xmlns="" id="{78A49707-BB75-4F64-AB94-650227A2826E}"/>
              </a:ext>
            </a:extLst>
          </p:cNvPr>
          <p:cNvSpPr>
            <a:spLocks noGrp="1"/>
          </p:cNvSpPr>
          <p:nvPr>
            <p:ph type="body" sz="quarter" idx="30"/>
          </p:nvPr>
        </p:nvSpPr>
        <p:spPr/>
        <p:txBody>
          <a:bodyPr/>
          <a:lstStyle/>
          <a:p>
            <a:r>
              <a:rPr lang="ar-SA" sz="1600" dirty="0">
                <a:latin typeface="Traditional Arabic" panose="02020603050405020304" pitchFamily="18" charset="-78"/>
                <a:cs typeface="Traditional Arabic" panose="02020603050405020304" pitchFamily="18" charset="-78"/>
              </a:rPr>
              <a:t>-يعمل على توفير بيئة مناسبة للعمل الابداعي والابتكاري.</a:t>
            </a:r>
          </a:p>
        </p:txBody>
      </p:sp>
      <p:sp>
        <p:nvSpPr>
          <p:cNvPr id="14" name="عنوان 13">
            <a:extLst>
              <a:ext uri="{FF2B5EF4-FFF2-40B4-BE49-F238E27FC236}">
                <a16:creationId xmlns:a16="http://schemas.microsoft.com/office/drawing/2014/main" xmlns="" id="{FAF9F76B-91F1-4FD6-A466-9A5A17A73EAD}"/>
              </a:ext>
            </a:extLst>
          </p:cNvPr>
          <p:cNvSpPr>
            <a:spLocks noGrp="1"/>
          </p:cNvSpPr>
          <p:nvPr>
            <p:ph type="title"/>
          </p:nvPr>
        </p:nvSpPr>
        <p:spPr>
          <a:xfrm>
            <a:off x="395536" y="513264"/>
            <a:ext cx="8435280" cy="598903"/>
          </a:xfrm>
        </p:spPr>
        <p:style>
          <a:lnRef idx="2">
            <a:schemeClr val="dk1"/>
          </a:lnRef>
          <a:fillRef idx="1">
            <a:schemeClr val="lt1"/>
          </a:fillRef>
          <a:effectRef idx="0">
            <a:schemeClr val="dk1"/>
          </a:effectRef>
          <a:fontRef idx="minor">
            <a:schemeClr val="dk1"/>
          </a:fontRef>
        </p:style>
        <p:txBody>
          <a:bodyPr/>
          <a:lstStyle/>
          <a:p>
            <a:r>
              <a:rPr lang="ar-DZ" sz="2000" b="1" dirty="0">
                <a:latin typeface="Traditional Arabic" panose="02020603050405020304" pitchFamily="18" charset="-78"/>
                <a:cs typeface="Traditional Arabic" panose="02020603050405020304" pitchFamily="18" charset="-78"/>
              </a:rPr>
              <a:t>ثانيا: ت</a:t>
            </a:r>
            <a:r>
              <a:rPr lang="ar-SA" sz="2000" b="1" dirty="0" err="1">
                <a:latin typeface="Traditional Arabic" panose="02020603050405020304" pitchFamily="18" charset="-78"/>
                <a:cs typeface="Traditional Arabic" panose="02020603050405020304" pitchFamily="18" charset="-78"/>
              </a:rPr>
              <a:t>أثيرات</a:t>
            </a:r>
            <a:r>
              <a:rPr lang="ar-SA" sz="2000" b="1" dirty="0">
                <a:latin typeface="Traditional Arabic" panose="02020603050405020304" pitchFamily="18" charset="-78"/>
                <a:cs typeface="Traditional Arabic" panose="02020603050405020304" pitchFamily="18" charset="-78"/>
              </a:rPr>
              <a:t> ونتائج الدعم التنظيمي</a:t>
            </a:r>
            <a:r>
              <a:rPr lang="ar-DZ" sz="2000" b="1" dirty="0">
                <a:latin typeface="Traditional Arabic" panose="02020603050405020304" pitchFamily="18" charset="-78"/>
                <a:cs typeface="Traditional Arabic" panose="02020603050405020304" pitchFamily="18" charset="-78"/>
              </a:rPr>
              <a:t> المدرك</a:t>
            </a:r>
            <a:r>
              <a:rPr lang="ar-SA" sz="2000" b="1" dirty="0">
                <a:latin typeface="Traditional Arabic" panose="02020603050405020304" pitchFamily="18" charset="-78"/>
                <a:cs typeface="Traditional Arabic" panose="02020603050405020304" pitchFamily="18" charset="-78"/>
              </a:rPr>
              <a:t> :</a:t>
            </a:r>
          </a:p>
        </p:txBody>
      </p:sp>
      <p:pic>
        <p:nvPicPr>
          <p:cNvPr id="4" name="Image 3">
            <a:extLst>
              <a:ext uri="{FF2B5EF4-FFF2-40B4-BE49-F238E27FC236}">
                <a16:creationId xmlns:a16="http://schemas.microsoft.com/office/drawing/2014/main" xmlns="" id="{C0480DF3-B2D1-49A3-41F4-38FB4CF43D5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06647" y="26318"/>
            <a:ext cx="1836579" cy="1155403"/>
          </a:xfrm>
          <a:prstGeom prst="rect">
            <a:avLst/>
          </a:prstGeom>
        </p:spPr>
      </p:pic>
    </p:spTree>
    <p:extLst>
      <p:ext uri="{BB962C8B-B14F-4D97-AF65-F5344CB8AC3E}">
        <p14:creationId xmlns:p14="http://schemas.microsoft.com/office/powerpoint/2010/main" xmlns="" val="2382299455"/>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9">
            <a:extLst>
              <a:ext uri="{FF2B5EF4-FFF2-40B4-BE49-F238E27FC236}">
                <a16:creationId xmlns:a16="http://schemas.microsoft.com/office/drawing/2014/main" xmlns="" id="{0DC1ACEE-F474-43DE-8E0D-66B630BFC9AD}"/>
              </a:ext>
            </a:extLst>
          </p:cNvPr>
          <p:cNvSpPr>
            <a:spLocks noGrp="1"/>
          </p:cNvSpPr>
          <p:nvPr>
            <p:ph type="title"/>
          </p:nvPr>
        </p:nvSpPr>
        <p:spPr>
          <a:xfrm>
            <a:off x="412932" y="353073"/>
            <a:ext cx="8229600" cy="857250"/>
          </a:xfrm>
        </p:spPr>
        <p:style>
          <a:lnRef idx="2">
            <a:schemeClr val="dk1"/>
          </a:lnRef>
          <a:fillRef idx="1">
            <a:schemeClr val="lt1"/>
          </a:fillRef>
          <a:effectRef idx="0">
            <a:schemeClr val="dk1"/>
          </a:effectRef>
          <a:fontRef idx="minor">
            <a:schemeClr val="dk1"/>
          </a:fontRef>
        </p:style>
        <p:txBody>
          <a:bodyPr/>
          <a:lstStyle/>
          <a:p>
            <a:r>
              <a:rPr lang="ar-DZ" sz="2800" dirty="0">
                <a:latin typeface="Traditional Arabic" panose="02020603050405020304" pitchFamily="18" charset="-78"/>
                <a:cs typeface="Traditional Arabic" panose="02020603050405020304" pitchFamily="18" charset="-78"/>
              </a:rPr>
              <a:t>ثالثا: ابعاد الدعم التنظيمي :</a:t>
            </a:r>
            <a:endParaRPr lang="ar-SA" sz="2800" dirty="0">
              <a:latin typeface="Traditional Arabic" panose="02020603050405020304" pitchFamily="18" charset="-78"/>
              <a:cs typeface="Traditional Arabic" panose="02020603050405020304" pitchFamily="18" charset="-78"/>
            </a:endParaRPr>
          </a:p>
        </p:txBody>
      </p:sp>
      <p:sp>
        <p:nvSpPr>
          <p:cNvPr id="12" name="عنصر نائب للنص 11">
            <a:extLst>
              <a:ext uri="{FF2B5EF4-FFF2-40B4-BE49-F238E27FC236}">
                <a16:creationId xmlns:a16="http://schemas.microsoft.com/office/drawing/2014/main" xmlns="" id="{E8FE9630-AEFB-4707-81C5-D2BC051A3925}"/>
              </a:ext>
            </a:extLst>
          </p:cNvPr>
          <p:cNvSpPr>
            <a:spLocks noGrp="1"/>
          </p:cNvSpPr>
          <p:nvPr>
            <p:ph type="body" sz="quarter" idx="32"/>
          </p:nvPr>
        </p:nvSpPr>
        <p:spPr/>
        <p:txBody>
          <a:bodyPr/>
          <a:lstStyle/>
          <a:p>
            <a:pPr algn="r"/>
            <a:r>
              <a:rPr lang="ar-SA" dirty="0">
                <a:latin typeface="Traditional Arabic" panose="02020603050405020304" pitchFamily="18" charset="-78"/>
                <a:cs typeface="Traditional Arabic" panose="02020603050405020304" pitchFamily="18" charset="-78"/>
              </a:rPr>
              <a:t>تشير الى جميع المزايا المالية و الغير المالية التي يمكن للموظف الحصول عليها من خلال علاقة عمل مع احدى المنظمات</a:t>
            </a:r>
            <a:r>
              <a:rPr lang="ar-DZ" dirty="0">
                <a:latin typeface="Traditional Arabic" panose="02020603050405020304" pitchFamily="18" charset="-78"/>
                <a:cs typeface="Traditional Arabic" panose="02020603050405020304" pitchFamily="18" charset="-78"/>
              </a:rPr>
              <a:t>.</a:t>
            </a:r>
            <a:endParaRPr lang="ar-SA" dirty="0">
              <a:latin typeface="Traditional Arabic" panose="02020603050405020304" pitchFamily="18" charset="-78"/>
              <a:cs typeface="Traditional Arabic" panose="02020603050405020304" pitchFamily="18" charset="-78"/>
            </a:endParaRPr>
          </a:p>
        </p:txBody>
      </p:sp>
      <p:sp>
        <p:nvSpPr>
          <p:cNvPr id="14" name="عنصر نائب للنص 13">
            <a:extLst>
              <a:ext uri="{FF2B5EF4-FFF2-40B4-BE49-F238E27FC236}">
                <a16:creationId xmlns:a16="http://schemas.microsoft.com/office/drawing/2014/main" xmlns="" id="{E363B91E-9D0A-4428-B257-013E77DA8F20}"/>
              </a:ext>
            </a:extLst>
          </p:cNvPr>
          <p:cNvSpPr>
            <a:spLocks noGrp="1"/>
          </p:cNvSpPr>
          <p:nvPr>
            <p:ph type="body" sz="quarter" idx="30"/>
          </p:nvPr>
        </p:nvSpPr>
        <p:spPr/>
        <p:txBody>
          <a:bodyPr/>
          <a:lstStyle/>
          <a:p>
            <a:pPr algn="r"/>
            <a:r>
              <a:rPr lang="ar-SA" dirty="0">
                <a:latin typeface="Traditional Arabic" panose="02020603050405020304" pitchFamily="18" charset="-78"/>
                <a:cs typeface="Traditional Arabic" panose="02020603050405020304" pitchFamily="18" charset="-78"/>
              </a:rPr>
              <a:t>القيادة هي عملية تواصل بين القائد </a:t>
            </a:r>
            <a:r>
              <a:rPr lang="ar-SA" dirty="0" err="1">
                <a:latin typeface="Traditional Arabic" panose="02020603050405020304" pitchFamily="18" charset="-78"/>
                <a:cs typeface="Traditional Arabic" panose="02020603050405020304" pitchFamily="18" charset="-78"/>
              </a:rPr>
              <a:t>والافراد،لذا</a:t>
            </a:r>
            <a:r>
              <a:rPr lang="ar-SA" dirty="0">
                <a:latin typeface="Traditional Arabic" panose="02020603050405020304" pitchFamily="18" charset="-78"/>
                <a:cs typeface="Traditional Arabic" panose="02020603050405020304" pitchFamily="18" charset="-78"/>
              </a:rPr>
              <a:t> فان فعالية المنظمة تعتمد على القائد المؤثر الذي لدية أسلوب قيادة فعال.</a:t>
            </a:r>
          </a:p>
        </p:txBody>
      </p:sp>
      <p:sp>
        <p:nvSpPr>
          <p:cNvPr id="16" name="عنصر نائب للنص 15">
            <a:extLst>
              <a:ext uri="{FF2B5EF4-FFF2-40B4-BE49-F238E27FC236}">
                <a16:creationId xmlns:a16="http://schemas.microsoft.com/office/drawing/2014/main" xmlns="" id="{5A5FE7ED-7DCC-42A0-B5D2-8D627DC17532}"/>
              </a:ext>
            </a:extLst>
          </p:cNvPr>
          <p:cNvSpPr>
            <a:spLocks noGrp="1"/>
          </p:cNvSpPr>
          <p:nvPr>
            <p:ph type="body" sz="quarter" idx="29"/>
          </p:nvPr>
        </p:nvSpPr>
        <p:spPr/>
        <p:txBody>
          <a:bodyPr/>
          <a:lstStyle/>
          <a:p>
            <a:pPr algn="r"/>
            <a:r>
              <a:rPr lang="ar-DZ" dirty="0">
                <a:latin typeface="Traditional Arabic" panose="02020603050405020304" pitchFamily="18" charset="-78"/>
                <a:cs typeface="Traditional Arabic" panose="02020603050405020304" pitchFamily="18" charset="-78"/>
              </a:rPr>
              <a:t>الدعم القيادي :</a:t>
            </a:r>
            <a:endParaRPr lang="en-US" dirty="0">
              <a:latin typeface="Traditional Arabic" panose="02020603050405020304" pitchFamily="18" charset="-78"/>
              <a:cs typeface="Traditional Arabic" panose="02020603050405020304" pitchFamily="18" charset="-78"/>
            </a:endParaRPr>
          </a:p>
        </p:txBody>
      </p:sp>
      <p:sp>
        <p:nvSpPr>
          <p:cNvPr id="18" name="عنصر نائب للنص 17">
            <a:extLst>
              <a:ext uri="{FF2B5EF4-FFF2-40B4-BE49-F238E27FC236}">
                <a16:creationId xmlns:a16="http://schemas.microsoft.com/office/drawing/2014/main" xmlns="" id="{696C6D65-720F-406C-99AF-E32E5F50F2A3}"/>
              </a:ext>
            </a:extLst>
          </p:cNvPr>
          <p:cNvSpPr>
            <a:spLocks noGrp="1"/>
          </p:cNvSpPr>
          <p:nvPr>
            <p:ph type="body" sz="quarter" idx="31"/>
          </p:nvPr>
        </p:nvSpPr>
        <p:spPr/>
        <p:txBody>
          <a:bodyPr/>
          <a:lstStyle/>
          <a:p>
            <a:pPr algn="r"/>
            <a:r>
              <a:rPr lang="ar-DZ" dirty="0">
                <a:latin typeface="Traditional Arabic" panose="02020603050405020304" pitchFamily="18" charset="-78"/>
                <a:cs typeface="Traditional Arabic" panose="02020603050405020304" pitchFamily="18" charset="-78"/>
              </a:rPr>
              <a:t>المكافآت المنظمية:</a:t>
            </a:r>
            <a:endParaRPr lang="en-US" dirty="0">
              <a:latin typeface="Traditional Arabic" panose="02020603050405020304" pitchFamily="18" charset="-78"/>
              <a:cs typeface="Traditional Arabic" panose="02020603050405020304" pitchFamily="18" charset="-78"/>
            </a:endParaRPr>
          </a:p>
        </p:txBody>
      </p:sp>
      <p:sp>
        <p:nvSpPr>
          <p:cNvPr id="20" name="عنصر نائب للنص 19">
            <a:extLst>
              <a:ext uri="{FF2B5EF4-FFF2-40B4-BE49-F238E27FC236}">
                <a16:creationId xmlns:a16="http://schemas.microsoft.com/office/drawing/2014/main" xmlns="" id="{4EF84E79-7FF2-420F-A198-A7FA1F566C69}"/>
              </a:ext>
            </a:extLst>
          </p:cNvPr>
          <p:cNvSpPr>
            <a:spLocks noGrp="1"/>
          </p:cNvSpPr>
          <p:nvPr>
            <p:ph type="body" sz="quarter" idx="27"/>
          </p:nvPr>
        </p:nvSpPr>
        <p:spPr/>
        <p:txBody>
          <a:bodyPr/>
          <a:lstStyle/>
          <a:p>
            <a:pPr algn="r"/>
            <a:r>
              <a:rPr lang="ar-DZ" dirty="0">
                <a:latin typeface="Traditional Arabic" panose="02020603050405020304" pitchFamily="18" charset="-78"/>
                <a:cs typeface="Traditional Arabic" panose="02020603050405020304" pitchFamily="18" charset="-78"/>
              </a:rPr>
              <a:t>العدالة الاجرائية:</a:t>
            </a:r>
            <a:endParaRPr lang="en-US" dirty="0">
              <a:latin typeface="Traditional Arabic" panose="02020603050405020304" pitchFamily="18" charset="-78"/>
              <a:cs typeface="Traditional Arabic" panose="02020603050405020304" pitchFamily="18" charset="-78"/>
            </a:endParaRPr>
          </a:p>
        </p:txBody>
      </p:sp>
      <p:sp>
        <p:nvSpPr>
          <p:cNvPr id="22" name="عنصر نائب للنص 21">
            <a:extLst>
              <a:ext uri="{FF2B5EF4-FFF2-40B4-BE49-F238E27FC236}">
                <a16:creationId xmlns:a16="http://schemas.microsoft.com/office/drawing/2014/main" xmlns="" id="{01CE2ACA-8283-4C10-9425-526DC381617B}"/>
              </a:ext>
            </a:extLst>
          </p:cNvPr>
          <p:cNvSpPr>
            <a:spLocks noGrp="1"/>
          </p:cNvSpPr>
          <p:nvPr>
            <p:ph type="body" sz="quarter" idx="28"/>
          </p:nvPr>
        </p:nvSpPr>
        <p:spPr/>
        <p:txBody>
          <a:bodyPr/>
          <a:lstStyle/>
          <a:p>
            <a:pPr algn="r"/>
            <a:r>
              <a:rPr lang="ar-SA" dirty="0">
                <a:latin typeface="Traditional Arabic" panose="02020603050405020304" pitchFamily="18" charset="-78"/>
                <a:cs typeface="Traditional Arabic" panose="02020603050405020304" pitchFamily="18" charset="-78"/>
              </a:rPr>
              <a:t>اي العدالة المستخدمة للوصول إلى النتيجة او التنظيم النهائي حيث تهتم العدالة الاجرائية بمدى انصاف العمليات التي من خلالها يتم </a:t>
            </a:r>
            <a:r>
              <a:rPr lang="ar-SA" dirty="0" err="1">
                <a:latin typeface="Traditional Arabic" panose="02020603050405020304" pitchFamily="18" charset="-78"/>
                <a:cs typeface="Traditional Arabic" panose="02020603050405020304" pitchFamily="18" charset="-78"/>
              </a:rPr>
              <a:t>ادخلات</a:t>
            </a:r>
            <a:r>
              <a:rPr lang="ar-SA" dirty="0">
                <a:latin typeface="Traditional Arabic" panose="02020603050405020304" pitchFamily="18" charset="-78"/>
                <a:cs typeface="Traditional Arabic" panose="02020603050405020304" pitchFamily="18" charset="-78"/>
              </a:rPr>
              <a:t> تغييرات على مستوى المنظمة.</a:t>
            </a:r>
          </a:p>
        </p:txBody>
      </p:sp>
      <p:pic>
        <p:nvPicPr>
          <p:cNvPr id="3" name="Image 2">
            <a:extLst>
              <a:ext uri="{FF2B5EF4-FFF2-40B4-BE49-F238E27FC236}">
                <a16:creationId xmlns:a16="http://schemas.microsoft.com/office/drawing/2014/main" xmlns="" id="{751D2FDD-596A-4DE4-A6C6-D4A29DDBD23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36296" y="58195"/>
            <a:ext cx="1836579" cy="1152128"/>
          </a:xfrm>
          <a:prstGeom prst="rect">
            <a:avLst/>
          </a:prstGeom>
        </p:spPr>
      </p:pic>
    </p:spTree>
    <p:extLst>
      <p:ext uri="{BB962C8B-B14F-4D97-AF65-F5344CB8AC3E}">
        <p14:creationId xmlns:p14="http://schemas.microsoft.com/office/powerpoint/2010/main" xmlns="" val="3375189995"/>
      </p:ext>
    </p:extLst>
  </p:cSld>
  <p:clrMapOvr>
    <a:masterClrMapping/>
  </p:clrMapOvr>
  <p:transition spd="slow">
    <p:push dir="u"/>
  </p:transition>
</p:sld>
</file>

<file path=ppt/theme/theme1.xml><?xml version="1.0" encoding="utf-8"?>
<a:theme xmlns:a="http://schemas.openxmlformats.org/drawingml/2006/main" name="فريق العمل - من ادركها بوربوينت">
  <a:themeElements>
    <a:clrScheme name="pd0054">
      <a:dk1>
        <a:srgbClr val="333333"/>
      </a:dk1>
      <a:lt1>
        <a:srgbClr val="FFFFFF"/>
      </a:lt1>
      <a:dk2>
        <a:srgbClr val="333333"/>
      </a:dk2>
      <a:lt2>
        <a:srgbClr val="FFFFFF"/>
      </a:lt2>
      <a:accent1>
        <a:srgbClr val="F37767"/>
      </a:accent1>
      <a:accent2>
        <a:srgbClr val="8DCDBD"/>
      </a:accent2>
      <a:accent3>
        <a:srgbClr val="92A5A9"/>
      </a:accent3>
      <a:accent4>
        <a:srgbClr val="218894"/>
      </a:accent4>
      <a:accent5>
        <a:srgbClr val="E5504F"/>
      </a:accent5>
      <a:accent6>
        <a:srgbClr val="ADC443"/>
      </a:accent6>
      <a:hlink>
        <a:srgbClr val="218894"/>
      </a:hlink>
      <a:folHlink>
        <a:srgbClr val="73BBC5"/>
      </a:folHlink>
    </a:clrScheme>
    <a:fontScheme name="JF Flat">
      <a:majorFont>
        <a:latin typeface="JF Flat"/>
        <a:ea typeface=""/>
        <a:cs typeface="JF Flat"/>
      </a:majorFont>
      <a:minorFont>
        <a:latin typeface="JF Flat"/>
        <a:ea typeface=""/>
        <a:cs typeface="JF Fla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pd0054-animated</Template>
  <TotalTime>332</TotalTime>
  <Words>689</Words>
  <Application>Microsoft Office PowerPoint</Application>
  <PresentationFormat>Affichage à l'écran (16:9)</PresentationFormat>
  <Paragraphs>74</Paragraphs>
  <Slides>13</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13</vt:i4>
      </vt:variant>
    </vt:vector>
  </HeadingPairs>
  <TitlesOfParts>
    <vt:vector size="23" baseType="lpstr">
      <vt:lpstr>Arial</vt:lpstr>
      <vt:lpstr>Traditional Arabic</vt:lpstr>
      <vt:lpstr>Aldhabi</vt:lpstr>
      <vt:lpstr>Andalus</vt:lpstr>
      <vt:lpstr>JF Flat</vt:lpstr>
      <vt:lpstr>Roboto Condensed Light</vt:lpstr>
      <vt:lpstr>Wingdings</vt:lpstr>
      <vt:lpstr>Roboto Light</vt:lpstr>
      <vt:lpstr>Calibri</vt:lpstr>
      <vt:lpstr>فريق العمل - من ادركها بوربوينت</vt:lpstr>
      <vt:lpstr>Diapositive 1</vt:lpstr>
      <vt:lpstr>الخطة</vt:lpstr>
      <vt:lpstr>   </vt:lpstr>
      <vt:lpstr>      </vt:lpstr>
      <vt:lpstr>Diapositive 5</vt:lpstr>
      <vt:lpstr>- بيان مفاهيم حول المتغيرين. - تحليل العلاقة بين الدعم التنظيمي المدرك و نجاح التغيير  التنظيمي .   </vt:lpstr>
      <vt:lpstr>أولا: مفهوم الدعم التنظيمي المدرك.</vt:lpstr>
      <vt:lpstr>ثانيا: تأثيرات ونتائج الدعم التنظيمي المدرك :</vt:lpstr>
      <vt:lpstr>ثالثا: ابعاد الدعم التنظيمي :</vt:lpstr>
      <vt:lpstr>مفهوم التغيير التنظيمي:</vt:lpstr>
      <vt:lpstr>خطوات و طرق التغيير:</vt:lpstr>
      <vt:lpstr>ابعاد التغيير التنظيمي:</vt:lpstr>
      <vt:lpstr>العلاقة بين المتغيرين: الدعم التنظيمي المدرك والتغير التظيمي:  ذلك من خلال دراسة العلاقة بين ابعاد الدعم التنظيمي المدرك وابعاد التغيير التنظيمي:       المكافآت التنظيمية: اي تقديم جميع المزايا المالية والغير مالية المتوفرة للفرد وبالتالي هذا يؤدي تغيير سياسات المنظمة وزيادة المسؤولية والاصلاحيات، والمكافآت التنظيمية تؤثر ايضا في التركيب التنظيمي من خلال احداث تغيير في عدد الوظائف او في مسميات الوظائف كذلك وهذا يعد تغيير تنظيمي.       العدالة الاجرائية: اي عدالة الاجراءات المستخدمة للوصول لهدف معين فهي تهتم بمدى انصاف العمليات وهذا يؤدي الى التغير في العمليات اي اساليب الإدارة المستخدمة في التعامل مع الافراد وتقديم الخدمات وبالتالي التغيير والتعديل بما يتناسب مع التوجه العالمي الجديد.      الدعم القيادي: اي دعم القائد للافراد وتواصله معهم وهذا يعتبر مؤشر حول الدعم التنظيمي، فكلما كان دعم القائد للافراد دعم مدرك وله اثر ايجابي  على اداء الافراد كلما كان هناك تغير في الاداء للاحسن فالعنصر البشري له دور بارز في عملية التغيير.       من خلال كل هذا يدل على ان تطبيق الدعم التنظيمي المدرك بابعاده سوف ينعكس بشكل ايجابي في التغيير التنظيمي.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ادركها بوربوينت</dc:creator>
  <cp:lastModifiedBy>client</cp:lastModifiedBy>
  <cp:revision>31</cp:revision>
  <dcterms:created xsi:type="dcterms:W3CDTF">2019-12-17T08:30:31Z</dcterms:created>
  <dcterms:modified xsi:type="dcterms:W3CDTF">2025-01-26T21:52:54Z</dcterms:modified>
</cp:coreProperties>
</file>