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71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89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74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41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43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245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09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54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59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42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80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18BEE-C863-432B-A75B-4105A490409B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989EC-1156-42BD-8CF5-C8B6A0BE20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66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Controlled by environmental and hormonal signals: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Photoperiod (day length)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hormones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www.amnh.org/var/ezflow_site/storage/images/media/amnh/images/learn-teach/parts-of-a-flower/762007-1-eng-US/parts-of-a-flower_facebookshare_1200.png?utm_source=chatgp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42" y="3509963"/>
            <a:ext cx="4534705" cy="238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cdn1.byjus.com/wp-content/uploads/2019/01/Photoperiodism-Vernalisation-And-Seed-Dormancy-1.jpg?utm_source=chatgpt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244" y="3388632"/>
            <a:ext cx="4610715" cy="270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05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Flowering is regulated by:</a:t>
            </a:r>
          </a:p>
          <a:p>
            <a:pPr lvl="1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 hormones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florigen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(scientific concept: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florigen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complete flower develops:</a:t>
            </a:r>
          </a:p>
          <a:p>
            <a:pPr lvl="1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Stamens (male)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produce pollen</a:t>
            </a:r>
          </a:p>
          <a:p>
            <a:pPr lvl="1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Carpels (female)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contain ovules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0058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</Words>
  <Application>Microsoft Office PowerPoint</Application>
  <PresentationFormat>Grand écran</PresentationFormat>
  <Paragraphs>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Controlled by environmental and hormonal signals: Photoperiod (day length) Temperature, hormones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Controlled by environmental and hormonal signals: Photoperiod (day length) Temperature, hormones </dc:title>
  <dc:creator>dell</dc:creator>
  <cp:lastModifiedBy>dell</cp:lastModifiedBy>
  <cp:revision>3</cp:revision>
  <dcterms:created xsi:type="dcterms:W3CDTF">2025-12-04T08:49:46Z</dcterms:created>
  <dcterms:modified xsi:type="dcterms:W3CDTF">2025-12-04T08:52:28Z</dcterms:modified>
</cp:coreProperties>
</file>