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F878-F789-45B0-A356-3D0840A721D2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5978-F99F-4444-B47D-B675274D0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68107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F878-F789-45B0-A356-3D0840A721D2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5978-F99F-4444-B47D-B675274D0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7043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F878-F789-45B0-A356-3D0840A721D2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5978-F99F-4444-B47D-B675274D0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5514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F878-F789-45B0-A356-3D0840A721D2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5978-F99F-4444-B47D-B675274D0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7529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F878-F789-45B0-A356-3D0840A721D2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5978-F99F-4444-B47D-B675274D0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90929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F878-F789-45B0-A356-3D0840A721D2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5978-F99F-4444-B47D-B675274D0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6584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F878-F789-45B0-A356-3D0840A721D2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5978-F99F-4444-B47D-B675274D0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4644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F878-F789-45B0-A356-3D0840A721D2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5978-F99F-4444-B47D-B675274D0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3707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F878-F789-45B0-A356-3D0840A721D2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5978-F99F-4444-B47D-B675274D0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770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F878-F789-45B0-A356-3D0840A721D2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5978-F99F-4444-B47D-B675274D0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3149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F878-F789-45B0-A356-3D0840A721D2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45978-F99F-4444-B47D-B675274D0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5748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0F878-F789-45B0-A356-3D0840A721D2}" type="datetimeFigureOut">
              <a:rPr lang="en-US" smtClean="0"/>
              <a:pPr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545978-F99F-4444-B47D-B675274D07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3937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2466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3495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7684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6102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5108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4495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On-screen Show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KM</dc:creator>
  <cp:lastModifiedBy>ADMIN</cp:lastModifiedBy>
  <cp:revision>2</cp:revision>
  <dcterms:created xsi:type="dcterms:W3CDTF">2022-12-08T07:04:58Z</dcterms:created>
  <dcterms:modified xsi:type="dcterms:W3CDTF">2024-03-13T23:14:07Z</dcterms:modified>
</cp:coreProperties>
</file>