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E2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-418" y="-67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827713" y="17370425"/>
            <a:ext cx="4457700" cy="91440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2E2E1">
            <a:alpha val="7568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2691684" y="435736"/>
            <a:ext cx="13200845" cy="859396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Ministry of Higher Education and Scientific Research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MOHAMED KHIDER UNIVERSITY, BISKRA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Faculty of Exact Sciences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DEPARTMENT OF MATHEMATICS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3200" b="1" u="sng" spc="-105" dirty="0" smtClean="0">
                <a:latin typeface="Palatino Linotype"/>
                <a:cs typeface="Palatino Linotype"/>
              </a:rPr>
              <a:t>English 1 – Level A2</a:t>
            </a:r>
            <a:r>
              <a:rPr lang="fr-FR" sz="3200" b="1" u="sng" spc="-105" dirty="0" smtClean="0">
                <a:latin typeface="Palatino Linotype"/>
                <a:cs typeface="Palatino Linotype"/>
              </a:rPr>
              <a:t>: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fr-FR" sz="3200" b="1" u="sng" spc="-105" dirty="0" smtClean="0">
              <a:latin typeface="Palatino Linotype"/>
              <a:cs typeface="Palatino Linotyp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Lesson</a:t>
            </a:r>
            <a:r>
              <a:rPr kumimoji="0" lang="fr-FR" sz="6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6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6: Simple </a:t>
            </a:r>
            <a:r>
              <a:rPr kumimoji="0" lang="fr-FR" sz="6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Tenses</a:t>
            </a:r>
            <a:endParaRPr kumimoji="0" lang="fr-FR" sz="66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Presented by</a:t>
            </a:r>
            <a:r>
              <a:rPr kumimoji="0" lang="en-GB" sz="32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Dr. OUAAR Fatima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2025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D:\Fati Youtube maths chanel videos\video1\FB_IMG_174457396835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445113" y="2411569"/>
            <a:ext cx="1542901" cy="15429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66c-6712-8fb2-8000-00001bb5b4b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66a-37e2-8fbb-8000-00001a774b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667-4812-8b9d-8000-0000604c7f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686-7d62-8233-8000-0000379308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63b-f012-81dc-8000-0000162f67d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64b-74e2-84e0-8000-0000752208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64a-0f52-860c-8000-00001bdbaf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657-58b2-8ebc-8000-0000347c8d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649-8912-8584-8000-0000a82c4d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64a-cac2-804c-8000-0000c97a5bf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663-5dc2-86b3-8000-0000471b35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e0665-8b12-8c3c-8000-00008bc05e8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</Words>
  <Application>Microsoft Office PowerPoint</Application>
  <PresentationFormat>Personnalisé</PresentationFormat>
  <Paragraphs>33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Custom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Moonshot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Travel with Simple Tenses</dc:title>
  <dc:subject>Time Travel with Simple Tenses</dc:subject>
  <dc:creator>Kimi</dc:creator>
  <cp:lastModifiedBy>Thinkpad</cp:lastModifiedBy>
  <cp:revision>2</cp:revision>
  <dcterms:created xsi:type="dcterms:W3CDTF">2025-12-02T18:55:29Z</dcterms:created>
  <dcterms:modified xsi:type="dcterms:W3CDTF">2025-12-08T09:07:16Z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{"Label":"Time Travel with Simple Tenses","ContentProducer":"001191110108MACG2KBH8F10000","ProduceID":"d4nj7tsn907ad3987s3g","ReservedCode1":"","ContentPropagator":"001191110108MACG2KBH8F20000","PropagateID":"d4nj7tsn907ad3987s3g","ReservedCode2":""}</vt:lpwstr>
  </property>
</Properties>
</file>