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-562" y="-101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27713" y="17370425"/>
            <a:ext cx="4457700" cy="9144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0858849" y="7418683"/>
            <a:ext cx="3605678" cy="177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 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0804763" y="9372960"/>
            <a:ext cx="3605678" cy="177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 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20804763" y="9372960"/>
            <a:ext cx="3605678" cy="177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 </a:t>
            </a:r>
            <a:endParaRPr lang="en-US" sz="16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086377" y="759854"/>
            <a:ext cx="14166761" cy="861596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Ministry of Higher Education and Scientific Research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MOHAMED KHIDER UNIVERSITY, BISKRA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Faculty of Exact Sciences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DEPARTMENT OF MATHEMATICS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3200" dirty="0"/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3200" b="1" u="sng" spc="-105" dirty="0" smtClean="0">
                <a:latin typeface="Palatino Linotype"/>
                <a:cs typeface="Palatino Linotype"/>
              </a:rPr>
              <a:t>English 1 – Level A2</a:t>
            </a:r>
            <a:r>
              <a:rPr lang="fr-FR" sz="3200" b="1" u="sng" spc="-105" dirty="0" smtClean="0">
                <a:latin typeface="Palatino Linotype"/>
                <a:cs typeface="Palatino Linotype"/>
              </a:rPr>
              <a:t>: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fr-FR" sz="3200" b="1" u="sng" spc="-105" dirty="0" smtClean="0">
              <a:latin typeface="Palatino Linotype"/>
              <a:cs typeface="Palatino Linotyp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Lesson</a:t>
            </a:r>
            <a:r>
              <a:rPr kumimoji="0" lang="fr-FR" sz="6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6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 3: Possessive </a:t>
            </a:r>
            <a:r>
              <a:rPr kumimoji="0" lang="fr-FR" sz="6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Nouns</a:t>
            </a:r>
            <a:endParaRPr kumimoji="0" lang="fr-FR" sz="66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Presented by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Dr. OUAAR Fatima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2025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D:\Fati Youtube maths chanel videos\video1\FB_IMG_174457396835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31172" y="2627290"/>
            <a:ext cx="1985560" cy="17218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239-88e2-8c73-8000-0000b05573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232-0dd2-848a-8000-0000d9f2da9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248-ae62-889e-8000-00006e1877c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21f-b572-8ff4-8000-0000fa57fb7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213-0ae2-893f-8000-0000eab36cd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216-0bd2-84b4-8000-00006b1dacd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212-6662-876a-8000-0000236a4a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218-b2b2-83aa-8000-000001d8787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234-7802-8269-8000-0000594407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22e-dac2-89c2-8000-0000f56fa9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231-b5f2-87be-8000-000036a73d6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</Words>
  <Application>Microsoft Office PowerPoint</Application>
  <PresentationFormat>Personnalisé</PresentationFormat>
  <Paragraphs>37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Custom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Moonshot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Possessive Nouns in Style</dc:title>
  <dc:subject>Master Possessive Nouns in Style</dc:subject>
  <dc:creator>Kimi</dc:creator>
  <cp:lastModifiedBy>Thinkpad</cp:lastModifiedBy>
  <cp:revision>2</cp:revision>
  <dcterms:created xsi:type="dcterms:W3CDTF">2025-12-02T18:06:16Z</dcterms:created>
  <dcterms:modified xsi:type="dcterms:W3CDTF">2025-12-08T09:49:05Z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{"Label":"Master Possessive Nouns in Style","ContentProducer":"001191110108MACG2KBH8F10000","ProduceID":"d4ni5c936ak50u7gtapg","ReservedCode1":"","ContentPropagator":"001191110108MACG2KBH8F20000","PropagateID":"d4ni5c936ak50u7gtapg","ReservedCode2":""}</vt:lpwstr>
  </property>
</Properties>
</file>