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80" r:id="rId2"/>
  </p:sldMasterIdLst>
  <p:notesMasterIdLst>
    <p:notesMasterId r:id="rId14"/>
  </p:notesMasterIdLst>
  <p:handoutMasterIdLst>
    <p:handoutMasterId r:id="rId15"/>
  </p:handoutMasterIdLst>
  <p:sldIdLst>
    <p:sldId id="268" r:id="rId3"/>
    <p:sldId id="288" r:id="rId4"/>
    <p:sldId id="289" r:id="rId5"/>
    <p:sldId id="290" r:id="rId6"/>
    <p:sldId id="291" r:id="rId7"/>
    <p:sldId id="292" r:id="rId8"/>
    <p:sldId id="293" r:id="rId9"/>
    <p:sldId id="294" r:id="rId10"/>
    <p:sldId id="295" r:id="rId11"/>
    <p:sldId id="296" r:id="rId12"/>
    <p:sldId id="297" r:id="rId13"/>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snapToGrid="0">
      <p:cViewPr>
        <p:scale>
          <a:sx n="76" d="100"/>
          <a:sy n="76" d="100"/>
        </p:scale>
        <p:origin x="-120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63" d="100"/>
          <a:sy n="63" d="100"/>
        </p:scale>
        <p:origin x="-2490" y="-120"/>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939B42E6-847F-4D73-A199-7700F12C5638}" type="datetimeFigureOut">
              <a:rPr lang="en-GB"/>
              <a:pPr>
                <a:defRPr/>
              </a:pPr>
              <a:t>04/12/2025</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A7591D37-FF9B-40B1-B663-457954B8D015}" type="slidenum">
              <a:rPr lang="en-GB" altLang="en-US"/>
              <a:pPr>
                <a:defRPr/>
              </a:pPr>
              <a:t>‹N°›</a:t>
            </a:fld>
            <a:endParaRPr lang="en-GB" altLang="en-US"/>
          </a:p>
        </p:txBody>
      </p:sp>
    </p:spTree>
    <p:extLst>
      <p:ext uri="{BB962C8B-B14F-4D97-AF65-F5344CB8AC3E}">
        <p14:creationId xmlns:p14="http://schemas.microsoft.com/office/powerpoint/2010/main" val="26269407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GB"/>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GB"/>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GB"/>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F2EFF5F1-A380-43E0-BEBB-D915F2E3FF37}" type="slidenum">
              <a:rPr lang="en-GB" altLang="en-US"/>
              <a:pPr>
                <a:defRPr/>
              </a:pPr>
              <a:t>‹N°›</a:t>
            </a:fld>
            <a:endParaRPr lang="en-GB" altLang="en-US"/>
          </a:p>
        </p:txBody>
      </p:sp>
    </p:spTree>
    <p:extLst>
      <p:ext uri="{BB962C8B-B14F-4D97-AF65-F5344CB8AC3E}">
        <p14:creationId xmlns:p14="http://schemas.microsoft.com/office/powerpoint/2010/main" val="27501610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t="12225"/>
          <a:stretch>
            <a:fillRect/>
          </a:stretch>
        </p:blipFill>
        <p:spPr bwMode="auto">
          <a:xfrm>
            <a:off x="-3175" y="844550"/>
            <a:ext cx="91440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p:cNvPicPr>
            <a:picLocks noChangeAspect="1"/>
          </p:cNvPicPr>
          <p:nvPr userDrawn="1"/>
        </p:nvPicPr>
        <p:blipFill>
          <a:blip r:embed="rId2">
            <a:extLst>
              <a:ext uri="{28A0092B-C50C-407E-A947-70E740481C1C}">
                <a14:useLocalDpi xmlns:a14="http://schemas.microsoft.com/office/drawing/2010/main" val="0"/>
              </a:ext>
            </a:extLst>
          </a:blip>
          <a:srcRect t="12225"/>
          <a:stretch>
            <a:fillRect/>
          </a:stretch>
        </p:blipFill>
        <p:spPr bwMode="auto">
          <a:xfrm>
            <a:off x="0" y="-57150"/>
            <a:ext cx="91440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2">
            <a:extLst>
              <a:ext uri="{28A0092B-C50C-407E-A947-70E740481C1C}">
                <a14:useLocalDpi xmlns:a14="http://schemas.microsoft.com/office/drawing/2010/main" val="0"/>
              </a:ext>
            </a:extLst>
          </a:blip>
          <a:srcRect t="29427"/>
          <a:stretch>
            <a:fillRect/>
          </a:stretch>
        </p:blipFill>
        <p:spPr bwMode="auto">
          <a:xfrm>
            <a:off x="0" y="-55563"/>
            <a:ext cx="9144000" cy="4840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371600" y="5235463"/>
            <a:ext cx="6400800" cy="1752600"/>
          </a:xfrm>
        </p:spPr>
        <p:txBody>
          <a:bodyPr/>
          <a:lstStyle>
            <a:lvl1pPr marL="0" indent="0" algn="ctr">
              <a:buNone/>
              <a:defRPr sz="1600">
                <a:solidFill>
                  <a:schemeClr val="bg2">
                    <a:lumMod val="1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GB" dirty="0"/>
          </a:p>
        </p:txBody>
      </p:sp>
      <p:sp>
        <p:nvSpPr>
          <p:cNvPr id="9" name="Rectangle 2"/>
          <p:cNvSpPr>
            <a:spLocks noGrp="1" noChangeArrowheads="1"/>
          </p:cNvSpPr>
          <p:nvPr>
            <p:ph type="title"/>
          </p:nvPr>
        </p:nvSpPr>
        <p:spPr bwMode="auto">
          <a:xfrm>
            <a:off x="457200" y="41608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lvl="0"/>
            <a:r>
              <a:rPr lang="en-GB" dirty="0" smtClean="0"/>
              <a:t>Click to edit Master title style</a:t>
            </a:r>
          </a:p>
        </p:txBody>
      </p:sp>
      <p:sp>
        <p:nvSpPr>
          <p:cNvPr id="7" name="Rectangle 6"/>
          <p:cNvSpPr>
            <a:spLocks noGrp="1" noChangeArrowheads="1"/>
          </p:cNvSpPr>
          <p:nvPr>
            <p:ph type="dt" sz="half" idx="10"/>
          </p:nvPr>
        </p:nvSpPr>
        <p:spPr/>
        <p:txBody>
          <a:bodyPr/>
          <a:lstStyle>
            <a:lvl1pPr>
              <a:defRPr/>
            </a:lvl1pPr>
          </a:lstStyle>
          <a:p>
            <a:pPr>
              <a:defRPr/>
            </a:pPr>
            <a:endParaRPr lang="en-GB"/>
          </a:p>
        </p:txBody>
      </p:sp>
      <p:sp>
        <p:nvSpPr>
          <p:cNvPr id="8" name="Rectangle 7"/>
          <p:cNvSpPr>
            <a:spLocks noGrp="1" noChangeArrowheads="1"/>
          </p:cNvSpPr>
          <p:nvPr>
            <p:ph type="ftr" sz="quarter" idx="11"/>
          </p:nvPr>
        </p:nvSpPr>
        <p:spPr>
          <a:xfrm>
            <a:off x="3124200" y="92075"/>
            <a:ext cx="2895600" cy="476250"/>
          </a:xfrm>
        </p:spPr>
        <p:txBody>
          <a:bodyPr/>
          <a:lstStyle>
            <a:lvl1pPr>
              <a:defRPr/>
            </a:lvl1pPr>
          </a:lstStyle>
          <a:p>
            <a:pPr>
              <a:defRPr/>
            </a:pPr>
            <a:endParaRPr lang="en-GB"/>
          </a:p>
        </p:txBody>
      </p:sp>
      <p:sp>
        <p:nvSpPr>
          <p:cNvPr id="10" name="Rectangle 9"/>
          <p:cNvSpPr>
            <a:spLocks noGrp="1" noChangeArrowheads="1"/>
          </p:cNvSpPr>
          <p:nvPr>
            <p:ph type="sldNum" sz="quarter" idx="12"/>
          </p:nvPr>
        </p:nvSpPr>
        <p:spPr/>
        <p:txBody>
          <a:bodyPr/>
          <a:lstStyle>
            <a:lvl1pPr>
              <a:defRPr smtClean="0"/>
            </a:lvl1pPr>
          </a:lstStyle>
          <a:p>
            <a:pPr>
              <a:defRPr/>
            </a:pPr>
            <a:fld id="{0079A4B4-F5A4-4B72-B9E3-20FC350B46AB}" type="slidenum">
              <a:rPr lang="en-GB" altLang="en-US"/>
              <a:pPr>
                <a:defRPr/>
              </a:pPr>
              <a:t>‹N°›</a:t>
            </a:fld>
            <a:endParaRPr lang="en-GB" altLang="en-US"/>
          </a:p>
        </p:txBody>
      </p:sp>
    </p:spTree>
    <p:extLst>
      <p:ext uri="{BB962C8B-B14F-4D97-AF65-F5344CB8AC3E}">
        <p14:creationId xmlns:p14="http://schemas.microsoft.com/office/powerpoint/2010/main" val="389239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7DD820B-9EF7-4F21-BA28-AF03D4C8BFD1}" type="slidenum">
              <a:rPr lang="en-GB" altLang="en-US"/>
              <a:pPr>
                <a:defRPr/>
              </a:pPr>
              <a:t>‹N°›</a:t>
            </a:fld>
            <a:endParaRPr lang="en-GB" altLang="en-US"/>
          </a:p>
        </p:txBody>
      </p:sp>
    </p:spTree>
    <p:extLst>
      <p:ext uri="{BB962C8B-B14F-4D97-AF65-F5344CB8AC3E}">
        <p14:creationId xmlns:p14="http://schemas.microsoft.com/office/powerpoint/2010/main" val="2525596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8231468-60A3-42A9-8110-EE74D4BF2226}" type="slidenum">
              <a:rPr lang="en-GB" altLang="en-US"/>
              <a:pPr>
                <a:defRPr/>
              </a:pPr>
              <a:t>‹N°›</a:t>
            </a:fld>
            <a:endParaRPr lang="en-GB" altLang="en-US"/>
          </a:p>
        </p:txBody>
      </p:sp>
    </p:spTree>
    <p:extLst>
      <p:ext uri="{BB962C8B-B14F-4D97-AF65-F5344CB8AC3E}">
        <p14:creationId xmlns:p14="http://schemas.microsoft.com/office/powerpoint/2010/main" val="41244967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213E76C1-094B-417B-B20F-129378330217}" type="slidenum">
              <a:rPr lang="en-GB" altLang="en-US"/>
              <a:pPr>
                <a:defRPr/>
              </a:pPr>
              <a:t>‹N°›</a:t>
            </a:fld>
            <a:endParaRPr lang="en-GB" altLang="en-US"/>
          </a:p>
        </p:txBody>
      </p:sp>
    </p:spTree>
    <p:extLst>
      <p:ext uri="{BB962C8B-B14F-4D97-AF65-F5344CB8AC3E}">
        <p14:creationId xmlns:p14="http://schemas.microsoft.com/office/powerpoint/2010/main" val="12758472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BE8E2A55-C298-409C-B5E6-15273F1E9EBE}" type="slidenum">
              <a:rPr lang="en-GB" altLang="en-US"/>
              <a:pPr>
                <a:defRPr/>
              </a:pPr>
              <a:t>‹N°›</a:t>
            </a:fld>
            <a:endParaRPr lang="en-GB" altLang="en-US"/>
          </a:p>
        </p:txBody>
      </p:sp>
    </p:spTree>
    <p:extLst>
      <p:ext uri="{BB962C8B-B14F-4D97-AF65-F5344CB8AC3E}">
        <p14:creationId xmlns:p14="http://schemas.microsoft.com/office/powerpoint/2010/main" val="9634739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0E01DD26-38E3-4880-8F8B-898AB0D824E3}" type="slidenum">
              <a:rPr lang="en-GB" altLang="en-US"/>
              <a:pPr>
                <a:defRPr/>
              </a:pPr>
              <a:t>‹N°›</a:t>
            </a:fld>
            <a:endParaRPr lang="en-GB" altLang="en-US"/>
          </a:p>
        </p:txBody>
      </p:sp>
    </p:spTree>
    <p:extLst>
      <p:ext uri="{BB962C8B-B14F-4D97-AF65-F5344CB8AC3E}">
        <p14:creationId xmlns:p14="http://schemas.microsoft.com/office/powerpoint/2010/main" val="30067736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A4181D3-6F1B-424D-9D3A-DC18EEA04861}" type="slidenum">
              <a:rPr lang="en-GB" altLang="en-US"/>
              <a:pPr>
                <a:defRPr/>
              </a:pPr>
              <a:t>‹N°›</a:t>
            </a:fld>
            <a:endParaRPr lang="en-GB" altLang="en-US"/>
          </a:p>
        </p:txBody>
      </p:sp>
    </p:spTree>
    <p:extLst>
      <p:ext uri="{BB962C8B-B14F-4D97-AF65-F5344CB8AC3E}">
        <p14:creationId xmlns:p14="http://schemas.microsoft.com/office/powerpoint/2010/main" val="42691696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8347AF9-A5C4-4E9A-B8AB-F5C6C15ACE67}" type="slidenum">
              <a:rPr lang="en-GB" altLang="en-US"/>
              <a:pPr>
                <a:defRPr/>
              </a:pPr>
              <a:t>‹N°›</a:t>
            </a:fld>
            <a:endParaRPr lang="en-GB" altLang="en-US"/>
          </a:p>
        </p:txBody>
      </p:sp>
    </p:spTree>
    <p:extLst>
      <p:ext uri="{BB962C8B-B14F-4D97-AF65-F5344CB8AC3E}">
        <p14:creationId xmlns:p14="http://schemas.microsoft.com/office/powerpoint/2010/main" val="1107576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2E0608C-D473-43E3-B975-F7ECE3832C3C}" type="slidenum">
              <a:rPr lang="en-GB" altLang="en-US"/>
              <a:pPr>
                <a:defRPr/>
              </a:pPr>
              <a:t>‹N°›</a:t>
            </a:fld>
            <a:endParaRPr lang="en-GB" altLang="en-US"/>
          </a:p>
        </p:txBody>
      </p:sp>
    </p:spTree>
    <p:extLst>
      <p:ext uri="{BB962C8B-B14F-4D97-AF65-F5344CB8AC3E}">
        <p14:creationId xmlns:p14="http://schemas.microsoft.com/office/powerpoint/2010/main" val="5723077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D761346-123F-4E99-96E5-D6666ABCB8A5}" type="slidenum">
              <a:rPr lang="en-GB" altLang="en-US"/>
              <a:pPr>
                <a:defRPr/>
              </a:pPr>
              <a:t>‹N°›</a:t>
            </a:fld>
            <a:endParaRPr lang="en-GB" altLang="en-US"/>
          </a:p>
        </p:txBody>
      </p:sp>
    </p:spTree>
    <p:extLst>
      <p:ext uri="{BB962C8B-B14F-4D97-AF65-F5344CB8AC3E}">
        <p14:creationId xmlns:p14="http://schemas.microsoft.com/office/powerpoint/2010/main" val="20649790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71735AA-5AD9-4026-BE1C-D7CD330FDB34}" type="slidenum">
              <a:rPr lang="en-GB" altLang="en-US"/>
              <a:pPr>
                <a:defRPr/>
              </a:pPr>
              <a:t>‹N°›</a:t>
            </a:fld>
            <a:endParaRPr lang="en-GB" altLang="en-US"/>
          </a:p>
        </p:txBody>
      </p:sp>
    </p:spTree>
    <p:extLst>
      <p:ext uri="{BB962C8B-B14F-4D97-AF65-F5344CB8AC3E}">
        <p14:creationId xmlns:p14="http://schemas.microsoft.com/office/powerpoint/2010/main" val="3485283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35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371600" y="5235463"/>
            <a:ext cx="6400800" cy="1752600"/>
          </a:xfrm>
        </p:spPr>
        <p:txBody>
          <a:bodyPr/>
          <a:lstStyle>
            <a:lvl1pPr marL="0" indent="0" algn="ctr">
              <a:buNone/>
              <a:defRPr sz="1600">
                <a:solidFill>
                  <a:schemeClr val="bg2">
                    <a:lumMod val="1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GB" dirty="0"/>
          </a:p>
        </p:txBody>
      </p:sp>
      <p:sp>
        <p:nvSpPr>
          <p:cNvPr id="9" name="Rectangle 2"/>
          <p:cNvSpPr>
            <a:spLocks noGrp="1" noChangeArrowheads="1"/>
          </p:cNvSpPr>
          <p:nvPr>
            <p:ph type="title"/>
          </p:nvPr>
        </p:nvSpPr>
        <p:spPr bwMode="auto">
          <a:xfrm>
            <a:off x="457200" y="41608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lvl="0"/>
            <a:r>
              <a:rPr lang="en-GB" dirty="0" smtClean="0"/>
              <a:t>Click to edit Master title style</a:t>
            </a:r>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a:xfrm>
            <a:off x="3124200" y="92075"/>
            <a:ext cx="2895600" cy="476250"/>
          </a:xfrm>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7F985CD9-7D2F-4E07-94B5-BD06537DF9E5}" type="slidenum">
              <a:rPr lang="en-GB" altLang="en-US"/>
              <a:pPr>
                <a:defRPr/>
              </a:pPr>
              <a:t>‹N°›</a:t>
            </a:fld>
            <a:endParaRPr lang="en-GB" altLang="en-US"/>
          </a:p>
        </p:txBody>
      </p:sp>
    </p:spTree>
    <p:extLst>
      <p:ext uri="{BB962C8B-B14F-4D97-AF65-F5344CB8AC3E}">
        <p14:creationId xmlns:p14="http://schemas.microsoft.com/office/powerpoint/2010/main" val="21632833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C9D8DF6-28D2-4362-A8FE-84047CE7D023}" type="slidenum">
              <a:rPr lang="en-GB" altLang="en-US"/>
              <a:pPr>
                <a:defRPr/>
              </a:pPr>
              <a:t>‹N°›</a:t>
            </a:fld>
            <a:endParaRPr lang="en-GB" altLang="en-US"/>
          </a:p>
        </p:txBody>
      </p:sp>
    </p:spTree>
    <p:extLst>
      <p:ext uri="{BB962C8B-B14F-4D97-AF65-F5344CB8AC3E}">
        <p14:creationId xmlns:p14="http://schemas.microsoft.com/office/powerpoint/2010/main" val="10683540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35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52347" y="4003793"/>
            <a:ext cx="7772400" cy="1470025"/>
          </a:xfrm>
        </p:spPr>
        <p:txBody>
          <a:bodyPr/>
          <a:lstStyle>
            <a:lvl1pPr>
              <a:defRPr sz="4000" b="1">
                <a:solidFill>
                  <a:schemeClr val="tx2"/>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5235463"/>
            <a:ext cx="6400800" cy="1752600"/>
          </a:xfrm>
        </p:spPr>
        <p:txBody>
          <a:bodyPr/>
          <a:lstStyle>
            <a:lvl1pPr marL="0" indent="0" algn="ctr">
              <a:buNone/>
              <a:defRPr sz="1600">
                <a:solidFill>
                  <a:schemeClr val="bg2">
                    <a:lumMod val="1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a:xfrm>
            <a:off x="3124200" y="92075"/>
            <a:ext cx="2895600" cy="476250"/>
          </a:xfrm>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7C08E3AF-5097-42A5-84DC-94ED2925ECE7}" type="slidenum">
              <a:rPr lang="en-GB" altLang="en-US"/>
              <a:pPr>
                <a:defRPr/>
              </a:pPr>
              <a:t>‹N°›</a:t>
            </a:fld>
            <a:endParaRPr lang="en-GB" altLang="en-US"/>
          </a:p>
        </p:txBody>
      </p:sp>
    </p:spTree>
    <p:extLst>
      <p:ext uri="{BB962C8B-B14F-4D97-AF65-F5344CB8AC3E}">
        <p14:creationId xmlns:p14="http://schemas.microsoft.com/office/powerpoint/2010/main" val="14848351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35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4203993"/>
            <a:ext cx="7772400" cy="1470025"/>
          </a:xfrm>
        </p:spPr>
        <p:txBody>
          <a:bodyPr/>
          <a:lstStyle>
            <a:lvl1pPr>
              <a:defRPr sz="4000" b="1">
                <a:solidFill>
                  <a:schemeClr val="tx2"/>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5447313"/>
            <a:ext cx="6400800" cy="563189"/>
          </a:xfrm>
        </p:spPr>
        <p:txBody>
          <a:bodyPr/>
          <a:lstStyle>
            <a:lvl1pPr marL="0" indent="0" algn="ctr">
              <a:buNone/>
              <a:defRPr sz="1600">
                <a:solidFill>
                  <a:schemeClr val="bg2">
                    <a:lumMod val="1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a:xfrm>
            <a:off x="3124200" y="92075"/>
            <a:ext cx="2895600" cy="476250"/>
          </a:xfrm>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A24474C4-D8F0-4F73-AEE2-901775FD9431}" type="slidenum">
              <a:rPr lang="en-GB" altLang="en-US"/>
              <a:pPr>
                <a:defRPr/>
              </a:pPr>
              <a:t>‹N°›</a:t>
            </a:fld>
            <a:endParaRPr lang="en-GB" altLang="en-US"/>
          </a:p>
        </p:txBody>
      </p:sp>
    </p:spTree>
    <p:extLst>
      <p:ext uri="{BB962C8B-B14F-4D97-AF65-F5344CB8AC3E}">
        <p14:creationId xmlns:p14="http://schemas.microsoft.com/office/powerpoint/2010/main" val="15161810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B5D6E7A0-92D8-4A92-B6FC-AD28C12736D9}" type="slidenum">
              <a:rPr lang="en-GB" altLang="en-US"/>
              <a:pPr>
                <a:defRPr/>
              </a:pPr>
              <a:t>‹N°›</a:t>
            </a:fld>
            <a:endParaRPr lang="en-GB" altLang="en-US"/>
          </a:p>
        </p:txBody>
      </p:sp>
    </p:spTree>
    <p:extLst>
      <p:ext uri="{BB962C8B-B14F-4D97-AF65-F5344CB8AC3E}">
        <p14:creationId xmlns:p14="http://schemas.microsoft.com/office/powerpoint/2010/main" val="13442518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731E9513-88F4-45C9-8AC7-0FFFFAB21D49}" type="slidenum">
              <a:rPr lang="en-GB" altLang="en-US"/>
              <a:pPr>
                <a:defRPr/>
              </a:pPr>
              <a:t>‹N°›</a:t>
            </a:fld>
            <a:endParaRPr lang="en-GB" altLang="en-US"/>
          </a:p>
        </p:txBody>
      </p:sp>
    </p:spTree>
    <p:extLst>
      <p:ext uri="{BB962C8B-B14F-4D97-AF65-F5344CB8AC3E}">
        <p14:creationId xmlns:p14="http://schemas.microsoft.com/office/powerpoint/2010/main" val="281008369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solidFill>
                  <a:schemeClr val="tx2"/>
                </a:solidFill>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36A3B539-952A-4584-AE78-A2A5D569C09F}" type="slidenum">
              <a:rPr lang="en-GB" altLang="en-US"/>
              <a:pPr>
                <a:defRPr/>
              </a:pPr>
              <a:t>‹N°›</a:t>
            </a:fld>
            <a:endParaRPr lang="en-GB" altLang="en-US"/>
          </a:p>
        </p:txBody>
      </p:sp>
    </p:spTree>
    <p:extLst>
      <p:ext uri="{BB962C8B-B14F-4D97-AF65-F5344CB8AC3E}">
        <p14:creationId xmlns:p14="http://schemas.microsoft.com/office/powerpoint/2010/main" val="161739734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Graph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F3FA1B4-9ADB-4960-B53E-46821C5919BD}" type="slidenum">
              <a:rPr lang="en-GB" altLang="en-US"/>
              <a:pPr>
                <a:defRPr/>
              </a:pPr>
              <a:t>‹N°›</a:t>
            </a:fld>
            <a:endParaRPr lang="en-GB" altLang="en-US"/>
          </a:p>
        </p:txBody>
      </p:sp>
    </p:spTree>
    <p:extLst>
      <p:ext uri="{BB962C8B-B14F-4D97-AF65-F5344CB8AC3E}">
        <p14:creationId xmlns:p14="http://schemas.microsoft.com/office/powerpoint/2010/main" val="42157588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Pictur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l">
              <a:defRPr sz="2800">
                <a:solidFill>
                  <a:schemeClr val="bg1"/>
                </a:solidFill>
              </a:defRPr>
            </a:lvl1pPr>
            <a:lvl2pPr algn="l">
              <a:defRPr sz="2400">
                <a:solidFill>
                  <a:schemeClr val="bg1"/>
                </a:solidFill>
              </a:defRPr>
            </a:lvl2pPr>
            <a:lvl3pPr algn="l">
              <a:defRPr sz="2000">
                <a:solidFill>
                  <a:schemeClr val="bg1"/>
                </a:solidFill>
              </a:defRPr>
            </a:lvl3pPr>
            <a:lvl4pPr algn="l">
              <a:defRPr sz="1800">
                <a:solidFill>
                  <a:schemeClr val="bg1"/>
                </a:solidFill>
              </a:defRPr>
            </a:lvl4pPr>
            <a:lvl5pPr algn="l">
              <a:defRPr sz="180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291F269-13D7-4755-833A-FFF357E69C01}" type="slidenum">
              <a:rPr lang="en-GB" altLang="en-US"/>
              <a:pPr>
                <a:defRPr/>
              </a:pPr>
              <a:t>‹N°›</a:t>
            </a:fld>
            <a:endParaRPr lang="en-GB" altLang="en-US"/>
          </a:p>
        </p:txBody>
      </p:sp>
    </p:spTree>
    <p:extLst>
      <p:ext uri="{BB962C8B-B14F-4D97-AF65-F5344CB8AC3E}">
        <p14:creationId xmlns:p14="http://schemas.microsoft.com/office/powerpoint/2010/main" val="31073173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5D36BDB-7C64-415D-9C4C-C108D93AB292}" type="slidenum">
              <a:rPr lang="en-GB" altLang="en-US"/>
              <a:pPr>
                <a:defRPr/>
              </a:pPr>
              <a:t>‹N°›</a:t>
            </a:fld>
            <a:endParaRPr lang="en-GB" altLang="en-US"/>
          </a:p>
        </p:txBody>
      </p:sp>
    </p:spTree>
    <p:extLst>
      <p:ext uri="{BB962C8B-B14F-4D97-AF65-F5344CB8AC3E}">
        <p14:creationId xmlns:p14="http://schemas.microsoft.com/office/powerpoint/2010/main" val="374713521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82844ABF-C2C4-4C64-8896-8148203C55B6}" type="slidenum">
              <a:rPr lang="en-GB" altLang="en-US"/>
              <a:pPr>
                <a:defRPr/>
              </a:pPr>
              <a:t>‹N°›</a:t>
            </a:fld>
            <a:endParaRPr lang="en-GB" altLang="en-US"/>
          </a:p>
        </p:txBody>
      </p:sp>
    </p:spTree>
    <p:extLst>
      <p:ext uri="{BB962C8B-B14F-4D97-AF65-F5344CB8AC3E}">
        <p14:creationId xmlns:p14="http://schemas.microsoft.com/office/powerpoint/2010/main" val="3469154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35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4203993"/>
            <a:ext cx="7772400" cy="1470025"/>
          </a:xfrm>
        </p:spPr>
        <p:txBody>
          <a:bodyPr/>
          <a:lstStyle>
            <a:lvl1pPr>
              <a:defRPr sz="4000" b="1">
                <a:solidFill>
                  <a:schemeClr val="tx2"/>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5447313"/>
            <a:ext cx="6400800" cy="563189"/>
          </a:xfrm>
        </p:spPr>
        <p:txBody>
          <a:bodyPr/>
          <a:lstStyle>
            <a:lvl1pPr marL="0" indent="0" algn="ctr">
              <a:buNone/>
              <a:defRPr sz="1600">
                <a:solidFill>
                  <a:schemeClr val="bg2">
                    <a:lumMod val="1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a:xfrm>
            <a:off x="3124200" y="92075"/>
            <a:ext cx="2895600" cy="476250"/>
          </a:xfrm>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43C6E12F-4068-4433-BA1B-8D2C692344F3}" type="slidenum">
              <a:rPr lang="en-GB" altLang="en-US"/>
              <a:pPr>
                <a:defRPr/>
              </a:pPr>
              <a:t>‹N°›</a:t>
            </a:fld>
            <a:endParaRPr lang="en-GB" altLang="en-US"/>
          </a:p>
        </p:txBody>
      </p:sp>
    </p:spTree>
    <p:extLst>
      <p:ext uri="{BB962C8B-B14F-4D97-AF65-F5344CB8AC3E}">
        <p14:creationId xmlns:p14="http://schemas.microsoft.com/office/powerpoint/2010/main" val="33772242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12CD3DE9-B35B-44E3-877E-B30D309BFE3A}" type="slidenum">
              <a:rPr lang="en-GB" altLang="en-US"/>
              <a:pPr>
                <a:defRPr/>
              </a:pPr>
              <a:t>‹N°›</a:t>
            </a:fld>
            <a:endParaRPr lang="en-GB" altLang="en-US"/>
          </a:p>
        </p:txBody>
      </p:sp>
    </p:spTree>
    <p:extLst>
      <p:ext uri="{BB962C8B-B14F-4D97-AF65-F5344CB8AC3E}">
        <p14:creationId xmlns:p14="http://schemas.microsoft.com/office/powerpoint/2010/main" val="73329726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BE98691B-0A2A-49EC-B3F2-42D8471A2469}" type="slidenum">
              <a:rPr lang="en-GB" altLang="en-US"/>
              <a:pPr>
                <a:defRPr/>
              </a:pPr>
              <a:t>‹N°›</a:t>
            </a:fld>
            <a:endParaRPr lang="en-GB" altLang="en-US"/>
          </a:p>
        </p:txBody>
      </p:sp>
    </p:spTree>
    <p:extLst>
      <p:ext uri="{BB962C8B-B14F-4D97-AF65-F5344CB8AC3E}">
        <p14:creationId xmlns:p14="http://schemas.microsoft.com/office/powerpoint/2010/main" val="316892082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756CD811-57A5-47AB-9F37-BC12185A53AB}" type="slidenum">
              <a:rPr lang="en-GB" altLang="en-US"/>
              <a:pPr>
                <a:defRPr/>
              </a:pPr>
              <a:t>‹N°›</a:t>
            </a:fld>
            <a:endParaRPr lang="en-GB" altLang="en-US"/>
          </a:p>
        </p:txBody>
      </p:sp>
    </p:spTree>
    <p:extLst>
      <p:ext uri="{BB962C8B-B14F-4D97-AF65-F5344CB8AC3E}">
        <p14:creationId xmlns:p14="http://schemas.microsoft.com/office/powerpoint/2010/main" val="18844987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CC3F9557-97F4-404A-8A62-46D53261C79B}" type="slidenum">
              <a:rPr lang="en-GB" altLang="en-US"/>
              <a:pPr>
                <a:defRPr/>
              </a:pPr>
              <a:t>‹N°›</a:t>
            </a:fld>
            <a:endParaRPr lang="en-GB" altLang="en-US"/>
          </a:p>
        </p:txBody>
      </p:sp>
    </p:spTree>
    <p:extLst>
      <p:ext uri="{BB962C8B-B14F-4D97-AF65-F5344CB8AC3E}">
        <p14:creationId xmlns:p14="http://schemas.microsoft.com/office/powerpoint/2010/main" val="72416080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5DEF02F-A6D7-4CEE-8406-001D85240319}" type="slidenum">
              <a:rPr lang="en-GB" altLang="en-US"/>
              <a:pPr>
                <a:defRPr/>
              </a:pPr>
              <a:t>‹N°›</a:t>
            </a:fld>
            <a:endParaRPr lang="en-GB" altLang="en-US"/>
          </a:p>
        </p:txBody>
      </p:sp>
    </p:spTree>
    <p:extLst>
      <p:ext uri="{BB962C8B-B14F-4D97-AF65-F5344CB8AC3E}">
        <p14:creationId xmlns:p14="http://schemas.microsoft.com/office/powerpoint/2010/main" val="232941443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B20447C-04A3-4598-B343-86DB5735C2A4}" type="slidenum">
              <a:rPr lang="en-GB" altLang="en-US"/>
              <a:pPr>
                <a:defRPr/>
              </a:pPr>
              <a:t>‹N°›</a:t>
            </a:fld>
            <a:endParaRPr lang="en-GB" altLang="en-US"/>
          </a:p>
        </p:txBody>
      </p:sp>
    </p:spTree>
    <p:extLst>
      <p:ext uri="{BB962C8B-B14F-4D97-AF65-F5344CB8AC3E}">
        <p14:creationId xmlns:p14="http://schemas.microsoft.com/office/powerpoint/2010/main" val="161832210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0739E7F-3580-4529-B302-3978B7EDE997}" type="slidenum">
              <a:rPr lang="en-GB" altLang="en-US"/>
              <a:pPr>
                <a:defRPr/>
              </a:pPr>
              <a:t>‹N°›</a:t>
            </a:fld>
            <a:endParaRPr lang="en-GB" altLang="en-US"/>
          </a:p>
        </p:txBody>
      </p:sp>
    </p:spTree>
    <p:extLst>
      <p:ext uri="{BB962C8B-B14F-4D97-AF65-F5344CB8AC3E}">
        <p14:creationId xmlns:p14="http://schemas.microsoft.com/office/powerpoint/2010/main" val="239807334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4E19A1B-2348-4AAD-A7F4-F4CBD08CD344}" type="slidenum">
              <a:rPr lang="en-GB" altLang="en-US"/>
              <a:pPr>
                <a:defRPr/>
              </a:pPr>
              <a:t>‹N°›</a:t>
            </a:fld>
            <a:endParaRPr lang="en-GB" altLang="en-US"/>
          </a:p>
        </p:txBody>
      </p:sp>
    </p:spTree>
    <p:extLst>
      <p:ext uri="{BB962C8B-B14F-4D97-AF65-F5344CB8AC3E}">
        <p14:creationId xmlns:p14="http://schemas.microsoft.com/office/powerpoint/2010/main" val="26874077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83924C3-AFCF-4F55-A5A2-90819120C18B}" type="slidenum">
              <a:rPr lang="en-GB" altLang="en-US"/>
              <a:pPr>
                <a:defRPr/>
              </a:pPr>
              <a:t>‹N°›</a:t>
            </a:fld>
            <a:endParaRPr lang="en-GB" altLang="en-US"/>
          </a:p>
        </p:txBody>
      </p:sp>
    </p:spTree>
    <p:extLst>
      <p:ext uri="{BB962C8B-B14F-4D97-AF65-F5344CB8AC3E}">
        <p14:creationId xmlns:p14="http://schemas.microsoft.com/office/powerpoint/2010/main" val="524454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3"/>
                </a:solidFill>
              </a:defRPr>
            </a:lvl1pPr>
            <a:lvl2pPr algn="r">
              <a:defRPr sz="2400">
                <a:solidFill>
                  <a:schemeClr val="accent3"/>
                </a:solidFill>
              </a:defRPr>
            </a:lvl2pPr>
            <a:lvl3pPr algn="r">
              <a:defRPr sz="2000">
                <a:solidFill>
                  <a:schemeClr val="accent3"/>
                </a:solidFill>
              </a:defRPr>
            </a:lvl3pPr>
            <a:lvl4pPr algn="r">
              <a:defRPr sz="1800">
                <a:solidFill>
                  <a:schemeClr val="accent3"/>
                </a:solidFill>
              </a:defRPr>
            </a:lvl4pPr>
            <a:lvl5pPr algn="r">
              <a:defRPr sz="1800">
                <a:solidFill>
                  <a:schemeClr val="accent3"/>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B9783413-57D6-4C40-8F2D-B2BA4F91BFDC}" type="slidenum">
              <a:rPr lang="en-GB" altLang="en-US"/>
              <a:pPr>
                <a:defRPr/>
              </a:pPr>
              <a:t>‹N°›</a:t>
            </a:fld>
            <a:endParaRPr lang="en-GB" altLang="en-US"/>
          </a:p>
        </p:txBody>
      </p:sp>
    </p:spTree>
    <p:extLst>
      <p:ext uri="{BB962C8B-B14F-4D97-AF65-F5344CB8AC3E}">
        <p14:creationId xmlns:p14="http://schemas.microsoft.com/office/powerpoint/2010/main" val="3944682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3"/>
                </a:solidFill>
              </a:defRPr>
            </a:lvl1pPr>
            <a:lvl2pPr algn="r">
              <a:defRPr sz="2400">
                <a:solidFill>
                  <a:schemeClr val="accent3"/>
                </a:solidFill>
              </a:defRPr>
            </a:lvl2pPr>
            <a:lvl3pPr algn="r">
              <a:defRPr sz="2000">
                <a:solidFill>
                  <a:schemeClr val="accent3"/>
                </a:solidFill>
              </a:defRPr>
            </a:lvl3pPr>
            <a:lvl4pPr algn="r">
              <a:defRPr sz="1800">
                <a:solidFill>
                  <a:schemeClr val="accent3"/>
                </a:solidFill>
              </a:defRPr>
            </a:lvl4pPr>
            <a:lvl5pPr algn="r">
              <a:defRPr sz="1800">
                <a:solidFill>
                  <a:schemeClr val="accent3"/>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3FD77438-AFC2-4409-A278-8F8CFC7349F3}" type="slidenum">
              <a:rPr lang="en-GB" altLang="en-US"/>
              <a:pPr>
                <a:defRPr/>
              </a:pPr>
              <a:t>‹N°›</a:t>
            </a:fld>
            <a:endParaRPr lang="en-GB" altLang="en-US"/>
          </a:p>
        </p:txBody>
      </p:sp>
    </p:spTree>
    <p:extLst>
      <p:ext uri="{BB962C8B-B14F-4D97-AF65-F5344CB8AC3E}">
        <p14:creationId xmlns:p14="http://schemas.microsoft.com/office/powerpoint/2010/main" val="3151513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3"/>
                </a:solidFill>
              </a:defRPr>
            </a:lvl1pPr>
            <a:lvl2pPr algn="r">
              <a:defRPr sz="2400">
                <a:solidFill>
                  <a:schemeClr val="accent3"/>
                </a:solidFill>
              </a:defRPr>
            </a:lvl2pPr>
            <a:lvl3pPr algn="r">
              <a:defRPr sz="2000">
                <a:solidFill>
                  <a:schemeClr val="accent3"/>
                </a:solidFill>
              </a:defRPr>
            </a:lvl3pPr>
            <a:lvl4pPr algn="r">
              <a:defRPr sz="1800">
                <a:solidFill>
                  <a:schemeClr val="accent3"/>
                </a:solidFill>
              </a:defRPr>
            </a:lvl4pPr>
            <a:lvl5pPr algn="r">
              <a:defRPr sz="1800">
                <a:solidFill>
                  <a:schemeClr val="accent3"/>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49E573C2-81F0-4440-A777-819334924AF2}" type="slidenum">
              <a:rPr lang="en-GB" altLang="en-US"/>
              <a:pPr>
                <a:defRPr/>
              </a:pPr>
              <a:t>‹N°›</a:t>
            </a:fld>
            <a:endParaRPr lang="en-GB" altLang="en-US"/>
          </a:p>
        </p:txBody>
      </p:sp>
    </p:spTree>
    <p:extLst>
      <p:ext uri="{BB962C8B-B14F-4D97-AF65-F5344CB8AC3E}">
        <p14:creationId xmlns:p14="http://schemas.microsoft.com/office/powerpoint/2010/main" val="1531092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solidFill>
                  <a:schemeClr val="tx2"/>
                </a:solidFill>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E79AF0B5-BA0A-4D85-97F1-B79D89D9AB87}" type="slidenum">
              <a:rPr lang="en-GB" altLang="en-US"/>
              <a:pPr>
                <a:defRPr/>
              </a:pPr>
              <a:t>‹N°›</a:t>
            </a:fld>
            <a:endParaRPr lang="en-GB" altLang="en-US"/>
          </a:p>
        </p:txBody>
      </p:sp>
    </p:spTree>
    <p:extLst>
      <p:ext uri="{BB962C8B-B14F-4D97-AF65-F5344CB8AC3E}">
        <p14:creationId xmlns:p14="http://schemas.microsoft.com/office/powerpoint/2010/main" val="3991754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Graph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B6F1805-B421-403A-90B6-6BD296EAA631}" type="slidenum">
              <a:rPr lang="en-GB" altLang="en-US"/>
              <a:pPr>
                <a:defRPr/>
              </a:pPr>
              <a:t>‹N°›</a:t>
            </a:fld>
            <a:endParaRPr lang="en-GB" altLang="en-US"/>
          </a:p>
        </p:txBody>
      </p:sp>
    </p:spTree>
    <p:extLst>
      <p:ext uri="{BB962C8B-B14F-4D97-AF65-F5344CB8AC3E}">
        <p14:creationId xmlns:p14="http://schemas.microsoft.com/office/powerpoint/2010/main" val="239227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Pictur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l">
              <a:defRPr sz="2800">
                <a:solidFill>
                  <a:schemeClr val="bg1"/>
                </a:solidFill>
              </a:defRPr>
            </a:lvl1pPr>
            <a:lvl2pPr algn="l">
              <a:defRPr sz="2400">
                <a:solidFill>
                  <a:schemeClr val="bg1"/>
                </a:solidFill>
              </a:defRPr>
            </a:lvl2pPr>
            <a:lvl3pPr algn="l">
              <a:defRPr sz="2000">
                <a:solidFill>
                  <a:schemeClr val="bg1"/>
                </a:solidFill>
              </a:defRPr>
            </a:lvl3pPr>
            <a:lvl4pPr algn="l">
              <a:defRPr sz="1800">
                <a:solidFill>
                  <a:schemeClr val="bg1"/>
                </a:solidFill>
              </a:defRPr>
            </a:lvl4pPr>
            <a:lvl5pPr algn="l">
              <a:defRPr sz="180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9DC9F4D-046F-4945-925B-5B79A72447EA}" type="slidenum">
              <a:rPr lang="en-GB" altLang="en-US"/>
              <a:pPr>
                <a:defRPr/>
              </a:pPr>
              <a:t>‹N°›</a:t>
            </a:fld>
            <a:endParaRPr lang="en-GB" altLang="en-US"/>
          </a:p>
        </p:txBody>
      </p:sp>
    </p:spTree>
    <p:extLst>
      <p:ext uri="{BB962C8B-B14F-4D97-AF65-F5344CB8AC3E}">
        <p14:creationId xmlns:p14="http://schemas.microsoft.com/office/powerpoint/2010/main" val="1003420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slideLayout" Target="../slideLayouts/slideLayout33.xml"/><Relationship Id="rId18" Type="http://schemas.openxmlformats.org/officeDocument/2006/relationships/slideLayout" Target="../slideLayouts/slideLayout3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17" Type="http://schemas.openxmlformats.org/officeDocument/2006/relationships/slideLayout" Target="../slideLayouts/slideLayout37.xml"/><Relationship Id="rId2" Type="http://schemas.openxmlformats.org/officeDocument/2006/relationships/slideLayout" Target="../slideLayouts/slideLayout22.xml"/><Relationship Id="rId16" Type="http://schemas.openxmlformats.org/officeDocument/2006/relationships/slideLayout" Target="../slideLayouts/slideLayout36.xml"/><Relationship Id="rId20" Type="http://schemas.openxmlformats.org/officeDocument/2006/relationships/image" Target="../media/image1.jpeg"/><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5" Type="http://schemas.openxmlformats.org/officeDocument/2006/relationships/slideLayout" Target="../slideLayouts/slideLayout35.xml"/><Relationship Id="rId10" Type="http://schemas.openxmlformats.org/officeDocument/2006/relationships/slideLayout" Target="../slideLayouts/slideLayout30.xml"/><Relationship Id="rId19" Type="http://schemas.openxmlformats.org/officeDocument/2006/relationships/theme" Target="../theme/theme2.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p:cNvPicPr>
            <a:picLocks noChangeAspect="1"/>
          </p:cNvPicPr>
          <p:nvPr userDrawn="1"/>
        </p:nvPicPr>
        <p:blipFill>
          <a:blip r:embed="rId2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D93F5E2A-82F3-45FC-BB85-DAFEF1334F4B}" type="slidenum">
              <a:rPr lang="en-GB" altLang="en-US"/>
              <a:pPr>
                <a:defRPr/>
              </a:pPr>
              <a:t>‹N°›</a:t>
            </a:fld>
            <a:endParaRPr lang="en-GB" altLang="en-US"/>
          </a:p>
        </p:txBody>
      </p:sp>
    </p:spTree>
  </p:cSld>
  <p:clrMap bg1="lt1" tx1="dk1" bg2="lt2" tx2="dk2" accent1="accent1" accent2="accent2" accent3="accent3" accent4="accent4" accent5="accent5" accent6="accent6" hlink="hlink" folHlink="folHlink"/>
  <p:sldLayoutIdLst>
    <p:sldLayoutId id="2147483982" r:id="rId1"/>
    <p:sldLayoutId id="2147483983" r:id="rId2"/>
    <p:sldLayoutId id="2147483984" r:id="rId3"/>
    <p:sldLayoutId id="2147483985" r:id="rId4"/>
    <p:sldLayoutId id="2147483986" r:id="rId5"/>
    <p:sldLayoutId id="2147483987" r:id="rId6"/>
    <p:sldLayoutId id="2147483988" r:id="rId7"/>
    <p:sldLayoutId id="2147483956" r:id="rId8"/>
    <p:sldLayoutId id="2147483957" r:id="rId9"/>
    <p:sldLayoutId id="2147483958" r:id="rId10"/>
    <p:sldLayoutId id="2147483959" r:id="rId11"/>
    <p:sldLayoutId id="2147483960" r:id="rId12"/>
    <p:sldLayoutId id="2147483961" r:id="rId13"/>
    <p:sldLayoutId id="2147483962" r:id="rId14"/>
    <p:sldLayoutId id="2147483963" r:id="rId15"/>
    <p:sldLayoutId id="2147483964" r:id="rId16"/>
    <p:sldLayoutId id="2147483965" r:id="rId17"/>
    <p:sldLayoutId id="2147483966" r:id="rId18"/>
    <p:sldLayoutId id="2147483967" r:id="rId19"/>
    <p:sldLayoutId id="2147483968" r:id="rId20"/>
  </p:sldLayoutIdLst>
  <p:txStyles>
    <p:titleStyle>
      <a:lvl1pPr algn="ctr" rtl="0" eaLnBrk="0" fontAlgn="base" hangingPunct="0">
        <a:spcBef>
          <a:spcPct val="0"/>
        </a:spcBef>
        <a:spcAft>
          <a:spcPct val="0"/>
        </a:spcAft>
        <a:defRPr sz="4400">
          <a:solidFill>
            <a:srgbClr val="19314A"/>
          </a:solidFill>
          <a:latin typeface="+mj-lt"/>
          <a:ea typeface="+mj-ea"/>
          <a:cs typeface="+mj-cs"/>
        </a:defRPr>
      </a:lvl1pPr>
      <a:lvl2pPr algn="ctr" rtl="0" eaLnBrk="0" fontAlgn="base" hangingPunct="0">
        <a:spcBef>
          <a:spcPct val="0"/>
        </a:spcBef>
        <a:spcAft>
          <a:spcPct val="0"/>
        </a:spcAft>
        <a:defRPr sz="4400">
          <a:solidFill>
            <a:srgbClr val="19314A"/>
          </a:solidFill>
          <a:latin typeface="Arial" charset="0"/>
        </a:defRPr>
      </a:lvl2pPr>
      <a:lvl3pPr algn="ctr" rtl="0" eaLnBrk="0" fontAlgn="base" hangingPunct="0">
        <a:spcBef>
          <a:spcPct val="0"/>
        </a:spcBef>
        <a:spcAft>
          <a:spcPct val="0"/>
        </a:spcAft>
        <a:defRPr sz="4400">
          <a:solidFill>
            <a:srgbClr val="19314A"/>
          </a:solidFill>
          <a:latin typeface="Arial" charset="0"/>
        </a:defRPr>
      </a:lvl3pPr>
      <a:lvl4pPr algn="ctr" rtl="0" eaLnBrk="0" fontAlgn="base" hangingPunct="0">
        <a:spcBef>
          <a:spcPct val="0"/>
        </a:spcBef>
        <a:spcAft>
          <a:spcPct val="0"/>
        </a:spcAft>
        <a:defRPr sz="4400">
          <a:solidFill>
            <a:srgbClr val="19314A"/>
          </a:solidFill>
          <a:latin typeface="Arial" charset="0"/>
        </a:defRPr>
      </a:lvl4pPr>
      <a:lvl5pPr algn="ctr" rtl="0" eaLnBrk="0" fontAlgn="base" hangingPunct="0">
        <a:spcBef>
          <a:spcPct val="0"/>
        </a:spcBef>
        <a:spcAft>
          <a:spcPct val="0"/>
        </a:spcAft>
        <a:defRPr sz="4400">
          <a:solidFill>
            <a:srgbClr val="19314A"/>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234466"/>
          </a:solidFill>
          <a:latin typeface="+mn-lt"/>
          <a:ea typeface="+mn-ea"/>
          <a:cs typeface="+mn-cs"/>
        </a:defRPr>
      </a:lvl1pPr>
      <a:lvl2pPr marL="742950" indent="-285750" algn="l" rtl="0" eaLnBrk="0" fontAlgn="base" hangingPunct="0">
        <a:spcBef>
          <a:spcPct val="20000"/>
        </a:spcBef>
        <a:spcAft>
          <a:spcPct val="0"/>
        </a:spcAft>
        <a:buChar char="–"/>
        <a:defRPr sz="2800">
          <a:solidFill>
            <a:srgbClr val="234466"/>
          </a:solidFill>
          <a:latin typeface="+mn-lt"/>
        </a:defRPr>
      </a:lvl2pPr>
      <a:lvl3pPr marL="1143000" indent="-228600" algn="l" rtl="0" eaLnBrk="0" fontAlgn="base" hangingPunct="0">
        <a:spcBef>
          <a:spcPct val="20000"/>
        </a:spcBef>
        <a:spcAft>
          <a:spcPct val="0"/>
        </a:spcAft>
        <a:buChar char="•"/>
        <a:defRPr sz="2400">
          <a:solidFill>
            <a:srgbClr val="234466"/>
          </a:solidFill>
          <a:latin typeface="+mn-lt"/>
        </a:defRPr>
      </a:lvl3pPr>
      <a:lvl4pPr marL="1600200" indent="-228600" algn="l" rtl="0" eaLnBrk="0" fontAlgn="base" hangingPunct="0">
        <a:spcBef>
          <a:spcPct val="20000"/>
        </a:spcBef>
        <a:spcAft>
          <a:spcPct val="0"/>
        </a:spcAft>
        <a:buChar char="–"/>
        <a:defRPr sz="2000">
          <a:solidFill>
            <a:srgbClr val="234466"/>
          </a:solidFill>
          <a:latin typeface="+mn-lt"/>
        </a:defRPr>
      </a:lvl4pPr>
      <a:lvl5pPr marL="2057400" indent="-228600" algn="l" rtl="0" eaLnBrk="0" fontAlgn="base" hangingPunct="0">
        <a:spcBef>
          <a:spcPct val="20000"/>
        </a:spcBef>
        <a:spcAft>
          <a:spcPct val="0"/>
        </a:spcAft>
        <a:buChar char="»"/>
        <a:defRPr sz="2000">
          <a:solidFill>
            <a:srgbClr val="234466"/>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3"/>
          <p:cNvPicPr>
            <a:picLocks noChangeAspect="1"/>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2052"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1B9EAF57-B7CD-4095-88CB-4465485AE722}" type="slidenum">
              <a:rPr lang="en-GB" altLang="en-US"/>
              <a:pPr>
                <a:defRPr/>
              </a:pPr>
              <a:t>‹N°›</a:t>
            </a:fld>
            <a:endParaRPr lang="en-GB" altLang="en-US"/>
          </a:p>
        </p:txBody>
      </p:sp>
    </p:spTree>
  </p:cSld>
  <p:clrMap bg1="lt1" tx1="dk1" bg2="lt2" tx2="dk2" accent1="accent1" accent2="accent2" accent3="accent3" accent4="accent4" accent5="accent5" accent6="accent6" hlink="hlink" folHlink="folHlink"/>
  <p:sldLayoutIdLst>
    <p:sldLayoutId id="2147483989" r:id="rId1"/>
    <p:sldLayoutId id="2147483990" r:id="rId2"/>
    <p:sldLayoutId id="2147483991" r:id="rId3"/>
    <p:sldLayoutId id="2147483992" r:id="rId4"/>
    <p:sldLayoutId id="2147483993" r:id="rId5"/>
    <p:sldLayoutId id="2147483969" r:id="rId6"/>
    <p:sldLayoutId id="2147483970" r:id="rId7"/>
    <p:sldLayoutId id="2147483971" r:id="rId8"/>
    <p:sldLayoutId id="2147483972" r:id="rId9"/>
    <p:sldLayoutId id="2147483973" r:id="rId10"/>
    <p:sldLayoutId id="2147483974" r:id="rId11"/>
    <p:sldLayoutId id="2147483975" r:id="rId12"/>
    <p:sldLayoutId id="2147483976" r:id="rId13"/>
    <p:sldLayoutId id="2147483977" r:id="rId14"/>
    <p:sldLayoutId id="2147483978" r:id="rId15"/>
    <p:sldLayoutId id="2147483979" r:id="rId16"/>
    <p:sldLayoutId id="2147483980" r:id="rId17"/>
    <p:sldLayoutId id="2147483981" r:id="rId18"/>
  </p:sldLayoutIdLst>
  <p:txStyles>
    <p:titleStyle>
      <a:lvl1pPr algn="ctr" rtl="0" eaLnBrk="0" fontAlgn="base" hangingPunct="0">
        <a:spcBef>
          <a:spcPct val="0"/>
        </a:spcBef>
        <a:spcAft>
          <a:spcPct val="0"/>
        </a:spcAft>
        <a:defRPr sz="4400">
          <a:solidFill>
            <a:srgbClr val="19314A"/>
          </a:solidFill>
          <a:latin typeface="+mj-lt"/>
          <a:ea typeface="+mj-ea"/>
          <a:cs typeface="+mj-cs"/>
        </a:defRPr>
      </a:lvl1pPr>
      <a:lvl2pPr algn="ctr" rtl="0" eaLnBrk="0" fontAlgn="base" hangingPunct="0">
        <a:spcBef>
          <a:spcPct val="0"/>
        </a:spcBef>
        <a:spcAft>
          <a:spcPct val="0"/>
        </a:spcAft>
        <a:defRPr sz="4400">
          <a:solidFill>
            <a:srgbClr val="19314A"/>
          </a:solidFill>
          <a:latin typeface="Arial" charset="0"/>
        </a:defRPr>
      </a:lvl2pPr>
      <a:lvl3pPr algn="ctr" rtl="0" eaLnBrk="0" fontAlgn="base" hangingPunct="0">
        <a:spcBef>
          <a:spcPct val="0"/>
        </a:spcBef>
        <a:spcAft>
          <a:spcPct val="0"/>
        </a:spcAft>
        <a:defRPr sz="4400">
          <a:solidFill>
            <a:srgbClr val="19314A"/>
          </a:solidFill>
          <a:latin typeface="Arial" charset="0"/>
        </a:defRPr>
      </a:lvl3pPr>
      <a:lvl4pPr algn="ctr" rtl="0" eaLnBrk="0" fontAlgn="base" hangingPunct="0">
        <a:spcBef>
          <a:spcPct val="0"/>
        </a:spcBef>
        <a:spcAft>
          <a:spcPct val="0"/>
        </a:spcAft>
        <a:defRPr sz="4400">
          <a:solidFill>
            <a:srgbClr val="19314A"/>
          </a:solidFill>
          <a:latin typeface="Arial" charset="0"/>
        </a:defRPr>
      </a:lvl4pPr>
      <a:lvl5pPr algn="ctr" rtl="0" eaLnBrk="0" fontAlgn="base" hangingPunct="0">
        <a:spcBef>
          <a:spcPct val="0"/>
        </a:spcBef>
        <a:spcAft>
          <a:spcPct val="0"/>
        </a:spcAft>
        <a:defRPr sz="4400">
          <a:solidFill>
            <a:srgbClr val="19314A"/>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234466"/>
          </a:solidFill>
          <a:latin typeface="+mn-lt"/>
          <a:ea typeface="+mn-ea"/>
          <a:cs typeface="+mn-cs"/>
        </a:defRPr>
      </a:lvl1pPr>
      <a:lvl2pPr marL="742950" indent="-285750" algn="l" rtl="0" eaLnBrk="0" fontAlgn="base" hangingPunct="0">
        <a:spcBef>
          <a:spcPct val="20000"/>
        </a:spcBef>
        <a:spcAft>
          <a:spcPct val="0"/>
        </a:spcAft>
        <a:buChar char="–"/>
        <a:defRPr sz="2800">
          <a:solidFill>
            <a:srgbClr val="234466"/>
          </a:solidFill>
          <a:latin typeface="+mn-lt"/>
        </a:defRPr>
      </a:lvl2pPr>
      <a:lvl3pPr marL="1143000" indent="-228600" algn="l" rtl="0" eaLnBrk="0" fontAlgn="base" hangingPunct="0">
        <a:spcBef>
          <a:spcPct val="20000"/>
        </a:spcBef>
        <a:spcAft>
          <a:spcPct val="0"/>
        </a:spcAft>
        <a:buChar char="•"/>
        <a:defRPr sz="2400">
          <a:solidFill>
            <a:srgbClr val="234466"/>
          </a:solidFill>
          <a:latin typeface="+mn-lt"/>
        </a:defRPr>
      </a:lvl3pPr>
      <a:lvl4pPr marL="1600200" indent="-228600" algn="l" rtl="0" eaLnBrk="0" fontAlgn="base" hangingPunct="0">
        <a:spcBef>
          <a:spcPct val="20000"/>
        </a:spcBef>
        <a:spcAft>
          <a:spcPct val="0"/>
        </a:spcAft>
        <a:buChar char="–"/>
        <a:defRPr sz="2000">
          <a:solidFill>
            <a:srgbClr val="234466"/>
          </a:solidFill>
          <a:latin typeface="+mn-lt"/>
        </a:defRPr>
      </a:lvl4pPr>
      <a:lvl5pPr marL="2057400" indent="-228600" algn="l" rtl="0" eaLnBrk="0" fontAlgn="base" hangingPunct="0">
        <a:spcBef>
          <a:spcPct val="20000"/>
        </a:spcBef>
        <a:spcAft>
          <a:spcPct val="0"/>
        </a:spcAft>
        <a:buChar char="»"/>
        <a:defRPr sz="2000">
          <a:solidFill>
            <a:srgbClr val="234466"/>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4"/>
          <p:cNvSpPr txBox="1">
            <a:spLocks noChangeArrowheads="1"/>
          </p:cNvSpPr>
          <p:nvPr/>
        </p:nvSpPr>
        <p:spPr bwMode="auto">
          <a:xfrm>
            <a:off x="3006383" y="115888"/>
            <a:ext cx="3240088"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a:spcBef>
                <a:spcPct val="0"/>
              </a:spcBef>
              <a:buFontTx/>
              <a:buNone/>
            </a:pPr>
            <a:r>
              <a:rPr lang="ar-DZ" altLang="ar-DZ" sz="2400" b="1" dirty="0">
                <a:solidFill>
                  <a:srgbClr val="FFC000"/>
                </a:solidFill>
              </a:rPr>
              <a:t>جامعة محمد خيضر بسكرة</a:t>
            </a:r>
          </a:p>
          <a:p>
            <a:pPr algn="ctr">
              <a:spcBef>
                <a:spcPct val="0"/>
              </a:spcBef>
              <a:buFontTx/>
              <a:buNone/>
            </a:pPr>
            <a:r>
              <a:rPr lang="ar-DZ" altLang="ar-DZ" sz="2400" b="1" dirty="0">
                <a:solidFill>
                  <a:srgbClr val="FFC000"/>
                </a:solidFill>
              </a:rPr>
              <a:t>كلية العلوم الاقتصادية والتجارية وعلوم التسيير</a:t>
            </a:r>
          </a:p>
          <a:p>
            <a:pPr algn="ctr" rtl="1">
              <a:spcBef>
                <a:spcPct val="0"/>
              </a:spcBef>
              <a:buFontTx/>
              <a:buNone/>
            </a:pPr>
            <a:r>
              <a:rPr lang="ar-DZ" altLang="ar-DZ" sz="2400" b="1" dirty="0">
                <a:solidFill>
                  <a:srgbClr val="FFC000"/>
                </a:solidFill>
              </a:rPr>
              <a:t>قسم علوم التسيير</a:t>
            </a:r>
            <a:endParaRPr lang="fr-FR" altLang="ar-DZ" sz="2400" b="1" dirty="0">
              <a:solidFill>
                <a:srgbClr val="FFC000"/>
              </a:solidFill>
            </a:endParaRPr>
          </a:p>
        </p:txBody>
      </p:sp>
      <p:sp>
        <p:nvSpPr>
          <p:cNvPr id="7" name="ZoneTexte 5"/>
          <p:cNvSpPr txBox="1">
            <a:spLocks noChangeArrowheads="1"/>
          </p:cNvSpPr>
          <p:nvPr/>
        </p:nvSpPr>
        <p:spPr bwMode="auto">
          <a:xfrm>
            <a:off x="4024" y="5057808"/>
            <a:ext cx="28082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rtl="1">
              <a:spcBef>
                <a:spcPct val="0"/>
              </a:spcBef>
              <a:buFontTx/>
              <a:buNone/>
            </a:pPr>
            <a:r>
              <a:rPr lang="ar-DZ" altLang="ar-DZ" sz="2400" b="1" dirty="0">
                <a:solidFill>
                  <a:srgbClr val="00B0F0"/>
                </a:solidFill>
              </a:rPr>
              <a:t>سلسلة محاضرات مقدمة للسنة الأولى ماستـــــــــر</a:t>
            </a:r>
          </a:p>
          <a:p>
            <a:pPr algn="ctr" rtl="1">
              <a:spcBef>
                <a:spcPct val="0"/>
              </a:spcBef>
              <a:buFontTx/>
              <a:buNone/>
            </a:pPr>
            <a:r>
              <a:rPr lang="ar-DZ" altLang="ar-DZ" sz="2400" b="1" dirty="0">
                <a:solidFill>
                  <a:srgbClr val="00B0F0"/>
                </a:solidFill>
              </a:rPr>
              <a:t>تخصص </a:t>
            </a:r>
            <a:r>
              <a:rPr lang="fr-FR" altLang="ar-DZ" sz="2400" b="1" dirty="0" smtClean="0">
                <a:solidFill>
                  <a:srgbClr val="00B0F0"/>
                </a:solidFill>
              </a:rPr>
              <a:t>GSO</a:t>
            </a:r>
            <a:endParaRPr lang="fr-FR" altLang="ar-DZ" sz="2400" b="1" dirty="0">
              <a:solidFill>
                <a:srgbClr val="00B0F0"/>
              </a:solidFill>
            </a:endParaRPr>
          </a:p>
        </p:txBody>
      </p:sp>
      <p:sp>
        <p:nvSpPr>
          <p:cNvPr id="8" name="ZoneTexte 8"/>
          <p:cNvSpPr txBox="1">
            <a:spLocks noChangeArrowheads="1"/>
          </p:cNvSpPr>
          <p:nvPr/>
        </p:nvSpPr>
        <p:spPr bwMode="auto">
          <a:xfrm>
            <a:off x="6300788" y="5232400"/>
            <a:ext cx="280828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spcBef>
                <a:spcPct val="0"/>
              </a:spcBef>
              <a:buFontTx/>
              <a:buNone/>
            </a:pPr>
            <a:r>
              <a:rPr lang="ar-DZ" altLang="ar-DZ" b="1" dirty="0">
                <a:solidFill>
                  <a:schemeClr val="accent5">
                    <a:lumMod val="10000"/>
                  </a:schemeClr>
                </a:solidFill>
                <a:latin typeface="Andalus" pitchFamily="18" charset="-78"/>
                <a:cs typeface="Andalus" pitchFamily="18" charset="-78"/>
              </a:rPr>
              <a:t>من إعداد الأستاذة:</a:t>
            </a:r>
          </a:p>
          <a:p>
            <a:pPr>
              <a:spcBef>
                <a:spcPct val="0"/>
              </a:spcBef>
              <a:buFontTx/>
              <a:buNone/>
            </a:pPr>
            <a:r>
              <a:rPr lang="ar-DZ" altLang="ar-DZ" b="1" dirty="0">
                <a:solidFill>
                  <a:schemeClr val="accent5">
                    <a:lumMod val="10000"/>
                  </a:schemeClr>
                </a:solidFill>
                <a:latin typeface="Andalus" pitchFamily="18" charset="-78"/>
                <a:cs typeface="Andalus" pitchFamily="18" charset="-78"/>
              </a:rPr>
              <a:t>فاطمة الزهراء طاهري</a:t>
            </a:r>
            <a:endParaRPr lang="fr-FR" altLang="ar-DZ" b="1" dirty="0">
              <a:solidFill>
                <a:schemeClr val="accent5">
                  <a:lumMod val="10000"/>
                </a:schemeClr>
              </a:solidFill>
              <a:latin typeface="Andalus" pitchFamily="18" charset="-78"/>
              <a:cs typeface="Andalus" pitchFamily="18" charset="-78"/>
            </a:endParaRPr>
          </a:p>
        </p:txBody>
      </p:sp>
      <p:sp>
        <p:nvSpPr>
          <p:cNvPr id="9" name="ZoneTexte 8"/>
          <p:cNvSpPr txBox="1"/>
          <p:nvPr/>
        </p:nvSpPr>
        <p:spPr>
          <a:xfrm>
            <a:off x="2987675" y="3306871"/>
            <a:ext cx="3187657" cy="2308324"/>
          </a:xfrm>
          <a:prstGeom prst="rect">
            <a:avLst/>
          </a:prstGeom>
          <a:noFill/>
        </p:spPr>
        <p:txBody>
          <a:bodyPr wrap="square" rtlCol="1">
            <a:spAutoFit/>
          </a:bodyPr>
          <a:lstStyle/>
          <a:p>
            <a:pPr algn="ctr" rtl="1"/>
            <a:r>
              <a:rPr lang="ar-DZ" sz="4800" b="1" dirty="0" smtClean="0">
                <a:solidFill>
                  <a:srgbClr val="FF0000"/>
                </a:solidFill>
              </a:rPr>
              <a:t>استراتيجيات </a:t>
            </a:r>
            <a:r>
              <a:rPr lang="ar-DZ" sz="4800" b="1" smtClean="0">
                <a:solidFill>
                  <a:srgbClr val="FF0000"/>
                </a:solidFill>
              </a:rPr>
              <a:t>ادارة المعرفة 2</a:t>
            </a:r>
            <a:endParaRPr lang="ar-DZ" sz="4800" b="1"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53019" y="2013930"/>
            <a:ext cx="5404981" cy="2246769"/>
          </a:xfrm>
          <a:prstGeom prst="rect">
            <a:avLst/>
          </a:prstGeom>
        </p:spPr>
        <p:txBody>
          <a:bodyPr wrap="square">
            <a:spAutoFit/>
          </a:bodyPr>
          <a:lstStyle/>
          <a:p>
            <a:pPr algn="just" rtl="1"/>
            <a:r>
              <a:rPr lang="ar-DZ" sz="2800" b="1" dirty="0">
                <a:solidFill>
                  <a:srgbClr val="FFC000"/>
                </a:solidFill>
              </a:rPr>
              <a:t>مرحلة التكامل الداخلي: </a:t>
            </a:r>
            <a:r>
              <a:rPr lang="ar-DZ" sz="2800" dirty="0">
                <a:solidFill>
                  <a:srgbClr val="00B0F0"/>
                </a:solidFill>
              </a:rPr>
              <a:t>وتتكون </a:t>
            </a:r>
            <a:r>
              <a:rPr lang="ar-DZ" sz="2800" dirty="0" smtClean="0">
                <a:solidFill>
                  <a:srgbClr val="00B0F0"/>
                </a:solidFill>
              </a:rPr>
              <a:t>من:</a:t>
            </a:r>
          </a:p>
          <a:p>
            <a:pPr algn="just" rtl="1"/>
            <a:r>
              <a:rPr lang="ar-DZ" sz="2800" dirty="0" smtClean="0">
                <a:solidFill>
                  <a:srgbClr val="00B0F0"/>
                </a:solidFill>
              </a:rPr>
              <a:t>     </a:t>
            </a:r>
            <a:r>
              <a:rPr lang="ar-DZ" sz="2800" dirty="0" err="1" smtClean="0">
                <a:solidFill>
                  <a:srgbClr val="00B0F0"/>
                </a:solidFill>
              </a:rPr>
              <a:t>تمویل</a:t>
            </a:r>
            <a:r>
              <a:rPr lang="ar-DZ" sz="2800" dirty="0" smtClean="0">
                <a:solidFill>
                  <a:srgbClr val="00B0F0"/>
                </a:solidFill>
              </a:rPr>
              <a:t> </a:t>
            </a:r>
            <a:r>
              <a:rPr lang="ar-DZ" sz="2800" dirty="0" err="1">
                <a:solidFill>
                  <a:srgbClr val="00B0F0"/>
                </a:solidFill>
              </a:rPr>
              <a:t>وهیكلة</a:t>
            </a:r>
            <a:r>
              <a:rPr lang="ar-DZ" sz="2800" dirty="0">
                <a:solidFill>
                  <a:srgbClr val="00B0F0"/>
                </a:solidFill>
              </a:rPr>
              <a:t> المعرفة. </a:t>
            </a:r>
            <a:endParaRPr lang="ar-DZ" sz="2800" dirty="0" smtClean="0">
              <a:solidFill>
                <a:srgbClr val="00B0F0"/>
              </a:solidFill>
            </a:endParaRPr>
          </a:p>
          <a:p>
            <a:pPr algn="just" rtl="1"/>
            <a:r>
              <a:rPr lang="ar-DZ" sz="2800" dirty="0" smtClean="0">
                <a:solidFill>
                  <a:srgbClr val="00B0F0"/>
                </a:solidFill>
              </a:rPr>
              <a:t>     استخدام </a:t>
            </a:r>
            <a:r>
              <a:rPr lang="ar-DZ" sz="2800" dirty="0">
                <a:solidFill>
                  <a:srgbClr val="00B0F0"/>
                </a:solidFill>
              </a:rPr>
              <a:t>محركات البحث. </a:t>
            </a:r>
          </a:p>
          <a:p>
            <a:pPr algn="just" rtl="1"/>
            <a:r>
              <a:rPr lang="ar-DZ" sz="2800" dirty="0" smtClean="0">
                <a:solidFill>
                  <a:srgbClr val="00B0F0"/>
                </a:solidFill>
              </a:rPr>
              <a:t>     استخدام </a:t>
            </a:r>
            <a:r>
              <a:rPr lang="ar-DZ" sz="2800" dirty="0" err="1">
                <a:solidFill>
                  <a:srgbClr val="00B0F0"/>
                </a:solidFill>
              </a:rPr>
              <a:t>التكنولوجیا</a:t>
            </a:r>
            <a:r>
              <a:rPr lang="ar-DZ" sz="2800" dirty="0">
                <a:solidFill>
                  <a:srgbClr val="00B0F0"/>
                </a:solidFill>
              </a:rPr>
              <a:t> في نظم </a:t>
            </a:r>
            <a:r>
              <a:rPr lang="ar-DZ" sz="2800" dirty="0" err="1">
                <a:solidFill>
                  <a:srgbClr val="00B0F0"/>
                </a:solidFill>
              </a:rPr>
              <a:t>قیاس</a:t>
            </a:r>
            <a:r>
              <a:rPr lang="ar-DZ" sz="2800" dirty="0">
                <a:solidFill>
                  <a:srgbClr val="00B0F0"/>
                </a:solidFill>
              </a:rPr>
              <a:t> الأداء. </a:t>
            </a:r>
            <a:endParaRPr lang="ar-DZ" sz="2800" dirty="0" smtClean="0">
              <a:solidFill>
                <a:srgbClr val="00B0F0"/>
              </a:solidFill>
            </a:endParaRPr>
          </a:p>
          <a:p>
            <a:pPr algn="just" rtl="1"/>
            <a:r>
              <a:rPr lang="ar-DZ" sz="2800" dirty="0" smtClean="0">
                <a:solidFill>
                  <a:srgbClr val="00B0F0"/>
                </a:solidFill>
              </a:rPr>
              <a:t>     الحصول </a:t>
            </a:r>
            <a:r>
              <a:rPr lang="ar-DZ" sz="2800" dirty="0">
                <a:solidFill>
                  <a:srgbClr val="00B0F0"/>
                </a:solidFill>
              </a:rPr>
              <a:t>على المعرفة الممولة </a:t>
            </a:r>
            <a:r>
              <a:rPr lang="ar-DZ" sz="2800" dirty="0" smtClean="0">
                <a:solidFill>
                  <a:srgbClr val="00B0F0"/>
                </a:solidFill>
              </a:rPr>
              <a:t>والمتكاملة.</a:t>
            </a:r>
            <a:endParaRPr lang="ar-DZ" sz="2800" dirty="0">
              <a:solidFill>
                <a:srgbClr val="00B0F0"/>
              </a:solidFill>
            </a:endParaRPr>
          </a:p>
        </p:txBody>
      </p:sp>
    </p:spTree>
    <p:extLst>
      <p:ext uri="{BB962C8B-B14F-4D97-AF65-F5344CB8AC3E}">
        <p14:creationId xmlns:p14="http://schemas.microsoft.com/office/powerpoint/2010/main" val="779213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126666"/>
            <a:ext cx="4572000" cy="2246769"/>
          </a:xfrm>
          <a:prstGeom prst="rect">
            <a:avLst/>
          </a:prstGeom>
        </p:spPr>
        <p:txBody>
          <a:bodyPr>
            <a:spAutoFit/>
          </a:bodyPr>
          <a:lstStyle/>
          <a:p>
            <a:pPr algn="r" rtl="1"/>
            <a:r>
              <a:rPr lang="ar-DZ" sz="2800" b="1" dirty="0">
                <a:solidFill>
                  <a:srgbClr val="FFC000"/>
                </a:solidFill>
              </a:rPr>
              <a:t>مرحلة التكامل الخارجي: </a:t>
            </a:r>
            <a:r>
              <a:rPr lang="ar-DZ" sz="2800" dirty="0">
                <a:solidFill>
                  <a:srgbClr val="00B0F0"/>
                </a:solidFill>
              </a:rPr>
              <a:t>وتتكون من: </a:t>
            </a:r>
            <a:r>
              <a:rPr lang="ar-DZ" sz="2800" dirty="0" smtClean="0">
                <a:solidFill>
                  <a:srgbClr val="00B0F0"/>
                </a:solidFill>
              </a:rPr>
              <a:t>الشبكات </a:t>
            </a:r>
            <a:r>
              <a:rPr lang="ar-DZ" sz="2800" dirty="0">
                <a:solidFill>
                  <a:srgbClr val="00B0F0"/>
                </a:solidFill>
              </a:rPr>
              <a:t>المتداخلة. </a:t>
            </a:r>
            <a:endParaRPr lang="ar-DZ" sz="2800" dirty="0" smtClean="0">
              <a:solidFill>
                <a:srgbClr val="00B0F0"/>
              </a:solidFill>
            </a:endParaRPr>
          </a:p>
          <a:p>
            <a:pPr algn="r" rtl="1"/>
            <a:r>
              <a:rPr lang="ar-DZ" sz="2800" dirty="0" err="1" smtClean="0">
                <a:solidFill>
                  <a:srgbClr val="00B0F0"/>
                </a:solidFill>
              </a:rPr>
              <a:t>التمویل</a:t>
            </a:r>
            <a:r>
              <a:rPr lang="ar-DZ" sz="2800" dirty="0" smtClean="0">
                <a:solidFill>
                  <a:srgbClr val="00B0F0"/>
                </a:solidFill>
              </a:rPr>
              <a:t> </a:t>
            </a:r>
            <a:r>
              <a:rPr lang="ar-DZ" sz="2800" dirty="0">
                <a:solidFill>
                  <a:srgbClr val="00B0F0"/>
                </a:solidFill>
              </a:rPr>
              <a:t>الخارجي. </a:t>
            </a:r>
          </a:p>
          <a:p>
            <a:pPr algn="r" rtl="1"/>
            <a:r>
              <a:rPr lang="ar-DZ" sz="2800" dirty="0">
                <a:solidFill>
                  <a:srgbClr val="00B0F0"/>
                </a:solidFill>
              </a:rPr>
              <a:t>إدارة التعاون ونظم المشاركة. </a:t>
            </a:r>
          </a:p>
          <a:p>
            <a:pPr algn="r" rtl="1"/>
            <a:r>
              <a:rPr lang="ar-DZ" sz="2800" dirty="0" err="1">
                <a:solidFill>
                  <a:srgbClr val="00B0F0"/>
                </a:solidFill>
              </a:rPr>
              <a:t>البرید</a:t>
            </a:r>
            <a:r>
              <a:rPr lang="ar-DZ" sz="2800" dirty="0">
                <a:solidFill>
                  <a:srgbClr val="00B0F0"/>
                </a:solidFill>
              </a:rPr>
              <a:t> </a:t>
            </a:r>
            <a:r>
              <a:rPr lang="ar-DZ" sz="2800" dirty="0" smtClean="0">
                <a:solidFill>
                  <a:srgbClr val="00B0F0"/>
                </a:solidFill>
              </a:rPr>
              <a:t>الإلكتروني.</a:t>
            </a:r>
            <a:endParaRPr lang="ar-DZ" sz="2800" dirty="0">
              <a:solidFill>
                <a:srgbClr val="00B0F0"/>
              </a:solidFill>
            </a:endParaRPr>
          </a:p>
        </p:txBody>
      </p:sp>
    </p:spTree>
    <p:extLst>
      <p:ext uri="{BB962C8B-B14F-4D97-AF65-F5344CB8AC3E}">
        <p14:creationId xmlns:p14="http://schemas.microsoft.com/office/powerpoint/2010/main" val="2464675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40355" y="213035"/>
            <a:ext cx="4633000" cy="461665"/>
          </a:xfrm>
          <a:prstGeom prst="rect">
            <a:avLst/>
          </a:prstGeom>
        </p:spPr>
        <p:txBody>
          <a:bodyPr wrap="none">
            <a:spAutoFit/>
          </a:bodyPr>
          <a:lstStyle/>
          <a:p>
            <a:r>
              <a:rPr lang="ar-DZ" sz="2400" b="1" dirty="0">
                <a:solidFill>
                  <a:srgbClr val="FF0000"/>
                </a:solidFill>
              </a:rPr>
              <a:t>مراحل إعداد (بناء) </a:t>
            </a:r>
            <a:r>
              <a:rPr lang="ar-DZ" sz="2400" b="1" dirty="0" err="1">
                <a:solidFill>
                  <a:srgbClr val="FF0000"/>
                </a:solidFill>
              </a:rPr>
              <a:t>إستراتيجية</a:t>
            </a:r>
            <a:r>
              <a:rPr lang="ar-DZ" sz="2400" b="1" dirty="0">
                <a:solidFill>
                  <a:srgbClr val="FF0000"/>
                </a:solidFill>
              </a:rPr>
              <a:t> إدارة المعرفة</a:t>
            </a:r>
            <a:endParaRPr lang="ar-DZ" sz="2400" dirty="0">
              <a:solidFill>
                <a:srgbClr val="FF0000"/>
              </a:solidFill>
            </a:endParaRPr>
          </a:p>
        </p:txBody>
      </p:sp>
      <p:sp>
        <p:nvSpPr>
          <p:cNvPr id="3" name="Rectangle 2"/>
          <p:cNvSpPr/>
          <p:nvPr/>
        </p:nvSpPr>
        <p:spPr>
          <a:xfrm>
            <a:off x="85484" y="789233"/>
            <a:ext cx="8943474" cy="461665"/>
          </a:xfrm>
          <a:prstGeom prst="rect">
            <a:avLst/>
          </a:prstGeom>
        </p:spPr>
        <p:txBody>
          <a:bodyPr wrap="none">
            <a:spAutoFit/>
          </a:bodyPr>
          <a:lstStyle/>
          <a:p>
            <a:pPr algn="r" rtl="1"/>
            <a:r>
              <a:rPr lang="ar-DZ" sz="2400" b="1" dirty="0">
                <a:solidFill>
                  <a:srgbClr val="00B050"/>
                </a:solidFill>
              </a:rPr>
              <a:t>المرحلة الأولى: التخطيط </a:t>
            </a:r>
            <a:r>
              <a:rPr lang="ar-DZ" sz="2400" b="1" dirty="0" smtClean="0">
                <a:solidFill>
                  <a:srgbClr val="00B050"/>
                </a:solidFill>
              </a:rPr>
              <a:t>للتخطيط </a:t>
            </a:r>
            <a:r>
              <a:rPr lang="ar-DZ" sz="2400" b="1" dirty="0">
                <a:solidFill>
                  <a:srgbClr val="00B050"/>
                </a:solidFill>
              </a:rPr>
              <a:t> </a:t>
            </a:r>
            <a:r>
              <a:rPr lang="en-US" sz="2400" b="1" dirty="0">
                <a:solidFill>
                  <a:srgbClr val="00B050"/>
                </a:solidFill>
              </a:rPr>
              <a:t>planning to </a:t>
            </a:r>
            <a:r>
              <a:rPr lang="en-US" sz="2400" b="1" dirty="0" smtClean="0">
                <a:solidFill>
                  <a:srgbClr val="00B050"/>
                </a:solidFill>
              </a:rPr>
              <a:t>plan</a:t>
            </a:r>
            <a:r>
              <a:rPr lang="ar-DZ" sz="2400" b="1" dirty="0" smtClean="0">
                <a:solidFill>
                  <a:srgbClr val="00B050"/>
                </a:solidFill>
              </a:rPr>
              <a:t>: </a:t>
            </a:r>
            <a:r>
              <a:rPr lang="ar-DZ" sz="2400" dirty="0"/>
              <a:t>تحتوي على الخطوات </a:t>
            </a:r>
            <a:r>
              <a:rPr lang="ar-DZ" sz="2400" dirty="0" smtClean="0"/>
              <a:t>التالية:</a:t>
            </a:r>
            <a:endParaRPr lang="ar-DZ" sz="2400" dirty="0">
              <a:solidFill>
                <a:srgbClr val="00B050"/>
              </a:solidFill>
            </a:endParaRPr>
          </a:p>
        </p:txBody>
      </p:sp>
      <p:sp>
        <p:nvSpPr>
          <p:cNvPr id="5" name="Rectangle 4"/>
          <p:cNvSpPr/>
          <p:nvPr/>
        </p:nvSpPr>
        <p:spPr>
          <a:xfrm>
            <a:off x="450937" y="1443841"/>
            <a:ext cx="8026877" cy="3785652"/>
          </a:xfrm>
          <a:prstGeom prst="rect">
            <a:avLst/>
          </a:prstGeom>
        </p:spPr>
        <p:txBody>
          <a:bodyPr wrap="square">
            <a:spAutoFit/>
          </a:bodyPr>
          <a:lstStyle/>
          <a:p>
            <a:pPr algn="just" rtl="1"/>
            <a:r>
              <a:rPr lang="ar-DZ" sz="2400" dirty="0" smtClean="0">
                <a:solidFill>
                  <a:schemeClr val="tx2">
                    <a:lumMod val="50000"/>
                  </a:schemeClr>
                </a:solidFill>
              </a:rPr>
              <a:t>1- التأكد </a:t>
            </a:r>
            <a:r>
              <a:rPr lang="ar-DZ" sz="2400" dirty="0">
                <a:solidFill>
                  <a:schemeClr val="tx2">
                    <a:lumMod val="50000"/>
                  </a:schemeClr>
                </a:solidFill>
              </a:rPr>
              <a:t>من الالتزام </a:t>
            </a:r>
            <a:r>
              <a:rPr lang="ar-DZ" sz="2400" dirty="0" err="1">
                <a:solidFill>
                  <a:schemeClr val="tx2">
                    <a:lumMod val="50000"/>
                  </a:schemeClr>
                </a:solidFill>
              </a:rPr>
              <a:t>المنظمي</a:t>
            </a:r>
            <a:r>
              <a:rPr lang="ar-DZ" sz="2400" dirty="0">
                <a:solidFill>
                  <a:schemeClr val="tx2">
                    <a:lumMod val="50000"/>
                  </a:schemeClr>
                </a:solidFill>
              </a:rPr>
              <a:t> التام بالتخطيط الاستراتيجي لإدارة المعرفة</a:t>
            </a:r>
            <a:r>
              <a:rPr lang="ar-DZ" sz="2400" dirty="0" smtClean="0">
                <a:solidFill>
                  <a:schemeClr val="tx2">
                    <a:lumMod val="50000"/>
                  </a:schemeClr>
                </a:solidFill>
              </a:rPr>
              <a:t>: هذا </a:t>
            </a:r>
            <a:r>
              <a:rPr lang="ar-DZ" sz="2400" dirty="0">
                <a:solidFill>
                  <a:schemeClr val="tx2">
                    <a:lumMod val="50000"/>
                  </a:schemeClr>
                </a:solidFill>
              </a:rPr>
              <a:t>الالتزام يجعل جميع أعضاء المنظمة </a:t>
            </a:r>
            <a:r>
              <a:rPr lang="ar-DZ" sz="2400" dirty="0" err="1">
                <a:solidFill>
                  <a:schemeClr val="tx2">
                    <a:lumMod val="50000"/>
                  </a:schemeClr>
                </a:solidFill>
              </a:rPr>
              <a:t>ابتداءاً</a:t>
            </a:r>
            <a:r>
              <a:rPr lang="ar-DZ" sz="2400" dirty="0">
                <a:solidFill>
                  <a:schemeClr val="tx2">
                    <a:lumMod val="50000"/>
                  </a:schemeClr>
                </a:solidFill>
              </a:rPr>
              <a:t> </a:t>
            </a:r>
            <a:r>
              <a:rPr lang="ar-DZ" sz="2400" dirty="0" smtClean="0">
                <a:solidFill>
                  <a:schemeClr val="tx2">
                    <a:lumMod val="50000"/>
                  </a:schemeClr>
                </a:solidFill>
              </a:rPr>
              <a:t>بالإدارة </a:t>
            </a:r>
            <a:r>
              <a:rPr lang="ar-DZ" sz="2400" dirty="0">
                <a:solidFill>
                  <a:schemeClr val="tx2">
                    <a:lumMod val="50000"/>
                  </a:schemeClr>
                </a:solidFill>
              </a:rPr>
              <a:t>العليا </a:t>
            </a:r>
            <a:r>
              <a:rPr lang="ar-DZ" sz="2400" dirty="0" err="1">
                <a:solidFill>
                  <a:schemeClr val="tx2">
                    <a:lumMod val="50000"/>
                  </a:schemeClr>
                </a:solidFill>
              </a:rPr>
              <a:t>وإنتهاء</a:t>
            </a:r>
            <a:r>
              <a:rPr lang="ar-DZ" sz="2400" dirty="0">
                <a:solidFill>
                  <a:schemeClr val="tx2">
                    <a:lumMod val="50000"/>
                  </a:schemeClr>
                </a:solidFill>
              </a:rPr>
              <a:t> بالعاملين فيها، راغبين بالتخطيط والتنفيذ بطريقة تلائم منظمتهم، فالهدف هنا إيجاد ثقافة </a:t>
            </a:r>
            <a:r>
              <a:rPr lang="ar-DZ" sz="2400" dirty="0" err="1">
                <a:solidFill>
                  <a:schemeClr val="tx2">
                    <a:lumMod val="50000"/>
                  </a:schemeClr>
                </a:solidFill>
              </a:rPr>
              <a:t>منظمية</a:t>
            </a:r>
            <a:r>
              <a:rPr lang="ar-DZ" sz="2400" dirty="0">
                <a:solidFill>
                  <a:schemeClr val="tx2">
                    <a:lumMod val="50000"/>
                  </a:schemeClr>
                </a:solidFill>
              </a:rPr>
              <a:t> داعمه للتخطيط.</a:t>
            </a:r>
          </a:p>
          <a:p>
            <a:pPr algn="just" rtl="1"/>
            <a:r>
              <a:rPr lang="ar-DZ" sz="2400" dirty="0" smtClean="0">
                <a:solidFill>
                  <a:schemeClr val="tx2">
                    <a:lumMod val="50000"/>
                  </a:schemeClr>
                </a:solidFill>
              </a:rPr>
              <a:t>2- تشكيل </a:t>
            </a:r>
            <a:r>
              <a:rPr lang="ar-DZ" sz="2400" dirty="0">
                <a:solidFill>
                  <a:schemeClr val="tx2">
                    <a:lumMod val="50000"/>
                  </a:schemeClr>
                </a:solidFill>
              </a:rPr>
              <a:t>فريق التخطيط وإعداده</a:t>
            </a:r>
            <a:r>
              <a:rPr lang="ar-DZ" sz="2400" dirty="0" smtClean="0">
                <a:solidFill>
                  <a:schemeClr val="tx2">
                    <a:lumMod val="50000"/>
                  </a:schemeClr>
                </a:solidFill>
              </a:rPr>
              <a:t>: يتم </a:t>
            </a:r>
            <a:r>
              <a:rPr lang="ar-DZ" sz="2400" dirty="0" err="1">
                <a:solidFill>
                  <a:schemeClr val="tx2">
                    <a:lumMod val="50000"/>
                  </a:schemeClr>
                </a:solidFill>
              </a:rPr>
              <a:t>إختيار</a:t>
            </a:r>
            <a:r>
              <a:rPr lang="ar-DZ" sz="2400" dirty="0">
                <a:solidFill>
                  <a:schemeClr val="tx2">
                    <a:lumMod val="50000"/>
                  </a:schemeClr>
                </a:solidFill>
              </a:rPr>
              <a:t> الفريق من قبل الإدارة العليا عبر </a:t>
            </a:r>
            <a:r>
              <a:rPr lang="ar-DZ" sz="2400" dirty="0" err="1">
                <a:solidFill>
                  <a:schemeClr val="tx2">
                    <a:lumMod val="50000"/>
                  </a:schemeClr>
                </a:solidFill>
              </a:rPr>
              <a:t>إختبارات</a:t>
            </a:r>
            <a:r>
              <a:rPr lang="ar-DZ" sz="2400" dirty="0">
                <a:solidFill>
                  <a:schemeClr val="tx2">
                    <a:lumMod val="50000"/>
                  </a:schemeClr>
                </a:solidFill>
              </a:rPr>
              <a:t> ومقابلات للأفراد المرشحين بناء على معارفهم التخصصية ومهاراتهم وخبراتهم في هذا المجال.</a:t>
            </a:r>
          </a:p>
          <a:p>
            <a:pPr algn="just" rtl="1"/>
            <a:r>
              <a:rPr lang="ar-DZ" sz="2400" dirty="0" smtClean="0">
                <a:solidFill>
                  <a:schemeClr val="tx2">
                    <a:lumMod val="50000"/>
                  </a:schemeClr>
                </a:solidFill>
              </a:rPr>
              <a:t>3- التخطيط </a:t>
            </a:r>
            <a:r>
              <a:rPr lang="ar-DZ" sz="2400" dirty="0">
                <a:solidFill>
                  <a:schemeClr val="tx2">
                    <a:lumMod val="50000"/>
                  </a:schemeClr>
                </a:solidFill>
              </a:rPr>
              <a:t>لإنشاء قسم الإدارة المعرفة وإبرازه في الهيكل التنظيمي: والهدف من ذلك </a:t>
            </a:r>
            <a:r>
              <a:rPr lang="ar-DZ" sz="2400" dirty="0" smtClean="0">
                <a:solidFill>
                  <a:schemeClr val="tx2">
                    <a:lumMod val="50000"/>
                  </a:schemeClr>
                </a:solidFill>
              </a:rPr>
              <a:t>تأسيس </a:t>
            </a:r>
            <a:r>
              <a:rPr lang="ar-DZ" sz="2400" dirty="0">
                <a:solidFill>
                  <a:schemeClr val="tx2">
                    <a:lumMod val="50000"/>
                  </a:schemeClr>
                </a:solidFill>
              </a:rPr>
              <a:t>المعرفة في المنظمة، وتحفيز دعم الادارة العليا لبرامج إدارة المعرفة، وهذا القسم يحتوي فريق ذو الاختصاص، يمتلكون مهارات معرفية عالية.</a:t>
            </a:r>
          </a:p>
        </p:txBody>
      </p:sp>
    </p:spTree>
    <p:extLst>
      <p:ext uri="{BB962C8B-B14F-4D97-AF65-F5344CB8AC3E}">
        <p14:creationId xmlns:p14="http://schemas.microsoft.com/office/powerpoint/2010/main" val="3264743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3985" y="403470"/>
            <a:ext cx="7565720" cy="4893647"/>
          </a:xfrm>
          <a:prstGeom prst="rect">
            <a:avLst/>
          </a:prstGeom>
        </p:spPr>
        <p:txBody>
          <a:bodyPr wrap="square">
            <a:spAutoFit/>
          </a:bodyPr>
          <a:lstStyle/>
          <a:p>
            <a:pPr algn="just" rtl="1"/>
            <a:r>
              <a:rPr lang="ar-DZ" sz="2400" dirty="0" smtClean="0">
                <a:solidFill>
                  <a:schemeClr val="tx2">
                    <a:lumMod val="50000"/>
                  </a:schemeClr>
                </a:solidFill>
              </a:rPr>
              <a:t>4- التخطيط </a:t>
            </a:r>
            <a:r>
              <a:rPr lang="ar-DZ" sz="2400" dirty="0">
                <a:solidFill>
                  <a:schemeClr val="tx2">
                    <a:lumMod val="50000"/>
                  </a:schemeClr>
                </a:solidFill>
              </a:rPr>
              <a:t>لتأسيس بنية تحتية تكنولوجية قوية: تحتوي على مجموعة من الحواسيب وتكنولوجيا المعلومات والاتصالات، </a:t>
            </a:r>
            <a:r>
              <a:rPr lang="ar-DZ" sz="2400" dirty="0" err="1">
                <a:solidFill>
                  <a:schemeClr val="tx2">
                    <a:lumMod val="50000"/>
                  </a:schemeClr>
                </a:solidFill>
              </a:rPr>
              <a:t>بالاضافة</a:t>
            </a:r>
            <a:r>
              <a:rPr lang="ar-DZ" sz="2400" dirty="0">
                <a:solidFill>
                  <a:schemeClr val="tx2">
                    <a:lumMod val="50000"/>
                  </a:schemeClr>
                </a:solidFill>
              </a:rPr>
              <a:t> الى شبكات داخلية وخارجية</a:t>
            </a:r>
            <a:r>
              <a:rPr lang="ar-DZ" sz="2400" dirty="0" smtClean="0">
                <a:solidFill>
                  <a:schemeClr val="tx2">
                    <a:lumMod val="50000"/>
                  </a:schemeClr>
                </a:solidFill>
              </a:rPr>
              <a:t>، وقواعد </a:t>
            </a:r>
            <a:r>
              <a:rPr lang="ar-DZ" sz="2400" dirty="0">
                <a:solidFill>
                  <a:schemeClr val="tx2">
                    <a:lumMod val="50000"/>
                  </a:schemeClr>
                </a:solidFill>
              </a:rPr>
              <a:t>البيانات.</a:t>
            </a:r>
          </a:p>
          <a:p>
            <a:pPr algn="just" rtl="1"/>
            <a:r>
              <a:rPr lang="ar-DZ" sz="2400" dirty="0" smtClean="0">
                <a:solidFill>
                  <a:schemeClr val="tx2">
                    <a:lumMod val="50000"/>
                  </a:schemeClr>
                </a:solidFill>
              </a:rPr>
              <a:t>5- تشخيص </a:t>
            </a:r>
            <a:r>
              <a:rPr lang="ar-DZ" sz="2400" dirty="0">
                <a:solidFill>
                  <a:schemeClr val="tx2">
                    <a:lumMod val="50000"/>
                  </a:schemeClr>
                </a:solidFill>
              </a:rPr>
              <a:t>واقع المعرفة: ويقصد بالتشخيص التعرف إلى المعرفة الصريحة والضمنية المتوافرة فعلاً في المنظمة من خلال </a:t>
            </a:r>
            <a:r>
              <a:rPr lang="ar-DZ" sz="2400" dirty="0" err="1">
                <a:solidFill>
                  <a:schemeClr val="tx2">
                    <a:lumMod val="50000"/>
                  </a:schemeClr>
                </a:solidFill>
              </a:rPr>
              <a:t>استبانه</a:t>
            </a:r>
            <a:r>
              <a:rPr lang="ar-DZ" sz="2400" dirty="0">
                <a:solidFill>
                  <a:schemeClr val="tx2">
                    <a:lumMod val="50000"/>
                  </a:schemeClr>
                </a:solidFill>
              </a:rPr>
              <a:t> توزع على </a:t>
            </a:r>
            <a:r>
              <a:rPr lang="ar-DZ" sz="2400" dirty="0" smtClean="0">
                <a:solidFill>
                  <a:schemeClr val="tx2">
                    <a:lumMod val="50000"/>
                  </a:schemeClr>
                </a:solidFill>
              </a:rPr>
              <a:t>العاملين</a:t>
            </a:r>
            <a:r>
              <a:rPr lang="ar-DZ" sz="2400" dirty="0">
                <a:solidFill>
                  <a:schemeClr val="tx2">
                    <a:lumMod val="50000"/>
                  </a:schemeClr>
                </a:solidFill>
              </a:rPr>
              <a:t>، وهذا التشخيص يفيد في تحديد موجودات المعرفية في المنظمة، والتعرف على اماكن وجودها وأشكالها وملاءمتها في الارتقاء بالعمليات والبرامج، وطرق الوصول اليها، وتقييم هذه المعرفة في إضافة قيمة للموارد البشرية والعمليات والخدمات والمخرجات.</a:t>
            </a:r>
          </a:p>
          <a:p>
            <a:pPr algn="just" rtl="1"/>
            <a:r>
              <a:rPr lang="ar-DZ" sz="2400" dirty="0" smtClean="0">
                <a:solidFill>
                  <a:schemeClr val="tx2">
                    <a:lumMod val="50000"/>
                  </a:schemeClr>
                </a:solidFill>
              </a:rPr>
              <a:t>6- نشر </a:t>
            </a:r>
            <a:r>
              <a:rPr lang="ar-DZ" sz="2400" dirty="0">
                <a:solidFill>
                  <a:schemeClr val="tx2">
                    <a:lumMod val="50000"/>
                  </a:schemeClr>
                </a:solidFill>
              </a:rPr>
              <a:t>ثقافة إدارة المعرفة</a:t>
            </a:r>
            <a:r>
              <a:rPr lang="ar-DZ" sz="2400" dirty="0" smtClean="0">
                <a:solidFill>
                  <a:schemeClr val="tx2">
                    <a:lumMod val="50000"/>
                  </a:schemeClr>
                </a:solidFill>
              </a:rPr>
              <a:t>: للثقافة </a:t>
            </a:r>
            <a:r>
              <a:rPr lang="ar-DZ" sz="2400" dirty="0">
                <a:solidFill>
                  <a:schemeClr val="tx2">
                    <a:lumMod val="50000"/>
                  </a:schemeClr>
                </a:solidFill>
              </a:rPr>
              <a:t>التنظيمية دوراً كبيراً </a:t>
            </a:r>
            <a:r>
              <a:rPr lang="ar-DZ" sz="2400" dirty="0" smtClean="0">
                <a:solidFill>
                  <a:schemeClr val="tx2">
                    <a:lumMod val="50000"/>
                  </a:schemeClr>
                </a:solidFill>
              </a:rPr>
              <a:t>ومهماً </a:t>
            </a:r>
            <a:r>
              <a:rPr lang="ar-DZ" sz="2400" dirty="0">
                <a:solidFill>
                  <a:schemeClr val="tx2">
                    <a:lumMod val="50000"/>
                  </a:schemeClr>
                </a:solidFill>
              </a:rPr>
              <a:t>في نجاح </a:t>
            </a:r>
            <a:r>
              <a:rPr lang="ar-DZ" sz="2400" dirty="0" err="1">
                <a:solidFill>
                  <a:schemeClr val="tx2">
                    <a:lumMod val="50000"/>
                  </a:schemeClr>
                </a:solidFill>
              </a:rPr>
              <a:t>إستراتيجية</a:t>
            </a:r>
            <a:r>
              <a:rPr lang="ar-DZ" sz="2400" dirty="0">
                <a:solidFill>
                  <a:schemeClr val="tx2">
                    <a:lumMod val="50000"/>
                  </a:schemeClr>
                </a:solidFill>
              </a:rPr>
              <a:t> إدارة المعرفة أو فشلها</a:t>
            </a:r>
            <a:r>
              <a:rPr lang="ar-DZ" sz="2400" dirty="0" smtClean="0">
                <a:solidFill>
                  <a:schemeClr val="tx2">
                    <a:lumMod val="50000"/>
                  </a:schemeClr>
                </a:solidFill>
              </a:rPr>
              <a:t>، إذ </a:t>
            </a:r>
            <a:r>
              <a:rPr lang="ar-DZ" sz="2400" dirty="0">
                <a:solidFill>
                  <a:schemeClr val="tx2">
                    <a:lumMod val="50000"/>
                  </a:schemeClr>
                </a:solidFill>
              </a:rPr>
              <a:t>يتم تعزيز </a:t>
            </a:r>
            <a:r>
              <a:rPr lang="ar-DZ" sz="2400" dirty="0" err="1">
                <a:solidFill>
                  <a:schemeClr val="tx2">
                    <a:lumMod val="50000"/>
                  </a:schemeClr>
                </a:solidFill>
              </a:rPr>
              <a:t>الأفكاروالاتجاهات</a:t>
            </a:r>
            <a:r>
              <a:rPr lang="ar-DZ" sz="2400" dirty="0">
                <a:solidFill>
                  <a:schemeClr val="tx2">
                    <a:lumMod val="50000"/>
                  </a:schemeClr>
                </a:solidFill>
              </a:rPr>
              <a:t> الداعمة لها من خلال النشرات والكتيبات والمحاضرات والندوات واللقاءات والحلقات النقاشية وحلقات العصف </a:t>
            </a:r>
            <a:r>
              <a:rPr lang="ar-DZ" sz="2400" dirty="0" smtClean="0">
                <a:solidFill>
                  <a:schemeClr val="tx2">
                    <a:lumMod val="50000"/>
                  </a:schemeClr>
                </a:solidFill>
              </a:rPr>
              <a:t>الذهني.</a:t>
            </a:r>
            <a:endParaRPr lang="ar-DZ" sz="2400" dirty="0">
              <a:solidFill>
                <a:schemeClr val="tx2">
                  <a:lumMod val="50000"/>
                </a:schemeClr>
              </a:solidFill>
            </a:endParaRPr>
          </a:p>
        </p:txBody>
      </p:sp>
    </p:spTree>
    <p:extLst>
      <p:ext uri="{BB962C8B-B14F-4D97-AF65-F5344CB8AC3E}">
        <p14:creationId xmlns:p14="http://schemas.microsoft.com/office/powerpoint/2010/main" val="553300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64561" y="338296"/>
            <a:ext cx="5423280" cy="461665"/>
          </a:xfrm>
          <a:prstGeom prst="rect">
            <a:avLst/>
          </a:prstGeom>
        </p:spPr>
        <p:txBody>
          <a:bodyPr wrap="none">
            <a:spAutoFit/>
          </a:bodyPr>
          <a:lstStyle/>
          <a:p>
            <a:r>
              <a:rPr lang="ar-DZ" sz="2400" b="1" dirty="0">
                <a:solidFill>
                  <a:srgbClr val="00B050"/>
                </a:solidFill>
              </a:rPr>
              <a:t>المرحلة الثانية : التحليل الاستراتيجي للأبعاد </a:t>
            </a:r>
            <a:r>
              <a:rPr lang="ar-DZ" sz="2400" b="1" dirty="0" smtClean="0">
                <a:solidFill>
                  <a:srgbClr val="00B050"/>
                </a:solidFill>
              </a:rPr>
              <a:t>البيئية: </a:t>
            </a:r>
            <a:endParaRPr lang="ar-DZ" sz="2400" dirty="0">
              <a:solidFill>
                <a:srgbClr val="00B050"/>
              </a:solidFill>
            </a:endParaRPr>
          </a:p>
        </p:txBody>
      </p:sp>
      <p:sp>
        <p:nvSpPr>
          <p:cNvPr id="3" name="Rectangle 2"/>
          <p:cNvSpPr/>
          <p:nvPr/>
        </p:nvSpPr>
        <p:spPr>
          <a:xfrm>
            <a:off x="939452" y="1297097"/>
            <a:ext cx="7077206" cy="3046988"/>
          </a:xfrm>
          <a:prstGeom prst="rect">
            <a:avLst/>
          </a:prstGeom>
        </p:spPr>
        <p:txBody>
          <a:bodyPr wrap="square">
            <a:spAutoFit/>
          </a:bodyPr>
          <a:lstStyle/>
          <a:p>
            <a:pPr algn="just" rtl="1"/>
            <a:r>
              <a:rPr lang="ar-DZ" sz="2400" smtClean="0">
                <a:solidFill>
                  <a:schemeClr val="tx2">
                    <a:lumMod val="50000"/>
                  </a:schemeClr>
                </a:solidFill>
              </a:rPr>
              <a:t>       تبدأ </a:t>
            </a:r>
            <a:r>
              <a:rPr lang="ar-DZ" sz="2400" dirty="0">
                <a:solidFill>
                  <a:schemeClr val="tx2">
                    <a:lumMod val="50000"/>
                  </a:schemeClr>
                </a:solidFill>
              </a:rPr>
              <a:t>عملية تطوير استراتيجية المعرفة من خلال تحليل البيئة الداخلية والخارجية للمنظمة وعلاقات المنظمة وحدودها ومكانتها في السوق، </a:t>
            </a:r>
            <a:r>
              <a:rPr lang="ar-DZ" sz="2400" dirty="0" smtClean="0">
                <a:solidFill>
                  <a:schemeClr val="tx2">
                    <a:lumMod val="50000"/>
                  </a:schemeClr>
                </a:solidFill>
              </a:rPr>
              <a:t>بالإضافة </a:t>
            </a:r>
            <a:r>
              <a:rPr lang="ar-DZ" sz="2400" dirty="0">
                <a:solidFill>
                  <a:schemeClr val="tx2">
                    <a:lumMod val="50000"/>
                  </a:schemeClr>
                </a:solidFill>
              </a:rPr>
              <a:t>إلى معالم رؤية المنظمة ورسالتها وأهدافها الاستراتيجية وخططها المستقبلية، إذ  يقوم فريق التطوير الاستراتيجي بتحديد وتحليل عناصر القوة والضعف في البيئة الداخلية والفرص والتهديدات في البيئة الخارجية، وكذلك فهم وتحليل شبكة القيمة المضافة والمكونة من سلاسل القيمة للمساهمين والموردين والزبائن وكافة الأطراف ذات العلاقة بشبكة القيمة </a:t>
            </a:r>
            <a:r>
              <a:rPr lang="ar-DZ" sz="2400" dirty="0" smtClean="0">
                <a:solidFill>
                  <a:schemeClr val="tx2">
                    <a:lumMod val="50000"/>
                  </a:schemeClr>
                </a:solidFill>
              </a:rPr>
              <a:t>للمنظمة.</a:t>
            </a:r>
            <a:endParaRPr lang="ar-DZ" sz="2400" dirty="0">
              <a:solidFill>
                <a:schemeClr val="tx2">
                  <a:lumMod val="50000"/>
                </a:schemeClr>
              </a:solidFill>
            </a:endParaRPr>
          </a:p>
        </p:txBody>
      </p:sp>
    </p:spTree>
    <p:extLst>
      <p:ext uri="{BB962C8B-B14F-4D97-AF65-F5344CB8AC3E}">
        <p14:creationId xmlns:p14="http://schemas.microsoft.com/office/powerpoint/2010/main" val="2800176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57413" y="463556"/>
            <a:ext cx="4496744" cy="461665"/>
          </a:xfrm>
          <a:prstGeom prst="rect">
            <a:avLst/>
          </a:prstGeom>
        </p:spPr>
        <p:txBody>
          <a:bodyPr wrap="none">
            <a:spAutoFit/>
          </a:bodyPr>
          <a:lstStyle/>
          <a:p>
            <a:pPr algn="r" rtl="1"/>
            <a:r>
              <a:rPr lang="ar-DZ" sz="2400" b="1" dirty="0">
                <a:solidFill>
                  <a:srgbClr val="7030A0"/>
                </a:solidFill>
                <a:latin typeface="Tahoma"/>
              </a:rPr>
              <a:t>ت</a:t>
            </a:r>
            <a:r>
              <a:rPr lang="ar-DZ" sz="2400" b="1" dirty="0" smtClean="0">
                <a:solidFill>
                  <a:srgbClr val="7030A0"/>
                </a:solidFill>
                <a:latin typeface="Tahoma"/>
              </a:rPr>
              <a:t>حليل </a:t>
            </a:r>
            <a:r>
              <a:rPr lang="ar-DZ" sz="2400" b="1" dirty="0">
                <a:solidFill>
                  <a:srgbClr val="7030A0"/>
                </a:solidFill>
                <a:latin typeface="Tahoma"/>
              </a:rPr>
              <a:t>الفجوة المعرفية يكون على مستويين:</a:t>
            </a:r>
            <a:endParaRPr lang="ar-DZ" sz="2400" b="1" dirty="0">
              <a:solidFill>
                <a:srgbClr val="7030A0"/>
              </a:solidFill>
            </a:endParaRPr>
          </a:p>
        </p:txBody>
      </p:sp>
      <p:cxnSp>
        <p:nvCxnSpPr>
          <p:cNvPr id="4" name="Connecteur droit avec flèche 3"/>
          <p:cNvCxnSpPr/>
          <p:nvPr/>
        </p:nvCxnSpPr>
        <p:spPr>
          <a:xfrm>
            <a:off x="4605785" y="925221"/>
            <a:ext cx="2346160" cy="81589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 name="Connecteur droit avec flèche 5"/>
          <p:cNvCxnSpPr>
            <a:stCxn id="2" idx="2"/>
          </p:cNvCxnSpPr>
          <p:nvPr/>
        </p:nvCxnSpPr>
        <p:spPr>
          <a:xfrm flipH="1">
            <a:off x="2154477" y="925221"/>
            <a:ext cx="2451308" cy="81589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7" name="Ellipse 6"/>
          <p:cNvSpPr/>
          <p:nvPr/>
        </p:nvSpPr>
        <p:spPr>
          <a:xfrm>
            <a:off x="5778865" y="1954060"/>
            <a:ext cx="2738834" cy="1474940"/>
          </a:xfrm>
          <a:prstGeom prst="ellipse">
            <a:avLst/>
          </a:prstGeom>
        </p:spPr>
        <p:style>
          <a:lnRef idx="0">
            <a:schemeClr val="accent1"/>
          </a:lnRef>
          <a:fillRef idx="3">
            <a:schemeClr val="accent1"/>
          </a:fillRef>
          <a:effectRef idx="3">
            <a:schemeClr val="accent1"/>
          </a:effectRef>
          <a:fontRef idx="minor">
            <a:schemeClr val="lt1"/>
          </a:fontRef>
        </p:style>
        <p:txBody>
          <a:bodyPr rtlCol="1" anchor="ctr"/>
          <a:lstStyle/>
          <a:p>
            <a:pPr algn="ctr"/>
            <a:r>
              <a:rPr lang="ar-DZ" sz="2400" b="1" dirty="0">
                <a:solidFill>
                  <a:srgbClr val="1E1E1E"/>
                </a:solidFill>
                <a:latin typeface="Tahoma"/>
              </a:rPr>
              <a:t>الفجوة الداخلية</a:t>
            </a:r>
            <a:endParaRPr lang="ar-DZ" sz="2400" b="1" dirty="0"/>
          </a:p>
        </p:txBody>
      </p:sp>
      <p:sp>
        <p:nvSpPr>
          <p:cNvPr id="8" name="Ellipse 7"/>
          <p:cNvSpPr/>
          <p:nvPr/>
        </p:nvSpPr>
        <p:spPr>
          <a:xfrm>
            <a:off x="641297" y="1940490"/>
            <a:ext cx="2738834" cy="1474940"/>
          </a:xfrm>
          <a:prstGeom prst="ellipse">
            <a:avLst/>
          </a:prstGeom>
        </p:spPr>
        <p:style>
          <a:lnRef idx="0">
            <a:schemeClr val="accent1"/>
          </a:lnRef>
          <a:fillRef idx="3">
            <a:schemeClr val="accent1"/>
          </a:fillRef>
          <a:effectRef idx="3">
            <a:schemeClr val="accent1"/>
          </a:effectRef>
          <a:fontRef idx="minor">
            <a:schemeClr val="lt1"/>
          </a:fontRef>
        </p:style>
        <p:txBody>
          <a:bodyPr rtlCol="1" anchor="ctr"/>
          <a:lstStyle/>
          <a:p>
            <a:pPr algn="ctr"/>
            <a:r>
              <a:rPr lang="ar-DZ" sz="2400" b="1" dirty="0">
                <a:solidFill>
                  <a:srgbClr val="1E1E1E"/>
                </a:solidFill>
                <a:latin typeface="Tahoma"/>
              </a:rPr>
              <a:t>الفجوة </a:t>
            </a:r>
            <a:r>
              <a:rPr lang="ar-DZ" sz="2400" b="1" dirty="0" smtClean="0">
                <a:solidFill>
                  <a:srgbClr val="1E1E1E"/>
                </a:solidFill>
                <a:latin typeface="Tahoma"/>
              </a:rPr>
              <a:t>الخارجية</a:t>
            </a:r>
            <a:endParaRPr lang="ar-DZ" sz="2400" b="1" dirty="0"/>
          </a:p>
        </p:txBody>
      </p:sp>
    </p:spTree>
    <p:extLst>
      <p:ext uri="{BB962C8B-B14F-4D97-AF65-F5344CB8AC3E}">
        <p14:creationId xmlns:p14="http://schemas.microsoft.com/office/powerpoint/2010/main" val="499677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e 22"/>
          <p:cNvGrpSpPr/>
          <p:nvPr/>
        </p:nvGrpSpPr>
        <p:grpSpPr>
          <a:xfrm>
            <a:off x="780790" y="438410"/>
            <a:ext cx="7488476" cy="5087654"/>
            <a:chOff x="780790" y="438410"/>
            <a:chExt cx="7488476" cy="5087654"/>
          </a:xfrm>
        </p:grpSpPr>
        <p:sp>
          <p:nvSpPr>
            <p:cNvPr id="2" name="Rectangle à coins arrondis 1"/>
            <p:cNvSpPr/>
            <p:nvPr/>
          </p:nvSpPr>
          <p:spPr>
            <a:xfrm>
              <a:off x="977030" y="438410"/>
              <a:ext cx="7252570" cy="25302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3" name="Rectangle à coins arrondis 2"/>
            <p:cNvSpPr/>
            <p:nvPr/>
          </p:nvSpPr>
          <p:spPr>
            <a:xfrm>
              <a:off x="1016696" y="2995807"/>
              <a:ext cx="7252570" cy="25302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4" name="Rectangle à coins arrondis 3"/>
            <p:cNvSpPr/>
            <p:nvPr/>
          </p:nvSpPr>
          <p:spPr>
            <a:xfrm>
              <a:off x="1016696" y="1703539"/>
              <a:ext cx="7212904" cy="1265128"/>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DZ"/>
            </a:p>
          </p:txBody>
        </p:sp>
        <p:sp>
          <p:nvSpPr>
            <p:cNvPr id="5" name="Rectangle à coins arrondis 4"/>
            <p:cNvSpPr/>
            <p:nvPr/>
          </p:nvSpPr>
          <p:spPr>
            <a:xfrm>
              <a:off x="1031310" y="4235879"/>
              <a:ext cx="7212904" cy="1265128"/>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DZ"/>
            </a:p>
          </p:txBody>
        </p:sp>
        <p:sp>
          <p:nvSpPr>
            <p:cNvPr id="6" name="Rectangle à coins arrondis 5"/>
            <p:cNvSpPr/>
            <p:nvPr/>
          </p:nvSpPr>
          <p:spPr>
            <a:xfrm>
              <a:off x="3920647" y="438410"/>
              <a:ext cx="1302706" cy="2530257"/>
            </a:xfrm>
            <a:prstGeom prst="round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DZ" sz="2000" b="1" dirty="0" smtClean="0">
                  <a:solidFill>
                    <a:srgbClr val="FF0000"/>
                  </a:solidFill>
                </a:rPr>
                <a:t>نقاط القوة والضعف في الشركة</a:t>
              </a:r>
              <a:endParaRPr lang="ar-DZ" sz="2000" b="1" dirty="0">
                <a:solidFill>
                  <a:srgbClr val="FF0000"/>
                </a:solidFill>
              </a:endParaRPr>
            </a:p>
          </p:txBody>
        </p:sp>
        <p:sp>
          <p:nvSpPr>
            <p:cNvPr id="7" name="Rectangle à coins arrondis 6"/>
            <p:cNvSpPr/>
            <p:nvPr/>
          </p:nvSpPr>
          <p:spPr>
            <a:xfrm>
              <a:off x="3947787" y="2983276"/>
              <a:ext cx="1302706" cy="2530257"/>
            </a:xfrm>
            <a:prstGeom prst="round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DZ" sz="2000" b="1" dirty="0" smtClean="0">
                  <a:solidFill>
                    <a:srgbClr val="FF0000"/>
                  </a:solidFill>
                </a:rPr>
                <a:t>الفرص والتهديدات في البيئة</a:t>
              </a:r>
              <a:endParaRPr lang="ar-DZ" sz="2000" b="1" dirty="0">
                <a:solidFill>
                  <a:srgbClr val="FF0000"/>
                </a:solidFill>
              </a:endParaRPr>
            </a:p>
          </p:txBody>
        </p:sp>
        <p:sp>
          <p:nvSpPr>
            <p:cNvPr id="8" name="ZoneTexte 7"/>
            <p:cNvSpPr txBox="1"/>
            <p:nvPr/>
          </p:nvSpPr>
          <p:spPr>
            <a:xfrm>
              <a:off x="5348614" y="701458"/>
              <a:ext cx="2693096" cy="923330"/>
            </a:xfrm>
            <a:prstGeom prst="rect">
              <a:avLst/>
            </a:prstGeom>
            <a:noFill/>
          </p:spPr>
          <p:txBody>
            <a:bodyPr wrap="square" rtlCol="1">
              <a:spAutoFit/>
            </a:bodyPr>
            <a:lstStyle/>
            <a:p>
              <a:pPr algn="ctr" rtl="1"/>
              <a:r>
                <a:rPr lang="ar-DZ" b="1" dirty="0" smtClean="0">
                  <a:solidFill>
                    <a:schemeClr val="bg2"/>
                  </a:solidFill>
                </a:rPr>
                <a:t>الفجوة الداخلية</a:t>
              </a:r>
            </a:p>
            <a:p>
              <a:pPr algn="ctr" rtl="1"/>
              <a:r>
                <a:rPr lang="ar-DZ" b="1" dirty="0" smtClean="0">
                  <a:solidFill>
                    <a:schemeClr val="bg2"/>
                  </a:solidFill>
                </a:rPr>
                <a:t>فجوة الفعلي-الامكانية</a:t>
              </a:r>
            </a:p>
            <a:p>
              <a:pPr algn="ctr" rtl="1"/>
              <a:r>
                <a:rPr lang="ar-DZ" b="1" dirty="0" smtClean="0">
                  <a:solidFill>
                    <a:schemeClr val="bg2"/>
                  </a:solidFill>
                </a:rPr>
                <a:t>الحالة القائمة</a:t>
              </a:r>
              <a:endParaRPr lang="ar-DZ" b="1" dirty="0">
                <a:solidFill>
                  <a:schemeClr val="bg2"/>
                </a:solidFill>
              </a:endParaRPr>
            </a:p>
          </p:txBody>
        </p:sp>
        <p:sp>
          <p:nvSpPr>
            <p:cNvPr id="9" name="ZoneTexte 8"/>
            <p:cNvSpPr txBox="1"/>
            <p:nvPr/>
          </p:nvSpPr>
          <p:spPr>
            <a:xfrm>
              <a:off x="1227551" y="713984"/>
              <a:ext cx="2693096" cy="923330"/>
            </a:xfrm>
            <a:prstGeom prst="rect">
              <a:avLst/>
            </a:prstGeom>
            <a:noFill/>
          </p:spPr>
          <p:txBody>
            <a:bodyPr wrap="square" rtlCol="1">
              <a:spAutoFit/>
            </a:bodyPr>
            <a:lstStyle/>
            <a:p>
              <a:pPr algn="ctr" rtl="1"/>
              <a:r>
                <a:rPr lang="ar-DZ" b="1" dirty="0" smtClean="0">
                  <a:solidFill>
                    <a:schemeClr val="bg2"/>
                  </a:solidFill>
                </a:rPr>
                <a:t>الفجوة الداخلية</a:t>
              </a:r>
            </a:p>
            <a:p>
              <a:pPr algn="ctr" rtl="1"/>
              <a:r>
                <a:rPr lang="ar-DZ" b="1" dirty="0" smtClean="0">
                  <a:solidFill>
                    <a:schemeClr val="bg2"/>
                  </a:solidFill>
                </a:rPr>
                <a:t>فجوة الامكانية-الهدف</a:t>
              </a:r>
            </a:p>
            <a:p>
              <a:pPr algn="ctr" rtl="1"/>
              <a:r>
                <a:rPr lang="ar-DZ" b="1" dirty="0" smtClean="0">
                  <a:solidFill>
                    <a:schemeClr val="bg2"/>
                  </a:solidFill>
                </a:rPr>
                <a:t>تغيير الحالة القائمة</a:t>
              </a:r>
              <a:endParaRPr lang="ar-DZ" b="1" dirty="0">
                <a:solidFill>
                  <a:schemeClr val="bg2"/>
                </a:solidFill>
              </a:endParaRPr>
            </a:p>
          </p:txBody>
        </p:sp>
        <p:sp>
          <p:nvSpPr>
            <p:cNvPr id="10" name="ZoneTexte 9"/>
            <p:cNvSpPr txBox="1"/>
            <p:nvPr/>
          </p:nvSpPr>
          <p:spPr>
            <a:xfrm>
              <a:off x="5325649" y="1803747"/>
              <a:ext cx="2791217" cy="923330"/>
            </a:xfrm>
            <a:prstGeom prst="rect">
              <a:avLst/>
            </a:prstGeom>
            <a:noFill/>
          </p:spPr>
          <p:txBody>
            <a:bodyPr wrap="square" rtlCol="1">
              <a:spAutoFit/>
            </a:bodyPr>
            <a:lstStyle/>
            <a:p>
              <a:pPr algn="r" rtl="1"/>
              <a:r>
                <a:rPr lang="ar-DZ" b="1" dirty="0" smtClean="0">
                  <a:solidFill>
                    <a:srgbClr val="FFFF00"/>
                  </a:solidFill>
                </a:rPr>
                <a:t>ماذا تعمل الشركة؟</a:t>
              </a:r>
            </a:p>
            <a:p>
              <a:pPr algn="r" rtl="1"/>
              <a:r>
                <a:rPr lang="ar-DZ" b="1" dirty="0" smtClean="0">
                  <a:solidFill>
                    <a:srgbClr val="FFFF00"/>
                  </a:solidFill>
                </a:rPr>
                <a:t>فجوة 1: فجوة قدرات</a:t>
              </a:r>
            </a:p>
            <a:p>
              <a:pPr algn="r" rtl="1"/>
              <a:r>
                <a:rPr lang="ar-DZ" b="1" dirty="0" smtClean="0">
                  <a:solidFill>
                    <a:srgbClr val="FFFF00"/>
                  </a:solidFill>
                </a:rPr>
                <a:t>ماذا تستطيع أن تعمل الشركة؟</a:t>
              </a:r>
              <a:endParaRPr lang="ar-DZ" b="1" dirty="0">
                <a:solidFill>
                  <a:srgbClr val="FFFF00"/>
                </a:solidFill>
              </a:endParaRPr>
            </a:p>
          </p:txBody>
        </p:sp>
        <p:cxnSp>
          <p:nvCxnSpPr>
            <p:cNvPr id="12" name="Connecteur droit avec flèche 11"/>
            <p:cNvCxnSpPr/>
            <p:nvPr/>
          </p:nvCxnSpPr>
          <p:spPr>
            <a:xfrm>
              <a:off x="5498926" y="1929008"/>
              <a:ext cx="0" cy="798069"/>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5" name="ZoneTexte 14"/>
            <p:cNvSpPr txBox="1"/>
            <p:nvPr/>
          </p:nvSpPr>
          <p:spPr>
            <a:xfrm>
              <a:off x="780790" y="1866377"/>
              <a:ext cx="2791217" cy="923330"/>
            </a:xfrm>
            <a:prstGeom prst="rect">
              <a:avLst/>
            </a:prstGeom>
            <a:noFill/>
          </p:spPr>
          <p:txBody>
            <a:bodyPr wrap="square" rtlCol="1">
              <a:spAutoFit/>
            </a:bodyPr>
            <a:lstStyle/>
            <a:p>
              <a:pPr lvl="0" algn="r" rtl="1"/>
              <a:r>
                <a:rPr lang="ar-DZ" b="1" dirty="0">
                  <a:solidFill>
                    <a:srgbClr val="FFFF00"/>
                  </a:solidFill>
                </a:rPr>
                <a:t>ماذا تستطيع أن تعمل الشركة؟</a:t>
              </a:r>
            </a:p>
            <a:p>
              <a:pPr algn="r" rtl="1"/>
              <a:r>
                <a:rPr lang="ar-DZ" b="1" dirty="0" smtClean="0">
                  <a:solidFill>
                    <a:srgbClr val="FFFF00"/>
                  </a:solidFill>
                </a:rPr>
                <a:t>فجوة 2: فجوة معرفة</a:t>
              </a:r>
            </a:p>
            <a:p>
              <a:pPr algn="r" rtl="1"/>
              <a:r>
                <a:rPr lang="ar-DZ" b="1" dirty="0" smtClean="0">
                  <a:solidFill>
                    <a:srgbClr val="FFFF00"/>
                  </a:solidFill>
                </a:rPr>
                <a:t>ماذا ينبغي أن تعمل الشركة؟</a:t>
              </a:r>
            </a:p>
          </p:txBody>
        </p:sp>
        <p:cxnSp>
          <p:nvCxnSpPr>
            <p:cNvPr id="16" name="Connecteur droit avec flèche 15"/>
            <p:cNvCxnSpPr/>
            <p:nvPr/>
          </p:nvCxnSpPr>
          <p:spPr>
            <a:xfrm>
              <a:off x="3734844" y="1991638"/>
              <a:ext cx="0" cy="798069"/>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7" name="ZoneTexte 16"/>
            <p:cNvSpPr txBox="1"/>
            <p:nvPr/>
          </p:nvSpPr>
          <p:spPr>
            <a:xfrm>
              <a:off x="5325649" y="3133595"/>
              <a:ext cx="2693096" cy="923330"/>
            </a:xfrm>
            <a:prstGeom prst="rect">
              <a:avLst/>
            </a:prstGeom>
            <a:noFill/>
          </p:spPr>
          <p:txBody>
            <a:bodyPr wrap="square" rtlCol="1">
              <a:spAutoFit/>
            </a:bodyPr>
            <a:lstStyle/>
            <a:p>
              <a:pPr algn="ctr" rtl="1"/>
              <a:r>
                <a:rPr lang="ar-DZ" b="1" dirty="0" smtClean="0">
                  <a:solidFill>
                    <a:schemeClr val="bg2"/>
                  </a:solidFill>
                </a:rPr>
                <a:t>الفجوة الخارجية التنافسية</a:t>
              </a:r>
            </a:p>
            <a:p>
              <a:pPr algn="ctr" rtl="1"/>
              <a:r>
                <a:rPr lang="ar-DZ" b="1" dirty="0" smtClean="0">
                  <a:solidFill>
                    <a:schemeClr val="bg2"/>
                  </a:solidFill>
                </a:rPr>
                <a:t>فجوة الفعلي-الامكانية</a:t>
              </a:r>
            </a:p>
            <a:p>
              <a:pPr algn="ctr" rtl="1"/>
              <a:r>
                <a:rPr lang="ar-DZ" b="1" dirty="0" smtClean="0">
                  <a:solidFill>
                    <a:schemeClr val="bg2"/>
                  </a:solidFill>
                </a:rPr>
                <a:t>الحالة القائمة</a:t>
              </a:r>
              <a:endParaRPr lang="ar-DZ" b="1" dirty="0">
                <a:solidFill>
                  <a:schemeClr val="bg2"/>
                </a:solidFill>
              </a:endParaRPr>
            </a:p>
          </p:txBody>
        </p:sp>
        <p:sp>
          <p:nvSpPr>
            <p:cNvPr id="18" name="ZoneTexte 17"/>
            <p:cNvSpPr txBox="1"/>
            <p:nvPr/>
          </p:nvSpPr>
          <p:spPr>
            <a:xfrm>
              <a:off x="5348614" y="4406778"/>
              <a:ext cx="2791217" cy="923330"/>
            </a:xfrm>
            <a:prstGeom prst="rect">
              <a:avLst/>
            </a:prstGeom>
            <a:noFill/>
          </p:spPr>
          <p:txBody>
            <a:bodyPr wrap="square" rtlCol="1">
              <a:spAutoFit/>
            </a:bodyPr>
            <a:lstStyle/>
            <a:p>
              <a:pPr algn="r" rtl="1"/>
              <a:r>
                <a:rPr lang="ar-DZ" b="1" dirty="0" smtClean="0">
                  <a:solidFill>
                    <a:srgbClr val="FFFF00"/>
                  </a:solidFill>
                </a:rPr>
                <a:t>ماذا تعمل الشركة؟</a:t>
              </a:r>
            </a:p>
            <a:p>
              <a:pPr algn="r" rtl="1"/>
              <a:r>
                <a:rPr lang="ar-DZ" b="1" dirty="0" smtClean="0">
                  <a:solidFill>
                    <a:srgbClr val="FFFF00"/>
                  </a:solidFill>
                </a:rPr>
                <a:t>فجوة 1: فجوة قدرات</a:t>
              </a:r>
            </a:p>
            <a:p>
              <a:pPr algn="r" rtl="1"/>
              <a:r>
                <a:rPr lang="ar-DZ" b="1" dirty="0" smtClean="0">
                  <a:solidFill>
                    <a:srgbClr val="FFFF00"/>
                  </a:solidFill>
                </a:rPr>
                <a:t>ماذا تستطيع أن تعمل الشركة؟</a:t>
              </a:r>
              <a:endParaRPr lang="ar-DZ" b="1" dirty="0">
                <a:solidFill>
                  <a:srgbClr val="FFFF00"/>
                </a:solidFill>
              </a:endParaRPr>
            </a:p>
          </p:txBody>
        </p:sp>
        <p:sp>
          <p:nvSpPr>
            <p:cNvPr id="19" name="ZoneTexte 18"/>
            <p:cNvSpPr txBox="1"/>
            <p:nvPr/>
          </p:nvSpPr>
          <p:spPr>
            <a:xfrm>
              <a:off x="801666" y="4406778"/>
              <a:ext cx="2791217" cy="923330"/>
            </a:xfrm>
            <a:prstGeom prst="rect">
              <a:avLst/>
            </a:prstGeom>
            <a:noFill/>
          </p:spPr>
          <p:txBody>
            <a:bodyPr wrap="square" rtlCol="1">
              <a:spAutoFit/>
            </a:bodyPr>
            <a:lstStyle/>
            <a:p>
              <a:pPr lvl="0" algn="r" rtl="1"/>
              <a:r>
                <a:rPr lang="ar-DZ" b="1" dirty="0">
                  <a:solidFill>
                    <a:srgbClr val="FFFF00"/>
                  </a:solidFill>
                </a:rPr>
                <a:t>ماذا تستطيع أن تعمل الشركة؟</a:t>
              </a:r>
            </a:p>
            <a:p>
              <a:pPr algn="r" rtl="1"/>
              <a:r>
                <a:rPr lang="ar-DZ" b="1" dirty="0" smtClean="0">
                  <a:solidFill>
                    <a:srgbClr val="FFFF00"/>
                  </a:solidFill>
                </a:rPr>
                <a:t>فجوة 2: فجوة معرفة</a:t>
              </a:r>
            </a:p>
            <a:p>
              <a:pPr algn="r" rtl="1"/>
              <a:r>
                <a:rPr lang="ar-DZ" b="1" dirty="0" smtClean="0">
                  <a:solidFill>
                    <a:srgbClr val="FFFF00"/>
                  </a:solidFill>
                </a:rPr>
                <a:t>ماذا ينبغي أن تعمل الشركة؟</a:t>
              </a:r>
            </a:p>
          </p:txBody>
        </p:sp>
        <p:cxnSp>
          <p:nvCxnSpPr>
            <p:cNvPr id="20" name="Connecteur droit avec flèche 19"/>
            <p:cNvCxnSpPr/>
            <p:nvPr/>
          </p:nvCxnSpPr>
          <p:spPr>
            <a:xfrm>
              <a:off x="5498926" y="4469408"/>
              <a:ext cx="0" cy="798069"/>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21" name="Connecteur droit avec flèche 20"/>
            <p:cNvCxnSpPr/>
            <p:nvPr/>
          </p:nvCxnSpPr>
          <p:spPr>
            <a:xfrm>
              <a:off x="3749458" y="4469407"/>
              <a:ext cx="0" cy="798069"/>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22" name="ZoneTexte 21"/>
            <p:cNvSpPr txBox="1"/>
            <p:nvPr/>
          </p:nvSpPr>
          <p:spPr>
            <a:xfrm>
              <a:off x="1242165" y="3208746"/>
              <a:ext cx="2693096" cy="923330"/>
            </a:xfrm>
            <a:prstGeom prst="rect">
              <a:avLst/>
            </a:prstGeom>
            <a:noFill/>
          </p:spPr>
          <p:txBody>
            <a:bodyPr wrap="square" rtlCol="1">
              <a:spAutoFit/>
            </a:bodyPr>
            <a:lstStyle/>
            <a:p>
              <a:pPr algn="ctr" rtl="1"/>
              <a:r>
                <a:rPr lang="ar-DZ" b="1" dirty="0" smtClean="0">
                  <a:solidFill>
                    <a:schemeClr val="bg2"/>
                  </a:solidFill>
                </a:rPr>
                <a:t>الفجوة الخارجية التنافسية</a:t>
              </a:r>
            </a:p>
            <a:p>
              <a:pPr algn="ctr" rtl="1"/>
              <a:r>
                <a:rPr lang="ar-DZ" b="1" dirty="0" smtClean="0">
                  <a:solidFill>
                    <a:schemeClr val="bg2"/>
                  </a:solidFill>
                </a:rPr>
                <a:t>فجوة الامكانية-الهدف</a:t>
              </a:r>
            </a:p>
            <a:p>
              <a:pPr algn="ctr" rtl="1"/>
              <a:r>
                <a:rPr lang="ar-DZ" b="1" dirty="0" smtClean="0">
                  <a:solidFill>
                    <a:schemeClr val="bg2"/>
                  </a:solidFill>
                </a:rPr>
                <a:t>تغيير الحالة القائمة</a:t>
              </a:r>
              <a:endParaRPr lang="ar-DZ" b="1" dirty="0">
                <a:solidFill>
                  <a:schemeClr val="bg2"/>
                </a:solidFill>
              </a:endParaRPr>
            </a:p>
          </p:txBody>
        </p:sp>
      </p:grpSp>
    </p:spTree>
    <p:extLst>
      <p:ext uri="{BB962C8B-B14F-4D97-AF65-F5344CB8AC3E}">
        <p14:creationId xmlns:p14="http://schemas.microsoft.com/office/powerpoint/2010/main" val="1284264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03123" y="699412"/>
            <a:ext cx="6488482" cy="461665"/>
          </a:xfrm>
          <a:prstGeom prst="rect">
            <a:avLst/>
          </a:prstGeom>
        </p:spPr>
        <p:txBody>
          <a:bodyPr wrap="square">
            <a:spAutoFit/>
          </a:bodyPr>
          <a:lstStyle/>
          <a:p>
            <a:pPr algn="r" rtl="1"/>
            <a:r>
              <a:rPr lang="ar-DZ" sz="2400" b="1" dirty="0" smtClean="0">
                <a:solidFill>
                  <a:srgbClr val="00B050"/>
                </a:solidFill>
              </a:rPr>
              <a:t>المرحلة </a:t>
            </a:r>
            <a:r>
              <a:rPr lang="ar-DZ" sz="2400" b="1" dirty="0">
                <a:solidFill>
                  <a:srgbClr val="00B050"/>
                </a:solidFill>
              </a:rPr>
              <a:t>الثالثة: وضع استراتيجيات التخطيط وصياغتها </a:t>
            </a:r>
            <a:r>
              <a:rPr lang="ar-DZ" sz="2400" b="1" dirty="0" smtClean="0">
                <a:solidFill>
                  <a:srgbClr val="00B050"/>
                </a:solidFill>
              </a:rPr>
              <a:t>إجرائياً</a:t>
            </a:r>
            <a:endParaRPr lang="ar-DZ" sz="2400" dirty="0">
              <a:solidFill>
                <a:srgbClr val="00B050"/>
              </a:solidFill>
            </a:endParaRPr>
          </a:p>
        </p:txBody>
      </p:sp>
      <p:sp>
        <p:nvSpPr>
          <p:cNvPr id="3" name="Rectangle 2"/>
          <p:cNvSpPr/>
          <p:nvPr/>
        </p:nvSpPr>
        <p:spPr>
          <a:xfrm>
            <a:off x="2554169" y="1528268"/>
            <a:ext cx="5030544" cy="461665"/>
          </a:xfrm>
          <a:prstGeom prst="rect">
            <a:avLst/>
          </a:prstGeom>
        </p:spPr>
        <p:txBody>
          <a:bodyPr wrap="none">
            <a:spAutoFit/>
          </a:bodyPr>
          <a:lstStyle/>
          <a:p>
            <a:r>
              <a:rPr lang="ar-DZ" sz="2400" b="1" dirty="0">
                <a:solidFill>
                  <a:srgbClr val="00B050"/>
                </a:solidFill>
              </a:rPr>
              <a:t>المرحلة الرابعة: تطبيق استراتيجية إدارة المعرفة</a:t>
            </a:r>
            <a:endParaRPr lang="ar-DZ" sz="2400" dirty="0">
              <a:solidFill>
                <a:srgbClr val="00B050"/>
              </a:solidFill>
            </a:endParaRPr>
          </a:p>
        </p:txBody>
      </p:sp>
      <p:sp>
        <p:nvSpPr>
          <p:cNvPr id="4" name="Rectangle 3"/>
          <p:cNvSpPr/>
          <p:nvPr/>
        </p:nvSpPr>
        <p:spPr>
          <a:xfrm>
            <a:off x="2742813" y="2455196"/>
            <a:ext cx="4818948" cy="461665"/>
          </a:xfrm>
          <a:prstGeom prst="rect">
            <a:avLst/>
          </a:prstGeom>
        </p:spPr>
        <p:txBody>
          <a:bodyPr wrap="none">
            <a:spAutoFit/>
          </a:bodyPr>
          <a:lstStyle/>
          <a:p>
            <a:r>
              <a:rPr lang="ar-DZ" sz="2400" b="1" dirty="0">
                <a:solidFill>
                  <a:srgbClr val="00B050"/>
                </a:solidFill>
              </a:rPr>
              <a:t>المرحلة الخامسة: تقييم الاستراتيجية وفاعليتها</a:t>
            </a:r>
            <a:endParaRPr lang="ar-DZ" sz="2400" dirty="0">
              <a:solidFill>
                <a:srgbClr val="00B050"/>
              </a:solidFill>
            </a:endParaRPr>
          </a:p>
        </p:txBody>
      </p:sp>
      <p:sp>
        <p:nvSpPr>
          <p:cNvPr id="5" name="Rectangle 4"/>
          <p:cNvSpPr/>
          <p:nvPr/>
        </p:nvSpPr>
        <p:spPr>
          <a:xfrm>
            <a:off x="3291841" y="3244334"/>
            <a:ext cx="2291012" cy="369332"/>
          </a:xfrm>
          <a:prstGeom prst="rect">
            <a:avLst/>
          </a:prstGeom>
        </p:spPr>
        <p:txBody>
          <a:bodyPr wrap="none">
            <a:spAutoFit/>
          </a:bodyPr>
          <a:lstStyle/>
          <a:p>
            <a:pPr algn="r" rtl="1"/>
            <a:r>
              <a:rPr lang="ar-DZ" b="1" dirty="0" smtClean="0">
                <a:solidFill>
                  <a:srgbClr val="00B0F0"/>
                </a:solidFill>
              </a:rPr>
              <a:t>1- وضع </a:t>
            </a:r>
            <a:r>
              <a:rPr lang="ar-DZ" b="1" dirty="0">
                <a:solidFill>
                  <a:srgbClr val="00B0F0"/>
                </a:solidFill>
              </a:rPr>
              <a:t>معايير قياس الاداء</a:t>
            </a:r>
            <a:endParaRPr lang="ar-DZ" dirty="0">
              <a:solidFill>
                <a:srgbClr val="00B0F0"/>
              </a:solidFill>
            </a:endParaRPr>
          </a:p>
        </p:txBody>
      </p:sp>
      <p:sp>
        <p:nvSpPr>
          <p:cNvPr id="6" name="Rectangle 5"/>
          <p:cNvSpPr/>
          <p:nvPr/>
        </p:nvSpPr>
        <p:spPr>
          <a:xfrm>
            <a:off x="3070207" y="3670218"/>
            <a:ext cx="2031325" cy="369332"/>
          </a:xfrm>
          <a:prstGeom prst="rect">
            <a:avLst/>
          </a:prstGeom>
        </p:spPr>
        <p:txBody>
          <a:bodyPr wrap="none">
            <a:spAutoFit/>
          </a:bodyPr>
          <a:lstStyle/>
          <a:p>
            <a:pPr algn="r" rtl="1"/>
            <a:r>
              <a:rPr lang="ar-DZ" b="1" dirty="0">
                <a:solidFill>
                  <a:srgbClr val="00B0F0"/>
                </a:solidFill>
              </a:rPr>
              <a:t>2-مقارنة الاداء بالمعايير</a:t>
            </a:r>
          </a:p>
        </p:txBody>
      </p:sp>
      <p:sp>
        <p:nvSpPr>
          <p:cNvPr id="7" name="Rectangle 6"/>
          <p:cNvSpPr/>
          <p:nvPr/>
        </p:nvSpPr>
        <p:spPr>
          <a:xfrm>
            <a:off x="2313048" y="4058246"/>
            <a:ext cx="2329484" cy="369332"/>
          </a:xfrm>
          <a:prstGeom prst="rect">
            <a:avLst/>
          </a:prstGeom>
        </p:spPr>
        <p:txBody>
          <a:bodyPr wrap="none">
            <a:spAutoFit/>
          </a:bodyPr>
          <a:lstStyle/>
          <a:p>
            <a:pPr algn="r" rtl="1"/>
            <a:r>
              <a:rPr lang="ar-DZ" b="1" dirty="0">
                <a:solidFill>
                  <a:srgbClr val="00B0F0"/>
                </a:solidFill>
              </a:rPr>
              <a:t>3-رصد الانحرافات وتصحيها</a:t>
            </a:r>
          </a:p>
        </p:txBody>
      </p:sp>
      <p:sp>
        <p:nvSpPr>
          <p:cNvPr id="8" name="Rectangle 7"/>
          <p:cNvSpPr/>
          <p:nvPr/>
        </p:nvSpPr>
        <p:spPr>
          <a:xfrm>
            <a:off x="2023563" y="4534515"/>
            <a:ext cx="1763624" cy="369332"/>
          </a:xfrm>
          <a:prstGeom prst="rect">
            <a:avLst/>
          </a:prstGeom>
        </p:spPr>
        <p:txBody>
          <a:bodyPr wrap="none">
            <a:spAutoFit/>
          </a:bodyPr>
          <a:lstStyle/>
          <a:p>
            <a:pPr algn="r" rtl="1"/>
            <a:r>
              <a:rPr lang="ar-DZ" b="1" dirty="0" smtClean="0">
                <a:solidFill>
                  <a:srgbClr val="00B0F0"/>
                </a:solidFill>
              </a:rPr>
              <a:t>4-قياس </a:t>
            </a:r>
            <a:r>
              <a:rPr lang="ar-DZ" b="1" dirty="0">
                <a:solidFill>
                  <a:srgbClr val="00B0F0"/>
                </a:solidFill>
              </a:rPr>
              <a:t>الاداء الفعلي</a:t>
            </a:r>
          </a:p>
        </p:txBody>
      </p:sp>
    </p:spTree>
    <p:extLst>
      <p:ext uri="{BB962C8B-B14F-4D97-AF65-F5344CB8AC3E}">
        <p14:creationId xmlns:p14="http://schemas.microsoft.com/office/powerpoint/2010/main" val="2027017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603332" y="375781"/>
            <a:ext cx="6125227" cy="584775"/>
          </a:xfrm>
          <a:prstGeom prst="rect">
            <a:avLst/>
          </a:prstGeom>
          <a:noFill/>
        </p:spPr>
        <p:txBody>
          <a:bodyPr wrap="square" rtlCol="1">
            <a:spAutoFit/>
          </a:bodyPr>
          <a:lstStyle/>
          <a:p>
            <a:pPr algn="ctr" rtl="1"/>
            <a:r>
              <a:rPr lang="ar-DZ" sz="3200" b="1" dirty="0" smtClean="0">
                <a:solidFill>
                  <a:srgbClr val="FF0000"/>
                </a:solidFill>
              </a:rPr>
              <a:t>مراحل تطبيق ادارة المعرفة</a:t>
            </a:r>
            <a:endParaRPr lang="ar-DZ" sz="3200" b="1" dirty="0">
              <a:solidFill>
                <a:srgbClr val="FF0000"/>
              </a:solidFill>
            </a:endParaRPr>
          </a:p>
        </p:txBody>
      </p:sp>
      <p:sp>
        <p:nvSpPr>
          <p:cNvPr id="3" name="Rectangle 2"/>
          <p:cNvSpPr/>
          <p:nvPr/>
        </p:nvSpPr>
        <p:spPr>
          <a:xfrm>
            <a:off x="2379945" y="1736933"/>
            <a:ext cx="4572000" cy="3108543"/>
          </a:xfrm>
          <a:prstGeom prst="rect">
            <a:avLst/>
          </a:prstGeom>
        </p:spPr>
        <p:txBody>
          <a:bodyPr>
            <a:spAutoFit/>
          </a:bodyPr>
          <a:lstStyle/>
          <a:p>
            <a:pPr algn="r" rtl="1"/>
            <a:r>
              <a:rPr lang="ar-DZ" sz="2800" b="1" dirty="0">
                <a:solidFill>
                  <a:srgbClr val="FFC000"/>
                </a:solidFill>
                <a:latin typeface="SimplifiedArabic"/>
              </a:rPr>
              <a:t>مرحلة المبادرة</a:t>
            </a:r>
            <a:r>
              <a:rPr lang="ar-DZ" sz="2800" b="1" dirty="0">
                <a:solidFill>
                  <a:srgbClr val="FFC000"/>
                </a:solidFill>
                <a:latin typeface="Simplified Arabic"/>
                <a:cs typeface="Simplified Arabic"/>
              </a:rPr>
              <a:t>: </a:t>
            </a:r>
            <a:r>
              <a:rPr lang="ar-DZ" sz="2800" dirty="0">
                <a:solidFill>
                  <a:srgbClr val="0070C0"/>
                </a:solidFill>
                <a:latin typeface="SimplifiedArabic"/>
                <a:cs typeface="Simplified Arabic"/>
              </a:rPr>
              <a:t>وتتمثل في</a:t>
            </a:r>
            <a:r>
              <a:rPr lang="ar-DZ" sz="2800" dirty="0" smtClean="0">
                <a:solidFill>
                  <a:srgbClr val="0070C0"/>
                </a:solidFill>
                <a:latin typeface="Simplified Arabic"/>
                <a:cs typeface="Simplified Arabic"/>
              </a:rPr>
              <a:t>:</a:t>
            </a:r>
            <a:endParaRPr lang="ar-DZ" sz="2800" dirty="0">
              <a:solidFill>
                <a:srgbClr val="0070C0"/>
              </a:solidFill>
              <a:latin typeface="Wingdings-Regular"/>
              <a:cs typeface="Simplified Arabic"/>
            </a:endParaRPr>
          </a:p>
          <a:p>
            <a:pPr algn="r" rtl="1"/>
            <a:r>
              <a:rPr lang="ar-DZ" sz="2800" dirty="0" smtClean="0">
                <a:solidFill>
                  <a:srgbClr val="0070C0"/>
                </a:solidFill>
                <a:latin typeface="SimplifiedArabic"/>
              </a:rPr>
              <a:t>      بناء </a:t>
            </a:r>
            <a:r>
              <a:rPr lang="ar-DZ" sz="2800" dirty="0" err="1">
                <a:solidFill>
                  <a:srgbClr val="0070C0"/>
                </a:solidFill>
                <a:latin typeface="SimplifiedArabic"/>
              </a:rPr>
              <a:t>البنیة</a:t>
            </a:r>
            <a:r>
              <a:rPr lang="ar-DZ" sz="2800" dirty="0">
                <a:solidFill>
                  <a:srgbClr val="0070C0"/>
                </a:solidFill>
                <a:latin typeface="SimplifiedArabic"/>
              </a:rPr>
              <a:t> </a:t>
            </a:r>
            <a:r>
              <a:rPr lang="ar-DZ" sz="2800" dirty="0" err="1">
                <a:solidFill>
                  <a:srgbClr val="0070C0"/>
                </a:solidFill>
                <a:latin typeface="SimplifiedArabic"/>
              </a:rPr>
              <a:t>التحتیة</a:t>
            </a:r>
            <a:r>
              <a:rPr lang="ar-DZ" sz="2800" dirty="0">
                <a:solidFill>
                  <a:srgbClr val="0070C0"/>
                </a:solidFill>
                <a:latin typeface="Simplified Arabic"/>
                <a:cs typeface="Simplified Arabic"/>
              </a:rPr>
              <a:t>. </a:t>
            </a:r>
            <a:endParaRPr lang="ar-DZ" sz="2800" dirty="0" smtClean="0">
              <a:solidFill>
                <a:srgbClr val="0070C0"/>
              </a:solidFill>
              <a:latin typeface="Simplified Arabic"/>
              <a:cs typeface="Simplified Arabic"/>
            </a:endParaRPr>
          </a:p>
          <a:p>
            <a:pPr algn="r" rtl="1"/>
            <a:r>
              <a:rPr lang="ar-DZ" sz="2800" dirty="0" smtClean="0">
                <a:solidFill>
                  <a:srgbClr val="0070C0"/>
                </a:solidFill>
                <a:latin typeface="SimplifiedArabic"/>
              </a:rPr>
              <a:t>      خلق </a:t>
            </a:r>
            <a:r>
              <a:rPr lang="ar-DZ" sz="2800" dirty="0">
                <a:solidFill>
                  <a:srgbClr val="0070C0"/>
                </a:solidFill>
                <a:latin typeface="SimplifiedArabic"/>
              </a:rPr>
              <a:t>العلاقات </a:t>
            </a:r>
            <a:r>
              <a:rPr lang="ar-DZ" sz="2800" dirty="0" err="1">
                <a:solidFill>
                  <a:srgbClr val="0070C0"/>
                </a:solidFill>
                <a:latin typeface="SimplifiedArabic"/>
              </a:rPr>
              <a:t>الإنسانیة</a:t>
            </a:r>
            <a:r>
              <a:rPr lang="ar-DZ" sz="2800" dirty="0">
                <a:solidFill>
                  <a:srgbClr val="0070C0"/>
                </a:solidFill>
                <a:latin typeface="Simplified Arabic"/>
                <a:cs typeface="Simplified Arabic"/>
              </a:rPr>
              <a:t>. </a:t>
            </a:r>
            <a:endParaRPr lang="ar-DZ" sz="2800" dirty="0" smtClean="0">
              <a:solidFill>
                <a:srgbClr val="0070C0"/>
              </a:solidFill>
              <a:latin typeface="Simplified Arabic"/>
              <a:cs typeface="Simplified Arabic"/>
            </a:endParaRPr>
          </a:p>
          <a:p>
            <a:pPr algn="r" rtl="1"/>
            <a:r>
              <a:rPr lang="ar-DZ" sz="2800" dirty="0" smtClean="0">
                <a:solidFill>
                  <a:srgbClr val="0070C0"/>
                </a:solidFill>
                <a:latin typeface="SimplifiedArabic"/>
              </a:rPr>
              <a:t>      وضع </a:t>
            </a:r>
            <a:r>
              <a:rPr lang="ar-DZ" sz="2800" dirty="0">
                <a:solidFill>
                  <a:srgbClr val="0070C0"/>
                </a:solidFill>
                <a:latin typeface="SimplifiedArabic"/>
              </a:rPr>
              <a:t>نظم المكافآت</a:t>
            </a:r>
            <a:r>
              <a:rPr lang="ar-DZ" sz="2800" dirty="0">
                <a:solidFill>
                  <a:srgbClr val="0070C0"/>
                </a:solidFill>
                <a:latin typeface="Simplified Arabic"/>
                <a:cs typeface="Simplified Arabic"/>
              </a:rPr>
              <a:t>. </a:t>
            </a:r>
            <a:endParaRPr lang="ar-DZ" sz="2800" dirty="0">
              <a:solidFill>
                <a:srgbClr val="0070C0"/>
              </a:solidFill>
              <a:latin typeface="SymbolMT"/>
              <a:cs typeface="Simplified Arabic"/>
            </a:endParaRPr>
          </a:p>
          <a:p>
            <a:pPr algn="r" rtl="1"/>
            <a:r>
              <a:rPr lang="ar-DZ" sz="2800" dirty="0" smtClean="0">
                <a:solidFill>
                  <a:srgbClr val="0070C0"/>
                </a:solidFill>
                <a:latin typeface="SimplifiedArabic"/>
              </a:rPr>
              <a:t>      </a:t>
            </a:r>
            <a:r>
              <a:rPr lang="ar-DZ" sz="2800" dirty="0" err="1" smtClean="0">
                <a:solidFill>
                  <a:srgbClr val="0070C0"/>
                </a:solidFill>
                <a:latin typeface="SimplifiedArabic"/>
              </a:rPr>
              <a:t>تكوین</a:t>
            </a:r>
            <a:r>
              <a:rPr lang="ar-DZ" sz="2800" dirty="0" smtClean="0">
                <a:solidFill>
                  <a:srgbClr val="0070C0"/>
                </a:solidFill>
                <a:latin typeface="SimplifiedArabic"/>
              </a:rPr>
              <a:t> </a:t>
            </a:r>
            <a:r>
              <a:rPr lang="ar-DZ" sz="2800" dirty="0">
                <a:solidFill>
                  <a:srgbClr val="0070C0"/>
                </a:solidFill>
                <a:latin typeface="SimplifiedArabic"/>
              </a:rPr>
              <a:t>الثقافة </a:t>
            </a:r>
            <a:r>
              <a:rPr lang="ar-DZ" sz="2800" dirty="0" err="1">
                <a:solidFill>
                  <a:srgbClr val="0070C0"/>
                </a:solidFill>
                <a:latin typeface="SimplifiedArabic"/>
              </a:rPr>
              <a:t>التنظیمیة</a:t>
            </a:r>
            <a:r>
              <a:rPr lang="ar-DZ" sz="2800" dirty="0">
                <a:solidFill>
                  <a:srgbClr val="0070C0"/>
                </a:solidFill>
                <a:latin typeface="Simplified Arabic"/>
                <a:cs typeface="Simplified Arabic"/>
              </a:rPr>
              <a:t>. </a:t>
            </a:r>
            <a:endParaRPr lang="ar-DZ" sz="2800" dirty="0" smtClean="0">
              <a:solidFill>
                <a:srgbClr val="0070C0"/>
              </a:solidFill>
              <a:latin typeface="Simplified Arabic"/>
              <a:cs typeface="Simplified Arabic"/>
            </a:endParaRPr>
          </a:p>
          <a:p>
            <a:pPr algn="r" rtl="1"/>
            <a:r>
              <a:rPr lang="ar-DZ" sz="2800" dirty="0" smtClean="0">
                <a:solidFill>
                  <a:srgbClr val="0070C0"/>
                </a:solidFill>
                <a:latin typeface="SimplifiedArabic"/>
              </a:rPr>
              <a:t>      استخدام </a:t>
            </a:r>
            <a:r>
              <a:rPr lang="ar-DZ" sz="2800" dirty="0" err="1">
                <a:solidFill>
                  <a:srgbClr val="0070C0"/>
                </a:solidFill>
                <a:latin typeface="SimplifiedArabic"/>
              </a:rPr>
              <a:t>تكنولوجیا</a:t>
            </a:r>
            <a:r>
              <a:rPr lang="ar-DZ" sz="2800" dirty="0">
                <a:solidFill>
                  <a:srgbClr val="0070C0"/>
                </a:solidFill>
                <a:latin typeface="SimplifiedArabic"/>
              </a:rPr>
              <a:t> الاتصالات</a:t>
            </a:r>
            <a:r>
              <a:rPr lang="ar-DZ" sz="2800" dirty="0">
                <a:solidFill>
                  <a:srgbClr val="0070C0"/>
                </a:solidFill>
                <a:latin typeface="Simplified Arabic"/>
                <a:cs typeface="Simplified Arabic"/>
              </a:rPr>
              <a:t>. </a:t>
            </a:r>
            <a:endParaRPr lang="ar-DZ" sz="2800" dirty="0" smtClean="0">
              <a:solidFill>
                <a:srgbClr val="0070C0"/>
              </a:solidFill>
              <a:latin typeface="Simplified Arabic"/>
              <a:cs typeface="Simplified Arabic"/>
            </a:endParaRPr>
          </a:p>
          <a:p>
            <a:pPr algn="r" rtl="1"/>
            <a:r>
              <a:rPr lang="ar-DZ" sz="2800" dirty="0" smtClean="0">
                <a:solidFill>
                  <a:srgbClr val="0070C0"/>
                </a:solidFill>
                <a:latin typeface="SimplifiedArabic"/>
              </a:rPr>
              <a:t>     بناء </a:t>
            </a:r>
            <a:r>
              <a:rPr lang="ar-DZ" sz="2800" dirty="0">
                <a:solidFill>
                  <a:srgbClr val="0070C0"/>
                </a:solidFill>
                <a:latin typeface="SimplifiedArabic"/>
              </a:rPr>
              <a:t>قواعد </a:t>
            </a:r>
            <a:r>
              <a:rPr lang="ar-DZ" sz="2800" dirty="0" err="1">
                <a:solidFill>
                  <a:srgbClr val="0070C0"/>
                </a:solidFill>
                <a:latin typeface="SimplifiedArabic"/>
              </a:rPr>
              <a:t>البیانات</a:t>
            </a:r>
            <a:r>
              <a:rPr lang="ar-DZ" sz="2800" dirty="0">
                <a:solidFill>
                  <a:srgbClr val="0070C0"/>
                </a:solidFill>
                <a:latin typeface="SimplifiedArabic"/>
              </a:rPr>
              <a:t> والمعلومات</a:t>
            </a:r>
            <a:r>
              <a:rPr lang="ar-DZ" sz="2800" dirty="0">
                <a:solidFill>
                  <a:srgbClr val="0070C0"/>
                </a:solidFill>
                <a:latin typeface="Simplified Arabic"/>
                <a:cs typeface="Simplified Arabic"/>
              </a:rPr>
              <a:t>.</a:t>
            </a:r>
            <a:endParaRPr lang="ar-DZ" sz="2800" dirty="0">
              <a:solidFill>
                <a:srgbClr val="0070C0"/>
              </a:solidFill>
            </a:endParaRPr>
          </a:p>
        </p:txBody>
      </p:sp>
    </p:spTree>
    <p:extLst>
      <p:ext uri="{BB962C8B-B14F-4D97-AF65-F5344CB8AC3E}">
        <p14:creationId xmlns:p14="http://schemas.microsoft.com/office/powerpoint/2010/main" val="355317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64919" y="2189293"/>
            <a:ext cx="6632533" cy="2000548"/>
          </a:xfrm>
          <a:prstGeom prst="rect">
            <a:avLst/>
          </a:prstGeom>
        </p:spPr>
        <p:txBody>
          <a:bodyPr wrap="square">
            <a:spAutoFit/>
          </a:bodyPr>
          <a:lstStyle/>
          <a:p>
            <a:pPr algn="just" rtl="1"/>
            <a:r>
              <a:rPr lang="ar-DZ" sz="2800" b="1" dirty="0">
                <a:solidFill>
                  <a:srgbClr val="FFC000"/>
                </a:solidFill>
              </a:rPr>
              <a:t>مرحلة النشر: </a:t>
            </a:r>
            <a:r>
              <a:rPr lang="ar-DZ" sz="2400" dirty="0" err="1">
                <a:solidFill>
                  <a:srgbClr val="00B0F0"/>
                </a:solidFill>
              </a:rPr>
              <a:t>ویكون</a:t>
            </a:r>
            <a:r>
              <a:rPr lang="ar-DZ" sz="2400" dirty="0">
                <a:solidFill>
                  <a:srgbClr val="00B0F0"/>
                </a:solidFill>
              </a:rPr>
              <a:t> </a:t>
            </a:r>
            <a:r>
              <a:rPr lang="ar-DZ" sz="2400" dirty="0" err="1">
                <a:solidFill>
                  <a:srgbClr val="00B0F0"/>
                </a:solidFill>
              </a:rPr>
              <a:t>التركیز</a:t>
            </a:r>
            <a:r>
              <a:rPr lang="ar-DZ" sz="2400" dirty="0">
                <a:solidFill>
                  <a:srgbClr val="00B0F0"/>
                </a:solidFill>
              </a:rPr>
              <a:t> </a:t>
            </a:r>
            <a:r>
              <a:rPr lang="ar-DZ" sz="2400" dirty="0" err="1">
                <a:solidFill>
                  <a:srgbClr val="00B0F0"/>
                </a:solidFill>
              </a:rPr>
              <a:t>فیها</a:t>
            </a:r>
            <a:r>
              <a:rPr lang="ar-DZ" sz="2400" dirty="0">
                <a:solidFill>
                  <a:srgbClr val="00B0F0"/>
                </a:solidFill>
              </a:rPr>
              <a:t> على: </a:t>
            </a:r>
          </a:p>
          <a:p>
            <a:pPr algn="just" rtl="1"/>
            <a:r>
              <a:rPr lang="ar-DZ" sz="2400" dirty="0" smtClean="0">
                <a:solidFill>
                  <a:srgbClr val="00B0F0"/>
                </a:solidFill>
              </a:rPr>
              <a:t>     استكشاف </a:t>
            </a:r>
            <a:r>
              <a:rPr lang="ar-DZ" sz="2400" dirty="0">
                <a:solidFill>
                  <a:srgbClr val="00B0F0"/>
                </a:solidFill>
              </a:rPr>
              <a:t>الأفكار والإبداع. </a:t>
            </a:r>
          </a:p>
          <a:p>
            <a:pPr algn="just" rtl="1"/>
            <a:r>
              <a:rPr lang="ar-DZ" sz="2400" dirty="0" smtClean="0">
                <a:solidFill>
                  <a:srgbClr val="00B0F0"/>
                </a:solidFill>
              </a:rPr>
              <a:t>     وضع </a:t>
            </a:r>
            <a:r>
              <a:rPr lang="ar-DZ" sz="2400" dirty="0">
                <a:solidFill>
                  <a:srgbClr val="00B0F0"/>
                </a:solidFill>
              </a:rPr>
              <a:t>إجراءات </a:t>
            </a:r>
            <a:r>
              <a:rPr lang="ar-DZ" sz="2400" dirty="0" err="1">
                <a:solidFill>
                  <a:srgbClr val="00B0F0"/>
                </a:solidFill>
              </a:rPr>
              <a:t>وسیاسات</a:t>
            </a:r>
            <a:r>
              <a:rPr lang="ar-DZ" sz="2400" dirty="0">
                <a:solidFill>
                  <a:srgbClr val="00B0F0"/>
                </a:solidFill>
              </a:rPr>
              <a:t> </a:t>
            </a:r>
            <a:r>
              <a:rPr lang="ar-DZ" sz="2400" dirty="0" err="1">
                <a:solidFill>
                  <a:srgbClr val="00B0F0"/>
                </a:solidFill>
              </a:rPr>
              <a:t>لتطبیق</a:t>
            </a:r>
            <a:r>
              <a:rPr lang="ar-DZ" sz="2400" dirty="0">
                <a:solidFill>
                  <a:srgbClr val="00B0F0"/>
                </a:solidFill>
              </a:rPr>
              <a:t> الأفكار </a:t>
            </a:r>
            <a:r>
              <a:rPr lang="ar-DZ" sz="2400" dirty="0" err="1">
                <a:solidFill>
                  <a:srgbClr val="00B0F0"/>
                </a:solidFill>
              </a:rPr>
              <a:t>وتحویلها</a:t>
            </a:r>
            <a:r>
              <a:rPr lang="ar-DZ" sz="2400" dirty="0">
                <a:solidFill>
                  <a:srgbClr val="00B0F0"/>
                </a:solidFill>
              </a:rPr>
              <a:t> إلى مهام. </a:t>
            </a:r>
          </a:p>
          <a:p>
            <a:pPr algn="just" rtl="1"/>
            <a:r>
              <a:rPr lang="ar-DZ" sz="2400" dirty="0" smtClean="0">
                <a:solidFill>
                  <a:srgbClr val="00B0F0"/>
                </a:solidFill>
              </a:rPr>
              <a:t>    استعمال </a:t>
            </a:r>
            <a:r>
              <a:rPr lang="ar-DZ" sz="2400" dirty="0" err="1">
                <a:solidFill>
                  <a:srgbClr val="00B0F0"/>
                </a:solidFill>
              </a:rPr>
              <a:t>تكنولوجیا</a:t>
            </a:r>
            <a:r>
              <a:rPr lang="ar-DZ" sz="2400" dirty="0">
                <a:solidFill>
                  <a:srgbClr val="00B0F0"/>
                </a:solidFill>
              </a:rPr>
              <a:t> المعلومات في معالجة </a:t>
            </a:r>
            <a:r>
              <a:rPr lang="ar-DZ" sz="2400" dirty="0" smtClean="0">
                <a:solidFill>
                  <a:srgbClr val="00B0F0"/>
                </a:solidFill>
              </a:rPr>
              <a:t>الأفكار</a:t>
            </a:r>
          </a:p>
          <a:p>
            <a:pPr algn="just" rtl="1"/>
            <a:r>
              <a:rPr lang="ar-DZ" sz="2400" dirty="0">
                <a:solidFill>
                  <a:srgbClr val="00B0F0"/>
                </a:solidFill>
              </a:rPr>
              <a:t> </a:t>
            </a:r>
            <a:r>
              <a:rPr lang="ar-DZ" sz="2400" dirty="0" smtClean="0">
                <a:solidFill>
                  <a:srgbClr val="00B0F0"/>
                </a:solidFill>
              </a:rPr>
              <a:t>   </a:t>
            </a:r>
            <a:r>
              <a:rPr lang="ar-DZ" sz="2400" dirty="0">
                <a:solidFill>
                  <a:srgbClr val="00B0F0"/>
                </a:solidFill>
                <a:latin typeface="SimplifiedArabic"/>
              </a:rPr>
              <a:t>مراقبة </a:t>
            </a:r>
            <a:r>
              <a:rPr lang="ar-DZ" sz="2400" dirty="0" smtClean="0">
                <a:solidFill>
                  <a:srgbClr val="00B0F0"/>
                </a:solidFill>
                <a:latin typeface="SimplifiedArabic"/>
              </a:rPr>
              <a:t>والحصول </a:t>
            </a:r>
            <a:r>
              <a:rPr lang="ar-DZ" sz="2400" dirty="0">
                <a:solidFill>
                  <a:srgbClr val="00B0F0"/>
                </a:solidFill>
                <a:latin typeface="SimplifiedArabic"/>
              </a:rPr>
              <a:t>على المعرفة التي تم </a:t>
            </a:r>
            <a:r>
              <a:rPr lang="ar-DZ" sz="2400" dirty="0" err="1">
                <a:solidFill>
                  <a:srgbClr val="00B0F0"/>
                </a:solidFill>
                <a:latin typeface="SimplifiedArabic"/>
              </a:rPr>
              <a:t>إیجادها</a:t>
            </a:r>
            <a:endParaRPr lang="ar-DZ" sz="2400" dirty="0">
              <a:solidFill>
                <a:srgbClr val="00B0F0"/>
              </a:solidFill>
            </a:endParaRPr>
          </a:p>
        </p:txBody>
      </p:sp>
    </p:spTree>
    <p:extLst>
      <p:ext uri="{BB962C8B-B14F-4D97-AF65-F5344CB8AC3E}">
        <p14:creationId xmlns:p14="http://schemas.microsoft.com/office/powerpoint/2010/main" val="4072265035"/>
      </p:ext>
    </p:extLst>
  </p:cSld>
  <p:clrMapOvr>
    <a:masterClrMapping/>
  </p:clrMapOvr>
</p:sld>
</file>

<file path=ppt/theme/theme1.xml><?xml version="1.0" encoding="utf-8"?>
<a:theme xmlns:a="http://schemas.openxmlformats.org/drawingml/2006/main" name="Default Design">
  <a:themeElements>
    <a:clrScheme name="Lorry White">
      <a:dk1>
        <a:srgbClr val="5F5F5F"/>
      </a:dk1>
      <a:lt1>
        <a:srgbClr val="7F7F7F"/>
      </a:lt1>
      <a:dk2>
        <a:srgbClr val="5F5F5F"/>
      </a:dk2>
      <a:lt2>
        <a:srgbClr val="F2F2F2"/>
      </a:lt2>
      <a:accent1>
        <a:srgbClr val="89AFD5"/>
      </a:accent1>
      <a:accent2>
        <a:srgbClr val="336394"/>
      </a:accent2>
      <a:accent3>
        <a:srgbClr val="234466"/>
      </a:accent3>
      <a:accent4>
        <a:srgbClr val="5D91C7"/>
      </a:accent4>
      <a:accent5>
        <a:srgbClr val="CFDFEE"/>
      </a:accent5>
      <a:accent6>
        <a:srgbClr val="A2C0DF"/>
      </a:accent6>
      <a:hlink>
        <a:srgbClr val="0070C0"/>
      </a:hlink>
      <a:folHlink>
        <a:srgbClr val="336394"/>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AB57"/>
        </a:hlink>
        <a:folHlink>
          <a:srgbClr val="007B7E"/>
        </a:folHlink>
      </a:clrScheme>
      <a:clrMap bg1="lt1" tx1="dk1" bg2="lt2" tx2="dk2" accent1="accent1" accent2="accent2" accent3="accent3" accent4="accent4" accent5="accent5" accent6="accent6" hlink="hlink" folHlink="folHlink"/>
    </a:extraClrScheme>
    <a:extraClrScheme>
      <a:clrScheme name="Default Design 14">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9D3B"/>
        </a:hlink>
        <a:folHlink>
          <a:srgbClr val="007B7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Lorry White">
      <a:dk1>
        <a:srgbClr val="5F5F5F"/>
      </a:dk1>
      <a:lt1>
        <a:srgbClr val="7F7F7F"/>
      </a:lt1>
      <a:dk2>
        <a:srgbClr val="5F5F5F"/>
      </a:dk2>
      <a:lt2>
        <a:srgbClr val="F2F2F2"/>
      </a:lt2>
      <a:accent1>
        <a:srgbClr val="89AFD5"/>
      </a:accent1>
      <a:accent2>
        <a:srgbClr val="336394"/>
      </a:accent2>
      <a:accent3>
        <a:srgbClr val="234466"/>
      </a:accent3>
      <a:accent4>
        <a:srgbClr val="5D91C7"/>
      </a:accent4>
      <a:accent5>
        <a:srgbClr val="CFDFEE"/>
      </a:accent5>
      <a:accent6>
        <a:srgbClr val="A2C0DF"/>
      </a:accent6>
      <a:hlink>
        <a:srgbClr val="0070C0"/>
      </a:hlink>
      <a:folHlink>
        <a:srgbClr val="336394"/>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AB57"/>
        </a:hlink>
        <a:folHlink>
          <a:srgbClr val="007B7E"/>
        </a:folHlink>
      </a:clrScheme>
      <a:clrMap bg1="lt1" tx1="dk1" bg2="lt2" tx2="dk2" accent1="accent1" accent2="accent2" accent3="accent3" accent4="accent4" accent5="accent5" accent6="accent6" hlink="hlink" folHlink="folHlink"/>
    </a:extraClrScheme>
    <a:extraClrScheme>
      <a:clrScheme name="Default Design 14">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9D3B"/>
        </a:hlink>
        <a:folHlink>
          <a:srgbClr val="007B7E"/>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33093</TotalTime>
  <Words>595</Words>
  <Application>Microsoft Office PowerPoint</Application>
  <PresentationFormat>Affichage à l'écran (4:3)</PresentationFormat>
  <Paragraphs>76</Paragraphs>
  <Slides>11</Slides>
  <Notes>0</Notes>
  <HiddenSlides>0</HiddenSlides>
  <MMClips>0</MMClips>
  <ScaleCrop>false</ScaleCrop>
  <HeadingPairs>
    <vt:vector size="4" baseType="variant">
      <vt:variant>
        <vt:lpstr>Thème</vt:lpstr>
      </vt:variant>
      <vt:variant>
        <vt:i4>2</vt:i4>
      </vt:variant>
      <vt:variant>
        <vt:lpstr>Titres des diapositives</vt:lpstr>
      </vt:variant>
      <vt:variant>
        <vt:i4>11</vt:i4>
      </vt:variant>
    </vt:vector>
  </HeadingPairs>
  <TitlesOfParts>
    <vt:vector size="13" baseType="lpstr">
      <vt:lpstr>Default Design</vt:lpstr>
      <vt:lpstr>1_Default Design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Clearly Presented 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Rainbow Pencils PowerPoint Template</dc:title>
  <dc:creator>Presentation Magazine</dc:creator>
  <cp:lastModifiedBy>TAHRI</cp:lastModifiedBy>
  <cp:revision>104</cp:revision>
  <dcterms:created xsi:type="dcterms:W3CDTF">2009-11-03T13:35:13Z</dcterms:created>
  <dcterms:modified xsi:type="dcterms:W3CDTF">2025-12-04T08:27:02Z</dcterms:modified>
</cp:coreProperties>
</file>