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7"/>
  </p:notesMasterIdLst>
  <p:sldIdLst>
    <p:sldId id="256" r:id="rId2"/>
    <p:sldId id="265" r:id="rId3"/>
    <p:sldId id="266" r:id="rId4"/>
    <p:sldId id="267" r:id="rId5"/>
    <p:sldId id="268" r:id="rId6"/>
  </p:sldIdLst>
  <p:sldSz cx="9144000" cy="5143500" type="screen16x9"/>
  <p:notesSz cx="6858000" cy="9144000"/>
  <p:embeddedFontLst>
    <p:embeddedFont>
      <p:font typeface="Andalus" panose="02020603050405020304" pitchFamily="18" charset="-78"/>
      <p:regular r:id="rId8"/>
    </p:embeddedFont>
    <p:embeddedFont>
      <p:font typeface="Antonio" panose="020B0604020202020204" charset="0"/>
      <p:regular r:id="rId9"/>
      <p:bold r:id="rId10"/>
    </p:embeddedFont>
    <p:embeddedFont>
      <p:font typeface="Inter" panose="020B0604020202020204" charset="0"/>
      <p:regular r:id="rId11"/>
      <p:bold r:id="rId12"/>
      <p:italic r:id="rId13"/>
      <p:boldItalic r:id="rId14"/>
    </p:embeddedFont>
    <p:embeddedFont>
      <p:font typeface="PT Sans" panose="020B0503020203020204" pitchFamily="34" charset="0"/>
      <p:regular r:id="rId15"/>
      <p:bold r:id="rId16"/>
      <p:italic r:id="rId17"/>
      <p:boldItalic r:id="rId18"/>
    </p:embeddedFont>
    <p:embeddedFont>
      <p:font typeface="Simplified Arabic" panose="02020603050405020304" pitchFamily="18" charset="-78"/>
      <p:regular r:id="rId19"/>
      <p:bold r:id="rId20"/>
    </p:embeddedFont>
    <p:embeddedFont>
      <p:font typeface="Traditional Arabic" panose="02020603050405020304" pitchFamily="18" charset="-78"/>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1655E3-9202-4ECC-BFC7-A4B02FFF6DCB}">
  <a:tblStyle styleId="{8E1655E3-9202-4ECC-BFC7-A4B02FFF6D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165B4E3-CC64-4005-B22A-71E6229CF4C2}"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2453419a87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2453419a87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2453419a873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2453419a873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2453419a873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2453419a873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a:extLst>
            <a:ext uri="{FF2B5EF4-FFF2-40B4-BE49-F238E27FC236}">
              <a16:creationId xmlns:a16="http://schemas.microsoft.com/office/drawing/2014/main" id="{868E3F5F-44A6-1C5F-162B-6AE603BC8875}"/>
            </a:ext>
          </a:extLst>
        </p:cNvPr>
        <p:cNvGrpSpPr/>
        <p:nvPr/>
      </p:nvGrpSpPr>
      <p:grpSpPr>
        <a:xfrm>
          <a:off x="0" y="0"/>
          <a:ext cx="0" cy="0"/>
          <a:chOff x="0" y="0"/>
          <a:chExt cx="0" cy="0"/>
        </a:xfrm>
      </p:grpSpPr>
      <p:sp>
        <p:nvSpPr>
          <p:cNvPr id="754" name="Google Shape;754;g2453419a873_0_149:notes">
            <a:extLst>
              <a:ext uri="{FF2B5EF4-FFF2-40B4-BE49-F238E27FC236}">
                <a16:creationId xmlns:a16="http://schemas.microsoft.com/office/drawing/2014/main" id="{2F0CF06A-B6C5-A22D-919B-2757FF8B8C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2453419a873_0_149:notes">
            <a:extLst>
              <a:ext uri="{FF2B5EF4-FFF2-40B4-BE49-F238E27FC236}">
                <a16:creationId xmlns:a16="http://schemas.microsoft.com/office/drawing/2014/main" id="{77347C09-A17B-5FF9-4356-0BC5964AA9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831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964825" y="755700"/>
            <a:ext cx="4472100" cy="2657700"/>
          </a:xfrm>
          <a:prstGeom prst="rect">
            <a:avLst/>
          </a:prstGeom>
        </p:spPr>
        <p:txBody>
          <a:bodyPr spcFirstLastPara="1" wrap="square" lIns="91425" tIns="91425" rIns="91425" bIns="91425" anchor="b" anchorCtr="0">
            <a:noAutofit/>
          </a:bodyPr>
          <a:lstStyle>
            <a:lvl1pPr lvl="0" algn="r">
              <a:lnSpc>
                <a:spcPct val="90000"/>
              </a:lnSpc>
              <a:spcBef>
                <a:spcPts val="0"/>
              </a:spcBef>
              <a:spcAft>
                <a:spcPts val="0"/>
              </a:spcAft>
              <a:buClr>
                <a:srgbClr val="191919"/>
              </a:buClr>
              <a:buSzPts val="5200"/>
              <a:buNone/>
              <a:defRPr sz="9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964818" y="3377925"/>
            <a:ext cx="4471200" cy="457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0" y="4175275"/>
            <a:ext cx="9144000" cy="9615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08"/>
        <p:cNvGrpSpPr/>
        <p:nvPr/>
      </p:nvGrpSpPr>
      <p:grpSpPr>
        <a:xfrm>
          <a:off x="0" y="0"/>
          <a:ext cx="0" cy="0"/>
          <a:chOff x="0" y="0"/>
          <a:chExt cx="0" cy="0"/>
        </a:xfrm>
      </p:grpSpPr>
      <p:sp>
        <p:nvSpPr>
          <p:cNvPr id="409" name="Google Shape;409;p24"/>
          <p:cNvSpPr/>
          <p:nvPr/>
        </p:nvSpPr>
        <p:spPr>
          <a:xfrm>
            <a:off x="0" y="4599425"/>
            <a:ext cx="9144000" cy="5373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nvGrpSpPr>
          <p:cNvPr id="410" name="Google Shape;410;p24"/>
          <p:cNvGrpSpPr/>
          <p:nvPr/>
        </p:nvGrpSpPr>
        <p:grpSpPr>
          <a:xfrm>
            <a:off x="8430775" y="1184613"/>
            <a:ext cx="1018525" cy="1555075"/>
            <a:chOff x="3784550" y="-2741200"/>
            <a:chExt cx="1018525" cy="1555075"/>
          </a:xfrm>
        </p:grpSpPr>
        <p:sp>
          <p:nvSpPr>
            <p:cNvPr id="411" name="Google Shape;411;p24"/>
            <p:cNvSpPr/>
            <p:nvPr/>
          </p:nvSpPr>
          <p:spPr>
            <a:xfrm>
              <a:off x="3784550" y="-2741200"/>
              <a:ext cx="1018525" cy="1461350"/>
            </a:xfrm>
            <a:custGeom>
              <a:avLst/>
              <a:gdLst/>
              <a:ahLst/>
              <a:cxnLst/>
              <a:rect l="l" t="t" r="r" b="b"/>
              <a:pathLst>
                <a:path w="40741" h="58454" extrusionOk="0">
                  <a:moveTo>
                    <a:pt x="0" y="0"/>
                  </a:moveTo>
                  <a:lnTo>
                    <a:pt x="0" y="58453"/>
                  </a:lnTo>
                  <a:lnTo>
                    <a:pt x="40741" y="58453"/>
                  </a:lnTo>
                  <a:lnTo>
                    <a:pt x="40741" y="0"/>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4"/>
            <p:cNvSpPr/>
            <p:nvPr/>
          </p:nvSpPr>
          <p:spPr>
            <a:xfrm>
              <a:off x="3784550" y="-2741200"/>
              <a:ext cx="1018525" cy="1461350"/>
            </a:xfrm>
            <a:custGeom>
              <a:avLst/>
              <a:gdLst/>
              <a:ahLst/>
              <a:cxnLst/>
              <a:rect l="l" t="t" r="r" b="b"/>
              <a:pathLst>
                <a:path w="40741" h="58454" fill="none" extrusionOk="0">
                  <a:moveTo>
                    <a:pt x="40741" y="0"/>
                  </a:moveTo>
                  <a:lnTo>
                    <a:pt x="0" y="0"/>
                  </a:lnTo>
                  <a:lnTo>
                    <a:pt x="0" y="58453"/>
                  </a:lnTo>
                  <a:lnTo>
                    <a:pt x="40741" y="58453"/>
                  </a:lnTo>
                  <a:lnTo>
                    <a:pt x="40741" y="0"/>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4"/>
            <p:cNvSpPr/>
            <p:nvPr/>
          </p:nvSpPr>
          <p:spPr>
            <a:xfrm>
              <a:off x="3784550" y="-1236100"/>
              <a:ext cx="1018525" cy="49975"/>
            </a:xfrm>
            <a:custGeom>
              <a:avLst/>
              <a:gdLst/>
              <a:ahLst/>
              <a:cxnLst/>
              <a:rect l="l" t="t" r="r" b="b"/>
              <a:pathLst>
                <a:path w="40741" h="1999" extrusionOk="0">
                  <a:moveTo>
                    <a:pt x="0" y="1"/>
                  </a:moveTo>
                  <a:lnTo>
                    <a:pt x="0" y="1999"/>
                  </a:lnTo>
                  <a:lnTo>
                    <a:pt x="40741" y="1999"/>
                  </a:lnTo>
                  <a:lnTo>
                    <a:pt x="40741" y="1"/>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4"/>
            <p:cNvSpPr/>
            <p:nvPr/>
          </p:nvSpPr>
          <p:spPr>
            <a:xfrm>
              <a:off x="3784550" y="-1236100"/>
              <a:ext cx="1018525" cy="49975"/>
            </a:xfrm>
            <a:custGeom>
              <a:avLst/>
              <a:gdLst/>
              <a:ahLst/>
              <a:cxnLst/>
              <a:rect l="l" t="t" r="r" b="b"/>
              <a:pathLst>
                <a:path w="40741" h="1999" fill="none" extrusionOk="0">
                  <a:moveTo>
                    <a:pt x="40741" y="1"/>
                  </a:moveTo>
                  <a:lnTo>
                    <a:pt x="0" y="1"/>
                  </a:lnTo>
                  <a:lnTo>
                    <a:pt x="0" y="1999"/>
                  </a:lnTo>
                  <a:lnTo>
                    <a:pt x="40741" y="1999"/>
                  </a:lnTo>
                  <a:lnTo>
                    <a:pt x="40741" y="1"/>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24"/>
          <p:cNvGrpSpPr/>
          <p:nvPr/>
        </p:nvGrpSpPr>
        <p:grpSpPr>
          <a:xfrm>
            <a:off x="-305300" y="1184613"/>
            <a:ext cx="1018525" cy="1555075"/>
            <a:chOff x="3784550" y="-2741200"/>
            <a:chExt cx="1018525" cy="1555075"/>
          </a:xfrm>
        </p:grpSpPr>
        <p:sp>
          <p:nvSpPr>
            <p:cNvPr id="416" name="Google Shape;416;p24"/>
            <p:cNvSpPr/>
            <p:nvPr/>
          </p:nvSpPr>
          <p:spPr>
            <a:xfrm>
              <a:off x="3784550" y="-2741200"/>
              <a:ext cx="1018525" cy="1461350"/>
            </a:xfrm>
            <a:custGeom>
              <a:avLst/>
              <a:gdLst/>
              <a:ahLst/>
              <a:cxnLst/>
              <a:rect l="l" t="t" r="r" b="b"/>
              <a:pathLst>
                <a:path w="40741" h="58454" extrusionOk="0">
                  <a:moveTo>
                    <a:pt x="0" y="0"/>
                  </a:moveTo>
                  <a:lnTo>
                    <a:pt x="0" y="58453"/>
                  </a:lnTo>
                  <a:lnTo>
                    <a:pt x="40741" y="58453"/>
                  </a:lnTo>
                  <a:lnTo>
                    <a:pt x="40741" y="0"/>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4"/>
            <p:cNvSpPr/>
            <p:nvPr/>
          </p:nvSpPr>
          <p:spPr>
            <a:xfrm>
              <a:off x="3784550" y="-2741200"/>
              <a:ext cx="1018525" cy="1461350"/>
            </a:xfrm>
            <a:custGeom>
              <a:avLst/>
              <a:gdLst/>
              <a:ahLst/>
              <a:cxnLst/>
              <a:rect l="l" t="t" r="r" b="b"/>
              <a:pathLst>
                <a:path w="40741" h="58454" fill="none" extrusionOk="0">
                  <a:moveTo>
                    <a:pt x="40741" y="0"/>
                  </a:moveTo>
                  <a:lnTo>
                    <a:pt x="0" y="0"/>
                  </a:lnTo>
                  <a:lnTo>
                    <a:pt x="0" y="58453"/>
                  </a:lnTo>
                  <a:lnTo>
                    <a:pt x="40741" y="58453"/>
                  </a:lnTo>
                  <a:lnTo>
                    <a:pt x="40741" y="0"/>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4"/>
            <p:cNvSpPr/>
            <p:nvPr/>
          </p:nvSpPr>
          <p:spPr>
            <a:xfrm>
              <a:off x="3784550" y="-1236100"/>
              <a:ext cx="1018525" cy="49975"/>
            </a:xfrm>
            <a:custGeom>
              <a:avLst/>
              <a:gdLst/>
              <a:ahLst/>
              <a:cxnLst/>
              <a:rect l="l" t="t" r="r" b="b"/>
              <a:pathLst>
                <a:path w="40741" h="1999" extrusionOk="0">
                  <a:moveTo>
                    <a:pt x="0" y="1"/>
                  </a:moveTo>
                  <a:lnTo>
                    <a:pt x="0" y="1999"/>
                  </a:lnTo>
                  <a:lnTo>
                    <a:pt x="40741" y="1999"/>
                  </a:lnTo>
                  <a:lnTo>
                    <a:pt x="40741" y="1"/>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4"/>
            <p:cNvSpPr/>
            <p:nvPr/>
          </p:nvSpPr>
          <p:spPr>
            <a:xfrm>
              <a:off x="3784550" y="-1236100"/>
              <a:ext cx="1018525" cy="49975"/>
            </a:xfrm>
            <a:custGeom>
              <a:avLst/>
              <a:gdLst/>
              <a:ahLst/>
              <a:cxnLst/>
              <a:rect l="l" t="t" r="r" b="b"/>
              <a:pathLst>
                <a:path w="40741" h="1999" fill="none" extrusionOk="0">
                  <a:moveTo>
                    <a:pt x="40741" y="1"/>
                  </a:moveTo>
                  <a:lnTo>
                    <a:pt x="0" y="1"/>
                  </a:lnTo>
                  <a:lnTo>
                    <a:pt x="0" y="1999"/>
                  </a:lnTo>
                  <a:lnTo>
                    <a:pt x="40741" y="1999"/>
                  </a:lnTo>
                  <a:lnTo>
                    <a:pt x="40741" y="1"/>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5"/>
        <p:cNvGrpSpPr/>
        <p:nvPr/>
      </p:nvGrpSpPr>
      <p:grpSpPr>
        <a:xfrm>
          <a:off x="0" y="0"/>
          <a:ext cx="0" cy="0"/>
          <a:chOff x="0" y="0"/>
          <a:chExt cx="0" cy="0"/>
        </a:xfrm>
      </p:grpSpPr>
      <p:sp>
        <p:nvSpPr>
          <p:cNvPr id="96" name="Google Shape;96;p8"/>
          <p:cNvSpPr/>
          <p:nvPr/>
        </p:nvSpPr>
        <p:spPr>
          <a:xfrm>
            <a:off x="0" y="4175275"/>
            <a:ext cx="9144000" cy="9615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97" name="Google Shape;97;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98" name="Google Shape;98;p8"/>
          <p:cNvGrpSpPr/>
          <p:nvPr/>
        </p:nvGrpSpPr>
        <p:grpSpPr>
          <a:xfrm>
            <a:off x="8430775" y="1184613"/>
            <a:ext cx="1018525" cy="1555075"/>
            <a:chOff x="3784550" y="-2741200"/>
            <a:chExt cx="1018525" cy="1555075"/>
          </a:xfrm>
        </p:grpSpPr>
        <p:sp>
          <p:nvSpPr>
            <p:cNvPr id="99" name="Google Shape;99;p8"/>
            <p:cNvSpPr/>
            <p:nvPr/>
          </p:nvSpPr>
          <p:spPr>
            <a:xfrm>
              <a:off x="3784550" y="-2741200"/>
              <a:ext cx="1018525" cy="1461350"/>
            </a:xfrm>
            <a:custGeom>
              <a:avLst/>
              <a:gdLst/>
              <a:ahLst/>
              <a:cxnLst/>
              <a:rect l="l" t="t" r="r" b="b"/>
              <a:pathLst>
                <a:path w="40741" h="58454" extrusionOk="0">
                  <a:moveTo>
                    <a:pt x="0" y="0"/>
                  </a:moveTo>
                  <a:lnTo>
                    <a:pt x="0" y="58453"/>
                  </a:lnTo>
                  <a:lnTo>
                    <a:pt x="40741" y="58453"/>
                  </a:lnTo>
                  <a:lnTo>
                    <a:pt x="40741" y="0"/>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a:off x="3784550" y="-2741200"/>
              <a:ext cx="1018525" cy="1461350"/>
            </a:xfrm>
            <a:custGeom>
              <a:avLst/>
              <a:gdLst/>
              <a:ahLst/>
              <a:cxnLst/>
              <a:rect l="l" t="t" r="r" b="b"/>
              <a:pathLst>
                <a:path w="40741" h="58454" fill="none" extrusionOk="0">
                  <a:moveTo>
                    <a:pt x="40741" y="0"/>
                  </a:moveTo>
                  <a:lnTo>
                    <a:pt x="0" y="0"/>
                  </a:lnTo>
                  <a:lnTo>
                    <a:pt x="0" y="58453"/>
                  </a:lnTo>
                  <a:lnTo>
                    <a:pt x="40741" y="58453"/>
                  </a:lnTo>
                  <a:lnTo>
                    <a:pt x="40741" y="0"/>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a:off x="3784550" y="-1236100"/>
              <a:ext cx="1018525" cy="49975"/>
            </a:xfrm>
            <a:custGeom>
              <a:avLst/>
              <a:gdLst/>
              <a:ahLst/>
              <a:cxnLst/>
              <a:rect l="l" t="t" r="r" b="b"/>
              <a:pathLst>
                <a:path w="40741" h="1999" extrusionOk="0">
                  <a:moveTo>
                    <a:pt x="0" y="1"/>
                  </a:moveTo>
                  <a:lnTo>
                    <a:pt x="0" y="1999"/>
                  </a:lnTo>
                  <a:lnTo>
                    <a:pt x="40741" y="1999"/>
                  </a:lnTo>
                  <a:lnTo>
                    <a:pt x="40741" y="1"/>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3784550" y="-1236100"/>
              <a:ext cx="1018525" cy="49975"/>
            </a:xfrm>
            <a:custGeom>
              <a:avLst/>
              <a:gdLst/>
              <a:ahLst/>
              <a:cxnLst/>
              <a:rect l="l" t="t" r="r" b="b"/>
              <a:pathLst>
                <a:path w="40741" h="1999" fill="none" extrusionOk="0">
                  <a:moveTo>
                    <a:pt x="40741" y="1"/>
                  </a:moveTo>
                  <a:lnTo>
                    <a:pt x="0" y="1"/>
                  </a:lnTo>
                  <a:lnTo>
                    <a:pt x="0" y="1999"/>
                  </a:lnTo>
                  <a:lnTo>
                    <a:pt x="40741" y="1999"/>
                  </a:lnTo>
                  <a:lnTo>
                    <a:pt x="40741" y="1"/>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8"/>
          <p:cNvGrpSpPr/>
          <p:nvPr/>
        </p:nvGrpSpPr>
        <p:grpSpPr>
          <a:xfrm>
            <a:off x="-305300" y="1184613"/>
            <a:ext cx="1018525" cy="1555075"/>
            <a:chOff x="3784550" y="-2741200"/>
            <a:chExt cx="1018525" cy="1555075"/>
          </a:xfrm>
        </p:grpSpPr>
        <p:sp>
          <p:nvSpPr>
            <p:cNvPr id="104" name="Google Shape;104;p8"/>
            <p:cNvSpPr/>
            <p:nvPr/>
          </p:nvSpPr>
          <p:spPr>
            <a:xfrm>
              <a:off x="3784550" y="-2741200"/>
              <a:ext cx="1018525" cy="1461350"/>
            </a:xfrm>
            <a:custGeom>
              <a:avLst/>
              <a:gdLst/>
              <a:ahLst/>
              <a:cxnLst/>
              <a:rect l="l" t="t" r="r" b="b"/>
              <a:pathLst>
                <a:path w="40741" h="58454" extrusionOk="0">
                  <a:moveTo>
                    <a:pt x="0" y="0"/>
                  </a:moveTo>
                  <a:lnTo>
                    <a:pt x="0" y="58453"/>
                  </a:lnTo>
                  <a:lnTo>
                    <a:pt x="40741" y="58453"/>
                  </a:lnTo>
                  <a:lnTo>
                    <a:pt x="40741" y="0"/>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3784550" y="-2741200"/>
              <a:ext cx="1018525" cy="1461350"/>
            </a:xfrm>
            <a:custGeom>
              <a:avLst/>
              <a:gdLst/>
              <a:ahLst/>
              <a:cxnLst/>
              <a:rect l="l" t="t" r="r" b="b"/>
              <a:pathLst>
                <a:path w="40741" h="58454" fill="none" extrusionOk="0">
                  <a:moveTo>
                    <a:pt x="40741" y="0"/>
                  </a:moveTo>
                  <a:lnTo>
                    <a:pt x="0" y="0"/>
                  </a:lnTo>
                  <a:lnTo>
                    <a:pt x="0" y="58453"/>
                  </a:lnTo>
                  <a:lnTo>
                    <a:pt x="40741" y="58453"/>
                  </a:lnTo>
                  <a:lnTo>
                    <a:pt x="40741" y="0"/>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3784550" y="-1236100"/>
              <a:ext cx="1018525" cy="49975"/>
            </a:xfrm>
            <a:custGeom>
              <a:avLst/>
              <a:gdLst/>
              <a:ahLst/>
              <a:cxnLst/>
              <a:rect l="l" t="t" r="r" b="b"/>
              <a:pathLst>
                <a:path w="40741" h="1999" extrusionOk="0">
                  <a:moveTo>
                    <a:pt x="0" y="1"/>
                  </a:moveTo>
                  <a:lnTo>
                    <a:pt x="0" y="1999"/>
                  </a:lnTo>
                  <a:lnTo>
                    <a:pt x="40741" y="1999"/>
                  </a:lnTo>
                  <a:lnTo>
                    <a:pt x="40741" y="1"/>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8"/>
            <p:cNvSpPr/>
            <p:nvPr/>
          </p:nvSpPr>
          <p:spPr>
            <a:xfrm>
              <a:off x="3784550" y="-1236100"/>
              <a:ext cx="1018525" cy="49975"/>
            </a:xfrm>
            <a:custGeom>
              <a:avLst/>
              <a:gdLst/>
              <a:ahLst/>
              <a:cxnLst/>
              <a:rect l="l" t="t" r="r" b="b"/>
              <a:pathLst>
                <a:path w="40741" h="1999" fill="none" extrusionOk="0">
                  <a:moveTo>
                    <a:pt x="40741" y="1"/>
                  </a:moveTo>
                  <a:lnTo>
                    <a:pt x="0" y="1"/>
                  </a:lnTo>
                  <a:lnTo>
                    <a:pt x="0" y="1999"/>
                  </a:lnTo>
                  <a:lnTo>
                    <a:pt x="40741" y="1999"/>
                  </a:lnTo>
                  <a:lnTo>
                    <a:pt x="40741" y="1"/>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
        <p:cNvGrpSpPr/>
        <p:nvPr/>
      </p:nvGrpSpPr>
      <p:grpSpPr>
        <a:xfrm>
          <a:off x="0" y="0"/>
          <a:ext cx="0" cy="0"/>
          <a:chOff x="0" y="0"/>
          <a:chExt cx="0" cy="0"/>
        </a:xfrm>
      </p:grpSpPr>
      <p:sp>
        <p:nvSpPr>
          <p:cNvPr id="109" name="Google Shape;109;p9"/>
          <p:cNvSpPr/>
          <p:nvPr/>
        </p:nvSpPr>
        <p:spPr>
          <a:xfrm>
            <a:off x="0" y="4175275"/>
            <a:ext cx="9144000" cy="9615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10" name="Google Shape;110;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1" name="Google Shape;111;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grpSp>
        <p:nvGrpSpPr>
          <p:cNvPr id="112" name="Google Shape;112;p9"/>
          <p:cNvGrpSpPr/>
          <p:nvPr/>
        </p:nvGrpSpPr>
        <p:grpSpPr>
          <a:xfrm flipH="1">
            <a:off x="8387087" y="909069"/>
            <a:ext cx="1062213" cy="3257370"/>
            <a:chOff x="4446720" y="-3257381"/>
            <a:chExt cx="1062213" cy="3257370"/>
          </a:xfrm>
        </p:grpSpPr>
        <p:sp>
          <p:nvSpPr>
            <p:cNvPr id="113" name="Google Shape;113;p9"/>
            <p:cNvSpPr/>
            <p:nvPr/>
          </p:nvSpPr>
          <p:spPr>
            <a:xfrm>
              <a:off x="4446720" y="-3257381"/>
              <a:ext cx="1062213" cy="3257370"/>
            </a:xfrm>
            <a:custGeom>
              <a:avLst/>
              <a:gdLst/>
              <a:ahLst/>
              <a:cxnLst/>
              <a:rect l="l" t="t" r="r" b="b"/>
              <a:pathLst>
                <a:path w="24584" h="75389" extrusionOk="0">
                  <a:moveTo>
                    <a:pt x="1" y="1"/>
                  </a:moveTo>
                  <a:lnTo>
                    <a:pt x="1" y="75389"/>
                  </a:lnTo>
                  <a:lnTo>
                    <a:pt x="24583" y="75389"/>
                  </a:lnTo>
                  <a:lnTo>
                    <a:pt x="24583" y="1"/>
                  </a:lnTo>
                  <a:close/>
                </a:path>
              </a:pathLst>
            </a:custGeom>
            <a:solidFill>
              <a:srgbClr val="FFFFFF">
                <a:alpha val="6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9"/>
            <p:cNvSpPr/>
            <p:nvPr/>
          </p:nvSpPr>
          <p:spPr>
            <a:xfrm>
              <a:off x="4446720" y="-3257381"/>
              <a:ext cx="1062213" cy="3257370"/>
            </a:xfrm>
            <a:custGeom>
              <a:avLst/>
              <a:gdLst/>
              <a:ahLst/>
              <a:cxnLst/>
              <a:rect l="l" t="t" r="r" b="b"/>
              <a:pathLst>
                <a:path w="24584" h="75389" fill="none" extrusionOk="0">
                  <a:moveTo>
                    <a:pt x="24583" y="1"/>
                  </a:moveTo>
                  <a:lnTo>
                    <a:pt x="1" y="1"/>
                  </a:lnTo>
                  <a:lnTo>
                    <a:pt x="1" y="75389"/>
                  </a:lnTo>
                  <a:lnTo>
                    <a:pt x="24583" y="75389"/>
                  </a:lnTo>
                  <a:lnTo>
                    <a:pt x="24583" y="1"/>
                  </a:lnTo>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9"/>
            <p:cNvSpPr/>
            <p:nvPr/>
          </p:nvSpPr>
          <p:spPr>
            <a:xfrm>
              <a:off x="4486170" y="-3160896"/>
              <a:ext cx="983316" cy="399194"/>
            </a:xfrm>
            <a:custGeom>
              <a:avLst/>
              <a:gdLst/>
              <a:ahLst/>
              <a:cxnLst/>
              <a:rect l="l" t="t" r="r" b="b"/>
              <a:pathLst>
                <a:path w="22758" h="9239" extrusionOk="0">
                  <a:moveTo>
                    <a:pt x="22708" y="49"/>
                  </a:moveTo>
                  <a:lnTo>
                    <a:pt x="22708" y="9189"/>
                  </a:lnTo>
                  <a:lnTo>
                    <a:pt x="50" y="9189"/>
                  </a:lnTo>
                  <a:lnTo>
                    <a:pt x="50" y="49"/>
                  </a:lnTo>
                  <a:close/>
                  <a:moveTo>
                    <a:pt x="0" y="0"/>
                  </a:moveTo>
                  <a:lnTo>
                    <a:pt x="0" y="9239"/>
                  </a:lnTo>
                  <a:lnTo>
                    <a:pt x="22757" y="9239"/>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9"/>
            <p:cNvSpPr/>
            <p:nvPr/>
          </p:nvSpPr>
          <p:spPr>
            <a:xfrm>
              <a:off x="4486170" y="-2763851"/>
              <a:ext cx="983316" cy="455148"/>
            </a:xfrm>
            <a:custGeom>
              <a:avLst/>
              <a:gdLst/>
              <a:ahLst/>
              <a:cxnLst/>
              <a:rect l="l" t="t" r="r" b="b"/>
              <a:pathLst>
                <a:path w="22758" h="10534" extrusionOk="0">
                  <a:moveTo>
                    <a:pt x="22708" y="50"/>
                  </a:moveTo>
                  <a:lnTo>
                    <a:pt x="22708" y="10485"/>
                  </a:lnTo>
                  <a:lnTo>
                    <a:pt x="50" y="10485"/>
                  </a:lnTo>
                  <a:lnTo>
                    <a:pt x="50" y="50"/>
                  </a:lnTo>
                  <a:close/>
                  <a:moveTo>
                    <a:pt x="0" y="0"/>
                  </a:moveTo>
                  <a:lnTo>
                    <a:pt x="0" y="25"/>
                  </a:lnTo>
                  <a:lnTo>
                    <a:pt x="0" y="10534"/>
                  </a:lnTo>
                  <a:lnTo>
                    <a:pt x="22757" y="10534"/>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9"/>
            <p:cNvSpPr/>
            <p:nvPr/>
          </p:nvSpPr>
          <p:spPr>
            <a:xfrm>
              <a:off x="4486170" y="-1832789"/>
              <a:ext cx="983316" cy="535643"/>
            </a:xfrm>
            <a:custGeom>
              <a:avLst/>
              <a:gdLst/>
              <a:ahLst/>
              <a:cxnLst/>
              <a:rect l="l" t="t" r="r" b="b"/>
              <a:pathLst>
                <a:path w="22758" h="12397" extrusionOk="0">
                  <a:moveTo>
                    <a:pt x="22708" y="50"/>
                  </a:moveTo>
                  <a:lnTo>
                    <a:pt x="22708" y="12347"/>
                  </a:lnTo>
                  <a:lnTo>
                    <a:pt x="50" y="12347"/>
                  </a:lnTo>
                  <a:lnTo>
                    <a:pt x="50" y="50"/>
                  </a:lnTo>
                  <a:close/>
                  <a:moveTo>
                    <a:pt x="0" y="1"/>
                  </a:moveTo>
                  <a:lnTo>
                    <a:pt x="0" y="25"/>
                  </a:lnTo>
                  <a:lnTo>
                    <a:pt x="0" y="12397"/>
                  </a:lnTo>
                  <a:lnTo>
                    <a:pt x="22757" y="12397"/>
                  </a:lnTo>
                  <a:lnTo>
                    <a:pt x="2275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a:off x="4486170" y="-2310851"/>
              <a:ext cx="983316" cy="480208"/>
            </a:xfrm>
            <a:custGeom>
              <a:avLst/>
              <a:gdLst/>
              <a:ahLst/>
              <a:cxnLst/>
              <a:rect l="l" t="t" r="r" b="b"/>
              <a:pathLst>
                <a:path w="22758" h="11114" extrusionOk="0">
                  <a:moveTo>
                    <a:pt x="22708" y="50"/>
                  </a:moveTo>
                  <a:lnTo>
                    <a:pt x="22708" y="11065"/>
                  </a:lnTo>
                  <a:lnTo>
                    <a:pt x="50" y="11065"/>
                  </a:lnTo>
                  <a:lnTo>
                    <a:pt x="50" y="50"/>
                  </a:lnTo>
                  <a:close/>
                  <a:moveTo>
                    <a:pt x="0" y="1"/>
                  </a:moveTo>
                  <a:lnTo>
                    <a:pt x="0" y="11114"/>
                  </a:lnTo>
                  <a:lnTo>
                    <a:pt x="22757" y="11114"/>
                  </a:lnTo>
                  <a:lnTo>
                    <a:pt x="2275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p:nvPr/>
          </p:nvSpPr>
          <p:spPr>
            <a:xfrm>
              <a:off x="4486170" y="-1299291"/>
              <a:ext cx="983316" cy="498874"/>
            </a:xfrm>
            <a:custGeom>
              <a:avLst/>
              <a:gdLst/>
              <a:ahLst/>
              <a:cxnLst/>
              <a:rect l="l" t="t" r="r" b="b"/>
              <a:pathLst>
                <a:path w="22758" h="11546" extrusionOk="0">
                  <a:moveTo>
                    <a:pt x="22708" y="50"/>
                  </a:moveTo>
                  <a:lnTo>
                    <a:pt x="22708" y="11496"/>
                  </a:lnTo>
                  <a:lnTo>
                    <a:pt x="50" y="11496"/>
                  </a:lnTo>
                  <a:lnTo>
                    <a:pt x="50" y="50"/>
                  </a:lnTo>
                  <a:close/>
                  <a:moveTo>
                    <a:pt x="0" y="0"/>
                  </a:moveTo>
                  <a:lnTo>
                    <a:pt x="0" y="11545"/>
                  </a:lnTo>
                  <a:lnTo>
                    <a:pt x="22757" y="11545"/>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p:nvPr/>
          </p:nvSpPr>
          <p:spPr>
            <a:xfrm>
              <a:off x="4486170" y="-343687"/>
              <a:ext cx="983316" cy="281929"/>
            </a:xfrm>
            <a:custGeom>
              <a:avLst/>
              <a:gdLst/>
              <a:ahLst/>
              <a:cxnLst/>
              <a:rect l="l" t="t" r="r" b="b"/>
              <a:pathLst>
                <a:path w="22758" h="6525" extrusionOk="0">
                  <a:moveTo>
                    <a:pt x="22708" y="49"/>
                  </a:moveTo>
                  <a:lnTo>
                    <a:pt x="22708" y="6476"/>
                  </a:lnTo>
                  <a:lnTo>
                    <a:pt x="50" y="6476"/>
                  </a:lnTo>
                  <a:lnTo>
                    <a:pt x="50" y="49"/>
                  </a:lnTo>
                  <a:close/>
                  <a:moveTo>
                    <a:pt x="0" y="0"/>
                  </a:moveTo>
                  <a:lnTo>
                    <a:pt x="0" y="25"/>
                  </a:lnTo>
                  <a:lnTo>
                    <a:pt x="0" y="6525"/>
                  </a:lnTo>
                  <a:lnTo>
                    <a:pt x="22757" y="6525"/>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a:off x="4486170" y="-802564"/>
              <a:ext cx="983316" cy="461024"/>
            </a:xfrm>
            <a:custGeom>
              <a:avLst/>
              <a:gdLst/>
              <a:ahLst/>
              <a:cxnLst/>
              <a:rect l="l" t="t" r="r" b="b"/>
              <a:pathLst>
                <a:path w="22758" h="10670" extrusionOk="0">
                  <a:moveTo>
                    <a:pt x="22708" y="49"/>
                  </a:moveTo>
                  <a:lnTo>
                    <a:pt x="22708" y="10620"/>
                  </a:lnTo>
                  <a:lnTo>
                    <a:pt x="50" y="10620"/>
                  </a:lnTo>
                  <a:lnTo>
                    <a:pt x="50" y="49"/>
                  </a:lnTo>
                  <a:close/>
                  <a:moveTo>
                    <a:pt x="0" y="0"/>
                  </a:moveTo>
                  <a:lnTo>
                    <a:pt x="0" y="10669"/>
                  </a:lnTo>
                  <a:lnTo>
                    <a:pt x="22757" y="10669"/>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9"/>
          <p:cNvGrpSpPr/>
          <p:nvPr/>
        </p:nvGrpSpPr>
        <p:grpSpPr>
          <a:xfrm>
            <a:off x="-305300" y="1184613"/>
            <a:ext cx="1018525" cy="1555075"/>
            <a:chOff x="3784550" y="-2741200"/>
            <a:chExt cx="1018525" cy="1555075"/>
          </a:xfrm>
        </p:grpSpPr>
        <p:sp>
          <p:nvSpPr>
            <p:cNvPr id="123" name="Google Shape;123;p9"/>
            <p:cNvSpPr/>
            <p:nvPr/>
          </p:nvSpPr>
          <p:spPr>
            <a:xfrm>
              <a:off x="3784550" y="-2741200"/>
              <a:ext cx="1018525" cy="1461350"/>
            </a:xfrm>
            <a:custGeom>
              <a:avLst/>
              <a:gdLst/>
              <a:ahLst/>
              <a:cxnLst/>
              <a:rect l="l" t="t" r="r" b="b"/>
              <a:pathLst>
                <a:path w="40741" h="58454" extrusionOk="0">
                  <a:moveTo>
                    <a:pt x="0" y="0"/>
                  </a:moveTo>
                  <a:lnTo>
                    <a:pt x="0" y="58453"/>
                  </a:lnTo>
                  <a:lnTo>
                    <a:pt x="40741" y="58453"/>
                  </a:lnTo>
                  <a:lnTo>
                    <a:pt x="40741" y="0"/>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3784550" y="-2741200"/>
              <a:ext cx="1018525" cy="1461350"/>
            </a:xfrm>
            <a:custGeom>
              <a:avLst/>
              <a:gdLst/>
              <a:ahLst/>
              <a:cxnLst/>
              <a:rect l="l" t="t" r="r" b="b"/>
              <a:pathLst>
                <a:path w="40741" h="58454" fill="none" extrusionOk="0">
                  <a:moveTo>
                    <a:pt x="40741" y="0"/>
                  </a:moveTo>
                  <a:lnTo>
                    <a:pt x="0" y="0"/>
                  </a:lnTo>
                  <a:lnTo>
                    <a:pt x="0" y="58453"/>
                  </a:lnTo>
                  <a:lnTo>
                    <a:pt x="40741" y="58453"/>
                  </a:lnTo>
                  <a:lnTo>
                    <a:pt x="40741" y="0"/>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3784550" y="-1236100"/>
              <a:ext cx="1018525" cy="49975"/>
            </a:xfrm>
            <a:custGeom>
              <a:avLst/>
              <a:gdLst/>
              <a:ahLst/>
              <a:cxnLst/>
              <a:rect l="l" t="t" r="r" b="b"/>
              <a:pathLst>
                <a:path w="40741" h="1999" extrusionOk="0">
                  <a:moveTo>
                    <a:pt x="0" y="1"/>
                  </a:moveTo>
                  <a:lnTo>
                    <a:pt x="0" y="1999"/>
                  </a:lnTo>
                  <a:lnTo>
                    <a:pt x="40741" y="1999"/>
                  </a:lnTo>
                  <a:lnTo>
                    <a:pt x="40741" y="1"/>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3784550" y="-1236100"/>
              <a:ext cx="1018525" cy="49975"/>
            </a:xfrm>
            <a:custGeom>
              <a:avLst/>
              <a:gdLst/>
              <a:ahLst/>
              <a:cxnLst/>
              <a:rect l="l" t="t" r="r" b="b"/>
              <a:pathLst>
                <a:path w="40741" h="1999" fill="none" extrusionOk="0">
                  <a:moveTo>
                    <a:pt x="40741" y="1"/>
                  </a:moveTo>
                  <a:lnTo>
                    <a:pt x="0" y="1"/>
                  </a:lnTo>
                  <a:lnTo>
                    <a:pt x="0" y="1999"/>
                  </a:lnTo>
                  <a:lnTo>
                    <a:pt x="40741" y="1999"/>
                  </a:lnTo>
                  <a:lnTo>
                    <a:pt x="40741" y="1"/>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7"/>
        <p:cNvGrpSpPr/>
        <p:nvPr/>
      </p:nvGrpSpPr>
      <p:grpSpPr>
        <a:xfrm>
          <a:off x="0" y="0"/>
          <a:ext cx="0" cy="0"/>
          <a:chOff x="0" y="0"/>
          <a:chExt cx="0" cy="0"/>
        </a:xfrm>
      </p:grpSpPr>
      <p:sp>
        <p:nvSpPr>
          <p:cNvPr id="128" name="Google Shape;128;p10"/>
          <p:cNvSpPr>
            <a:spLocks noGrp="1"/>
          </p:cNvSpPr>
          <p:nvPr>
            <p:ph type="pic" idx="2"/>
          </p:nvPr>
        </p:nvSpPr>
        <p:spPr>
          <a:xfrm>
            <a:off x="0" y="0"/>
            <a:ext cx="9144000" cy="5143500"/>
          </a:xfrm>
          <a:prstGeom prst="rect">
            <a:avLst/>
          </a:prstGeom>
          <a:noFill/>
          <a:ln>
            <a:noFill/>
          </a:ln>
        </p:spPr>
      </p:sp>
      <p:sp>
        <p:nvSpPr>
          <p:cNvPr id="129" name="Google Shape;129;p10"/>
          <p:cNvSpPr txBox="1">
            <a:spLocks noGrp="1"/>
          </p:cNvSpPr>
          <p:nvPr>
            <p:ph type="title"/>
          </p:nvPr>
        </p:nvSpPr>
        <p:spPr>
          <a:xfrm>
            <a:off x="720000" y="4014450"/>
            <a:ext cx="7704000" cy="572700"/>
          </a:xfrm>
          <a:prstGeom prst="rect">
            <a:avLst/>
          </a:prstGeom>
          <a:solidFill>
            <a:schemeClr val="dk2"/>
          </a:solidFill>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0"/>
        <p:cNvGrpSpPr/>
        <p:nvPr/>
      </p:nvGrpSpPr>
      <p:grpSpPr>
        <a:xfrm>
          <a:off x="0" y="0"/>
          <a:ext cx="0" cy="0"/>
          <a:chOff x="0" y="0"/>
          <a:chExt cx="0" cy="0"/>
        </a:xfrm>
      </p:grpSpPr>
      <p:sp>
        <p:nvSpPr>
          <p:cNvPr id="131" name="Google Shape;131;p11"/>
          <p:cNvSpPr txBox="1">
            <a:spLocks noGrp="1"/>
          </p:cNvSpPr>
          <p:nvPr>
            <p:ph type="title" hasCustomPrompt="1"/>
          </p:nvPr>
        </p:nvSpPr>
        <p:spPr>
          <a:xfrm>
            <a:off x="1855350" y="971613"/>
            <a:ext cx="5433300" cy="11790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7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32" name="Google Shape;132;p11"/>
          <p:cNvSpPr txBox="1">
            <a:spLocks noGrp="1"/>
          </p:cNvSpPr>
          <p:nvPr>
            <p:ph type="subTitle" idx="1"/>
          </p:nvPr>
        </p:nvSpPr>
        <p:spPr>
          <a:xfrm>
            <a:off x="1855350" y="2074596"/>
            <a:ext cx="5433300" cy="3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133" name="Google Shape;133;p11"/>
          <p:cNvSpPr/>
          <p:nvPr/>
        </p:nvSpPr>
        <p:spPr>
          <a:xfrm>
            <a:off x="0" y="4175275"/>
            <a:ext cx="9144000" cy="9615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nvGrpSpPr>
          <p:cNvPr id="134" name="Google Shape;134;p11"/>
          <p:cNvGrpSpPr/>
          <p:nvPr/>
        </p:nvGrpSpPr>
        <p:grpSpPr>
          <a:xfrm>
            <a:off x="-305300" y="909069"/>
            <a:ext cx="9754600" cy="3257370"/>
            <a:chOff x="-305300" y="909069"/>
            <a:chExt cx="9754600" cy="3257370"/>
          </a:xfrm>
        </p:grpSpPr>
        <p:grpSp>
          <p:nvGrpSpPr>
            <p:cNvPr id="135" name="Google Shape;135;p11"/>
            <p:cNvGrpSpPr/>
            <p:nvPr/>
          </p:nvGrpSpPr>
          <p:grpSpPr>
            <a:xfrm flipH="1">
              <a:off x="8387087" y="909069"/>
              <a:ext cx="1062213" cy="3257370"/>
              <a:chOff x="4446720" y="-3257381"/>
              <a:chExt cx="1062213" cy="3257370"/>
            </a:xfrm>
          </p:grpSpPr>
          <p:sp>
            <p:nvSpPr>
              <p:cNvPr id="136" name="Google Shape;136;p11"/>
              <p:cNvSpPr/>
              <p:nvPr/>
            </p:nvSpPr>
            <p:spPr>
              <a:xfrm>
                <a:off x="4446720" y="-3257381"/>
                <a:ext cx="1062213" cy="3257370"/>
              </a:xfrm>
              <a:custGeom>
                <a:avLst/>
                <a:gdLst/>
                <a:ahLst/>
                <a:cxnLst/>
                <a:rect l="l" t="t" r="r" b="b"/>
                <a:pathLst>
                  <a:path w="24584" h="75389" extrusionOk="0">
                    <a:moveTo>
                      <a:pt x="1" y="1"/>
                    </a:moveTo>
                    <a:lnTo>
                      <a:pt x="1" y="75389"/>
                    </a:lnTo>
                    <a:lnTo>
                      <a:pt x="24583" y="75389"/>
                    </a:lnTo>
                    <a:lnTo>
                      <a:pt x="24583" y="1"/>
                    </a:lnTo>
                    <a:close/>
                  </a:path>
                </a:pathLst>
              </a:custGeom>
              <a:solidFill>
                <a:srgbClr val="FFFFFF">
                  <a:alpha val="6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p:cNvSpPr/>
              <p:nvPr/>
            </p:nvSpPr>
            <p:spPr>
              <a:xfrm>
                <a:off x="4446720" y="-3257381"/>
                <a:ext cx="1062213" cy="3257370"/>
              </a:xfrm>
              <a:custGeom>
                <a:avLst/>
                <a:gdLst/>
                <a:ahLst/>
                <a:cxnLst/>
                <a:rect l="l" t="t" r="r" b="b"/>
                <a:pathLst>
                  <a:path w="24584" h="75389" fill="none" extrusionOk="0">
                    <a:moveTo>
                      <a:pt x="24583" y="1"/>
                    </a:moveTo>
                    <a:lnTo>
                      <a:pt x="1" y="1"/>
                    </a:lnTo>
                    <a:lnTo>
                      <a:pt x="1" y="75389"/>
                    </a:lnTo>
                    <a:lnTo>
                      <a:pt x="24583" y="75389"/>
                    </a:lnTo>
                    <a:lnTo>
                      <a:pt x="24583" y="1"/>
                    </a:lnTo>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1"/>
              <p:cNvSpPr/>
              <p:nvPr/>
            </p:nvSpPr>
            <p:spPr>
              <a:xfrm>
                <a:off x="4486170" y="-3160896"/>
                <a:ext cx="983316" cy="399194"/>
              </a:xfrm>
              <a:custGeom>
                <a:avLst/>
                <a:gdLst/>
                <a:ahLst/>
                <a:cxnLst/>
                <a:rect l="l" t="t" r="r" b="b"/>
                <a:pathLst>
                  <a:path w="22758" h="9239" extrusionOk="0">
                    <a:moveTo>
                      <a:pt x="22708" y="49"/>
                    </a:moveTo>
                    <a:lnTo>
                      <a:pt x="22708" y="9189"/>
                    </a:lnTo>
                    <a:lnTo>
                      <a:pt x="50" y="9189"/>
                    </a:lnTo>
                    <a:lnTo>
                      <a:pt x="50" y="49"/>
                    </a:lnTo>
                    <a:close/>
                    <a:moveTo>
                      <a:pt x="0" y="0"/>
                    </a:moveTo>
                    <a:lnTo>
                      <a:pt x="0" y="9239"/>
                    </a:lnTo>
                    <a:lnTo>
                      <a:pt x="22757" y="9239"/>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1"/>
              <p:cNvSpPr/>
              <p:nvPr/>
            </p:nvSpPr>
            <p:spPr>
              <a:xfrm>
                <a:off x="4486170" y="-2763851"/>
                <a:ext cx="983316" cy="455148"/>
              </a:xfrm>
              <a:custGeom>
                <a:avLst/>
                <a:gdLst/>
                <a:ahLst/>
                <a:cxnLst/>
                <a:rect l="l" t="t" r="r" b="b"/>
                <a:pathLst>
                  <a:path w="22758" h="10534" extrusionOk="0">
                    <a:moveTo>
                      <a:pt x="22708" y="50"/>
                    </a:moveTo>
                    <a:lnTo>
                      <a:pt x="22708" y="10485"/>
                    </a:lnTo>
                    <a:lnTo>
                      <a:pt x="50" y="10485"/>
                    </a:lnTo>
                    <a:lnTo>
                      <a:pt x="50" y="50"/>
                    </a:lnTo>
                    <a:close/>
                    <a:moveTo>
                      <a:pt x="0" y="0"/>
                    </a:moveTo>
                    <a:lnTo>
                      <a:pt x="0" y="25"/>
                    </a:lnTo>
                    <a:lnTo>
                      <a:pt x="0" y="10534"/>
                    </a:lnTo>
                    <a:lnTo>
                      <a:pt x="22757" y="10534"/>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1"/>
              <p:cNvSpPr/>
              <p:nvPr/>
            </p:nvSpPr>
            <p:spPr>
              <a:xfrm>
                <a:off x="4486170" y="-1832789"/>
                <a:ext cx="983316" cy="535643"/>
              </a:xfrm>
              <a:custGeom>
                <a:avLst/>
                <a:gdLst/>
                <a:ahLst/>
                <a:cxnLst/>
                <a:rect l="l" t="t" r="r" b="b"/>
                <a:pathLst>
                  <a:path w="22758" h="12397" extrusionOk="0">
                    <a:moveTo>
                      <a:pt x="22708" y="50"/>
                    </a:moveTo>
                    <a:lnTo>
                      <a:pt x="22708" y="12347"/>
                    </a:lnTo>
                    <a:lnTo>
                      <a:pt x="50" y="12347"/>
                    </a:lnTo>
                    <a:lnTo>
                      <a:pt x="50" y="50"/>
                    </a:lnTo>
                    <a:close/>
                    <a:moveTo>
                      <a:pt x="0" y="1"/>
                    </a:moveTo>
                    <a:lnTo>
                      <a:pt x="0" y="25"/>
                    </a:lnTo>
                    <a:lnTo>
                      <a:pt x="0" y="12397"/>
                    </a:lnTo>
                    <a:lnTo>
                      <a:pt x="22757" y="12397"/>
                    </a:lnTo>
                    <a:lnTo>
                      <a:pt x="2275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1"/>
              <p:cNvSpPr/>
              <p:nvPr/>
            </p:nvSpPr>
            <p:spPr>
              <a:xfrm>
                <a:off x="4486170" y="-2310851"/>
                <a:ext cx="983316" cy="480208"/>
              </a:xfrm>
              <a:custGeom>
                <a:avLst/>
                <a:gdLst/>
                <a:ahLst/>
                <a:cxnLst/>
                <a:rect l="l" t="t" r="r" b="b"/>
                <a:pathLst>
                  <a:path w="22758" h="11114" extrusionOk="0">
                    <a:moveTo>
                      <a:pt x="22708" y="50"/>
                    </a:moveTo>
                    <a:lnTo>
                      <a:pt x="22708" y="11065"/>
                    </a:lnTo>
                    <a:lnTo>
                      <a:pt x="50" y="11065"/>
                    </a:lnTo>
                    <a:lnTo>
                      <a:pt x="50" y="50"/>
                    </a:lnTo>
                    <a:close/>
                    <a:moveTo>
                      <a:pt x="0" y="1"/>
                    </a:moveTo>
                    <a:lnTo>
                      <a:pt x="0" y="11114"/>
                    </a:lnTo>
                    <a:lnTo>
                      <a:pt x="22757" y="11114"/>
                    </a:lnTo>
                    <a:lnTo>
                      <a:pt x="2275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1"/>
              <p:cNvSpPr/>
              <p:nvPr/>
            </p:nvSpPr>
            <p:spPr>
              <a:xfrm>
                <a:off x="4486170" y="-1299291"/>
                <a:ext cx="983316" cy="498874"/>
              </a:xfrm>
              <a:custGeom>
                <a:avLst/>
                <a:gdLst/>
                <a:ahLst/>
                <a:cxnLst/>
                <a:rect l="l" t="t" r="r" b="b"/>
                <a:pathLst>
                  <a:path w="22758" h="11546" extrusionOk="0">
                    <a:moveTo>
                      <a:pt x="22708" y="50"/>
                    </a:moveTo>
                    <a:lnTo>
                      <a:pt x="22708" y="11496"/>
                    </a:lnTo>
                    <a:lnTo>
                      <a:pt x="50" y="11496"/>
                    </a:lnTo>
                    <a:lnTo>
                      <a:pt x="50" y="50"/>
                    </a:lnTo>
                    <a:close/>
                    <a:moveTo>
                      <a:pt x="0" y="0"/>
                    </a:moveTo>
                    <a:lnTo>
                      <a:pt x="0" y="11545"/>
                    </a:lnTo>
                    <a:lnTo>
                      <a:pt x="22757" y="11545"/>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1"/>
              <p:cNvSpPr/>
              <p:nvPr/>
            </p:nvSpPr>
            <p:spPr>
              <a:xfrm>
                <a:off x="4486170" y="-343687"/>
                <a:ext cx="983316" cy="281929"/>
              </a:xfrm>
              <a:custGeom>
                <a:avLst/>
                <a:gdLst/>
                <a:ahLst/>
                <a:cxnLst/>
                <a:rect l="l" t="t" r="r" b="b"/>
                <a:pathLst>
                  <a:path w="22758" h="6525" extrusionOk="0">
                    <a:moveTo>
                      <a:pt x="22708" y="49"/>
                    </a:moveTo>
                    <a:lnTo>
                      <a:pt x="22708" y="6476"/>
                    </a:lnTo>
                    <a:lnTo>
                      <a:pt x="50" y="6476"/>
                    </a:lnTo>
                    <a:lnTo>
                      <a:pt x="50" y="49"/>
                    </a:lnTo>
                    <a:close/>
                    <a:moveTo>
                      <a:pt x="0" y="0"/>
                    </a:moveTo>
                    <a:lnTo>
                      <a:pt x="0" y="25"/>
                    </a:lnTo>
                    <a:lnTo>
                      <a:pt x="0" y="6525"/>
                    </a:lnTo>
                    <a:lnTo>
                      <a:pt x="22757" y="6525"/>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1"/>
              <p:cNvSpPr/>
              <p:nvPr/>
            </p:nvSpPr>
            <p:spPr>
              <a:xfrm>
                <a:off x="4486170" y="-802564"/>
                <a:ext cx="983316" cy="461024"/>
              </a:xfrm>
              <a:custGeom>
                <a:avLst/>
                <a:gdLst/>
                <a:ahLst/>
                <a:cxnLst/>
                <a:rect l="l" t="t" r="r" b="b"/>
                <a:pathLst>
                  <a:path w="22758" h="10670" extrusionOk="0">
                    <a:moveTo>
                      <a:pt x="22708" y="49"/>
                    </a:moveTo>
                    <a:lnTo>
                      <a:pt x="22708" y="10620"/>
                    </a:lnTo>
                    <a:lnTo>
                      <a:pt x="50" y="10620"/>
                    </a:lnTo>
                    <a:lnTo>
                      <a:pt x="50" y="49"/>
                    </a:lnTo>
                    <a:close/>
                    <a:moveTo>
                      <a:pt x="0" y="0"/>
                    </a:moveTo>
                    <a:lnTo>
                      <a:pt x="0" y="10669"/>
                    </a:lnTo>
                    <a:lnTo>
                      <a:pt x="22757" y="10669"/>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11"/>
            <p:cNvGrpSpPr/>
            <p:nvPr/>
          </p:nvGrpSpPr>
          <p:grpSpPr>
            <a:xfrm>
              <a:off x="-305300" y="1184613"/>
              <a:ext cx="1018525" cy="1555075"/>
              <a:chOff x="3784550" y="-2741200"/>
              <a:chExt cx="1018525" cy="1555075"/>
            </a:xfrm>
          </p:grpSpPr>
          <p:sp>
            <p:nvSpPr>
              <p:cNvPr id="146" name="Google Shape;146;p11"/>
              <p:cNvSpPr/>
              <p:nvPr/>
            </p:nvSpPr>
            <p:spPr>
              <a:xfrm>
                <a:off x="3784550" y="-2741200"/>
                <a:ext cx="1018525" cy="1461350"/>
              </a:xfrm>
              <a:custGeom>
                <a:avLst/>
                <a:gdLst/>
                <a:ahLst/>
                <a:cxnLst/>
                <a:rect l="l" t="t" r="r" b="b"/>
                <a:pathLst>
                  <a:path w="40741" h="58454" extrusionOk="0">
                    <a:moveTo>
                      <a:pt x="0" y="0"/>
                    </a:moveTo>
                    <a:lnTo>
                      <a:pt x="0" y="58453"/>
                    </a:lnTo>
                    <a:lnTo>
                      <a:pt x="40741" y="58453"/>
                    </a:lnTo>
                    <a:lnTo>
                      <a:pt x="40741" y="0"/>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a:off x="3784550" y="-2741200"/>
                <a:ext cx="1018525" cy="1461350"/>
              </a:xfrm>
              <a:custGeom>
                <a:avLst/>
                <a:gdLst/>
                <a:ahLst/>
                <a:cxnLst/>
                <a:rect l="l" t="t" r="r" b="b"/>
                <a:pathLst>
                  <a:path w="40741" h="58454" fill="none" extrusionOk="0">
                    <a:moveTo>
                      <a:pt x="40741" y="0"/>
                    </a:moveTo>
                    <a:lnTo>
                      <a:pt x="0" y="0"/>
                    </a:lnTo>
                    <a:lnTo>
                      <a:pt x="0" y="58453"/>
                    </a:lnTo>
                    <a:lnTo>
                      <a:pt x="40741" y="58453"/>
                    </a:lnTo>
                    <a:lnTo>
                      <a:pt x="40741" y="0"/>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1"/>
              <p:cNvSpPr/>
              <p:nvPr/>
            </p:nvSpPr>
            <p:spPr>
              <a:xfrm>
                <a:off x="3784550" y="-1236100"/>
                <a:ext cx="1018525" cy="49975"/>
              </a:xfrm>
              <a:custGeom>
                <a:avLst/>
                <a:gdLst/>
                <a:ahLst/>
                <a:cxnLst/>
                <a:rect l="l" t="t" r="r" b="b"/>
                <a:pathLst>
                  <a:path w="40741" h="1999" extrusionOk="0">
                    <a:moveTo>
                      <a:pt x="0" y="1"/>
                    </a:moveTo>
                    <a:lnTo>
                      <a:pt x="0" y="1999"/>
                    </a:lnTo>
                    <a:lnTo>
                      <a:pt x="40741" y="1999"/>
                    </a:lnTo>
                    <a:lnTo>
                      <a:pt x="40741" y="1"/>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a:off x="3784550" y="-1236100"/>
                <a:ext cx="1018525" cy="49975"/>
              </a:xfrm>
              <a:custGeom>
                <a:avLst/>
                <a:gdLst/>
                <a:ahLst/>
                <a:cxnLst/>
                <a:rect l="l" t="t" r="r" b="b"/>
                <a:pathLst>
                  <a:path w="40741" h="1999" fill="none" extrusionOk="0">
                    <a:moveTo>
                      <a:pt x="40741" y="1"/>
                    </a:moveTo>
                    <a:lnTo>
                      <a:pt x="0" y="1"/>
                    </a:lnTo>
                    <a:lnTo>
                      <a:pt x="0" y="1999"/>
                    </a:lnTo>
                    <a:lnTo>
                      <a:pt x="40741" y="1999"/>
                    </a:lnTo>
                    <a:lnTo>
                      <a:pt x="40741" y="1"/>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5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95"/>
        <p:cNvGrpSpPr/>
        <p:nvPr/>
      </p:nvGrpSpPr>
      <p:grpSpPr>
        <a:xfrm>
          <a:off x="0" y="0"/>
          <a:ext cx="0" cy="0"/>
          <a:chOff x="0" y="0"/>
          <a:chExt cx="0" cy="0"/>
        </a:xfrm>
      </p:grpSpPr>
      <p:sp>
        <p:nvSpPr>
          <p:cNvPr id="196" name="Google Shape;196;p14"/>
          <p:cNvSpPr/>
          <p:nvPr/>
        </p:nvSpPr>
        <p:spPr>
          <a:xfrm>
            <a:off x="0" y="4175275"/>
            <a:ext cx="9144000" cy="9615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197" name="Google Shape;197;p14"/>
          <p:cNvSpPr txBox="1">
            <a:spLocks noGrp="1"/>
          </p:cNvSpPr>
          <p:nvPr>
            <p:ph type="title"/>
          </p:nvPr>
        </p:nvSpPr>
        <p:spPr>
          <a:xfrm>
            <a:off x="4193637" y="3485888"/>
            <a:ext cx="41415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98" name="Google Shape;198;p14"/>
          <p:cNvSpPr txBox="1">
            <a:spLocks noGrp="1"/>
          </p:cNvSpPr>
          <p:nvPr>
            <p:ph type="subTitle" idx="1"/>
          </p:nvPr>
        </p:nvSpPr>
        <p:spPr>
          <a:xfrm>
            <a:off x="4194288" y="1125713"/>
            <a:ext cx="4140000" cy="2249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27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grpSp>
        <p:nvGrpSpPr>
          <p:cNvPr id="199" name="Google Shape;199;p14"/>
          <p:cNvGrpSpPr/>
          <p:nvPr/>
        </p:nvGrpSpPr>
        <p:grpSpPr>
          <a:xfrm>
            <a:off x="-305300" y="1184613"/>
            <a:ext cx="1018525" cy="1555075"/>
            <a:chOff x="3784550" y="-2741200"/>
            <a:chExt cx="1018525" cy="1555075"/>
          </a:xfrm>
        </p:grpSpPr>
        <p:sp>
          <p:nvSpPr>
            <p:cNvPr id="200" name="Google Shape;200;p14"/>
            <p:cNvSpPr/>
            <p:nvPr/>
          </p:nvSpPr>
          <p:spPr>
            <a:xfrm>
              <a:off x="3784550" y="-2741200"/>
              <a:ext cx="1018525" cy="1461350"/>
            </a:xfrm>
            <a:custGeom>
              <a:avLst/>
              <a:gdLst/>
              <a:ahLst/>
              <a:cxnLst/>
              <a:rect l="l" t="t" r="r" b="b"/>
              <a:pathLst>
                <a:path w="40741" h="58454" extrusionOk="0">
                  <a:moveTo>
                    <a:pt x="0" y="0"/>
                  </a:moveTo>
                  <a:lnTo>
                    <a:pt x="0" y="58453"/>
                  </a:lnTo>
                  <a:lnTo>
                    <a:pt x="40741" y="58453"/>
                  </a:lnTo>
                  <a:lnTo>
                    <a:pt x="40741" y="0"/>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3784550" y="-2741200"/>
              <a:ext cx="1018525" cy="1461350"/>
            </a:xfrm>
            <a:custGeom>
              <a:avLst/>
              <a:gdLst/>
              <a:ahLst/>
              <a:cxnLst/>
              <a:rect l="l" t="t" r="r" b="b"/>
              <a:pathLst>
                <a:path w="40741" h="58454" fill="none" extrusionOk="0">
                  <a:moveTo>
                    <a:pt x="40741" y="0"/>
                  </a:moveTo>
                  <a:lnTo>
                    <a:pt x="0" y="0"/>
                  </a:lnTo>
                  <a:lnTo>
                    <a:pt x="0" y="58453"/>
                  </a:lnTo>
                  <a:lnTo>
                    <a:pt x="40741" y="58453"/>
                  </a:lnTo>
                  <a:lnTo>
                    <a:pt x="40741" y="0"/>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3784550" y="-1236100"/>
              <a:ext cx="1018525" cy="49975"/>
            </a:xfrm>
            <a:custGeom>
              <a:avLst/>
              <a:gdLst/>
              <a:ahLst/>
              <a:cxnLst/>
              <a:rect l="l" t="t" r="r" b="b"/>
              <a:pathLst>
                <a:path w="40741" h="1999" extrusionOk="0">
                  <a:moveTo>
                    <a:pt x="0" y="1"/>
                  </a:moveTo>
                  <a:lnTo>
                    <a:pt x="0" y="1999"/>
                  </a:lnTo>
                  <a:lnTo>
                    <a:pt x="40741" y="1999"/>
                  </a:lnTo>
                  <a:lnTo>
                    <a:pt x="40741" y="1"/>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3784550" y="-1236100"/>
              <a:ext cx="1018525" cy="49975"/>
            </a:xfrm>
            <a:custGeom>
              <a:avLst/>
              <a:gdLst/>
              <a:ahLst/>
              <a:cxnLst/>
              <a:rect l="l" t="t" r="r" b="b"/>
              <a:pathLst>
                <a:path w="40741" h="1999" fill="none" extrusionOk="0">
                  <a:moveTo>
                    <a:pt x="40741" y="1"/>
                  </a:moveTo>
                  <a:lnTo>
                    <a:pt x="0" y="1"/>
                  </a:lnTo>
                  <a:lnTo>
                    <a:pt x="0" y="1999"/>
                  </a:lnTo>
                  <a:lnTo>
                    <a:pt x="40741" y="1999"/>
                  </a:lnTo>
                  <a:lnTo>
                    <a:pt x="40741" y="1"/>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330"/>
        <p:cNvGrpSpPr/>
        <p:nvPr/>
      </p:nvGrpSpPr>
      <p:grpSpPr>
        <a:xfrm>
          <a:off x="0" y="0"/>
          <a:ext cx="0" cy="0"/>
          <a:chOff x="0" y="0"/>
          <a:chExt cx="0" cy="0"/>
        </a:xfrm>
      </p:grpSpPr>
      <p:sp>
        <p:nvSpPr>
          <p:cNvPr id="331" name="Google Shape;331;p21"/>
          <p:cNvSpPr txBox="1">
            <a:spLocks noGrp="1"/>
          </p:cNvSpPr>
          <p:nvPr>
            <p:ph type="title" hasCustomPrompt="1"/>
          </p:nvPr>
        </p:nvSpPr>
        <p:spPr>
          <a:xfrm>
            <a:off x="798388" y="2679161"/>
            <a:ext cx="34926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32" name="Google Shape;332;p21"/>
          <p:cNvSpPr txBox="1">
            <a:spLocks noGrp="1"/>
          </p:cNvSpPr>
          <p:nvPr>
            <p:ph type="subTitle" idx="1"/>
          </p:nvPr>
        </p:nvSpPr>
        <p:spPr>
          <a:xfrm>
            <a:off x="798388" y="3443925"/>
            <a:ext cx="3492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Font typeface="PT Sans"/>
              <a:buNone/>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333" name="Google Shape;333;p21"/>
          <p:cNvSpPr txBox="1">
            <a:spLocks noGrp="1"/>
          </p:cNvSpPr>
          <p:nvPr>
            <p:ph type="title" idx="2" hasCustomPrompt="1"/>
          </p:nvPr>
        </p:nvSpPr>
        <p:spPr>
          <a:xfrm>
            <a:off x="2825700" y="968175"/>
            <a:ext cx="34926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34" name="Google Shape;334;p21"/>
          <p:cNvSpPr txBox="1">
            <a:spLocks noGrp="1"/>
          </p:cNvSpPr>
          <p:nvPr>
            <p:ph type="subTitle" idx="3"/>
          </p:nvPr>
        </p:nvSpPr>
        <p:spPr>
          <a:xfrm>
            <a:off x="2825700" y="1743113"/>
            <a:ext cx="3492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Font typeface="PT Sans"/>
              <a:buNone/>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335" name="Google Shape;335;p21"/>
          <p:cNvSpPr txBox="1">
            <a:spLocks noGrp="1"/>
          </p:cNvSpPr>
          <p:nvPr>
            <p:ph type="title" idx="4" hasCustomPrompt="1"/>
          </p:nvPr>
        </p:nvSpPr>
        <p:spPr>
          <a:xfrm>
            <a:off x="4853013" y="2679161"/>
            <a:ext cx="34926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36" name="Google Shape;336;p21"/>
          <p:cNvSpPr txBox="1">
            <a:spLocks noGrp="1"/>
          </p:cNvSpPr>
          <p:nvPr>
            <p:ph type="subTitle" idx="5"/>
          </p:nvPr>
        </p:nvSpPr>
        <p:spPr>
          <a:xfrm>
            <a:off x="4853013" y="3443925"/>
            <a:ext cx="34926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200"/>
              <a:buFont typeface="PT Sans"/>
              <a:buNone/>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337" name="Google Shape;337;p21"/>
          <p:cNvSpPr/>
          <p:nvPr/>
        </p:nvSpPr>
        <p:spPr>
          <a:xfrm>
            <a:off x="0" y="4599425"/>
            <a:ext cx="9144000" cy="5373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nvGrpSpPr>
          <p:cNvPr id="338" name="Google Shape;338;p21"/>
          <p:cNvGrpSpPr/>
          <p:nvPr/>
        </p:nvGrpSpPr>
        <p:grpSpPr>
          <a:xfrm flipH="1">
            <a:off x="-489825" y="1346468"/>
            <a:ext cx="1062213" cy="3257370"/>
            <a:chOff x="8423958" y="943057"/>
            <a:chExt cx="1062213" cy="3257370"/>
          </a:xfrm>
        </p:grpSpPr>
        <p:sp>
          <p:nvSpPr>
            <p:cNvPr id="339" name="Google Shape;339;p21"/>
            <p:cNvSpPr/>
            <p:nvPr/>
          </p:nvSpPr>
          <p:spPr>
            <a:xfrm>
              <a:off x="8423958" y="943057"/>
              <a:ext cx="1062213" cy="3257370"/>
            </a:xfrm>
            <a:custGeom>
              <a:avLst/>
              <a:gdLst/>
              <a:ahLst/>
              <a:cxnLst/>
              <a:rect l="l" t="t" r="r" b="b"/>
              <a:pathLst>
                <a:path w="24584" h="75389" extrusionOk="0">
                  <a:moveTo>
                    <a:pt x="1" y="1"/>
                  </a:moveTo>
                  <a:lnTo>
                    <a:pt x="1" y="75389"/>
                  </a:lnTo>
                  <a:lnTo>
                    <a:pt x="24583" y="75389"/>
                  </a:lnTo>
                  <a:lnTo>
                    <a:pt x="24583" y="1"/>
                  </a:lnTo>
                  <a:close/>
                </a:path>
              </a:pathLst>
            </a:custGeom>
            <a:solidFill>
              <a:srgbClr val="FFFFFF">
                <a:alpha val="645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1"/>
            <p:cNvSpPr/>
            <p:nvPr/>
          </p:nvSpPr>
          <p:spPr>
            <a:xfrm>
              <a:off x="8423958" y="943057"/>
              <a:ext cx="1062213" cy="3257370"/>
            </a:xfrm>
            <a:custGeom>
              <a:avLst/>
              <a:gdLst/>
              <a:ahLst/>
              <a:cxnLst/>
              <a:rect l="l" t="t" r="r" b="b"/>
              <a:pathLst>
                <a:path w="24584" h="75389" fill="none" extrusionOk="0">
                  <a:moveTo>
                    <a:pt x="24583" y="1"/>
                  </a:moveTo>
                  <a:lnTo>
                    <a:pt x="1" y="1"/>
                  </a:lnTo>
                  <a:lnTo>
                    <a:pt x="1" y="75389"/>
                  </a:lnTo>
                  <a:lnTo>
                    <a:pt x="24583" y="75389"/>
                  </a:lnTo>
                  <a:lnTo>
                    <a:pt x="24583" y="1"/>
                  </a:lnTo>
                </a:path>
              </a:pathLst>
            </a:custGeom>
            <a:solidFill>
              <a:srgbClr val="FFFFFF">
                <a:alpha val="2188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1"/>
            <p:cNvSpPr/>
            <p:nvPr/>
          </p:nvSpPr>
          <p:spPr>
            <a:xfrm>
              <a:off x="8463407" y="1039542"/>
              <a:ext cx="983316" cy="399194"/>
            </a:xfrm>
            <a:custGeom>
              <a:avLst/>
              <a:gdLst/>
              <a:ahLst/>
              <a:cxnLst/>
              <a:rect l="l" t="t" r="r" b="b"/>
              <a:pathLst>
                <a:path w="22758" h="9239" extrusionOk="0">
                  <a:moveTo>
                    <a:pt x="22708" y="49"/>
                  </a:moveTo>
                  <a:lnTo>
                    <a:pt x="22708" y="9189"/>
                  </a:lnTo>
                  <a:lnTo>
                    <a:pt x="50" y="9189"/>
                  </a:lnTo>
                  <a:lnTo>
                    <a:pt x="50" y="49"/>
                  </a:lnTo>
                  <a:close/>
                  <a:moveTo>
                    <a:pt x="0" y="0"/>
                  </a:moveTo>
                  <a:lnTo>
                    <a:pt x="0" y="9239"/>
                  </a:lnTo>
                  <a:lnTo>
                    <a:pt x="22757" y="9239"/>
                  </a:lnTo>
                  <a:lnTo>
                    <a:pt x="22757" y="0"/>
                  </a:lnTo>
                  <a:close/>
                </a:path>
              </a:pathLst>
            </a:custGeom>
            <a:solidFill>
              <a:srgbClr val="FFFFFF">
                <a:alpha val="2188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1"/>
            <p:cNvSpPr/>
            <p:nvPr/>
          </p:nvSpPr>
          <p:spPr>
            <a:xfrm>
              <a:off x="8463407" y="1436587"/>
              <a:ext cx="983316" cy="455148"/>
            </a:xfrm>
            <a:custGeom>
              <a:avLst/>
              <a:gdLst/>
              <a:ahLst/>
              <a:cxnLst/>
              <a:rect l="l" t="t" r="r" b="b"/>
              <a:pathLst>
                <a:path w="22758" h="10534" extrusionOk="0">
                  <a:moveTo>
                    <a:pt x="22708" y="50"/>
                  </a:moveTo>
                  <a:lnTo>
                    <a:pt x="22708" y="10485"/>
                  </a:lnTo>
                  <a:lnTo>
                    <a:pt x="50" y="10485"/>
                  </a:lnTo>
                  <a:lnTo>
                    <a:pt x="50" y="50"/>
                  </a:lnTo>
                  <a:close/>
                  <a:moveTo>
                    <a:pt x="0" y="0"/>
                  </a:moveTo>
                  <a:lnTo>
                    <a:pt x="0" y="25"/>
                  </a:lnTo>
                  <a:lnTo>
                    <a:pt x="0" y="10534"/>
                  </a:lnTo>
                  <a:lnTo>
                    <a:pt x="22757" y="10534"/>
                  </a:lnTo>
                  <a:lnTo>
                    <a:pt x="22757" y="0"/>
                  </a:lnTo>
                  <a:close/>
                </a:path>
              </a:pathLst>
            </a:custGeom>
            <a:solidFill>
              <a:srgbClr val="FFFFFF">
                <a:alpha val="2188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a:off x="8463407" y="2367648"/>
              <a:ext cx="983316" cy="535643"/>
            </a:xfrm>
            <a:custGeom>
              <a:avLst/>
              <a:gdLst/>
              <a:ahLst/>
              <a:cxnLst/>
              <a:rect l="l" t="t" r="r" b="b"/>
              <a:pathLst>
                <a:path w="22758" h="12397" extrusionOk="0">
                  <a:moveTo>
                    <a:pt x="22708" y="50"/>
                  </a:moveTo>
                  <a:lnTo>
                    <a:pt x="22708" y="12347"/>
                  </a:lnTo>
                  <a:lnTo>
                    <a:pt x="50" y="12347"/>
                  </a:lnTo>
                  <a:lnTo>
                    <a:pt x="50" y="50"/>
                  </a:lnTo>
                  <a:close/>
                  <a:moveTo>
                    <a:pt x="0" y="1"/>
                  </a:moveTo>
                  <a:lnTo>
                    <a:pt x="0" y="25"/>
                  </a:lnTo>
                  <a:lnTo>
                    <a:pt x="0" y="12397"/>
                  </a:lnTo>
                  <a:lnTo>
                    <a:pt x="22757" y="12397"/>
                  </a:lnTo>
                  <a:lnTo>
                    <a:pt x="22757" y="1"/>
                  </a:lnTo>
                  <a:close/>
                </a:path>
              </a:pathLst>
            </a:custGeom>
            <a:solidFill>
              <a:srgbClr val="FFFFFF">
                <a:alpha val="2188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1"/>
            <p:cNvSpPr/>
            <p:nvPr/>
          </p:nvSpPr>
          <p:spPr>
            <a:xfrm>
              <a:off x="8463407" y="1889587"/>
              <a:ext cx="983316" cy="480208"/>
            </a:xfrm>
            <a:custGeom>
              <a:avLst/>
              <a:gdLst/>
              <a:ahLst/>
              <a:cxnLst/>
              <a:rect l="l" t="t" r="r" b="b"/>
              <a:pathLst>
                <a:path w="22758" h="11114" extrusionOk="0">
                  <a:moveTo>
                    <a:pt x="22708" y="50"/>
                  </a:moveTo>
                  <a:lnTo>
                    <a:pt x="22708" y="11065"/>
                  </a:lnTo>
                  <a:lnTo>
                    <a:pt x="50" y="11065"/>
                  </a:lnTo>
                  <a:lnTo>
                    <a:pt x="50" y="50"/>
                  </a:lnTo>
                  <a:close/>
                  <a:moveTo>
                    <a:pt x="0" y="1"/>
                  </a:moveTo>
                  <a:lnTo>
                    <a:pt x="0" y="11114"/>
                  </a:lnTo>
                  <a:lnTo>
                    <a:pt x="22757" y="11114"/>
                  </a:lnTo>
                  <a:lnTo>
                    <a:pt x="22757" y="1"/>
                  </a:lnTo>
                  <a:close/>
                </a:path>
              </a:pathLst>
            </a:custGeom>
            <a:solidFill>
              <a:srgbClr val="FFFFFF">
                <a:alpha val="2188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a:off x="8463407" y="2901146"/>
              <a:ext cx="983316" cy="498874"/>
            </a:xfrm>
            <a:custGeom>
              <a:avLst/>
              <a:gdLst/>
              <a:ahLst/>
              <a:cxnLst/>
              <a:rect l="l" t="t" r="r" b="b"/>
              <a:pathLst>
                <a:path w="22758" h="11546" extrusionOk="0">
                  <a:moveTo>
                    <a:pt x="22708" y="50"/>
                  </a:moveTo>
                  <a:lnTo>
                    <a:pt x="22708" y="11496"/>
                  </a:lnTo>
                  <a:lnTo>
                    <a:pt x="50" y="11496"/>
                  </a:lnTo>
                  <a:lnTo>
                    <a:pt x="50" y="50"/>
                  </a:lnTo>
                  <a:close/>
                  <a:moveTo>
                    <a:pt x="0" y="0"/>
                  </a:moveTo>
                  <a:lnTo>
                    <a:pt x="0" y="11545"/>
                  </a:lnTo>
                  <a:lnTo>
                    <a:pt x="22757" y="11545"/>
                  </a:lnTo>
                  <a:lnTo>
                    <a:pt x="22757" y="0"/>
                  </a:lnTo>
                  <a:close/>
                </a:path>
              </a:pathLst>
            </a:custGeom>
            <a:solidFill>
              <a:srgbClr val="FFFFFF">
                <a:alpha val="2188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a:off x="8463407" y="3856750"/>
              <a:ext cx="983316" cy="281929"/>
            </a:xfrm>
            <a:custGeom>
              <a:avLst/>
              <a:gdLst/>
              <a:ahLst/>
              <a:cxnLst/>
              <a:rect l="l" t="t" r="r" b="b"/>
              <a:pathLst>
                <a:path w="22758" h="6525" extrusionOk="0">
                  <a:moveTo>
                    <a:pt x="22708" y="49"/>
                  </a:moveTo>
                  <a:lnTo>
                    <a:pt x="22708" y="6476"/>
                  </a:lnTo>
                  <a:lnTo>
                    <a:pt x="50" y="6476"/>
                  </a:lnTo>
                  <a:lnTo>
                    <a:pt x="50" y="49"/>
                  </a:lnTo>
                  <a:close/>
                  <a:moveTo>
                    <a:pt x="0" y="0"/>
                  </a:moveTo>
                  <a:lnTo>
                    <a:pt x="0" y="25"/>
                  </a:lnTo>
                  <a:lnTo>
                    <a:pt x="0" y="6525"/>
                  </a:lnTo>
                  <a:lnTo>
                    <a:pt x="22757" y="6525"/>
                  </a:lnTo>
                  <a:lnTo>
                    <a:pt x="22757" y="0"/>
                  </a:lnTo>
                  <a:close/>
                </a:path>
              </a:pathLst>
            </a:custGeom>
            <a:solidFill>
              <a:srgbClr val="FFFFFF">
                <a:alpha val="2188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1"/>
            <p:cNvSpPr/>
            <p:nvPr/>
          </p:nvSpPr>
          <p:spPr>
            <a:xfrm>
              <a:off x="8463407" y="3397874"/>
              <a:ext cx="983316" cy="461024"/>
            </a:xfrm>
            <a:custGeom>
              <a:avLst/>
              <a:gdLst/>
              <a:ahLst/>
              <a:cxnLst/>
              <a:rect l="l" t="t" r="r" b="b"/>
              <a:pathLst>
                <a:path w="22758" h="10670" extrusionOk="0">
                  <a:moveTo>
                    <a:pt x="22708" y="49"/>
                  </a:moveTo>
                  <a:lnTo>
                    <a:pt x="22708" y="10620"/>
                  </a:lnTo>
                  <a:lnTo>
                    <a:pt x="50" y="10620"/>
                  </a:lnTo>
                  <a:lnTo>
                    <a:pt x="50" y="49"/>
                  </a:lnTo>
                  <a:close/>
                  <a:moveTo>
                    <a:pt x="0" y="0"/>
                  </a:moveTo>
                  <a:lnTo>
                    <a:pt x="0" y="10669"/>
                  </a:lnTo>
                  <a:lnTo>
                    <a:pt x="22757" y="10669"/>
                  </a:lnTo>
                  <a:lnTo>
                    <a:pt x="22757" y="0"/>
                  </a:lnTo>
                  <a:close/>
                </a:path>
              </a:pathLst>
            </a:custGeom>
            <a:solidFill>
              <a:srgbClr val="FFFFFF">
                <a:alpha val="2188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21"/>
          <p:cNvGrpSpPr/>
          <p:nvPr/>
        </p:nvGrpSpPr>
        <p:grpSpPr>
          <a:xfrm flipH="1">
            <a:off x="8330339" y="3256675"/>
            <a:ext cx="1155832" cy="1342757"/>
            <a:chOff x="-496725" y="2497325"/>
            <a:chExt cx="1155832" cy="1342757"/>
          </a:xfrm>
        </p:grpSpPr>
        <p:sp>
          <p:nvSpPr>
            <p:cNvPr id="349" name="Google Shape;349;p21"/>
            <p:cNvSpPr/>
            <p:nvPr/>
          </p:nvSpPr>
          <p:spPr>
            <a:xfrm>
              <a:off x="-496725" y="2497325"/>
              <a:ext cx="1155832" cy="1342757"/>
            </a:xfrm>
            <a:custGeom>
              <a:avLst/>
              <a:gdLst/>
              <a:ahLst/>
              <a:cxnLst/>
              <a:rect l="l" t="t" r="r" b="b"/>
              <a:pathLst>
                <a:path w="39314" h="45672" extrusionOk="0">
                  <a:moveTo>
                    <a:pt x="1589" y="1457"/>
                  </a:moveTo>
                  <a:lnTo>
                    <a:pt x="1589" y="13200"/>
                  </a:lnTo>
                  <a:lnTo>
                    <a:pt x="37725" y="13200"/>
                  </a:lnTo>
                  <a:lnTo>
                    <a:pt x="37725" y="1457"/>
                  </a:lnTo>
                  <a:close/>
                  <a:moveTo>
                    <a:pt x="1589" y="13377"/>
                  </a:moveTo>
                  <a:lnTo>
                    <a:pt x="1589" y="27394"/>
                  </a:lnTo>
                  <a:lnTo>
                    <a:pt x="37725" y="27394"/>
                  </a:lnTo>
                  <a:lnTo>
                    <a:pt x="37725" y="13377"/>
                  </a:lnTo>
                  <a:close/>
                  <a:moveTo>
                    <a:pt x="1589" y="27571"/>
                  </a:moveTo>
                  <a:lnTo>
                    <a:pt x="1589" y="44700"/>
                  </a:lnTo>
                  <a:lnTo>
                    <a:pt x="37725" y="44700"/>
                  </a:lnTo>
                  <a:lnTo>
                    <a:pt x="37725" y="27571"/>
                  </a:lnTo>
                  <a:close/>
                  <a:moveTo>
                    <a:pt x="37901" y="1280"/>
                  </a:moveTo>
                  <a:lnTo>
                    <a:pt x="37901" y="13200"/>
                  </a:lnTo>
                  <a:lnTo>
                    <a:pt x="37901" y="27394"/>
                  </a:lnTo>
                  <a:lnTo>
                    <a:pt x="37901" y="44877"/>
                  </a:lnTo>
                  <a:lnTo>
                    <a:pt x="1413" y="44877"/>
                  </a:lnTo>
                  <a:lnTo>
                    <a:pt x="1413" y="27571"/>
                  </a:lnTo>
                  <a:lnTo>
                    <a:pt x="1413" y="13377"/>
                  </a:lnTo>
                  <a:lnTo>
                    <a:pt x="1413" y="1280"/>
                  </a:lnTo>
                  <a:close/>
                  <a:moveTo>
                    <a:pt x="0" y="0"/>
                  </a:moveTo>
                  <a:lnTo>
                    <a:pt x="0" y="45672"/>
                  </a:lnTo>
                  <a:lnTo>
                    <a:pt x="39314" y="45672"/>
                  </a:lnTo>
                  <a:lnTo>
                    <a:pt x="39314" y="0"/>
                  </a:lnTo>
                  <a:close/>
                </a:path>
              </a:pathLst>
            </a:custGeom>
            <a:solidFill>
              <a:srgbClr val="FFFFFF">
                <a:alpha val="645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1"/>
            <p:cNvSpPr/>
            <p:nvPr/>
          </p:nvSpPr>
          <p:spPr>
            <a:xfrm>
              <a:off x="-455212" y="2534958"/>
              <a:ext cx="1072806" cy="355681"/>
            </a:xfrm>
            <a:custGeom>
              <a:avLst/>
              <a:gdLst/>
              <a:ahLst/>
              <a:cxnLst/>
              <a:rect l="l" t="t" r="r" b="b"/>
              <a:pathLst>
                <a:path w="36490" h="12098" extrusionOk="0">
                  <a:moveTo>
                    <a:pt x="36313" y="177"/>
                  </a:moveTo>
                  <a:lnTo>
                    <a:pt x="36313" y="11920"/>
                  </a:lnTo>
                  <a:lnTo>
                    <a:pt x="177" y="11920"/>
                  </a:lnTo>
                  <a:lnTo>
                    <a:pt x="177" y="177"/>
                  </a:lnTo>
                  <a:close/>
                  <a:moveTo>
                    <a:pt x="1" y="0"/>
                  </a:moveTo>
                  <a:lnTo>
                    <a:pt x="1" y="12097"/>
                  </a:lnTo>
                  <a:lnTo>
                    <a:pt x="36489" y="12097"/>
                  </a:lnTo>
                  <a:lnTo>
                    <a:pt x="36489" y="0"/>
                  </a:ln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1"/>
            <p:cNvSpPr/>
            <p:nvPr/>
          </p:nvSpPr>
          <p:spPr>
            <a:xfrm>
              <a:off x="-455212" y="2534958"/>
              <a:ext cx="1072806" cy="355681"/>
            </a:xfrm>
            <a:custGeom>
              <a:avLst/>
              <a:gdLst/>
              <a:ahLst/>
              <a:cxnLst/>
              <a:rect l="l" t="t" r="r" b="b"/>
              <a:pathLst>
                <a:path w="36490" h="12098" fill="none" extrusionOk="0">
                  <a:moveTo>
                    <a:pt x="36401" y="89"/>
                  </a:moveTo>
                  <a:lnTo>
                    <a:pt x="36401" y="0"/>
                  </a:lnTo>
                  <a:lnTo>
                    <a:pt x="1" y="0"/>
                  </a:lnTo>
                  <a:lnTo>
                    <a:pt x="1" y="12097"/>
                  </a:lnTo>
                  <a:lnTo>
                    <a:pt x="36489" y="12097"/>
                  </a:lnTo>
                  <a:lnTo>
                    <a:pt x="36489" y="0"/>
                  </a:lnTo>
                  <a:lnTo>
                    <a:pt x="36401" y="0"/>
                  </a:lnTo>
                  <a:lnTo>
                    <a:pt x="36401" y="89"/>
                  </a:lnTo>
                  <a:lnTo>
                    <a:pt x="36313" y="89"/>
                  </a:lnTo>
                  <a:lnTo>
                    <a:pt x="36313" y="11920"/>
                  </a:lnTo>
                  <a:lnTo>
                    <a:pt x="177" y="11920"/>
                  </a:lnTo>
                  <a:lnTo>
                    <a:pt x="177" y="177"/>
                  </a:lnTo>
                  <a:lnTo>
                    <a:pt x="36401" y="177"/>
                  </a:lnTo>
                  <a:lnTo>
                    <a:pt x="36401" y="89"/>
                  </a:lnTo>
                  <a:lnTo>
                    <a:pt x="36313" y="89"/>
                  </a:lnTo>
                  <a:lnTo>
                    <a:pt x="36401" y="89"/>
                  </a:lnTo>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1"/>
            <p:cNvSpPr/>
            <p:nvPr/>
          </p:nvSpPr>
          <p:spPr>
            <a:xfrm>
              <a:off x="-455212" y="2885410"/>
              <a:ext cx="1072806" cy="422507"/>
            </a:xfrm>
            <a:custGeom>
              <a:avLst/>
              <a:gdLst/>
              <a:ahLst/>
              <a:cxnLst/>
              <a:rect l="l" t="t" r="r" b="b"/>
              <a:pathLst>
                <a:path w="36490" h="14371" extrusionOk="0">
                  <a:moveTo>
                    <a:pt x="36313" y="177"/>
                  </a:moveTo>
                  <a:lnTo>
                    <a:pt x="36313" y="14194"/>
                  </a:lnTo>
                  <a:lnTo>
                    <a:pt x="177" y="14194"/>
                  </a:lnTo>
                  <a:lnTo>
                    <a:pt x="177" y="177"/>
                  </a:lnTo>
                  <a:close/>
                  <a:moveTo>
                    <a:pt x="1" y="0"/>
                  </a:moveTo>
                  <a:lnTo>
                    <a:pt x="1" y="14371"/>
                  </a:lnTo>
                  <a:lnTo>
                    <a:pt x="36489" y="14371"/>
                  </a:lnTo>
                  <a:lnTo>
                    <a:pt x="36489" y="0"/>
                  </a:ln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1"/>
            <p:cNvSpPr/>
            <p:nvPr/>
          </p:nvSpPr>
          <p:spPr>
            <a:xfrm>
              <a:off x="-455212" y="2885410"/>
              <a:ext cx="1072806" cy="422507"/>
            </a:xfrm>
            <a:custGeom>
              <a:avLst/>
              <a:gdLst/>
              <a:ahLst/>
              <a:cxnLst/>
              <a:rect l="l" t="t" r="r" b="b"/>
              <a:pathLst>
                <a:path w="36490" h="14371" fill="none" extrusionOk="0">
                  <a:moveTo>
                    <a:pt x="36401" y="89"/>
                  </a:moveTo>
                  <a:lnTo>
                    <a:pt x="36401" y="0"/>
                  </a:lnTo>
                  <a:lnTo>
                    <a:pt x="1" y="0"/>
                  </a:lnTo>
                  <a:lnTo>
                    <a:pt x="1" y="14371"/>
                  </a:lnTo>
                  <a:lnTo>
                    <a:pt x="36489" y="14371"/>
                  </a:lnTo>
                  <a:lnTo>
                    <a:pt x="36489" y="0"/>
                  </a:lnTo>
                  <a:lnTo>
                    <a:pt x="36401" y="0"/>
                  </a:lnTo>
                  <a:lnTo>
                    <a:pt x="36401" y="89"/>
                  </a:lnTo>
                  <a:lnTo>
                    <a:pt x="36313" y="89"/>
                  </a:lnTo>
                  <a:lnTo>
                    <a:pt x="36313" y="14194"/>
                  </a:lnTo>
                  <a:lnTo>
                    <a:pt x="177" y="14194"/>
                  </a:lnTo>
                  <a:lnTo>
                    <a:pt x="177" y="177"/>
                  </a:lnTo>
                  <a:lnTo>
                    <a:pt x="36401" y="177"/>
                  </a:lnTo>
                  <a:lnTo>
                    <a:pt x="36401" y="89"/>
                  </a:lnTo>
                  <a:lnTo>
                    <a:pt x="36313" y="89"/>
                  </a:lnTo>
                  <a:lnTo>
                    <a:pt x="36401" y="89"/>
                  </a:lnTo>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1"/>
            <p:cNvSpPr/>
            <p:nvPr/>
          </p:nvSpPr>
          <p:spPr>
            <a:xfrm>
              <a:off x="-455212" y="3302720"/>
              <a:ext cx="1072806" cy="514000"/>
            </a:xfrm>
            <a:custGeom>
              <a:avLst/>
              <a:gdLst/>
              <a:ahLst/>
              <a:cxnLst/>
              <a:rect l="l" t="t" r="r" b="b"/>
              <a:pathLst>
                <a:path w="36490" h="17483" extrusionOk="0">
                  <a:moveTo>
                    <a:pt x="36313" y="177"/>
                  </a:moveTo>
                  <a:lnTo>
                    <a:pt x="36313" y="17306"/>
                  </a:lnTo>
                  <a:lnTo>
                    <a:pt x="177" y="17306"/>
                  </a:lnTo>
                  <a:lnTo>
                    <a:pt x="177" y="177"/>
                  </a:lnTo>
                  <a:close/>
                  <a:moveTo>
                    <a:pt x="1" y="0"/>
                  </a:moveTo>
                  <a:lnTo>
                    <a:pt x="1" y="88"/>
                  </a:lnTo>
                  <a:lnTo>
                    <a:pt x="1" y="17483"/>
                  </a:lnTo>
                  <a:lnTo>
                    <a:pt x="36489" y="17483"/>
                  </a:lnTo>
                  <a:lnTo>
                    <a:pt x="36489" y="0"/>
                  </a:ln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1"/>
            <p:cNvSpPr/>
            <p:nvPr/>
          </p:nvSpPr>
          <p:spPr>
            <a:xfrm>
              <a:off x="-455212" y="3302720"/>
              <a:ext cx="1072806" cy="514000"/>
            </a:xfrm>
            <a:custGeom>
              <a:avLst/>
              <a:gdLst/>
              <a:ahLst/>
              <a:cxnLst/>
              <a:rect l="l" t="t" r="r" b="b"/>
              <a:pathLst>
                <a:path w="36490" h="17483" fill="none" extrusionOk="0">
                  <a:moveTo>
                    <a:pt x="89" y="88"/>
                  </a:moveTo>
                  <a:lnTo>
                    <a:pt x="1" y="88"/>
                  </a:lnTo>
                  <a:lnTo>
                    <a:pt x="1" y="17483"/>
                  </a:lnTo>
                  <a:lnTo>
                    <a:pt x="36489" y="17483"/>
                  </a:lnTo>
                  <a:lnTo>
                    <a:pt x="36489" y="0"/>
                  </a:lnTo>
                  <a:lnTo>
                    <a:pt x="1" y="0"/>
                  </a:lnTo>
                  <a:lnTo>
                    <a:pt x="1" y="88"/>
                  </a:lnTo>
                  <a:lnTo>
                    <a:pt x="89" y="88"/>
                  </a:lnTo>
                  <a:lnTo>
                    <a:pt x="89" y="177"/>
                  </a:lnTo>
                  <a:lnTo>
                    <a:pt x="36313" y="177"/>
                  </a:lnTo>
                  <a:lnTo>
                    <a:pt x="36313" y="17306"/>
                  </a:lnTo>
                  <a:lnTo>
                    <a:pt x="177" y="17306"/>
                  </a:lnTo>
                  <a:lnTo>
                    <a:pt x="177" y="88"/>
                  </a:lnTo>
                  <a:lnTo>
                    <a:pt x="89" y="88"/>
                  </a:lnTo>
                  <a:lnTo>
                    <a:pt x="89" y="177"/>
                  </a:lnTo>
                  <a:lnTo>
                    <a:pt x="89" y="88"/>
                  </a:lnTo>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1"/>
            <p:cNvSpPr/>
            <p:nvPr/>
          </p:nvSpPr>
          <p:spPr>
            <a:xfrm>
              <a:off x="-450008" y="3307894"/>
              <a:ext cx="1062398" cy="503651"/>
            </a:xfrm>
            <a:custGeom>
              <a:avLst/>
              <a:gdLst/>
              <a:ahLst/>
              <a:cxnLst/>
              <a:rect l="l" t="t" r="r" b="b"/>
              <a:pathLst>
                <a:path w="36136" h="17131" fill="none" extrusionOk="0">
                  <a:moveTo>
                    <a:pt x="36136" y="1"/>
                  </a:moveTo>
                  <a:lnTo>
                    <a:pt x="0" y="1"/>
                  </a:lnTo>
                  <a:lnTo>
                    <a:pt x="0" y="17130"/>
                  </a:lnTo>
                  <a:lnTo>
                    <a:pt x="36136" y="17130"/>
                  </a:lnTo>
                  <a:lnTo>
                    <a:pt x="36136" y="1"/>
                  </a:lnTo>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1"/>
            <p:cNvSpPr/>
            <p:nvPr/>
          </p:nvSpPr>
          <p:spPr>
            <a:xfrm>
              <a:off x="-450008" y="2890614"/>
              <a:ext cx="1062398" cy="412129"/>
            </a:xfrm>
            <a:custGeom>
              <a:avLst/>
              <a:gdLst/>
              <a:ahLst/>
              <a:cxnLst/>
              <a:rect l="l" t="t" r="r" b="b"/>
              <a:pathLst>
                <a:path w="36136" h="14018" fill="none" extrusionOk="0">
                  <a:moveTo>
                    <a:pt x="36136" y="0"/>
                  </a:moveTo>
                  <a:lnTo>
                    <a:pt x="0" y="0"/>
                  </a:lnTo>
                  <a:lnTo>
                    <a:pt x="0" y="14017"/>
                  </a:lnTo>
                  <a:lnTo>
                    <a:pt x="36136" y="14017"/>
                  </a:lnTo>
                  <a:lnTo>
                    <a:pt x="36136" y="0"/>
                  </a:lnTo>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1"/>
            <p:cNvSpPr/>
            <p:nvPr/>
          </p:nvSpPr>
          <p:spPr>
            <a:xfrm>
              <a:off x="-450008" y="2540132"/>
              <a:ext cx="1062398" cy="345303"/>
            </a:xfrm>
            <a:custGeom>
              <a:avLst/>
              <a:gdLst/>
              <a:ahLst/>
              <a:cxnLst/>
              <a:rect l="l" t="t" r="r" b="b"/>
              <a:pathLst>
                <a:path w="36136" h="11745" fill="none" extrusionOk="0">
                  <a:moveTo>
                    <a:pt x="36136" y="1"/>
                  </a:moveTo>
                  <a:lnTo>
                    <a:pt x="0" y="1"/>
                  </a:lnTo>
                  <a:lnTo>
                    <a:pt x="0" y="11744"/>
                  </a:lnTo>
                  <a:lnTo>
                    <a:pt x="36136" y="11744"/>
                  </a:lnTo>
                  <a:lnTo>
                    <a:pt x="36136" y="1"/>
                  </a:lnTo>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1"/>
            <p:cNvSpPr/>
            <p:nvPr/>
          </p:nvSpPr>
          <p:spPr>
            <a:xfrm>
              <a:off x="-455212" y="2534958"/>
              <a:ext cx="1072806" cy="1281752"/>
            </a:xfrm>
            <a:custGeom>
              <a:avLst/>
              <a:gdLst/>
              <a:ahLst/>
              <a:cxnLst/>
              <a:rect l="l" t="t" r="r" b="b"/>
              <a:pathLst>
                <a:path w="36490" h="43597" fill="none" extrusionOk="0">
                  <a:moveTo>
                    <a:pt x="36401" y="0"/>
                  </a:moveTo>
                  <a:lnTo>
                    <a:pt x="36489" y="0"/>
                  </a:lnTo>
                  <a:lnTo>
                    <a:pt x="36489" y="11920"/>
                  </a:lnTo>
                  <a:lnTo>
                    <a:pt x="36489" y="26114"/>
                  </a:lnTo>
                  <a:lnTo>
                    <a:pt x="36489" y="43597"/>
                  </a:lnTo>
                  <a:lnTo>
                    <a:pt x="1" y="43597"/>
                  </a:lnTo>
                  <a:lnTo>
                    <a:pt x="1" y="26291"/>
                  </a:lnTo>
                  <a:lnTo>
                    <a:pt x="1" y="12097"/>
                  </a:lnTo>
                  <a:lnTo>
                    <a:pt x="1" y="0"/>
                  </a:lnTo>
                  <a:lnTo>
                    <a:pt x="36401" y="0"/>
                  </a:lnTo>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1"/>
            <p:cNvSpPr/>
            <p:nvPr/>
          </p:nvSpPr>
          <p:spPr>
            <a:xfrm>
              <a:off x="-496725" y="2497325"/>
              <a:ext cx="1155832" cy="1342757"/>
            </a:xfrm>
            <a:custGeom>
              <a:avLst/>
              <a:gdLst/>
              <a:ahLst/>
              <a:cxnLst/>
              <a:rect l="l" t="t" r="r" b="b"/>
              <a:pathLst>
                <a:path w="39314" h="45672" fill="none" extrusionOk="0">
                  <a:moveTo>
                    <a:pt x="39314" y="0"/>
                  </a:moveTo>
                  <a:lnTo>
                    <a:pt x="0" y="0"/>
                  </a:lnTo>
                  <a:lnTo>
                    <a:pt x="0" y="45672"/>
                  </a:lnTo>
                  <a:lnTo>
                    <a:pt x="39314" y="45672"/>
                  </a:lnTo>
                  <a:lnTo>
                    <a:pt x="39314" y="0"/>
                  </a:lnTo>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1"/>
            <p:cNvSpPr/>
            <p:nvPr/>
          </p:nvSpPr>
          <p:spPr>
            <a:xfrm>
              <a:off x="-455212" y="2534958"/>
              <a:ext cx="1072806" cy="350477"/>
            </a:xfrm>
            <a:custGeom>
              <a:avLst/>
              <a:gdLst/>
              <a:ahLst/>
              <a:cxnLst/>
              <a:rect l="l" t="t" r="r" b="b"/>
              <a:pathLst>
                <a:path w="36490" h="11921" extrusionOk="0">
                  <a:moveTo>
                    <a:pt x="1" y="0"/>
                  </a:moveTo>
                  <a:lnTo>
                    <a:pt x="1" y="11920"/>
                  </a:lnTo>
                  <a:lnTo>
                    <a:pt x="177" y="11920"/>
                  </a:lnTo>
                  <a:lnTo>
                    <a:pt x="177" y="177"/>
                  </a:lnTo>
                  <a:lnTo>
                    <a:pt x="36313" y="177"/>
                  </a:lnTo>
                  <a:lnTo>
                    <a:pt x="36313" y="11920"/>
                  </a:lnTo>
                  <a:lnTo>
                    <a:pt x="36489" y="11920"/>
                  </a:lnTo>
                  <a:lnTo>
                    <a:pt x="36489" y="0"/>
                  </a:ln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1"/>
            <p:cNvSpPr/>
            <p:nvPr/>
          </p:nvSpPr>
          <p:spPr>
            <a:xfrm>
              <a:off x="612378" y="2537545"/>
              <a:ext cx="2617" cy="29"/>
            </a:xfrm>
            <a:custGeom>
              <a:avLst/>
              <a:gdLst/>
              <a:ahLst/>
              <a:cxnLst/>
              <a:rect l="l" t="t" r="r" b="b"/>
              <a:pathLst>
                <a:path w="89" h="1" fill="none" extrusionOk="0">
                  <a:moveTo>
                    <a:pt x="1" y="1"/>
                  </a:moveTo>
                  <a:lnTo>
                    <a:pt x="89" y="1"/>
                  </a:lnTo>
                  <a:lnTo>
                    <a:pt x="1" y="1"/>
                  </a:lnTo>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1"/>
            <p:cNvSpPr/>
            <p:nvPr/>
          </p:nvSpPr>
          <p:spPr>
            <a:xfrm>
              <a:off x="-455212" y="2534958"/>
              <a:ext cx="1072806" cy="355681"/>
            </a:xfrm>
            <a:custGeom>
              <a:avLst/>
              <a:gdLst/>
              <a:ahLst/>
              <a:cxnLst/>
              <a:rect l="l" t="t" r="r" b="b"/>
              <a:pathLst>
                <a:path w="36490" h="12098" fill="none" extrusionOk="0">
                  <a:moveTo>
                    <a:pt x="36489" y="0"/>
                  </a:moveTo>
                  <a:lnTo>
                    <a:pt x="36401" y="0"/>
                  </a:lnTo>
                  <a:lnTo>
                    <a:pt x="1" y="0"/>
                  </a:lnTo>
                  <a:lnTo>
                    <a:pt x="1" y="12097"/>
                  </a:lnTo>
                  <a:lnTo>
                    <a:pt x="1" y="11920"/>
                  </a:lnTo>
                  <a:lnTo>
                    <a:pt x="177" y="11920"/>
                  </a:lnTo>
                  <a:lnTo>
                    <a:pt x="177" y="177"/>
                  </a:lnTo>
                  <a:lnTo>
                    <a:pt x="36313" y="177"/>
                  </a:lnTo>
                  <a:lnTo>
                    <a:pt x="36313" y="11920"/>
                  </a:lnTo>
                  <a:lnTo>
                    <a:pt x="36401" y="11920"/>
                  </a:lnTo>
                  <a:lnTo>
                    <a:pt x="36489" y="11920"/>
                  </a:lnTo>
                  <a:lnTo>
                    <a:pt x="36489" y="0"/>
                  </a:lnTo>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1"/>
            <p:cNvSpPr/>
            <p:nvPr/>
          </p:nvSpPr>
          <p:spPr>
            <a:xfrm>
              <a:off x="-455212" y="2885410"/>
              <a:ext cx="1072806" cy="417333"/>
            </a:xfrm>
            <a:custGeom>
              <a:avLst/>
              <a:gdLst/>
              <a:ahLst/>
              <a:cxnLst/>
              <a:rect l="l" t="t" r="r" b="b"/>
              <a:pathLst>
                <a:path w="36490" h="14195" extrusionOk="0">
                  <a:moveTo>
                    <a:pt x="1" y="0"/>
                  </a:moveTo>
                  <a:lnTo>
                    <a:pt x="1" y="177"/>
                  </a:lnTo>
                  <a:lnTo>
                    <a:pt x="1" y="14194"/>
                  </a:lnTo>
                  <a:lnTo>
                    <a:pt x="177" y="14194"/>
                  </a:lnTo>
                  <a:lnTo>
                    <a:pt x="177" y="177"/>
                  </a:lnTo>
                  <a:lnTo>
                    <a:pt x="36313" y="177"/>
                  </a:lnTo>
                  <a:lnTo>
                    <a:pt x="36313" y="14194"/>
                  </a:lnTo>
                  <a:lnTo>
                    <a:pt x="36489" y="14194"/>
                  </a:lnTo>
                  <a:lnTo>
                    <a:pt x="36489" y="0"/>
                  </a:ln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1"/>
            <p:cNvSpPr/>
            <p:nvPr/>
          </p:nvSpPr>
          <p:spPr>
            <a:xfrm>
              <a:off x="612378" y="2887997"/>
              <a:ext cx="2617" cy="29"/>
            </a:xfrm>
            <a:custGeom>
              <a:avLst/>
              <a:gdLst/>
              <a:ahLst/>
              <a:cxnLst/>
              <a:rect l="l" t="t" r="r" b="b"/>
              <a:pathLst>
                <a:path w="89" h="1" fill="none" extrusionOk="0">
                  <a:moveTo>
                    <a:pt x="1" y="1"/>
                  </a:moveTo>
                  <a:lnTo>
                    <a:pt x="89" y="1"/>
                  </a:lnTo>
                  <a:lnTo>
                    <a:pt x="1" y="1"/>
                  </a:lnTo>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1"/>
            <p:cNvSpPr/>
            <p:nvPr/>
          </p:nvSpPr>
          <p:spPr>
            <a:xfrm>
              <a:off x="-455212" y="2885410"/>
              <a:ext cx="1072806" cy="422507"/>
            </a:xfrm>
            <a:custGeom>
              <a:avLst/>
              <a:gdLst/>
              <a:ahLst/>
              <a:cxnLst/>
              <a:rect l="l" t="t" r="r" b="b"/>
              <a:pathLst>
                <a:path w="36490" h="14371" fill="none" extrusionOk="0">
                  <a:moveTo>
                    <a:pt x="36489" y="0"/>
                  </a:moveTo>
                  <a:lnTo>
                    <a:pt x="36489" y="0"/>
                  </a:lnTo>
                  <a:lnTo>
                    <a:pt x="36401" y="0"/>
                  </a:lnTo>
                  <a:lnTo>
                    <a:pt x="36313" y="0"/>
                  </a:lnTo>
                  <a:lnTo>
                    <a:pt x="177" y="0"/>
                  </a:lnTo>
                  <a:lnTo>
                    <a:pt x="1" y="0"/>
                  </a:lnTo>
                  <a:lnTo>
                    <a:pt x="1" y="177"/>
                  </a:lnTo>
                  <a:lnTo>
                    <a:pt x="1" y="14371"/>
                  </a:lnTo>
                  <a:lnTo>
                    <a:pt x="1" y="14282"/>
                  </a:lnTo>
                  <a:lnTo>
                    <a:pt x="89" y="14282"/>
                  </a:lnTo>
                  <a:lnTo>
                    <a:pt x="1" y="14282"/>
                  </a:lnTo>
                  <a:lnTo>
                    <a:pt x="1" y="14194"/>
                  </a:lnTo>
                  <a:lnTo>
                    <a:pt x="177" y="14194"/>
                  </a:lnTo>
                  <a:lnTo>
                    <a:pt x="177" y="177"/>
                  </a:lnTo>
                  <a:lnTo>
                    <a:pt x="36313" y="177"/>
                  </a:lnTo>
                  <a:lnTo>
                    <a:pt x="36313" y="14194"/>
                  </a:lnTo>
                  <a:lnTo>
                    <a:pt x="36489" y="14194"/>
                  </a:lnTo>
                  <a:lnTo>
                    <a:pt x="36489" y="0"/>
                  </a:lnTo>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1"/>
            <p:cNvSpPr/>
            <p:nvPr/>
          </p:nvSpPr>
          <p:spPr>
            <a:xfrm>
              <a:off x="-455212" y="3302720"/>
              <a:ext cx="1072806" cy="514000"/>
            </a:xfrm>
            <a:custGeom>
              <a:avLst/>
              <a:gdLst/>
              <a:ahLst/>
              <a:cxnLst/>
              <a:rect l="l" t="t" r="r" b="b"/>
              <a:pathLst>
                <a:path w="36490" h="17483" extrusionOk="0">
                  <a:moveTo>
                    <a:pt x="36313" y="177"/>
                  </a:moveTo>
                  <a:lnTo>
                    <a:pt x="36313" y="17306"/>
                  </a:lnTo>
                  <a:lnTo>
                    <a:pt x="177" y="17306"/>
                  </a:lnTo>
                  <a:lnTo>
                    <a:pt x="177" y="177"/>
                  </a:lnTo>
                  <a:close/>
                  <a:moveTo>
                    <a:pt x="1" y="0"/>
                  </a:moveTo>
                  <a:lnTo>
                    <a:pt x="1" y="88"/>
                  </a:lnTo>
                  <a:lnTo>
                    <a:pt x="1" y="177"/>
                  </a:lnTo>
                  <a:lnTo>
                    <a:pt x="1" y="17483"/>
                  </a:lnTo>
                  <a:lnTo>
                    <a:pt x="36489" y="17483"/>
                  </a:lnTo>
                  <a:lnTo>
                    <a:pt x="36489" y="0"/>
                  </a:lnTo>
                  <a:close/>
                </a:path>
              </a:pathLst>
            </a:cu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1"/>
            <p:cNvSpPr/>
            <p:nvPr/>
          </p:nvSpPr>
          <p:spPr>
            <a:xfrm>
              <a:off x="-450008" y="3307894"/>
              <a:ext cx="1062398" cy="503651"/>
            </a:xfrm>
            <a:custGeom>
              <a:avLst/>
              <a:gdLst/>
              <a:ahLst/>
              <a:cxnLst/>
              <a:rect l="l" t="t" r="r" b="b"/>
              <a:pathLst>
                <a:path w="36136" h="17131" fill="none" extrusionOk="0">
                  <a:moveTo>
                    <a:pt x="0" y="1"/>
                  </a:moveTo>
                  <a:lnTo>
                    <a:pt x="36136" y="1"/>
                  </a:lnTo>
                  <a:lnTo>
                    <a:pt x="36136" y="17130"/>
                  </a:lnTo>
                  <a:lnTo>
                    <a:pt x="0" y="17130"/>
                  </a:lnTo>
                  <a:lnTo>
                    <a:pt x="0" y="1"/>
                  </a:lnTo>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1"/>
            <p:cNvSpPr/>
            <p:nvPr/>
          </p:nvSpPr>
          <p:spPr>
            <a:xfrm>
              <a:off x="-455212" y="3302720"/>
              <a:ext cx="1072806" cy="514000"/>
            </a:xfrm>
            <a:custGeom>
              <a:avLst/>
              <a:gdLst/>
              <a:ahLst/>
              <a:cxnLst/>
              <a:rect l="l" t="t" r="r" b="b"/>
              <a:pathLst>
                <a:path w="36490" h="17483" fill="none" extrusionOk="0">
                  <a:moveTo>
                    <a:pt x="36489" y="0"/>
                  </a:moveTo>
                  <a:lnTo>
                    <a:pt x="36489" y="0"/>
                  </a:lnTo>
                  <a:lnTo>
                    <a:pt x="36313" y="0"/>
                  </a:lnTo>
                  <a:lnTo>
                    <a:pt x="177" y="0"/>
                  </a:lnTo>
                  <a:lnTo>
                    <a:pt x="1" y="0"/>
                  </a:lnTo>
                  <a:lnTo>
                    <a:pt x="1" y="88"/>
                  </a:lnTo>
                  <a:lnTo>
                    <a:pt x="89" y="88"/>
                  </a:lnTo>
                  <a:lnTo>
                    <a:pt x="1" y="88"/>
                  </a:lnTo>
                  <a:lnTo>
                    <a:pt x="1" y="177"/>
                  </a:lnTo>
                  <a:lnTo>
                    <a:pt x="1" y="17483"/>
                  </a:lnTo>
                  <a:lnTo>
                    <a:pt x="36489" y="17483"/>
                  </a:lnTo>
                  <a:lnTo>
                    <a:pt x="36489" y="0"/>
                  </a:lnTo>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91"/>
        <p:cNvGrpSpPr/>
        <p:nvPr/>
      </p:nvGrpSpPr>
      <p:grpSpPr>
        <a:xfrm>
          <a:off x="0" y="0"/>
          <a:ext cx="0" cy="0"/>
          <a:chOff x="0" y="0"/>
          <a:chExt cx="0" cy="0"/>
        </a:xfrm>
      </p:grpSpPr>
      <p:sp>
        <p:nvSpPr>
          <p:cNvPr id="392" name="Google Shape;392;p23"/>
          <p:cNvSpPr/>
          <p:nvPr/>
        </p:nvSpPr>
        <p:spPr>
          <a:xfrm>
            <a:off x="0" y="4175275"/>
            <a:ext cx="9144000" cy="9615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nvGrpSpPr>
          <p:cNvPr id="393" name="Google Shape;393;p23"/>
          <p:cNvGrpSpPr/>
          <p:nvPr/>
        </p:nvGrpSpPr>
        <p:grpSpPr>
          <a:xfrm>
            <a:off x="-342217" y="909069"/>
            <a:ext cx="1062213" cy="3257370"/>
            <a:chOff x="4446720" y="-3257381"/>
            <a:chExt cx="1062213" cy="3257370"/>
          </a:xfrm>
        </p:grpSpPr>
        <p:sp>
          <p:nvSpPr>
            <p:cNvPr id="394" name="Google Shape;394;p23"/>
            <p:cNvSpPr/>
            <p:nvPr/>
          </p:nvSpPr>
          <p:spPr>
            <a:xfrm>
              <a:off x="4446720" y="-3257381"/>
              <a:ext cx="1062213" cy="3257370"/>
            </a:xfrm>
            <a:custGeom>
              <a:avLst/>
              <a:gdLst/>
              <a:ahLst/>
              <a:cxnLst/>
              <a:rect l="l" t="t" r="r" b="b"/>
              <a:pathLst>
                <a:path w="24584" h="75389" extrusionOk="0">
                  <a:moveTo>
                    <a:pt x="1" y="1"/>
                  </a:moveTo>
                  <a:lnTo>
                    <a:pt x="1" y="75389"/>
                  </a:lnTo>
                  <a:lnTo>
                    <a:pt x="24583" y="75389"/>
                  </a:lnTo>
                  <a:lnTo>
                    <a:pt x="24583" y="1"/>
                  </a:lnTo>
                  <a:close/>
                </a:path>
              </a:pathLst>
            </a:custGeom>
            <a:solidFill>
              <a:srgbClr val="FFFFFF">
                <a:alpha val="6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3"/>
            <p:cNvSpPr/>
            <p:nvPr/>
          </p:nvSpPr>
          <p:spPr>
            <a:xfrm>
              <a:off x="4446720" y="-3257381"/>
              <a:ext cx="1062213" cy="3257370"/>
            </a:xfrm>
            <a:custGeom>
              <a:avLst/>
              <a:gdLst/>
              <a:ahLst/>
              <a:cxnLst/>
              <a:rect l="l" t="t" r="r" b="b"/>
              <a:pathLst>
                <a:path w="24584" h="75389" fill="none" extrusionOk="0">
                  <a:moveTo>
                    <a:pt x="24583" y="1"/>
                  </a:moveTo>
                  <a:lnTo>
                    <a:pt x="1" y="1"/>
                  </a:lnTo>
                  <a:lnTo>
                    <a:pt x="1" y="75389"/>
                  </a:lnTo>
                  <a:lnTo>
                    <a:pt x="24583" y="75389"/>
                  </a:lnTo>
                  <a:lnTo>
                    <a:pt x="24583" y="1"/>
                  </a:lnTo>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3"/>
            <p:cNvSpPr/>
            <p:nvPr/>
          </p:nvSpPr>
          <p:spPr>
            <a:xfrm>
              <a:off x="4486170" y="-3160896"/>
              <a:ext cx="983316" cy="399194"/>
            </a:xfrm>
            <a:custGeom>
              <a:avLst/>
              <a:gdLst/>
              <a:ahLst/>
              <a:cxnLst/>
              <a:rect l="l" t="t" r="r" b="b"/>
              <a:pathLst>
                <a:path w="22758" h="9239" extrusionOk="0">
                  <a:moveTo>
                    <a:pt x="22708" y="49"/>
                  </a:moveTo>
                  <a:lnTo>
                    <a:pt x="22708" y="9189"/>
                  </a:lnTo>
                  <a:lnTo>
                    <a:pt x="50" y="9189"/>
                  </a:lnTo>
                  <a:lnTo>
                    <a:pt x="50" y="49"/>
                  </a:lnTo>
                  <a:close/>
                  <a:moveTo>
                    <a:pt x="0" y="0"/>
                  </a:moveTo>
                  <a:lnTo>
                    <a:pt x="0" y="9239"/>
                  </a:lnTo>
                  <a:lnTo>
                    <a:pt x="22757" y="9239"/>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3"/>
            <p:cNvSpPr/>
            <p:nvPr/>
          </p:nvSpPr>
          <p:spPr>
            <a:xfrm>
              <a:off x="4486170" y="-2763851"/>
              <a:ext cx="983316" cy="455148"/>
            </a:xfrm>
            <a:custGeom>
              <a:avLst/>
              <a:gdLst/>
              <a:ahLst/>
              <a:cxnLst/>
              <a:rect l="l" t="t" r="r" b="b"/>
              <a:pathLst>
                <a:path w="22758" h="10534" extrusionOk="0">
                  <a:moveTo>
                    <a:pt x="22708" y="50"/>
                  </a:moveTo>
                  <a:lnTo>
                    <a:pt x="22708" y="10485"/>
                  </a:lnTo>
                  <a:lnTo>
                    <a:pt x="50" y="10485"/>
                  </a:lnTo>
                  <a:lnTo>
                    <a:pt x="50" y="50"/>
                  </a:lnTo>
                  <a:close/>
                  <a:moveTo>
                    <a:pt x="0" y="0"/>
                  </a:moveTo>
                  <a:lnTo>
                    <a:pt x="0" y="25"/>
                  </a:lnTo>
                  <a:lnTo>
                    <a:pt x="0" y="10534"/>
                  </a:lnTo>
                  <a:lnTo>
                    <a:pt x="22757" y="10534"/>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3"/>
            <p:cNvSpPr/>
            <p:nvPr/>
          </p:nvSpPr>
          <p:spPr>
            <a:xfrm>
              <a:off x="4486170" y="-1832789"/>
              <a:ext cx="983316" cy="535643"/>
            </a:xfrm>
            <a:custGeom>
              <a:avLst/>
              <a:gdLst/>
              <a:ahLst/>
              <a:cxnLst/>
              <a:rect l="l" t="t" r="r" b="b"/>
              <a:pathLst>
                <a:path w="22758" h="12397" extrusionOk="0">
                  <a:moveTo>
                    <a:pt x="22708" y="50"/>
                  </a:moveTo>
                  <a:lnTo>
                    <a:pt x="22708" y="12347"/>
                  </a:lnTo>
                  <a:lnTo>
                    <a:pt x="50" y="12347"/>
                  </a:lnTo>
                  <a:lnTo>
                    <a:pt x="50" y="50"/>
                  </a:lnTo>
                  <a:close/>
                  <a:moveTo>
                    <a:pt x="0" y="1"/>
                  </a:moveTo>
                  <a:lnTo>
                    <a:pt x="0" y="25"/>
                  </a:lnTo>
                  <a:lnTo>
                    <a:pt x="0" y="12397"/>
                  </a:lnTo>
                  <a:lnTo>
                    <a:pt x="22757" y="12397"/>
                  </a:lnTo>
                  <a:lnTo>
                    <a:pt x="2275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3"/>
            <p:cNvSpPr/>
            <p:nvPr/>
          </p:nvSpPr>
          <p:spPr>
            <a:xfrm>
              <a:off x="4486170" y="-2310851"/>
              <a:ext cx="983316" cy="480208"/>
            </a:xfrm>
            <a:custGeom>
              <a:avLst/>
              <a:gdLst/>
              <a:ahLst/>
              <a:cxnLst/>
              <a:rect l="l" t="t" r="r" b="b"/>
              <a:pathLst>
                <a:path w="22758" h="11114" extrusionOk="0">
                  <a:moveTo>
                    <a:pt x="22708" y="50"/>
                  </a:moveTo>
                  <a:lnTo>
                    <a:pt x="22708" y="11065"/>
                  </a:lnTo>
                  <a:lnTo>
                    <a:pt x="50" y="11065"/>
                  </a:lnTo>
                  <a:lnTo>
                    <a:pt x="50" y="50"/>
                  </a:lnTo>
                  <a:close/>
                  <a:moveTo>
                    <a:pt x="0" y="1"/>
                  </a:moveTo>
                  <a:lnTo>
                    <a:pt x="0" y="11114"/>
                  </a:lnTo>
                  <a:lnTo>
                    <a:pt x="22757" y="11114"/>
                  </a:lnTo>
                  <a:lnTo>
                    <a:pt x="2275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3"/>
            <p:cNvSpPr/>
            <p:nvPr/>
          </p:nvSpPr>
          <p:spPr>
            <a:xfrm>
              <a:off x="4486170" y="-1299291"/>
              <a:ext cx="983316" cy="498874"/>
            </a:xfrm>
            <a:custGeom>
              <a:avLst/>
              <a:gdLst/>
              <a:ahLst/>
              <a:cxnLst/>
              <a:rect l="l" t="t" r="r" b="b"/>
              <a:pathLst>
                <a:path w="22758" h="11546" extrusionOk="0">
                  <a:moveTo>
                    <a:pt x="22708" y="50"/>
                  </a:moveTo>
                  <a:lnTo>
                    <a:pt x="22708" y="11496"/>
                  </a:lnTo>
                  <a:lnTo>
                    <a:pt x="50" y="11496"/>
                  </a:lnTo>
                  <a:lnTo>
                    <a:pt x="50" y="50"/>
                  </a:lnTo>
                  <a:close/>
                  <a:moveTo>
                    <a:pt x="0" y="0"/>
                  </a:moveTo>
                  <a:lnTo>
                    <a:pt x="0" y="11545"/>
                  </a:lnTo>
                  <a:lnTo>
                    <a:pt x="22757" y="11545"/>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3"/>
            <p:cNvSpPr/>
            <p:nvPr/>
          </p:nvSpPr>
          <p:spPr>
            <a:xfrm>
              <a:off x="4486170" y="-343687"/>
              <a:ext cx="983316" cy="281929"/>
            </a:xfrm>
            <a:custGeom>
              <a:avLst/>
              <a:gdLst/>
              <a:ahLst/>
              <a:cxnLst/>
              <a:rect l="l" t="t" r="r" b="b"/>
              <a:pathLst>
                <a:path w="22758" h="6525" extrusionOk="0">
                  <a:moveTo>
                    <a:pt x="22708" y="49"/>
                  </a:moveTo>
                  <a:lnTo>
                    <a:pt x="22708" y="6476"/>
                  </a:lnTo>
                  <a:lnTo>
                    <a:pt x="50" y="6476"/>
                  </a:lnTo>
                  <a:lnTo>
                    <a:pt x="50" y="49"/>
                  </a:lnTo>
                  <a:close/>
                  <a:moveTo>
                    <a:pt x="0" y="0"/>
                  </a:moveTo>
                  <a:lnTo>
                    <a:pt x="0" y="25"/>
                  </a:lnTo>
                  <a:lnTo>
                    <a:pt x="0" y="6525"/>
                  </a:lnTo>
                  <a:lnTo>
                    <a:pt x="22757" y="6525"/>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3"/>
            <p:cNvSpPr/>
            <p:nvPr/>
          </p:nvSpPr>
          <p:spPr>
            <a:xfrm>
              <a:off x="4486170" y="-802564"/>
              <a:ext cx="983316" cy="461024"/>
            </a:xfrm>
            <a:custGeom>
              <a:avLst/>
              <a:gdLst/>
              <a:ahLst/>
              <a:cxnLst/>
              <a:rect l="l" t="t" r="r" b="b"/>
              <a:pathLst>
                <a:path w="22758" h="10670" extrusionOk="0">
                  <a:moveTo>
                    <a:pt x="22708" y="49"/>
                  </a:moveTo>
                  <a:lnTo>
                    <a:pt x="22708" y="10620"/>
                  </a:lnTo>
                  <a:lnTo>
                    <a:pt x="50" y="10620"/>
                  </a:lnTo>
                  <a:lnTo>
                    <a:pt x="50" y="49"/>
                  </a:lnTo>
                  <a:close/>
                  <a:moveTo>
                    <a:pt x="0" y="0"/>
                  </a:moveTo>
                  <a:lnTo>
                    <a:pt x="0" y="10669"/>
                  </a:lnTo>
                  <a:lnTo>
                    <a:pt x="22757" y="10669"/>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23"/>
          <p:cNvGrpSpPr/>
          <p:nvPr/>
        </p:nvGrpSpPr>
        <p:grpSpPr>
          <a:xfrm>
            <a:off x="8430775" y="1184613"/>
            <a:ext cx="1018525" cy="1555075"/>
            <a:chOff x="3784550" y="-2741200"/>
            <a:chExt cx="1018525" cy="1555075"/>
          </a:xfrm>
        </p:grpSpPr>
        <p:sp>
          <p:nvSpPr>
            <p:cNvPr id="404" name="Google Shape;404;p23"/>
            <p:cNvSpPr/>
            <p:nvPr/>
          </p:nvSpPr>
          <p:spPr>
            <a:xfrm>
              <a:off x="3784550" y="-2741200"/>
              <a:ext cx="1018525" cy="1461350"/>
            </a:xfrm>
            <a:custGeom>
              <a:avLst/>
              <a:gdLst/>
              <a:ahLst/>
              <a:cxnLst/>
              <a:rect l="l" t="t" r="r" b="b"/>
              <a:pathLst>
                <a:path w="40741" h="58454" extrusionOk="0">
                  <a:moveTo>
                    <a:pt x="0" y="0"/>
                  </a:moveTo>
                  <a:lnTo>
                    <a:pt x="0" y="58453"/>
                  </a:lnTo>
                  <a:lnTo>
                    <a:pt x="40741" y="58453"/>
                  </a:lnTo>
                  <a:lnTo>
                    <a:pt x="40741" y="0"/>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3"/>
            <p:cNvSpPr/>
            <p:nvPr/>
          </p:nvSpPr>
          <p:spPr>
            <a:xfrm>
              <a:off x="3784550" y="-2741200"/>
              <a:ext cx="1018525" cy="1461350"/>
            </a:xfrm>
            <a:custGeom>
              <a:avLst/>
              <a:gdLst/>
              <a:ahLst/>
              <a:cxnLst/>
              <a:rect l="l" t="t" r="r" b="b"/>
              <a:pathLst>
                <a:path w="40741" h="58454" fill="none" extrusionOk="0">
                  <a:moveTo>
                    <a:pt x="40741" y="0"/>
                  </a:moveTo>
                  <a:lnTo>
                    <a:pt x="0" y="0"/>
                  </a:lnTo>
                  <a:lnTo>
                    <a:pt x="0" y="58453"/>
                  </a:lnTo>
                  <a:lnTo>
                    <a:pt x="40741" y="58453"/>
                  </a:lnTo>
                  <a:lnTo>
                    <a:pt x="40741" y="0"/>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3"/>
            <p:cNvSpPr/>
            <p:nvPr/>
          </p:nvSpPr>
          <p:spPr>
            <a:xfrm>
              <a:off x="3784550" y="-1236100"/>
              <a:ext cx="1018525" cy="49975"/>
            </a:xfrm>
            <a:custGeom>
              <a:avLst/>
              <a:gdLst/>
              <a:ahLst/>
              <a:cxnLst/>
              <a:rect l="l" t="t" r="r" b="b"/>
              <a:pathLst>
                <a:path w="40741" h="1999" extrusionOk="0">
                  <a:moveTo>
                    <a:pt x="0" y="1"/>
                  </a:moveTo>
                  <a:lnTo>
                    <a:pt x="0" y="1999"/>
                  </a:lnTo>
                  <a:lnTo>
                    <a:pt x="40741" y="1999"/>
                  </a:lnTo>
                  <a:lnTo>
                    <a:pt x="40741" y="1"/>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3"/>
            <p:cNvSpPr/>
            <p:nvPr/>
          </p:nvSpPr>
          <p:spPr>
            <a:xfrm>
              <a:off x="3784550" y="-1236100"/>
              <a:ext cx="1018525" cy="49975"/>
            </a:xfrm>
            <a:custGeom>
              <a:avLst/>
              <a:gdLst/>
              <a:ahLst/>
              <a:cxnLst/>
              <a:rect l="l" t="t" r="r" b="b"/>
              <a:pathLst>
                <a:path w="40741" h="1999" fill="none" extrusionOk="0">
                  <a:moveTo>
                    <a:pt x="40741" y="1"/>
                  </a:moveTo>
                  <a:lnTo>
                    <a:pt x="0" y="1"/>
                  </a:lnTo>
                  <a:lnTo>
                    <a:pt x="0" y="1999"/>
                  </a:lnTo>
                  <a:lnTo>
                    <a:pt x="40741" y="1999"/>
                  </a:lnTo>
                  <a:lnTo>
                    <a:pt x="40741" y="1"/>
                  </a:lnTo>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ntonio"/>
              <a:buNone/>
              <a:defRPr sz="3000" b="1">
                <a:solidFill>
                  <a:schemeClr val="dk1"/>
                </a:solidFill>
                <a:latin typeface="Antonio"/>
                <a:ea typeface="Antonio"/>
                <a:cs typeface="Antonio"/>
                <a:sym typeface="Antonio"/>
              </a:defRPr>
            </a:lvl1pPr>
            <a:lvl2pPr lvl="1" rtl="0">
              <a:spcBef>
                <a:spcPts val="0"/>
              </a:spcBef>
              <a:spcAft>
                <a:spcPts val="0"/>
              </a:spcAft>
              <a:buClr>
                <a:schemeClr val="dk1"/>
              </a:buClr>
              <a:buSzPts val="3500"/>
              <a:buFont typeface="Antonio"/>
              <a:buNone/>
              <a:defRPr sz="3500">
                <a:solidFill>
                  <a:schemeClr val="dk1"/>
                </a:solidFill>
                <a:latin typeface="Antonio"/>
                <a:ea typeface="Antonio"/>
                <a:cs typeface="Antonio"/>
                <a:sym typeface="Antonio"/>
              </a:defRPr>
            </a:lvl2pPr>
            <a:lvl3pPr lvl="2" rtl="0">
              <a:spcBef>
                <a:spcPts val="0"/>
              </a:spcBef>
              <a:spcAft>
                <a:spcPts val="0"/>
              </a:spcAft>
              <a:buClr>
                <a:schemeClr val="dk1"/>
              </a:buClr>
              <a:buSzPts val="3500"/>
              <a:buFont typeface="Antonio"/>
              <a:buNone/>
              <a:defRPr sz="3500">
                <a:solidFill>
                  <a:schemeClr val="dk1"/>
                </a:solidFill>
                <a:latin typeface="Antonio"/>
                <a:ea typeface="Antonio"/>
                <a:cs typeface="Antonio"/>
                <a:sym typeface="Antonio"/>
              </a:defRPr>
            </a:lvl3pPr>
            <a:lvl4pPr lvl="3" rtl="0">
              <a:spcBef>
                <a:spcPts val="0"/>
              </a:spcBef>
              <a:spcAft>
                <a:spcPts val="0"/>
              </a:spcAft>
              <a:buClr>
                <a:schemeClr val="dk1"/>
              </a:buClr>
              <a:buSzPts val="3500"/>
              <a:buFont typeface="Antonio"/>
              <a:buNone/>
              <a:defRPr sz="3500">
                <a:solidFill>
                  <a:schemeClr val="dk1"/>
                </a:solidFill>
                <a:latin typeface="Antonio"/>
                <a:ea typeface="Antonio"/>
                <a:cs typeface="Antonio"/>
                <a:sym typeface="Antonio"/>
              </a:defRPr>
            </a:lvl4pPr>
            <a:lvl5pPr lvl="4" rtl="0">
              <a:spcBef>
                <a:spcPts val="0"/>
              </a:spcBef>
              <a:spcAft>
                <a:spcPts val="0"/>
              </a:spcAft>
              <a:buClr>
                <a:schemeClr val="dk1"/>
              </a:buClr>
              <a:buSzPts val="3500"/>
              <a:buFont typeface="Antonio"/>
              <a:buNone/>
              <a:defRPr sz="3500">
                <a:solidFill>
                  <a:schemeClr val="dk1"/>
                </a:solidFill>
                <a:latin typeface="Antonio"/>
                <a:ea typeface="Antonio"/>
                <a:cs typeface="Antonio"/>
                <a:sym typeface="Antonio"/>
              </a:defRPr>
            </a:lvl5pPr>
            <a:lvl6pPr lvl="5" rtl="0">
              <a:spcBef>
                <a:spcPts val="0"/>
              </a:spcBef>
              <a:spcAft>
                <a:spcPts val="0"/>
              </a:spcAft>
              <a:buClr>
                <a:schemeClr val="dk1"/>
              </a:buClr>
              <a:buSzPts val="3500"/>
              <a:buFont typeface="Antonio"/>
              <a:buNone/>
              <a:defRPr sz="3500">
                <a:solidFill>
                  <a:schemeClr val="dk1"/>
                </a:solidFill>
                <a:latin typeface="Antonio"/>
                <a:ea typeface="Antonio"/>
                <a:cs typeface="Antonio"/>
                <a:sym typeface="Antonio"/>
              </a:defRPr>
            </a:lvl6pPr>
            <a:lvl7pPr lvl="6" rtl="0">
              <a:spcBef>
                <a:spcPts val="0"/>
              </a:spcBef>
              <a:spcAft>
                <a:spcPts val="0"/>
              </a:spcAft>
              <a:buClr>
                <a:schemeClr val="dk1"/>
              </a:buClr>
              <a:buSzPts val="3500"/>
              <a:buFont typeface="Antonio"/>
              <a:buNone/>
              <a:defRPr sz="3500">
                <a:solidFill>
                  <a:schemeClr val="dk1"/>
                </a:solidFill>
                <a:latin typeface="Antonio"/>
                <a:ea typeface="Antonio"/>
                <a:cs typeface="Antonio"/>
                <a:sym typeface="Antonio"/>
              </a:defRPr>
            </a:lvl7pPr>
            <a:lvl8pPr lvl="7" rtl="0">
              <a:spcBef>
                <a:spcPts val="0"/>
              </a:spcBef>
              <a:spcAft>
                <a:spcPts val="0"/>
              </a:spcAft>
              <a:buClr>
                <a:schemeClr val="dk1"/>
              </a:buClr>
              <a:buSzPts val="3500"/>
              <a:buFont typeface="Antonio"/>
              <a:buNone/>
              <a:defRPr sz="3500">
                <a:solidFill>
                  <a:schemeClr val="dk1"/>
                </a:solidFill>
                <a:latin typeface="Antonio"/>
                <a:ea typeface="Antonio"/>
                <a:cs typeface="Antonio"/>
                <a:sym typeface="Antonio"/>
              </a:defRPr>
            </a:lvl8pPr>
            <a:lvl9pPr lvl="8" rtl="0">
              <a:spcBef>
                <a:spcPts val="0"/>
              </a:spcBef>
              <a:spcAft>
                <a:spcPts val="0"/>
              </a:spcAft>
              <a:buClr>
                <a:schemeClr val="dk1"/>
              </a:buClr>
              <a:buSzPts val="3500"/>
              <a:buFont typeface="Antonio"/>
              <a:buNone/>
              <a:defRPr sz="3500">
                <a:solidFill>
                  <a:schemeClr val="dk1"/>
                </a:solidFill>
                <a:latin typeface="Antonio"/>
                <a:ea typeface="Antonio"/>
                <a:cs typeface="Antonio"/>
                <a:sym typeface="Antoni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lt1"/>
              </a:buClr>
              <a:buSzPts val="1200"/>
              <a:buFont typeface="Inter"/>
              <a:buChar char="●"/>
              <a:defRPr sz="1200">
                <a:solidFill>
                  <a:schemeClr val="lt1"/>
                </a:solidFill>
                <a:latin typeface="Inter"/>
                <a:ea typeface="Inter"/>
                <a:cs typeface="Inter"/>
                <a:sym typeface="Inter"/>
              </a:defRPr>
            </a:lvl1pPr>
            <a:lvl2pPr marL="914400" lvl="1" indent="-304800">
              <a:lnSpc>
                <a:spcPct val="100000"/>
              </a:lnSpc>
              <a:spcBef>
                <a:spcPts val="1600"/>
              </a:spcBef>
              <a:spcAft>
                <a:spcPts val="0"/>
              </a:spcAft>
              <a:buClr>
                <a:schemeClr val="lt1"/>
              </a:buClr>
              <a:buSzPts val="1200"/>
              <a:buFont typeface="Inter"/>
              <a:buChar char="○"/>
              <a:defRPr sz="1200">
                <a:solidFill>
                  <a:schemeClr val="lt1"/>
                </a:solidFill>
                <a:latin typeface="Inter"/>
                <a:ea typeface="Inter"/>
                <a:cs typeface="Inter"/>
                <a:sym typeface="Inter"/>
              </a:defRPr>
            </a:lvl2pPr>
            <a:lvl3pPr marL="1371600" lvl="2" indent="-304800">
              <a:lnSpc>
                <a:spcPct val="100000"/>
              </a:lnSpc>
              <a:spcBef>
                <a:spcPts val="1600"/>
              </a:spcBef>
              <a:spcAft>
                <a:spcPts val="0"/>
              </a:spcAft>
              <a:buClr>
                <a:schemeClr val="lt1"/>
              </a:buClr>
              <a:buSzPts val="1200"/>
              <a:buFont typeface="Inter"/>
              <a:buChar char="■"/>
              <a:defRPr sz="1200">
                <a:solidFill>
                  <a:schemeClr val="lt1"/>
                </a:solidFill>
                <a:latin typeface="Inter"/>
                <a:ea typeface="Inter"/>
                <a:cs typeface="Inter"/>
                <a:sym typeface="Inter"/>
              </a:defRPr>
            </a:lvl3pPr>
            <a:lvl4pPr marL="1828800" lvl="3" indent="-304800">
              <a:lnSpc>
                <a:spcPct val="100000"/>
              </a:lnSpc>
              <a:spcBef>
                <a:spcPts val="1600"/>
              </a:spcBef>
              <a:spcAft>
                <a:spcPts val="0"/>
              </a:spcAft>
              <a:buClr>
                <a:schemeClr val="lt1"/>
              </a:buClr>
              <a:buSzPts val="1200"/>
              <a:buFont typeface="Inter"/>
              <a:buChar char="●"/>
              <a:defRPr sz="1200">
                <a:solidFill>
                  <a:schemeClr val="lt1"/>
                </a:solidFill>
                <a:latin typeface="Inter"/>
                <a:ea typeface="Inter"/>
                <a:cs typeface="Inter"/>
                <a:sym typeface="Inter"/>
              </a:defRPr>
            </a:lvl4pPr>
            <a:lvl5pPr marL="2286000" lvl="4" indent="-304800">
              <a:lnSpc>
                <a:spcPct val="100000"/>
              </a:lnSpc>
              <a:spcBef>
                <a:spcPts val="1600"/>
              </a:spcBef>
              <a:spcAft>
                <a:spcPts val="0"/>
              </a:spcAft>
              <a:buClr>
                <a:schemeClr val="lt1"/>
              </a:buClr>
              <a:buSzPts val="1200"/>
              <a:buFont typeface="Inter"/>
              <a:buChar char="○"/>
              <a:defRPr sz="1200">
                <a:solidFill>
                  <a:schemeClr val="lt1"/>
                </a:solidFill>
                <a:latin typeface="Inter"/>
                <a:ea typeface="Inter"/>
                <a:cs typeface="Inter"/>
                <a:sym typeface="Inter"/>
              </a:defRPr>
            </a:lvl5pPr>
            <a:lvl6pPr marL="2743200" lvl="5" indent="-304800">
              <a:lnSpc>
                <a:spcPct val="100000"/>
              </a:lnSpc>
              <a:spcBef>
                <a:spcPts val="1600"/>
              </a:spcBef>
              <a:spcAft>
                <a:spcPts val="0"/>
              </a:spcAft>
              <a:buClr>
                <a:schemeClr val="lt1"/>
              </a:buClr>
              <a:buSzPts val="1200"/>
              <a:buFont typeface="Inter"/>
              <a:buChar char="■"/>
              <a:defRPr sz="1200">
                <a:solidFill>
                  <a:schemeClr val="lt1"/>
                </a:solidFill>
                <a:latin typeface="Inter"/>
                <a:ea typeface="Inter"/>
                <a:cs typeface="Inter"/>
                <a:sym typeface="Inter"/>
              </a:defRPr>
            </a:lvl6pPr>
            <a:lvl7pPr marL="3200400" lvl="6" indent="-304800">
              <a:lnSpc>
                <a:spcPct val="100000"/>
              </a:lnSpc>
              <a:spcBef>
                <a:spcPts val="1600"/>
              </a:spcBef>
              <a:spcAft>
                <a:spcPts val="0"/>
              </a:spcAft>
              <a:buClr>
                <a:schemeClr val="lt1"/>
              </a:buClr>
              <a:buSzPts val="1200"/>
              <a:buFont typeface="Inter"/>
              <a:buChar char="●"/>
              <a:defRPr sz="1200">
                <a:solidFill>
                  <a:schemeClr val="lt1"/>
                </a:solidFill>
                <a:latin typeface="Inter"/>
                <a:ea typeface="Inter"/>
                <a:cs typeface="Inter"/>
                <a:sym typeface="Inter"/>
              </a:defRPr>
            </a:lvl7pPr>
            <a:lvl8pPr marL="3657600" lvl="7" indent="-304800">
              <a:lnSpc>
                <a:spcPct val="100000"/>
              </a:lnSpc>
              <a:spcBef>
                <a:spcPts val="1600"/>
              </a:spcBef>
              <a:spcAft>
                <a:spcPts val="0"/>
              </a:spcAft>
              <a:buClr>
                <a:schemeClr val="lt1"/>
              </a:buClr>
              <a:buSzPts val="1200"/>
              <a:buFont typeface="Inter"/>
              <a:buChar char="○"/>
              <a:defRPr sz="1200">
                <a:solidFill>
                  <a:schemeClr val="lt1"/>
                </a:solidFill>
                <a:latin typeface="Inter"/>
                <a:ea typeface="Inter"/>
                <a:cs typeface="Inter"/>
                <a:sym typeface="Inter"/>
              </a:defRPr>
            </a:lvl8pPr>
            <a:lvl9pPr marL="4114800" lvl="8" indent="-304800">
              <a:lnSpc>
                <a:spcPct val="100000"/>
              </a:lnSpc>
              <a:spcBef>
                <a:spcPts val="1600"/>
              </a:spcBef>
              <a:spcAft>
                <a:spcPts val="1600"/>
              </a:spcAft>
              <a:buClr>
                <a:schemeClr val="lt1"/>
              </a:buClr>
              <a:buSzPts val="1200"/>
              <a:buFont typeface="Inter"/>
              <a:buChar char="■"/>
              <a:defRPr sz="1200">
                <a:solidFill>
                  <a:schemeClr val="lt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6" r:id="rId4"/>
    <p:sldLayoutId id="2147483657" r:id="rId5"/>
    <p:sldLayoutId id="2147483658" r:id="rId6"/>
    <p:sldLayoutId id="2147483660" r:id="rId7"/>
    <p:sldLayoutId id="2147483667" r:id="rId8"/>
    <p:sldLayoutId id="2147483669" r:id="rId9"/>
    <p:sldLayoutId id="214748367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8"/>
          <p:cNvSpPr txBox="1">
            <a:spLocks noGrp="1"/>
          </p:cNvSpPr>
          <p:nvPr>
            <p:ph type="ctrTitle"/>
          </p:nvPr>
        </p:nvSpPr>
        <p:spPr>
          <a:xfrm>
            <a:off x="3964825" y="755700"/>
            <a:ext cx="4472100" cy="2657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ar-DZ" sz="4800" dirty="0">
                <a:solidFill>
                  <a:srgbClr val="FFC000"/>
                </a:solidFill>
                <a:latin typeface="Andalus" panose="02020603050405020304" pitchFamily="18" charset="-78"/>
                <a:cs typeface="Andalus" panose="02020603050405020304" pitchFamily="18" charset="-78"/>
              </a:rPr>
              <a:t>محاضرة 03 : </a:t>
            </a:r>
            <a:r>
              <a:rPr lang="ar-DZ" sz="4800" dirty="0">
                <a:solidFill>
                  <a:schemeClr val="bg1"/>
                </a:solidFill>
                <a:latin typeface="Andalus" panose="02020603050405020304" pitchFamily="18" charset="-78"/>
                <a:cs typeface="Andalus" panose="02020603050405020304" pitchFamily="18" charset="-78"/>
              </a:rPr>
              <a:t>النظريات المفسرة للصراع التنظيمي</a:t>
            </a:r>
            <a:endParaRPr sz="4800" dirty="0">
              <a:solidFill>
                <a:schemeClr val="bg1"/>
              </a:solidFill>
              <a:latin typeface="Andalus" panose="02020603050405020304" pitchFamily="18" charset="-78"/>
              <a:cs typeface="Andalus" panose="02020603050405020304" pitchFamily="18" charset="-78"/>
            </a:endParaRPr>
          </a:p>
        </p:txBody>
      </p:sp>
      <p:sp>
        <p:nvSpPr>
          <p:cNvPr id="431" name="Google Shape;431;p28"/>
          <p:cNvSpPr txBox="1">
            <a:spLocks noGrp="1"/>
          </p:cNvSpPr>
          <p:nvPr>
            <p:ph type="subTitle" idx="1"/>
          </p:nvPr>
        </p:nvSpPr>
        <p:spPr>
          <a:xfrm>
            <a:off x="3728135" y="3642363"/>
            <a:ext cx="2338004" cy="457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DZ" sz="2800" b="1" dirty="0">
                <a:latin typeface="Traditional Arabic" panose="02020603050405020304" pitchFamily="18" charset="-78"/>
                <a:cs typeface="Traditional Arabic" panose="02020603050405020304" pitchFamily="18" charset="-78"/>
              </a:rPr>
              <a:t>د. بن عبد الله بثينة </a:t>
            </a:r>
            <a:endParaRPr sz="2800" b="1" dirty="0">
              <a:latin typeface="Traditional Arabic" panose="02020603050405020304" pitchFamily="18" charset="-78"/>
              <a:cs typeface="Traditional Arabic" panose="02020603050405020304" pitchFamily="18" charset="-78"/>
            </a:endParaRPr>
          </a:p>
        </p:txBody>
      </p:sp>
      <p:grpSp>
        <p:nvGrpSpPr>
          <p:cNvPr id="432" name="Google Shape;432;p28"/>
          <p:cNvGrpSpPr/>
          <p:nvPr/>
        </p:nvGrpSpPr>
        <p:grpSpPr>
          <a:xfrm>
            <a:off x="424525" y="442450"/>
            <a:ext cx="2672881" cy="3772810"/>
            <a:chOff x="424525" y="442450"/>
            <a:chExt cx="2672881" cy="3772810"/>
          </a:xfrm>
        </p:grpSpPr>
        <p:grpSp>
          <p:nvGrpSpPr>
            <p:cNvPr id="433" name="Google Shape;433;p28"/>
            <p:cNvGrpSpPr/>
            <p:nvPr/>
          </p:nvGrpSpPr>
          <p:grpSpPr>
            <a:xfrm>
              <a:off x="424525" y="755696"/>
              <a:ext cx="2672881" cy="3459564"/>
              <a:chOff x="258300" y="409650"/>
              <a:chExt cx="2672881" cy="3459564"/>
            </a:xfrm>
          </p:grpSpPr>
          <p:grpSp>
            <p:nvGrpSpPr>
              <p:cNvPr id="434" name="Google Shape;434;p28"/>
              <p:cNvGrpSpPr/>
              <p:nvPr/>
            </p:nvGrpSpPr>
            <p:grpSpPr>
              <a:xfrm>
                <a:off x="258300" y="1914754"/>
                <a:ext cx="1062213" cy="1954460"/>
                <a:chOff x="4446713" y="-1904683"/>
                <a:chExt cx="1062213" cy="1954460"/>
              </a:xfrm>
            </p:grpSpPr>
            <p:sp>
              <p:nvSpPr>
                <p:cNvPr id="435" name="Google Shape;435;p28"/>
                <p:cNvSpPr/>
                <p:nvPr/>
              </p:nvSpPr>
              <p:spPr>
                <a:xfrm>
                  <a:off x="4446713" y="-1904683"/>
                  <a:ext cx="1062213" cy="1954460"/>
                </a:xfrm>
                <a:custGeom>
                  <a:avLst/>
                  <a:gdLst/>
                  <a:ahLst/>
                  <a:cxnLst/>
                  <a:rect l="l" t="t" r="r" b="b"/>
                  <a:pathLst>
                    <a:path w="24584" h="75389" extrusionOk="0">
                      <a:moveTo>
                        <a:pt x="1" y="1"/>
                      </a:moveTo>
                      <a:lnTo>
                        <a:pt x="1" y="75389"/>
                      </a:lnTo>
                      <a:lnTo>
                        <a:pt x="24583" y="75389"/>
                      </a:lnTo>
                      <a:lnTo>
                        <a:pt x="24583" y="1"/>
                      </a:lnTo>
                      <a:close/>
                    </a:path>
                  </a:pathLst>
                </a:custGeom>
                <a:solidFill>
                  <a:srgbClr val="FFFFFF">
                    <a:alpha val="6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4446713" y="-1904681"/>
                  <a:ext cx="1062213" cy="1904703"/>
                </a:xfrm>
                <a:custGeom>
                  <a:avLst/>
                  <a:gdLst/>
                  <a:ahLst/>
                  <a:cxnLst/>
                  <a:rect l="l" t="t" r="r" b="b"/>
                  <a:pathLst>
                    <a:path w="24584" h="75389" fill="none" extrusionOk="0">
                      <a:moveTo>
                        <a:pt x="24583" y="1"/>
                      </a:moveTo>
                      <a:lnTo>
                        <a:pt x="1" y="1"/>
                      </a:lnTo>
                      <a:lnTo>
                        <a:pt x="1" y="75389"/>
                      </a:lnTo>
                      <a:lnTo>
                        <a:pt x="24583" y="75389"/>
                      </a:lnTo>
                      <a:lnTo>
                        <a:pt x="24583" y="1"/>
                      </a:lnTo>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4486170" y="-1832789"/>
                  <a:ext cx="983320" cy="535646"/>
                </a:xfrm>
                <a:custGeom>
                  <a:avLst/>
                  <a:gdLst/>
                  <a:ahLst/>
                  <a:cxnLst/>
                  <a:rect l="l" t="t" r="r" b="b"/>
                  <a:pathLst>
                    <a:path w="22758" h="12397" extrusionOk="0">
                      <a:moveTo>
                        <a:pt x="22708" y="50"/>
                      </a:moveTo>
                      <a:lnTo>
                        <a:pt x="22708" y="12347"/>
                      </a:lnTo>
                      <a:lnTo>
                        <a:pt x="50" y="12347"/>
                      </a:lnTo>
                      <a:lnTo>
                        <a:pt x="50" y="50"/>
                      </a:lnTo>
                      <a:close/>
                      <a:moveTo>
                        <a:pt x="0" y="1"/>
                      </a:moveTo>
                      <a:lnTo>
                        <a:pt x="0" y="25"/>
                      </a:lnTo>
                      <a:lnTo>
                        <a:pt x="0" y="12397"/>
                      </a:lnTo>
                      <a:lnTo>
                        <a:pt x="22757" y="12397"/>
                      </a:lnTo>
                      <a:lnTo>
                        <a:pt x="2275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4486170" y="-1299291"/>
                  <a:ext cx="983320" cy="498876"/>
                </a:xfrm>
                <a:custGeom>
                  <a:avLst/>
                  <a:gdLst/>
                  <a:ahLst/>
                  <a:cxnLst/>
                  <a:rect l="l" t="t" r="r" b="b"/>
                  <a:pathLst>
                    <a:path w="22758" h="11546" extrusionOk="0">
                      <a:moveTo>
                        <a:pt x="22708" y="50"/>
                      </a:moveTo>
                      <a:lnTo>
                        <a:pt x="22708" y="11496"/>
                      </a:lnTo>
                      <a:lnTo>
                        <a:pt x="50" y="11496"/>
                      </a:lnTo>
                      <a:lnTo>
                        <a:pt x="50" y="50"/>
                      </a:lnTo>
                      <a:close/>
                      <a:moveTo>
                        <a:pt x="0" y="0"/>
                      </a:moveTo>
                      <a:lnTo>
                        <a:pt x="0" y="11545"/>
                      </a:lnTo>
                      <a:lnTo>
                        <a:pt x="22757" y="11545"/>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4486170" y="-343687"/>
                  <a:ext cx="983320" cy="281930"/>
                </a:xfrm>
                <a:custGeom>
                  <a:avLst/>
                  <a:gdLst/>
                  <a:ahLst/>
                  <a:cxnLst/>
                  <a:rect l="l" t="t" r="r" b="b"/>
                  <a:pathLst>
                    <a:path w="22758" h="6525" extrusionOk="0">
                      <a:moveTo>
                        <a:pt x="22708" y="49"/>
                      </a:moveTo>
                      <a:lnTo>
                        <a:pt x="22708" y="6476"/>
                      </a:lnTo>
                      <a:lnTo>
                        <a:pt x="50" y="6476"/>
                      </a:lnTo>
                      <a:lnTo>
                        <a:pt x="50" y="49"/>
                      </a:lnTo>
                      <a:close/>
                      <a:moveTo>
                        <a:pt x="0" y="0"/>
                      </a:moveTo>
                      <a:lnTo>
                        <a:pt x="0" y="25"/>
                      </a:lnTo>
                      <a:lnTo>
                        <a:pt x="0" y="6525"/>
                      </a:lnTo>
                      <a:lnTo>
                        <a:pt x="22757" y="6525"/>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4486170" y="-802564"/>
                  <a:ext cx="983320" cy="461026"/>
                </a:xfrm>
                <a:custGeom>
                  <a:avLst/>
                  <a:gdLst/>
                  <a:ahLst/>
                  <a:cxnLst/>
                  <a:rect l="l" t="t" r="r" b="b"/>
                  <a:pathLst>
                    <a:path w="22758" h="10670" extrusionOk="0">
                      <a:moveTo>
                        <a:pt x="22708" y="49"/>
                      </a:moveTo>
                      <a:lnTo>
                        <a:pt x="22708" y="10620"/>
                      </a:lnTo>
                      <a:lnTo>
                        <a:pt x="50" y="10620"/>
                      </a:lnTo>
                      <a:lnTo>
                        <a:pt x="50" y="49"/>
                      </a:lnTo>
                      <a:close/>
                      <a:moveTo>
                        <a:pt x="0" y="0"/>
                      </a:moveTo>
                      <a:lnTo>
                        <a:pt x="0" y="10669"/>
                      </a:lnTo>
                      <a:lnTo>
                        <a:pt x="22757" y="10669"/>
                      </a:lnTo>
                      <a:lnTo>
                        <a:pt x="22757"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 name="Google Shape;441;p28"/>
              <p:cNvGrpSpPr/>
              <p:nvPr/>
            </p:nvGrpSpPr>
            <p:grpSpPr>
              <a:xfrm>
                <a:off x="1743275" y="409650"/>
                <a:ext cx="1187906" cy="1555075"/>
                <a:chOff x="3784550" y="-2893600"/>
                <a:chExt cx="1187906" cy="1555075"/>
              </a:xfrm>
            </p:grpSpPr>
            <p:sp>
              <p:nvSpPr>
                <p:cNvPr id="442" name="Google Shape;442;p28"/>
                <p:cNvSpPr/>
                <p:nvPr/>
              </p:nvSpPr>
              <p:spPr>
                <a:xfrm>
                  <a:off x="3784550" y="-2893600"/>
                  <a:ext cx="1187906" cy="1461350"/>
                </a:xfrm>
                <a:custGeom>
                  <a:avLst/>
                  <a:gdLst/>
                  <a:ahLst/>
                  <a:cxnLst/>
                  <a:rect l="l" t="t" r="r" b="b"/>
                  <a:pathLst>
                    <a:path w="40741" h="58454" extrusionOk="0">
                      <a:moveTo>
                        <a:pt x="0" y="0"/>
                      </a:moveTo>
                      <a:lnTo>
                        <a:pt x="0" y="58453"/>
                      </a:lnTo>
                      <a:lnTo>
                        <a:pt x="40741" y="58453"/>
                      </a:lnTo>
                      <a:lnTo>
                        <a:pt x="40741" y="0"/>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3784550" y="-1388500"/>
                  <a:ext cx="1187906" cy="49975"/>
                </a:xfrm>
                <a:custGeom>
                  <a:avLst/>
                  <a:gdLst/>
                  <a:ahLst/>
                  <a:cxnLst/>
                  <a:rect l="l" t="t" r="r" b="b"/>
                  <a:pathLst>
                    <a:path w="40741" h="1999" extrusionOk="0">
                      <a:moveTo>
                        <a:pt x="0" y="1"/>
                      </a:moveTo>
                      <a:lnTo>
                        <a:pt x="0" y="1999"/>
                      </a:lnTo>
                      <a:lnTo>
                        <a:pt x="40741" y="1999"/>
                      </a:lnTo>
                      <a:lnTo>
                        <a:pt x="40741" y="1"/>
                      </a:lnTo>
                      <a:close/>
                    </a:path>
                  </a:pathLst>
                </a:custGeom>
                <a:solidFill>
                  <a:srgbClr val="FFFFFF">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4" name="Google Shape;444;p28"/>
            <p:cNvGrpSpPr/>
            <p:nvPr/>
          </p:nvGrpSpPr>
          <p:grpSpPr>
            <a:xfrm>
              <a:off x="443563" y="442450"/>
              <a:ext cx="619800" cy="619800"/>
              <a:chOff x="632913" y="-788350"/>
              <a:chExt cx="619800" cy="619800"/>
            </a:xfrm>
          </p:grpSpPr>
          <p:sp>
            <p:nvSpPr>
              <p:cNvPr id="445" name="Google Shape;445;p28"/>
              <p:cNvSpPr/>
              <p:nvPr/>
            </p:nvSpPr>
            <p:spPr>
              <a:xfrm>
                <a:off x="632913" y="-788350"/>
                <a:ext cx="619800" cy="619800"/>
              </a:xfrm>
              <a:prstGeom prst="ellipse">
                <a:avLst/>
              </a:prstGeom>
              <a:solidFill>
                <a:srgbClr val="FFFFFF">
                  <a:alpha val="645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nvGrpSpPr>
              <p:cNvPr id="446" name="Google Shape;446;p28"/>
              <p:cNvGrpSpPr/>
              <p:nvPr/>
            </p:nvGrpSpPr>
            <p:grpSpPr>
              <a:xfrm>
                <a:off x="841539" y="-487919"/>
                <a:ext cx="262200" cy="168600"/>
                <a:chOff x="865925" y="-485050"/>
                <a:chExt cx="262200" cy="168600"/>
              </a:xfrm>
            </p:grpSpPr>
            <p:cxnSp>
              <p:nvCxnSpPr>
                <p:cNvPr id="447" name="Google Shape;447;p28"/>
                <p:cNvCxnSpPr/>
                <p:nvPr/>
              </p:nvCxnSpPr>
              <p:spPr>
                <a:xfrm flipH="1">
                  <a:off x="865925" y="-485050"/>
                  <a:ext cx="93600" cy="93600"/>
                </a:xfrm>
                <a:prstGeom prst="straightConnector1">
                  <a:avLst/>
                </a:prstGeom>
                <a:noFill/>
                <a:ln w="19050" cap="flat" cmpd="sng">
                  <a:solidFill>
                    <a:schemeClr val="dk2"/>
                  </a:solidFill>
                  <a:prstDash val="solid"/>
                  <a:round/>
                  <a:headEnd type="none" w="med" len="med"/>
                  <a:tailEnd type="none" w="med" len="med"/>
                </a:ln>
              </p:spPr>
            </p:cxnSp>
            <p:cxnSp>
              <p:nvCxnSpPr>
                <p:cNvPr id="448" name="Google Shape;448;p28"/>
                <p:cNvCxnSpPr/>
                <p:nvPr/>
              </p:nvCxnSpPr>
              <p:spPr>
                <a:xfrm>
                  <a:off x="959525" y="-485050"/>
                  <a:ext cx="168600" cy="168600"/>
                </a:xfrm>
                <a:prstGeom prst="straightConnector1">
                  <a:avLst/>
                </a:prstGeom>
                <a:noFill/>
                <a:ln w="19050" cap="flat" cmpd="sng">
                  <a:solidFill>
                    <a:schemeClr val="dk2"/>
                  </a:solidFill>
                  <a:prstDash val="solid"/>
                  <a:round/>
                  <a:headEnd type="none" w="med" len="med"/>
                  <a:tailEnd type="none" w="med" len="med"/>
                </a:ln>
              </p:spPr>
            </p:cxnSp>
          </p:grpSp>
          <p:sp>
            <p:nvSpPr>
              <p:cNvPr id="449" name="Google Shape;449;p28"/>
              <p:cNvSpPr/>
              <p:nvPr/>
            </p:nvSpPr>
            <p:spPr>
              <a:xfrm>
                <a:off x="906514" y="-514750"/>
                <a:ext cx="72600" cy="726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grpSp>
      <p:grpSp>
        <p:nvGrpSpPr>
          <p:cNvPr id="450" name="Google Shape;450;p28"/>
          <p:cNvGrpSpPr/>
          <p:nvPr/>
        </p:nvGrpSpPr>
        <p:grpSpPr>
          <a:xfrm>
            <a:off x="814251" y="1175288"/>
            <a:ext cx="2574311" cy="3233892"/>
            <a:chOff x="814251" y="1175288"/>
            <a:chExt cx="2574311" cy="3233892"/>
          </a:xfrm>
        </p:grpSpPr>
        <p:grpSp>
          <p:nvGrpSpPr>
            <p:cNvPr id="451" name="Google Shape;451;p28"/>
            <p:cNvGrpSpPr/>
            <p:nvPr/>
          </p:nvGrpSpPr>
          <p:grpSpPr>
            <a:xfrm>
              <a:off x="814251" y="1411908"/>
              <a:ext cx="1140736" cy="2997272"/>
              <a:chOff x="-746262" y="-4113600"/>
              <a:chExt cx="1271156" cy="3339951"/>
            </a:xfrm>
          </p:grpSpPr>
          <p:sp>
            <p:nvSpPr>
              <p:cNvPr id="452" name="Google Shape;452;p28"/>
              <p:cNvSpPr/>
              <p:nvPr/>
            </p:nvSpPr>
            <p:spPr>
              <a:xfrm>
                <a:off x="-363742" y="-3210528"/>
                <a:ext cx="506631" cy="1086009"/>
              </a:xfrm>
              <a:custGeom>
                <a:avLst/>
                <a:gdLst/>
                <a:ahLst/>
                <a:cxnLst/>
                <a:rect l="l" t="t" r="r" b="b"/>
                <a:pathLst>
                  <a:path w="10732" h="23005" extrusionOk="0">
                    <a:moveTo>
                      <a:pt x="6982" y="1"/>
                    </a:moveTo>
                    <a:lnTo>
                      <a:pt x="6662" y="13"/>
                    </a:lnTo>
                    <a:lnTo>
                      <a:pt x="6353" y="38"/>
                    </a:lnTo>
                    <a:lnTo>
                      <a:pt x="6057" y="87"/>
                    </a:lnTo>
                    <a:lnTo>
                      <a:pt x="5773" y="136"/>
                    </a:lnTo>
                    <a:lnTo>
                      <a:pt x="5564" y="186"/>
                    </a:lnTo>
                    <a:lnTo>
                      <a:pt x="5354" y="235"/>
                    </a:lnTo>
                    <a:lnTo>
                      <a:pt x="4959" y="358"/>
                    </a:lnTo>
                    <a:lnTo>
                      <a:pt x="4602" y="494"/>
                    </a:lnTo>
                    <a:lnTo>
                      <a:pt x="4269" y="642"/>
                    </a:lnTo>
                    <a:lnTo>
                      <a:pt x="3985" y="790"/>
                    </a:lnTo>
                    <a:lnTo>
                      <a:pt x="3738" y="938"/>
                    </a:lnTo>
                    <a:lnTo>
                      <a:pt x="3529" y="1074"/>
                    </a:lnTo>
                    <a:lnTo>
                      <a:pt x="3381" y="1197"/>
                    </a:lnTo>
                    <a:lnTo>
                      <a:pt x="3196" y="1370"/>
                    </a:lnTo>
                    <a:lnTo>
                      <a:pt x="2998" y="1567"/>
                    </a:lnTo>
                    <a:lnTo>
                      <a:pt x="2813" y="1765"/>
                    </a:lnTo>
                    <a:lnTo>
                      <a:pt x="2641" y="1962"/>
                    </a:lnTo>
                    <a:lnTo>
                      <a:pt x="2480" y="2159"/>
                    </a:lnTo>
                    <a:lnTo>
                      <a:pt x="2332" y="2357"/>
                    </a:lnTo>
                    <a:lnTo>
                      <a:pt x="2234" y="2480"/>
                    </a:lnTo>
                    <a:lnTo>
                      <a:pt x="1974" y="2862"/>
                    </a:lnTo>
                    <a:lnTo>
                      <a:pt x="1715" y="3269"/>
                    </a:lnTo>
                    <a:lnTo>
                      <a:pt x="1481" y="3689"/>
                    </a:lnTo>
                    <a:lnTo>
                      <a:pt x="1271" y="4133"/>
                    </a:lnTo>
                    <a:lnTo>
                      <a:pt x="1074" y="4577"/>
                    </a:lnTo>
                    <a:lnTo>
                      <a:pt x="901" y="5033"/>
                    </a:lnTo>
                    <a:lnTo>
                      <a:pt x="741" y="5502"/>
                    </a:lnTo>
                    <a:lnTo>
                      <a:pt x="593" y="5983"/>
                    </a:lnTo>
                    <a:lnTo>
                      <a:pt x="457" y="6464"/>
                    </a:lnTo>
                    <a:lnTo>
                      <a:pt x="346" y="6957"/>
                    </a:lnTo>
                    <a:lnTo>
                      <a:pt x="260" y="7463"/>
                    </a:lnTo>
                    <a:lnTo>
                      <a:pt x="174" y="7969"/>
                    </a:lnTo>
                    <a:lnTo>
                      <a:pt x="112" y="8487"/>
                    </a:lnTo>
                    <a:lnTo>
                      <a:pt x="63" y="9005"/>
                    </a:lnTo>
                    <a:lnTo>
                      <a:pt x="26" y="9523"/>
                    </a:lnTo>
                    <a:lnTo>
                      <a:pt x="1" y="10053"/>
                    </a:lnTo>
                    <a:lnTo>
                      <a:pt x="1" y="10571"/>
                    </a:lnTo>
                    <a:lnTo>
                      <a:pt x="13" y="11102"/>
                    </a:lnTo>
                    <a:lnTo>
                      <a:pt x="26" y="11632"/>
                    </a:lnTo>
                    <a:lnTo>
                      <a:pt x="63" y="12150"/>
                    </a:lnTo>
                    <a:lnTo>
                      <a:pt x="112" y="12681"/>
                    </a:lnTo>
                    <a:lnTo>
                      <a:pt x="174" y="13199"/>
                    </a:lnTo>
                    <a:lnTo>
                      <a:pt x="248" y="13717"/>
                    </a:lnTo>
                    <a:lnTo>
                      <a:pt x="334" y="14235"/>
                    </a:lnTo>
                    <a:lnTo>
                      <a:pt x="433" y="14740"/>
                    </a:lnTo>
                    <a:lnTo>
                      <a:pt x="531" y="15234"/>
                    </a:lnTo>
                    <a:lnTo>
                      <a:pt x="655" y="15727"/>
                    </a:lnTo>
                    <a:lnTo>
                      <a:pt x="778" y="16221"/>
                    </a:lnTo>
                    <a:lnTo>
                      <a:pt x="926" y="16689"/>
                    </a:lnTo>
                    <a:lnTo>
                      <a:pt x="1074" y="17158"/>
                    </a:lnTo>
                    <a:lnTo>
                      <a:pt x="1234" y="17614"/>
                    </a:lnTo>
                    <a:lnTo>
                      <a:pt x="1407" y="18058"/>
                    </a:lnTo>
                    <a:lnTo>
                      <a:pt x="1654" y="18650"/>
                    </a:lnTo>
                    <a:lnTo>
                      <a:pt x="1900" y="19230"/>
                    </a:lnTo>
                    <a:lnTo>
                      <a:pt x="2172" y="19798"/>
                    </a:lnTo>
                    <a:lnTo>
                      <a:pt x="2443" y="20365"/>
                    </a:lnTo>
                    <a:lnTo>
                      <a:pt x="3060" y="21685"/>
                    </a:lnTo>
                    <a:lnTo>
                      <a:pt x="3368" y="22338"/>
                    </a:lnTo>
                    <a:lnTo>
                      <a:pt x="3652" y="23005"/>
                    </a:lnTo>
                    <a:lnTo>
                      <a:pt x="9239" y="23005"/>
                    </a:lnTo>
                    <a:lnTo>
                      <a:pt x="9301" y="22573"/>
                    </a:lnTo>
                    <a:lnTo>
                      <a:pt x="9721" y="19822"/>
                    </a:lnTo>
                    <a:lnTo>
                      <a:pt x="9918" y="18441"/>
                    </a:lnTo>
                    <a:lnTo>
                      <a:pt x="10103" y="17059"/>
                    </a:lnTo>
                    <a:lnTo>
                      <a:pt x="10276" y="15678"/>
                    </a:lnTo>
                    <a:lnTo>
                      <a:pt x="10424" y="14296"/>
                    </a:lnTo>
                    <a:lnTo>
                      <a:pt x="10547" y="12903"/>
                    </a:lnTo>
                    <a:lnTo>
                      <a:pt x="10609" y="12212"/>
                    </a:lnTo>
                    <a:lnTo>
                      <a:pt x="10646" y="11521"/>
                    </a:lnTo>
                    <a:lnTo>
                      <a:pt x="10683" y="10843"/>
                    </a:lnTo>
                    <a:lnTo>
                      <a:pt x="10707" y="10164"/>
                    </a:lnTo>
                    <a:lnTo>
                      <a:pt x="10732" y="9486"/>
                    </a:lnTo>
                    <a:lnTo>
                      <a:pt x="10732" y="8808"/>
                    </a:lnTo>
                    <a:lnTo>
                      <a:pt x="10732" y="8129"/>
                    </a:lnTo>
                    <a:lnTo>
                      <a:pt x="10695" y="7451"/>
                    </a:lnTo>
                    <a:lnTo>
                      <a:pt x="10646" y="6772"/>
                    </a:lnTo>
                    <a:lnTo>
                      <a:pt x="10572" y="6094"/>
                    </a:lnTo>
                    <a:lnTo>
                      <a:pt x="10473" y="5428"/>
                    </a:lnTo>
                    <a:lnTo>
                      <a:pt x="10411" y="5107"/>
                    </a:lnTo>
                    <a:lnTo>
                      <a:pt x="10337" y="4774"/>
                    </a:lnTo>
                    <a:lnTo>
                      <a:pt x="10263" y="4454"/>
                    </a:lnTo>
                    <a:lnTo>
                      <a:pt x="10177" y="4120"/>
                    </a:lnTo>
                    <a:lnTo>
                      <a:pt x="10091" y="3800"/>
                    </a:lnTo>
                    <a:lnTo>
                      <a:pt x="9980" y="3479"/>
                    </a:lnTo>
                    <a:lnTo>
                      <a:pt x="9869" y="3171"/>
                    </a:lnTo>
                    <a:lnTo>
                      <a:pt x="9745" y="2850"/>
                    </a:lnTo>
                    <a:lnTo>
                      <a:pt x="9610" y="2542"/>
                    </a:lnTo>
                    <a:lnTo>
                      <a:pt x="9474" y="2233"/>
                    </a:lnTo>
                    <a:lnTo>
                      <a:pt x="9313" y="1937"/>
                    </a:lnTo>
                    <a:lnTo>
                      <a:pt x="9153" y="1629"/>
                    </a:lnTo>
                    <a:lnTo>
                      <a:pt x="8968" y="1333"/>
                    </a:lnTo>
                    <a:lnTo>
                      <a:pt x="8783" y="1049"/>
                    </a:lnTo>
                    <a:lnTo>
                      <a:pt x="8635" y="840"/>
                    </a:lnTo>
                    <a:lnTo>
                      <a:pt x="8487" y="642"/>
                    </a:lnTo>
                    <a:lnTo>
                      <a:pt x="8314" y="469"/>
                    </a:lnTo>
                    <a:lnTo>
                      <a:pt x="8228" y="383"/>
                    </a:lnTo>
                    <a:lnTo>
                      <a:pt x="8129" y="309"/>
                    </a:lnTo>
                    <a:lnTo>
                      <a:pt x="8006" y="235"/>
                    </a:lnTo>
                    <a:lnTo>
                      <a:pt x="7870" y="173"/>
                    </a:lnTo>
                    <a:lnTo>
                      <a:pt x="7735" y="112"/>
                    </a:lnTo>
                    <a:lnTo>
                      <a:pt x="7587" y="75"/>
                    </a:lnTo>
                    <a:lnTo>
                      <a:pt x="7439" y="38"/>
                    </a:lnTo>
                    <a:lnTo>
                      <a:pt x="7291" y="25"/>
                    </a:lnTo>
                    <a:lnTo>
                      <a:pt x="71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148288" y="-3656541"/>
                <a:ext cx="278949" cy="336589"/>
              </a:xfrm>
              <a:custGeom>
                <a:avLst/>
                <a:gdLst/>
                <a:ahLst/>
                <a:cxnLst/>
                <a:rect l="l" t="t" r="r" b="b"/>
                <a:pathLst>
                  <a:path w="5909" h="7130" extrusionOk="0">
                    <a:moveTo>
                      <a:pt x="1469" y="1"/>
                    </a:moveTo>
                    <a:lnTo>
                      <a:pt x="1259" y="13"/>
                    </a:lnTo>
                    <a:lnTo>
                      <a:pt x="1061" y="38"/>
                    </a:lnTo>
                    <a:lnTo>
                      <a:pt x="864" y="87"/>
                    </a:lnTo>
                    <a:lnTo>
                      <a:pt x="679" y="173"/>
                    </a:lnTo>
                    <a:lnTo>
                      <a:pt x="519" y="272"/>
                    </a:lnTo>
                    <a:lnTo>
                      <a:pt x="371" y="395"/>
                    </a:lnTo>
                    <a:lnTo>
                      <a:pt x="297" y="457"/>
                    </a:lnTo>
                    <a:lnTo>
                      <a:pt x="235" y="531"/>
                    </a:lnTo>
                    <a:lnTo>
                      <a:pt x="186" y="617"/>
                    </a:lnTo>
                    <a:lnTo>
                      <a:pt x="136" y="704"/>
                    </a:lnTo>
                    <a:lnTo>
                      <a:pt x="99" y="790"/>
                    </a:lnTo>
                    <a:lnTo>
                      <a:pt x="62" y="889"/>
                    </a:lnTo>
                    <a:lnTo>
                      <a:pt x="38" y="987"/>
                    </a:lnTo>
                    <a:lnTo>
                      <a:pt x="13" y="1086"/>
                    </a:lnTo>
                    <a:lnTo>
                      <a:pt x="1" y="1197"/>
                    </a:lnTo>
                    <a:lnTo>
                      <a:pt x="1" y="1308"/>
                    </a:lnTo>
                    <a:lnTo>
                      <a:pt x="13" y="1505"/>
                    </a:lnTo>
                    <a:lnTo>
                      <a:pt x="38" y="1690"/>
                    </a:lnTo>
                    <a:lnTo>
                      <a:pt x="75" y="1888"/>
                    </a:lnTo>
                    <a:lnTo>
                      <a:pt x="124" y="2073"/>
                    </a:lnTo>
                    <a:lnTo>
                      <a:pt x="186" y="2270"/>
                    </a:lnTo>
                    <a:lnTo>
                      <a:pt x="247" y="2455"/>
                    </a:lnTo>
                    <a:lnTo>
                      <a:pt x="334" y="2640"/>
                    </a:lnTo>
                    <a:lnTo>
                      <a:pt x="420" y="2825"/>
                    </a:lnTo>
                    <a:lnTo>
                      <a:pt x="519" y="3023"/>
                    </a:lnTo>
                    <a:lnTo>
                      <a:pt x="617" y="3220"/>
                    </a:lnTo>
                    <a:lnTo>
                      <a:pt x="852" y="3590"/>
                    </a:lnTo>
                    <a:lnTo>
                      <a:pt x="1098" y="3972"/>
                    </a:lnTo>
                    <a:lnTo>
                      <a:pt x="1358" y="4342"/>
                    </a:lnTo>
                    <a:lnTo>
                      <a:pt x="1876" y="5045"/>
                    </a:lnTo>
                    <a:lnTo>
                      <a:pt x="2122" y="5391"/>
                    </a:lnTo>
                    <a:lnTo>
                      <a:pt x="2344" y="5724"/>
                    </a:lnTo>
                    <a:lnTo>
                      <a:pt x="3232" y="7130"/>
                    </a:lnTo>
                    <a:lnTo>
                      <a:pt x="3911" y="7007"/>
                    </a:lnTo>
                    <a:lnTo>
                      <a:pt x="4589" y="6859"/>
                    </a:lnTo>
                    <a:lnTo>
                      <a:pt x="5255" y="6686"/>
                    </a:lnTo>
                    <a:lnTo>
                      <a:pt x="5909" y="6489"/>
                    </a:lnTo>
                    <a:lnTo>
                      <a:pt x="5465" y="5600"/>
                    </a:lnTo>
                    <a:lnTo>
                      <a:pt x="4984" y="4675"/>
                    </a:lnTo>
                    <a:lnTo>
                      <a:pt x="4503" y="3750"/>
                    </a:lnTo>
                    <a:lnTo>
                      <a:pt x="4022" y="2875"/>
                    </a:lnTo>
                    <a:lnTo>
                      <a:pt x="3565" y="2073"/>
                    </a:lnTo>
                    <a:lnTo>
                      <a:pt x="3158" y="1370"/>
                    </a:lnTo>
                    <a:lnTo>
                      <a:pt x="2788" y="790"/>
                    </a:lnTo>
                    <a:lnTo>
                      <a:pt x="2640" y="568"/>
                    </a:lnTo>
                    <a:lnTo>
                      <a:pt x="2505" y="395"/>
                    </a:lnTo>
                    <a:lnTo>
                      <a:pt x="2406" y="321"/>
                    </a:lnTo>
                    <a:lnTo>
                      <a:pt x="2307" y="260"/>
                    </a:lnTo>
                    <a:lnTo>
                      <a:pt x="2209" y="198"/>
                    </a:lnTo>
                    <a:lnTo>
                      <a:pt x="2098" y="149"/>
                    </a:lnTo>
                    <a:lnTo>
                      <a:pt x="1900" y="75"/>
                    </a:lnTo>
                    <a:lnTo>
                      <a:pt x="1678" y="25"/>
                    </a:lnTo>
                    <a:lnTo>
                      <a:pt x="14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545962" y="-3680428"/>
                <a:ext cx="218382" cy="330783"/>
              </a:xfrm>
              <a:custGeom>
                <a:avLst/>
                <a:gdLst/>
                <a:ahLst/>
                <a:cxnLst/>
                <a:rect l="l" t="t" r="r" b="b"/>
                <a:pathLst>
                  <a:path w="4626" h="7007" extrusionOk="0">
                    <a:moveTo>
                      <a:pt x="2899" y="1"/>
                    </a:moveTo>
                    <a:lnTo>
                      <a:pt x="2800" y="13"/>
                    </a:lnTo>
                    <a:lnTo>
                      <a:pt x="2702" y="50"/>
                    </a:lnTo>
                    <a:lnTo>
                      <a:pt x="2615" y="87"/>
                    </a:lnTo>
                    <a:lnTo>
                      <a:pt x="2529" y="137"/>
                    </a:lnTo>
                    <a:lnTo>
                      <a:pt x="2443" y="198"/>
                    </a:lnTo>
                    <a:lnTo>
                      <a:pt x="2369" y="272"/>
                    </a:lnTo>
                    <a:lnTo>
                      <a:pt x="2307" y="359"/>
                    </a:lnTo>
                    <a:lnTo>
                      <a:pt x="2245" y="457"/>
                    </a:lnTo>
                    <a:lnTo>
                      <a:pt x="1998" y="1000"/>
                    </a:lnTo>
                    <a:lnTo>
                      <a:pt x="1727" y="1604"/>
                    </a:lnTo>
                    <a:lnTo>
                      <a:pt x="1456" y="2258"/>
                    </a:lnTo>
                    <a:lnTo>
                      <a:pt x="1172" y="2949"/>
                    </a:lnTo>
                    <a:lnTo>
                      <a:pt x="580" y="4417"/>
                    </a:lnTo>
                    <a:lnTo>
                      <a:pt x="0" y="5921"/>
                    </a:lnTo>
                    <a:lnTo>
                      <a:pt x="309" y="6082"/>
                    </a:lnTo>
                    <a:lnTo>
                      <a:pt x="617" y="6230"/>
                    </a:lnTo>
                    <a:lnTo>
                      <a:pt x="925" y="6378"/>
                    </a:lnTo>
                    <a:lnTo>
                      <a:pt x="1234" y="6513"/>
                    </a:lnTo>
                    <a:lnTo>
                      <a:pt x="1554" y="6649"/>
                    </a:lnTo>
                    <a:lnTo>
                      <a:pt x="1875" y="6772"/>
                    </a:lnTo>
                    <a:lnTo>
                      <a:pt x="2517" y="7007"/>
                    </a:lnTo>
                    <a:lnTo>
                      <a:pt x="3540" y="4577"/>
                    </a:lnTo>
                    <a:lnTo>
                      <a:pt x="3960" y="3627"/>
                    </a:lnTo>
                    <a:lnTo>
                      <a:pt x="4231" y="3023"/>
                    </a:lnTo>
                    <a:lnTo>
                      <a:pt x="4367" y="2690"/>
                    </a:lnTo>
                    <a:lnTo>
                      <a:pt x="4478" y="2357"/>
                    </a:lnTo>
                    <a:lnTo>
                      <a:pt x="4527" y="2196"/>
                    </a:lnTo>
                    <a:lnTo>
                      <a:pt x="4564" y="2024"/>
                    </a:lnTo>
                    <a:lnTo>
                      <a:pt x="4589" y="1851"/>
                    </a:lnTo>
                    <a:lnTo>
                      <a:pt x="4613" y="1678"/>
                    </a:lnTo>
                    <a:lnTo>
                      <a:pt x="4626" y="1555"/>
                    </a:lnTo>
                    <a:lnTo>
                      <a:pt x="4613" y="1432"/>
                    </a:lnTo>
                    <a:lnTo>
                      <a:pt x="4601" y="1308"/>
                    </a:lnTo>
                    <a:lnTo>
                      <a:pt x="4576" y="1197"/>
                    </a:lnTo>
                    <a:lnTo>
                      <a:pt x="4552" y="1086"/>
                    </a:lnTo>
                    <a:lnTo>
                      <a:pt x="4515" y="975"/>
                    </a:lnTo>
                    <a:lnTo>
                      <a:pt x="4465" y="877"/>
                    </a:lnTo>
                    <a:lnTo>
                      <a:pt x="4404" y="778"/>
                    </a:lnTo>
                    <a:lnTo>
                      <a:pt x="4342" y="692"/>
                    </a:lnTo>
                    <a:lnTo>
                      <a:pt x="4268" y="605"/>
                    </a:lnTo>
                    <a:lnTo>
                      <a:pt x="4194" y="519"/>
                    </a:lnTo>
                    <a:lnTo>
                      <a:pt x="4108" y="445"/>
                    </a:lnTo>
                    <a:lnTo>
                      <a:pt x="4021" y="371"/>
                    </a:lnTo>
                    <a:lnTo>
                      <a:pt x="3923" y="297"/>
                    </a:lnTo>
                    <a:lnTo>
                      <a:pt x="3713" y="174"/>
                    </a:lnTo>
                    <a:lnTo>
                      <a:pt x="3516" y="87"/>
                    </a:lnTo>
                    <a:lnTo>
                      <a:pt x="3306" y="38"/>
                    </a:lnTo>
                    <a:lnTo>
                      <a:pt x="3207" y="13"/>
                    </a:lnTo>
                    <a:lnTo>
                      <a:pt x="30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727663" y="-899457"/>
                <a:ext cx="1252557" cy="125808"/>
              </a:xfrm>
              <a:custGeom>
                <a:avLst/>
                <a:gdLst/>
                <a:ahLst/>
                <a:cxnLst/>
                <a:rect l="l" t="t" r="r" b="b"/>
                <a:pathLst>
                  <a:path w="26533" h="2665" extrusionOk="0">
                    <a:moveTo>
                      <a:pt x="13273" y="0"/>
                    </a:moveTo>
                    <a:lnTo>
                      <a:pt x="11916" y="13"/>
                    </a:lnTo>
                    <a:lnTo>
                      <a:pt x="10596" y="25"/>
                    </a:lnTo>
                    <a:lnTo>
                      <a:pt x="9326" y="62"/>
                    </a:lnTo>
                    <a:lnTo>
                      <a:pt x="8105" y="111"/>
                    </a:lnTo>
                    <a:lnTo>
                      <a:pt x="6945" y="161"/>
                    </a:lnTo>
                    <a:lnTo>
                      <a:pt x="5847" y="235"/>
                    </a:lnTo>
                    <a:lnTo>
                      <a:pt x="4824" y="309"/>
                    </a:lnTo>
                    <a:lnTo>
                      <a:pt x="3886" y="395"/>
                    </a:lnTo>
                    <a:lnTo>
                      <a:pt x="3035" y="481"/>
                    </a:lnTo>
                    <a:lnTo>
                      <a:pt x="2270" y="592"/>
                    </a:lnTo>
                    <a:lnTo>
                      <a:pt x="1604" y="703"/>
                    </a:lnTo>
                    <a:lnTo>
                      <a:pt x="1049" y="814"/>
                    </a:lnTo>
                    <a:lnTo>
                      <a:pt x="803" y="876"/>
                    </a:lnTo>
                    <a:lnTo>
                      <a:pt x="593" y="938"/>
                    </a:lnTo>
                    <a:lnTo>
                      <a:pt x="420" y="999"/>
                    </a:lnTo>
                    <a:lnTo>
                      <a:pt x="272" y="1061"/>
                    </a:lnTo>
                    <a:lnTo>
                      <a:pt x="149" y="1135"/>
                    </a:lnTo>
                    <a:lnTo>
                      <a:pt x="75" y="1197"/>
                    </a:lnTo>
                    <a:lnTo>
                      <a:pt x="13" y="1271"/>
                    </a:lnTo>
                    <a:lnTo>
                      <a:pt x="1" y="1295"/>
                    </a:lnTo>
                    <a:lnTo>
                      <a:pt x="1" y="1332"/>
                    </a:lnTo>
                    <a:lnTo>
                      <a:pt x="1" y="1369"/>
                    </a:lnTo>
                    <a:lnTo>
                      <a:pt x="13" y="1406"/>
                    </a:lnTo>
                    <a:lnTo>
                      <a:pt x="75" y="1468"/>
                    </a:lnTo>
                    <a:lnTo>
                      <a:pt x="149" y="1530"/>
                    </a:lnTo>
                    <a:lnTo>
                      <a:pt x="272" y="1604"/>
                    </a:lnTo>
                    <a:lnTo>
                      <a:pt x="420" y="1665"/>
                    </a:lnTo>
                    <a:lnTo>
                      <a:pt x="593" y="1727"/>
                    </a:lnTo>
                    <a:lnTo>
                      <a:pt x="803" y="1789"/>
                    </a:lnTo>
                    <a:lnTo>
                      <a:pt x="1049" y="1850"/>
                    </a:lnTo>
                    <a:lnTo>
                      <a:pt x="1604" y="1961"/>
                    </a:lnTo>
                    <a:lnTo>
                      <a:pt x="2270" y="2072"/>
                    </a:lnTo>
                    <a:lnTo>
                      <a:pt x="3035" y="2183"/>
                    </a:lnTo>
                    <a:lnTo>
                      <a:pt x="3886" y="2270"/>
                    </a:lnTo>
                    <a:lnTo>
                      <a:pt x="4824" y="2356"/>
                    </a:lnTo>
                    <a:lnTo>
                      <a:pt x="5847" y="2442"/>
                    </a:lnTo>
                    <a:lnTo>
                      <a:pt x="6945" y="2504"/>
                    </a:lnTo>
                    <a:lnTo>
                      <a:pt x="8105" y="2553"/>
                    </a:lnTo>
                    <a:lnTo>
                      <a:pt x="9326" y="2603"/>
                    </a:lnTo>
                    <a:lnTo>
                      <a:pt x="10596" y="2640"/>
                    </a:lnTo>
                    <a:lnTo>
                      <a:pt x="11916" y="2652"/>
                    </a:lnTo>
                    <a:lnTo>
                      <a:pt x="13273" y="2664"/>
                    </a:lnTo>
                    <a:lnTo>
                      <a:pt x="14630" y="2652"/>
                    </a:lnTo>
                    <a:lnTo>
                      <a:pt x="15937" y="2640"/>
                    </a:lnTo>
                    <a:lnTo>
                      <a:pt x="17208" y="2603"/>
                    </a:lnTo>
                    <a:lnTo>
                      <a:pt x="18429" y="2553"/>
                    </a:lnTo>
                    <a:lnTo>
                      <a:pt x="19588" y="2504"/>
                    </a:lnTo>
                    <a:lnTo>
                      <a:pt x="20686" y="2442"/>
                    </a:lnTo>
                    <a:lnTo>
                      <a:pt x="21710" y="2356"/>
                    </a:lnTo>
                    <a:lnTo>
                      <a:pt x="22647" y="2270"/>
                    </a:lnTo>
                    <a:lnTo>
                      <a:pt x="23510" y="2183"/>
                    </a:lnTo>
                    <a:lnTo>
                      <a:pt x="24263" y="2072"/>
                    </a:lnTo>
                    <a:lnTo>
                      <a:pt x="24929" y="1961"/>
                    </a:lnTo>
                    <a:lnTo>
                      <a:pt x="25496" y="1850"/>
                    </a:lnTo>
                    <a:lnTo>
                      <a:pt x="25731" y="1789"/>
                    </a:lnTo>
                    <a:lnTo>
                      <a:pt x="25940" y="1727"/>
                    </a:lnTo>
                    <a:lnTo>
                      <a:pt x="26113" y="1665"/>
                    </a:lnTo>
                    <a:lnTo>
                      <a:pt x="26261" y="1604"/>
                    </a:lnTo>
                    <a:lnTo>
                      <a:pt x="26384" y="1530"/>
                    </a:lnTo>
                    <a:lnTo>
                      <a:pt x="26471" y="1468"/>
                    </a:lnTo>
                    <a:lnTo>
                      <a:pt x="26520" y="1406"/>
                    </a:lnTo>
                    <a:lnTo>
                      <a:pt x="26532" y="1369"/>
                    </a:lnTo>
                    <a:lnTo>
                      <a:pt x="26532" y="1332"/>
                    </a:lnTo>
                    <a:lnTo>
                      <a:pt x="26532" y="1295"/>
                    </a:lnTo>
                    <a:lnTo>
                      <a:pt x="26520" y="1271"/>
                    </a:lnTo>
                    <a:lnTo>
                      <a:pt x="26471" y="1197"/>
                    </a:lnTo>
                    <a:lnTo>
                      <a:pt x="26384" y="1135"/>
                    </a:lnTo>
                    <a:lnTo>
                      <a:pt x="26261" y="1061"/>
                    </a:lnTo>
                    <a:lnTo>
                      <a:pt x="26113" y="999"/>
                    </a:lnTo>
                    <a:lnTo>
                      <a:pt x="25940" y="938"/>
                    </a:lnTo>
                    <a:lnTo>
                      <a:pt x="25731" y="876"/>
                    </a:lnTo>
                    <a:lnTo>
                      <a:pt x="25496" y="814"/>
                    </a:lnTo>
                    <a:lnTo>
                      <a:pt x="24929" y="703"/>
                    </a:lnTo>
                    <a:lnTo>
                      <a:pt x="24263" y="592"/>
                    </a:lnTo>
                    <a:lnTo>
                      <a:pt x="23510" y="481"/>
                    </a:lnTo>
                    <a:lnTo>
                      <a:pt x="22647" y="395"/>
                    </a:lnTo>
                    <a:lnTo>
                      <a:pt x="21710" y="309"/>
                    </a:lnTo>
                    <a:lnTo>
                      <a:pt x="20686" y="235"/>
                    </a:lnTo>
                    <a:lnTo>
                      <a:pt x="19588" y="161"/>
                    </a:lnTo>
                    <a:lnTo>
                      <a:pt x="18429" y="111"/>
                    </a:lnTo>
                    <a:lnTo>
                      <a:pt x="17208" y="62"/>
                    </a:lnTo>
                    <a:lnTo>
                      <a:pt x="15937" y="25"/>
                    </a:lnTo>
                    <a:lnTo>
                      <a:pt x="14630" y="13"/>
                    </a:lnTo>
                    <a:lnTo>
                      <a:pt x="13273" y="0"/>
                    </a:lnTo>
                    <a:close/>
                  </a:path>
                </a:pathLst>
              </a:custGeom>
              <a:solidFill>
                <a:srgbClr val="070707">
                  <a:alpha val="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727663" y="-899457"/>
                <a:ext cx="1252557" cy="125808"/>
              </a:xfrm>
              <a:custGeom>
                <a:avLst/>
                <a:gdLst/>
                <a:ahLst/>
                <a:cxnLst/>
                <a:rect l="l" t="t" r="r" b="b"/>
                <a:pathLst>
                  <a:path w="26533" h="2665" fill="none" extrusionOk="0">
                    <a:moveTo>
                      <a:pt x="13273" y="0"/>
                    </a:moveTo>
                    <a:lnTo>
                      <a:pt x="13273" y="0"/>
                    </a:lnTo>
                    <a:lnTo>
                      <a:pt x="11916" y="13"/>
                    </a:lnTo>
                    <a:lnTo>
                      <a:pt x="10596" y="25"/>
                    </a:lnTo>
                    <a:lnTo>
                      <a:pt x="9326" y="62"/>
                    </a:lnTo>
                    <a:lnTo>
                      <a:pt x="8105" y="111"/>
                    </a:lnTo>
                    <a:lnTo>
                      <a:pt x="6945" y="161"/>
                    </a:lnTo>
                    <a:lnTo>
                      <a:pt x="5847" y="235"/>
                    </a:lnTo>
                    <a:lnTo>
                      <a:pt x="4824" y="309"/>
                    </a:lnTo>
                    <a:lnTo>
                      <a:pt x="3886" y="395"/>
                    </a:lnTo>
                    <a:lnTo>
                      <a:pt x="3035" y="481"/>
                    </a:lnTo>
                    <a:lnTo>
                      <a:pt x="2270" y="592"/>
                    </a:lnTo>
                    <a:lnTo>
                      <a:pt x="1604" y="703"/>
                    </a:lnTo>
                    <a:lnTo>
                      <a:pt x="1049" y="814"/>
                    </a:lnTo>
                    <a:lnTo>
                      <a:pt x="803" y="876"/>
                    </a:lnTo>
                    <a:lnTo>
                      <a:pt x="593" y="938"/>
                    </a:lnTo>
                    <a:lnTo>
                      <a:pt x="420" y="999"/>
                    </a:lnTo>
                    <a:lnTo>
                      <a:pt x="272" y="1061"/>
                    </a:lnTo>
                    <a:lnTo>
                      <a:pt x="149" y="1135"/>
                    </a:lnTo>
                    <a:lnTo>
                      <a:pt x="75" y="1197"/>
                    </a:lnTo>
                    <a:lnTo>
                      <a:pt x="13" y="1271"/>
                    </a:lnTo>
                    <a:lnTo>
                      <a:pt x="1" y="1295"/>
                    </a:lnTo>
                    <a:lnTo>
                      <a:pt x="1" y="1332"/>
                    </a:lnTo>
                    <a:lnTo>
                      <a:pt x="1" y="1332"/>
                    </a:lnTo>
                    <a:lnTo>
                      <a:pt x="1" y="1369"/>
                    </a:lnTo>
                    <a:lnTo>
                      <a:pt x="13" y="1406"/>
                    </a:lnTo>
                    <a:lnTo>
                      <a:pt x="75" y="1468"/>
                    </a:lnTo>
                    <a:lnTo>
                      <a:pt x="149" y="1530"/>
                    </a:lnTo>
                    <a:lnTo>
                      <a:pt x="272" y="1604"/>
                    </a:lnTo>
                    <a:lnTo>
                      <a:pt x="420" y="1665"/>
                    </a:lnTo>
                    <a:lnTo>
                      <a:pt x="593" y="1727"/>
                    </a:lnTo>
                    <a:lnTo>
                      <a:pt x="803" y="1789"/>
                    </a:lnTo>
                    <a:lnTo>
                      <a:pt x="1049" y="1850"/>
                    </a:lnTo>
                    <a:lnTo>
                      <a:pt x="1604" y="1961"/>
                    </a:lnTo>
                    <a:lnTo>
                      <a:pt x="2270" y="2072"/>
                    </a:lnTo>
                    <a:lnTo>
                      <a:pt x="3035" y="2183"/>
                    </a:lnTo>
                    <a:lnTo>
                      <a:pt x="3886" y="2270"/>
                    </a:lnTo>
                    <a:lnTo>
                      <a:pt x="4824" y="2356"/>
                    </a:lnTo>
                    <a:lnTo>
                      <a:pt x="5847" y="2442"/>
                    </a:lnTo>
                    <a:lnTo>
                      <a:pt x="6945" y="2504"/>
                    </a:lnTo>
                    <a:lnTo>
                      <a:pt x="8105" y="2553"/>
                    </a:lnTo>
                    <a:lnTo>
                      <a:pt x="9326" y="2603"/>
                    </a:lnTo>
                    <a:lnTo>
                      <a:pt x="10596" y="2640"/>
                    </a:lnTo>
                    <a:lnTo>
                      <a:pt x="11916" y="2652"/>
                    </a:lnTo>
                    <a:lnTo>
                      <a:pt x="13273" y="2664"/>
                    </a:lnTo>
                    <a:lnTo>
                      <a:pt x="13273" y="2664"/>
                    </a:lnTo>
                    <a:lnTo>
                      <a:pt x="14630" y="2652"/>
                    </a:lnTo>
                    <a:lnTo>
                      <a:pt x="15937" y="2640"/>
                    </a:lnTo>
                    <a:lnTo>
                      <a:pt x="17208" y="2603"/>
                    </a:lnTo>
                    <a:lnTo>
                      <a:pt x="18429" y="2553"/>
                    </a:lnTo>
                    <a:lnTo>
                      <a:pt x="19588" y="2504"/>
                    </a:lnTo>
                    <a:lnTo>
                      <a:pt x="20686" y="2442"/>
                    </a:lnTo>
                    <a:lnTo>
                      <a:pt x="21710" y="2356"/>
                    </a:lnTo>
                    <a:lnTo>
                      <a:pt x="22647" y="2270"/>
                    </a:lnTo>
                    <a:lnTo>
                      <a:pt x="23510" y="2183"/>
                    </a:lnTo>
                    <a:lnTo>
                      <a:pt x="24263" y="2072"/>
                    </a:lnTo>
                    <a:lnTo>
                      <a:pt x="24929" y="1961"/>
                    </a:lnTo>
                    <a:lnTo>
                      <a:pt x="25496" y="1850"/>
                    </a:lnTo>
                    <a:lnTo>
                      <a:pt x="25731" y="1789"/>
                    </a:lnTo>
                    <a:lnTo>
                      <a:pt x="25940" y="1727"/>
                    </a:lnTo>
                    <a:lnTo>
                      <a:pt x="26113" y="1665"/>
                    </a:lnTo>
                    <a:lnTo>
                      <a:pt x="26261" y="1604"/>
                    </a:lnTo>
                    <a:lnTo>
                      <a:pt x="26384" y="1530"/>
                    </a:lnTo>
                    <a:lnTo>
                      <a:pt x="26471" y="1468"/>
                    </a:lnTo>
                    <a:lnTo>
                      <a:pt x="26520" y="1406"/>
                    </a:lnTo>
                    <a:lnTo>
                      <a:pt x="26532" y="1369"/>
                    </a:lnTo>
                    <a:lnTo>
                      <a:pt x="26532" y="1332"/>
                    </a:lnTo>
                    <a:lnTo>
                      <a:pt x="26532" y="1332"/>
                    </a:lnTo>
                    <a:lnTo>
                      <a:pt x="26532" y="1295"/>
                    </a:lnTo>
                    <a:lnTo>
                      <a:pt x="26520" y="1271"/>
                    </a:lnTo>
                    <a:lnTo>
                      <a:pt x="26471" y="1197"/>
                    </a:lnTo>
                    <a:lnTo>
                      <a:pt x="26384" y="1135"/>
                    </a:lnTo>
                    <a:lnTo>
                      <a:pt x="26261" y="1061"/>
                    </a:lnTo>
                    <a:lnTo>
                      <a:pt x="26113" y="999"/>
                    </a:lnTo>
                    <a:lnTo>
                      <a:pt x="25940" y="938"/>
                    </a:lnTo>
                    <a:lnTo>
                      <a:pt x="25731" y="876"/>
                    </a:lnTo>
                    <a:lnTo>
                      <a:pt x="25496" y="814"/>
                    </a:lnTo>
                    <a:lnTo>
                      <a:pt x="24929" y="703"/>
                    </a:lnTo>
                    <a:lnTo>
                      <a:pt x="24263" y="592"/>
                    </a:lnTo>
                    <a:lnTo>
                      <a:pt x="23510" y="481"/>
                    </a:lnTo>
                    <a:lnTo>
                      <a:pt x="22647" y="395"/>
                    </a:lnTo>
                    <a:lnTo>
                      <a:pt x="21710" y="309"/>
                    </a:lnTo>
                    <a:lnTo>
                      <a:pt x="20686" y="235"/>
                    </a:lnTo>
                    <a:lnTo>
                      <a:pt x="19588" y="161"/>
                    </a:lnTo>
                    <a:lnTo>
                      <a:pt x="18429" y="111"/>
                    </a:lnTo>
                    <a:lnTo>
                      <a:pt x="17208" y="62"/>
                    </a:lnTo>
                    <a:lnTo>
                      <a:pt x="15937" y="25"/>
                    </a:lnTo>
                    <a:lnTo>
                      <a:pt x="14630" y="13"/>
                    </a:lnTo>
                    <a:lnTo>
                      <a:pt x="132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p:cNvSpPr/>
              <p:nvPr/>
            </p:nvSpPr>
            <p:spPr>
              <a:xfrm>
                <a:off x="-148288" y="-3656541"/>
                <a:ext cx="278949" cy="336589"/>
              </a:xfrm>
              <a:custGeom>
                <a:avLst/>
                <a:gdLst/>
                <a:ahLst/>
                <a:cxnLst/>
                <a:rect l="l" t="t" r="r" b="b"/>
                <a:pathLst>
                  <a:path w="5909" h="7130" extrusionOk="0">
                    <a:moveTo>
                      <a:pt x="1469" y="1"/>
                    </a:moveTo>
                    <a:lnTo>
                      <a:pt x="1259" y="13"/>
                    </a:lnTo>
                    <a:lnTo>
                      <a:pt x="1061" y="38"/>
                    </a:lnTo>
                    <a:lnTo>
                      <a:pt x="864" y="87"/>
                    </a:lnTo>
                    <a:lnTo>
                      <a:pt x="679" y="173"/>
                    </a:lnTo>
                    <a:lnTo>
                      <a:pt x="519" y="272"/>
                    </a:lnTo>
                    <a:lnTo>
                      <a:pt x="371" y="395"/>
                    </a:lnTo>
                    <a:lnTo>
                      <a:pt x="297" y="457"/>
                    </a:lnTo>
                    <a:lnTo>
                      <a:pt x="235" y="531"/>
                    </a:lnTo>
                    <a:lnTo>
                      <a:pt x="186" y="617"/>
                    </a:lnTo>
                    <a:lnTo>
                      <a:pt x="136" y="704"/>
                    </a:lnTo>
                    <a:lnTo>
                      <a:pt x="99" y="790"/>
                    </a:lnTo>
                    <a:lnTo>
                      <a:pt x="62" y="889"/>
                    </a:lnTo>
                    <a:lnTo>
                      <a:pt x="38" y="987"/>
                    </a:lnTo>
                    <a:lnTo>
                      <a:pt x="13" y="1086"/>
                    </a:lnTo>
                    <a:lnTo>
                      <a:pt x="1" y="1197"/>
                    </a:lnTo>
                    <a:lnTo>
                      <a:pt x="1" y="1308"/>
                    </a:lnTo>
                    <a:lnTo>
                      <a:pt x="13" y="1505"/>
                    </a:lnTo>
                    <a:lnTo>
                      <a:pt x="38" y="1690"/>
                    </a:lnTo>
                    <a:lnTo>
                      <a:pt x="75" y="1888"/>
                    </a:lnTo>
                    <a:lnTo>
                      <a:pt x="124" y="2073"/>
                    </a:lnTo>
                    <a:lnTo>
                      <a:pt x="186" y="2270"/>
                    </a:lnTo>
                    <a:lnTo>
                      <a:pt x="247" y="2455"/>
                    </a:lnTo>
                    <a:lnTo>
                      <a:pt x="334" y="2640"/>
                    </a:lnTo>
                    <a:lnTo>
                      <a:pt x="420" y="2825"/>
                    </a:lnTo>
                    <a:lnTo>
                      <a:pt x="519" y="3023"/>
                    </a:lnTo>
                    <a:lnTo>
                      <a:pt x="617" y="3220"/>
                    </a:lnTo>
                    <a:lnTo>
                      <a:pt x="852" y="3590"/>
                    </a:lnTo>
                    <a:lnTo>
                      <a:pt x="1098" y="3972"/>
                    </a:lnTo>
                    <a:lnTo>
                      <a:pt x="1358" y="4342"/>
                    </a:lnTo>
                    <a:lnTo>
                      <a:pt x="1876" y="5045"/>
                    </a:lnTo>
                    <a:lnTo>
                      <a:pt x="2122" y="5391"/>
                    </a:lnTo>
                    <a:lnTo>
                      <a:pt x="2344" y="5724"/>
                    </a:lnTo>
                    <a:lnTo>
                      <a:pt x="3232" y="7130"/>
                    </a:lnTo>
                    <a:lnTo>
                      <a:pt x="3911" y="7007"/>
                    </a:lnTo>
                    <a:lnTo>
                      <a:pt x="4589" y="6859"/>
                    </a:lnTo>
                    <a:lnTo>
                      <a:pt x="5255" y="6686"/>
                    </a:lnTo>
                    <a:lnTo>
                      <a:pt x="5909" y="6489"/>
                    </a:lnTo>
                    <a:lnTo>
                      <a:pt x="5465" y="5600"/>
                    </a:lnTo>
                    <a:lnTo>
                      <a:pt x="4984" y="4675"/>
                    </a:lnTo>
                    <a:lnTo>
                      <a:pt x="4503" y="3750"/>
                    </a:lnTo>
                    <a:lnTo>
                      <a:pt x="4022" y="2875"/>
                    </a:lnTo>
                    <a:lnTo>
                      <a:pt x="3565" y="2073"/>
                    </a:lnTo>
                    <a:lnTo>
                      <a:pt x="3158" y="1370"/>
                    </a:lnTo>
                    <a:lnTo>
                      <a:pt x="2788" y="790"/>
                    </a:lnTo>
                    <a:lnTo>
                      <a:pt x="2640" y="568"/>
                    </a:lnTo>
                    <a:lnTo>
                      <a:pt x="2505" y="395"/>
                    </a:lnTo>
                    <a:lnTo>
                      <a:pt x="2406" y="321"/>
                    </a:lnTo>
                    <a:lnTo>
                      <a:pt x="2307" y="260"/>
                    </a:lnTo>
                    <a:lnTo>
                      <a:pt x="2209" y="198"/>
                    </a:lnTo>
                    <a:lnTo>
                      <a:pt x="2098" y="149"/>
                    </a:lnTo>
                    <a:lnTo>
                      <a:pt x="1900" y="75"/>
                    </a:lnTo>
                    <a:lnTo>
                      <a:pt x="1678" y="25"/>
                    </a:lnTo>
                    <a:lnTo>
                      <a:pt x="1469" y="1"/>
                    </a:lnTo>
                    <a:close/>
                  </a:path>
                </a:pathLst>
              </a:custGeom>
              <a:solidFill>
                <a:srgbClr val="070707">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p:cNvSpPr/>
              <p:nvPr/>
            </p:nvSpPr>
            <p:spPr>
              <a:xfrm>
                <a:off x="-89468" y="-1078797"/>
                <a:ext cx="181135" cy="242269"/>
              </a:xfrm>
              <a:custGeom>
                <a:avLst/>
                <a:gdLst/>
                <a:ahLst/>
                <a:cxnLst/>
                <a:rect l="l" t="t" r="r" b="b"/>
                <a:pathLst>
                  <a:path w="3837" h="5132" extrusionOk="0">
                    <a:moveTo>
                      <a:pt x="469" y="0"/>
                    </a:moveTo>
                    <a:lnTo>
                      <a:pt x="432" y="13"/>
                    </a:lnTo>
                    <a:lnTo>
                      <a:pt x="346" y="62"/>
                    </a:lnTo>
                    <a:lnTo>
                      <a:pt x="260" y="124"/>
                    </a:lnTo>
                    <a:lnTo>
                      <a:pt x="198" y="222"/>
                    </a:lnTo>
                    <a:lnTo>
                      <a:pt x="136" y="321"/>
                    </a:lnTo>
                    <a:lnTo>
                      <a:pt x="87" y="444"/>
                    </a:lnTo>
                    <a:lnTo>
                      <a:pt x="50" y="580"/>
                    </a:lnTo>
                    <a:lnTo>
                      <a:pt x="25" y="728"/>
                    </a:lnTo>
                    <a:lnTo>
                      <a:pt x="1" y="876"/>
                    </a:lnTo>
                    <a:lnTo>
                      <a:pt x="1" y="1036"/>
                    </a:lnTo>
                    <a:lnTo>
                      <a:pt x="13" y="1184"/>
                    </a:lnTo>
                    <a:lnTo>
                      <a:pt x="25" y="1332"/>
                    </a:lnTo>
                    <a:lnTo>
                      <a:pt x="62" y="1468"/>
                    </a:lnTo>
                    <a:lnTo>
                      <a:pt x="112" y="1604"/>
                    </a:lnTo>
                    <a:lnTo>
                      <a:pt x="173" y="1715"/>
                    </a:lnTo>
                    <a:lnTo>
                      <a:pt x="247" y="1813"/>
                    </a:lnTo>
                    <a:lnTo>
                      <a:pt x="210" y="2183"/>
                    </a:lnTo>
                    <a:lnTo>
                      <a:pt x="186" y="2590"/>
                    </a:lnTo>
                    <a:lnTo>
                      <a:pt x="136" y="3429"/>
                    </a:lnTo>
                    <a:lnTo>
                      <a:pt x="124" y="4157"/>
                    </a:lnTo>
                    <a:lnTo>
                      <a:pt x="136" y="4601"/>
                    </a:lnTo>
                    <a:lnTo>
                      <a:pt x="543" y="4601"/>
                    </a:lnTo>
                    <a:lnTo>
                      <a:pt x="605" y="4280"/>
                    </a:lnTo>
                    <a:lnTo>
                      <a:pt x="667" y="3873"/>
                    </a:lnTo>
                    <a:lnTo>
                      <a:pt x="802" y="2985"/>
                    </a:lnTo>
                    <a:lnTo>
                      <a:pt x="889" y="2233"/>
                    </a:lnTo>
                    <a:lnTo>
                      <a:pt x="926" y="1924"/>
                    </a:lnTo>
                    <a:lnTo>
                      <a:pt x="926" y="2183"/>
                    </a:lnTo>
                    <a:lnTo>
                      <a:pt x="926" y="2418"/>
                    </a:lnTo>
                    <a:lnTo>
                      <a:pt x="938" y="2640"/>
                    </a:lnTo>
                    <a:lnTo>
                      <a:pt x="963" y="2837"/>
                    </a:lnTo>
                    <a:lnTo>
                      <a:pt x="987" y="3034"/>
                    </a:lnTo>
                    <a:lnTo>
                      <a:pt x="1024" y="3207"/>
                    </a:lnTo>
                    <a:lnTo>
                      <a:pt x="1074" y="3380"/>
                    </a:lnTo>
                    <a:lnTo>
                      <a:pt x="1123" y="3528"/>
                    </a:lnTo>
                    <a:lnTo>
                      <a:pt x="1185" y="3676"/>
                    </a:lnTo>
                    <a:lnTo>
                      <a:pt x="1259" y="3812"/>
                    </a:lnTo>
                    <a:lnTo>
                      <a:pt x="1333" y="3923"/>
                    </a:lnTo>
                    <a:lnTo>
                      <a:pt x="1407" y="4034"/>
                    </a:lnTo>
                    <a:lnTo>
                      <a:pt x="1493" y="4145"/>
                    </a:lnTo>
                    <a:lnTo>
                      <a:pt x="1579" y="4231"/>
                    </a:lnTo>
                    <a:lnTo>
                      <a:pt x="1678" y="4317"/>
                    </a:lnTo>
                    <a:lnTo>
                      <a:pt x="1777" y="4391"/>
                    </a:lnTo>
                    <a:lnTo>
                      <a:pt x="1986" y="4527"/>
                    </a:lnTo>
                    <a:lnTo>
                      <a:pt x="2196" y="4650"/>
                    </a:lnTo>
                    <a:lnTo>
                      <a:pt x="2430" y="4737"/>
                    </a:lnTo>
                    <a:lnTo>
                      <a:pt x="2652" y="4823"/>
                    </a:lnTo>
                    <a:lnTo>
                      <a:pt x="3121" y="4971"/>
                    </a:lnTo>
                    <a:lnTo>
                      <a:pt x="3343" y="5045"/>
                    </a:lnTo>
                    <a:lnTo>
                      <a:pt x="3565" y="5119"/>
                    </a:lnTo>
                    <a:lnTo>
                      <a:pt x="3627" y="5131"/>
                    </a:lnTo>
                    <a:lnTo>
                      <a:pt x="3689" y="5119"/>
                    </a:lnTo>
                    <a:lnTo>
                      <a:pt x="3750" y="5094"/>
                    </a:lnTo>
                    <a:lnTo>
                      <a:pt x="3787" y="5045"/>
                    </a:lnTo>
                    <a:lnTo>
                      <a:pt x="3824" y="4996"/>
                    </a:lnTo>
                    <a:lnTo>
                      <a:pt x="3837" y="4946"/>
                    </a:lnTo>
                    <a:lnTo>
                      <a:pt x="3824" y="4885"/>
                    </a:lnTo>
                    <a:lnTo>
                      <a:pt x="3787" y="4823"/>
                    </a:lnTo>
                    <a:lnTo>
                      <a:pt x="3639" y="4687"/>
                    </a:lnTo>
                    <a:lnTo>
                      <a:pt x="3491" y="4527"/>
                    </a:lnTo>
                    <a:lnTo>
                      <a:pt x="3343" y="4354"/>
                    </a:lnTo>
                    <a:lnTo>
                      <a:pt x="3183" y="4157"/>
                    </a:lnTo>
                    <a:lnTo>
                      <a:pt x="3035" y="3960"/>
                    </a:lnTo>
                    <a:lnTo>
                      <a:pt x="2887" y="3738"/>
                    </a:lnTo>
                    <a:lnTo>
                      <a:pt x="2751" y="3491"/>
                    </a:lnTo>
                    <a:lnTo>
                      <a:pt x="2615" y="3244"/>
                    </a:lnTo>
                    <a:lnTo>
                      <a:pt x="2492" y="2973"/>
                    </a:lnTo>
                    <a:lnTo>
                      <a:pt x="2393" y="2689"/>
                    </a:lnTo>
                    <a:lnTo>
                      <a:pt x="2295" y="2393"/>
                    </a:lnTo>
                    <a:lnTo>
                      <a:pt x="2221" y="2072"/>
                    </a:lnTo>
                    <a:lnTo>
                      <a:pt x="2171" y="1752"/>
                    </a:lnTo>
                    <a:lnTo>
                      <a:pt x="2134" y="1419"/>
                    </a:lnTo>
                    <a:lnTo>
                      <a:pt x="2134" y="1061"/>
                    </a:lnTo>
                    <a:lnTo>
                      <a:pt x="2147" y="703"/>
                    </a:lnTo>
                    <a:lnTo>
                      <a:pt x="1912" y="703"/>
                    </a:lnTo>
                    <a:lnTo>
                      <a:pt x="1666" y="691"/>
                    </a:lnTo>
                    <a:lnTo>
                      <a:pt x="1407" y="654"/>
                    </a:lnTo>
                    <a:lnTo>
                      <a:pt x="1283" y="629"/>
                    </a:lnTo>
                    <a:lnTo>
                      <a:pt x="1160" y="592"/>
                    </a:lnTo>
                    <a:lnTo>
                      <a:pt x="1037" y="555"/>
                    </a:lnTo>
                    <a:lnTo>
                      <a:pt x="926" y="506"/>
                    </a:lnTo>
                    <a:lnTo>
                      <a:pt x="827" y="444"/>
                    </a:lnTo>
                    <a:lnTo>
                      <a:pt x="741" y="383"/>
                    </a:lnTo>
                    <a:lnTo>
                      <a:pt x="654" y="296"/>
                    </a:lnTo>
                    <a:lnTo>
                      <a:pt x="593" y="210"/>
                    </a:lnTo>
                    <a:lnTo>
                      <a:pt x="543" y="111"/>
                    </a:lnTo>
                    <a:lnTo>
                      <a:pt x="5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a:off x="-363742" y="-3210528"/>
                <a:ext cx="506631" cy="1086009"/>
              </a:xfrm>
              <a:custGeom>
                <a:avLst/>
                <a:gdLst/>
                <a:ahLst/>
                <a:cxnLst/>
                <a:rect l="l" t="t" r="r" b="b"/>
                <a:pathLst>
                  <a:path w="10732" h="23005" extrusionOk="0">
                    <a:moveTo>
                      <a:pt x="6982" y="1"/>
                    </a:moveTo>
                    <a:lnTo>
                      <a:pt x="6662" y="13"/>
                    </a:lnTo>
                    <a:lnTo>
                      <a:pt x="6353" y="38"/>
                    </a:lnTo>
                    <a:lnTo>
                      <a:pt x="6057" y="87"/>
                    </a:lnTo>
                    <a:lnTo>
                      <a:pt x="5773" y="136"/>
                    </a:lnTo>
                    <a:lnTo>
                      <a:pt x="5564" y="186"/>
                    </a:lnTo>
                    <a:lnTo>
                      <a:pt x="5354" y="235"/>
                    </a:lnTo>
                    <a:lnTo>
                      <a:pt x="4959" y="358"/>
                    </a:lnTo>
                    <a:lnTo>
                      <a:pt x="4602" y="494"/>
                    </a:lnTo>
                    <a:lnTo>
                      <a:pt x="4269" y="642"/>
                    </a:lnTo>
                    <a:lnTo>
                      <a:pt x="3985" y="790"/>
                    </a:lnTo>
                    <a:lnTo>
                      <a:pt x="3738" y="938"/>
                    </a:lnTo>
                    <a:lnTo>
                      <a:pt x="3529" y="1074"/>
                    </a:lnTo>
                    <a:lnTo>
                      <a:pt x="3381" y="1197"/>
                    </a:lnTo>
                    <a:lnTo>
                      <a:pt x="3196" y="1370"/>
                    </a:lnTo>
                    <a:lnTo>
                      <a:pt x="2998" y="1567"/>
                    </a:lnTo>
                    <a:lnTo>
                      <a:pt x="2813" y="1765"/>
                    </a:lnTo>
                    <a:lnTo>
                      <a:pt x="2641" y="1962"/>
                    </a:lnTo>
                    <a:lnTo>
                      <a:pt x="2480" y="2159"/>
                    </a:lnTo>
                    <a:lnTo>
                      <a:pt x="2332" y="2357"/>
                    </a:lnTo>
                    <a:lnTo>
                      <a:pt x="2234" y="2480"/>
                    </a:lnTo>
                    <a:lnTo>
                      <a:pt x="1974" y="2862"/>
                    </a:lnTo>
                    <a:lnTo>
                      <a:pt x="1715" y="3269"/>
                    </a:lnTo>
                    <a:lnTo>
                      <a:pt x="1481" y="3689"/>
                    </a:lnTo>
                    <a:lnTo>
                      <a:pt x="1271" y="4133"/>
                    </a:lnTo>
                    <a:lnTo>
                      <a:pt x="1074" y="4577"/>
                    </a:lnTo>
                    <a:lnTo>
                      <a:pt x="901" y="5033"/>
                    </a:lnTo>
                    <a:lnTo>
                      <a:pt x="741" y="5502"/>
                    </a:lnTo>
                    <a:lnTo>
                      <a:pt x="593" y="5983"/>
                    </a:lnTo>
                    <a:lnTo>
                      <a:pt x="457" y="6464"/>
                    </a:lnTo>
                    <a:lnTo>
                      <a:pt x="346" y="6957"/>
                    </a:lnTo>
                    <a:lnTo>
                      <a:pt x="260" y="7463"/>
                    </a:lnTo>
                    <a:lnTo>
                      <a:pt x="174" y="7969"/>
                    </a:lnTo>
                    <a:lnTo>
                      <a:pt x="112" y="8487"/>
                    </a:lnTo>
                    <a:lnTo>
                      <a:pt x="63" y="9005"/>
                    </a:lnTo>
                    <a:lnTo>
                      <a:pt x="26" y="9523"/>
                    </a:lnTo>
                    <a:lnTo>
                      <a:pt x="1" y="10053"/>
                    </a:lnTo>
                    <a:lnTo>
                      <a:pt x="1" y="10571"/>
                    </a:lnTo>
                    <a:lnTo>
                      <a:pt x="13" y="11102"/>
                    </a:lnTo>
                    <a:lnTo>
                      <a:pt x="26" y="11632"/>
                    </a:lnTo>
                    <a:lnTo>
                      <a:pt x="63" y="12150"/>
                    </a:lnTo>
                    <a:lnTo>
                      <a:pt x="112" y="12681"/>
                    </a:lnTo>
                    <a:lnTo>
                      <a:pt x="174" y="13199"/>
                    </a:lnTo>
                    <a:lnTo>
                      <a:pt x="248" y="13717"/>
                    </a:lnTo>
                    <a:lnTo>
                      <a:pt x="334" y="14235"/>
                    </a:lnTo>
                    <a:lnTo>
                      <a:pt x="433" y="14740"/>
                    </a:lnTo>
                    <a:lnTo>
                      <a:pt x="531" y="15234"/>
                    </a:lnTo>
                    <a:lnTo>
                      <a:pt x="655" y="15727"/>
                    </a:lnTo>
                    <a:lnTo>
                      <a:pt x="778" y="16221"/>
                    </a:lnTo>
                    <a:lnTo>
                      <a:pt x="926" y="16689"/>
                    </a:lnTo>
                    <a:lnTo>
                      <a:pt x="1074" y="17158"/>
                    </a:lnTo>
                    <a:lnTo>
                      <a:pt x="1234" y="17614"/>
                    </a:lnTo>
                    <a:lnTo>
                      <a:pt x="1407" y="18058"/>
                    </a:lnTo>
                    <a:lnTo>
                      <a:pt x="1654" y="18650"/>
                    </a:lnTo>
                    <a:lnTo>
                      <a:pt x="1900" y="19230"/>
                    </a:lnTo>
                    <a:lnTo>
                      <a:pt x="2172" y="19798"/>
                    </a:lnTo>
                    <a:lnTo>
                      <a:pt x="2443" y="20365"/>
                    </a:lnTo>
                    <a:lnTo>
                      <a:pt x="3060" y="21685"/>
                    </a:lnTo>
                    <a:lnTo>
                      <a:pt x="3368" y="22338"/>
                    </a:lnTo>
                    <a:lnTo>
                      <a:pt x="3652" y="23005"/>
                    </a:lnTo>
                    <a:lnTo>
                      <a:pt x="9239" y="23005"/>
                    </a:lnTo>
                    <a:lnTo>
                      <a:pt x="9301" y="22573"/>
                    </a:lnTo>
                    <a:lnTo>
                      <a:pt x="9721" y="19822"/>
                    </a:lnTo>
                    <a:lnTo>
                      <a:pt x="9918" y="18441"/>
                    </a:lnTo>
                    <a:lnTo>
                      <a:pt x="10103" y="17059"/>
                    </a:lnTo>
                    <a:lnTo>
                      <a:pt x="10276" y="15678"/>
                    </a:lnTo>
                    <a:lnTo>
                      <a:pt x="10424" y="14296"/>
                    </a:lnTo>
                    <a:lnTo>
                      <a:pt x="10547" y="12903"/>
                    </a:lnTo>
                    <a:lnTo>
                      <a:pt x="10609" y="12212"/>
                    </a:lnTo>
                    <a:lnTo>
                      <a:pt x="10646" y="11521"/>
                    </a:lnTo>
                    <a:lnTo>
                      <a:pt x="10683" y="10843"/>
                    </a:lnTo>
                    <a:lnTo>
                      <a:pt x="10707" y="10164"/>
                    </a:lnTo>
                    <a:lnTo>
                      <a:pt x="10732" y="9486"/>
                    </a:lnTo>
                    <a:lnTo>
                      <a:pt x="10732" y="8808"/>
                    </a:lnTo>
                    <a:lnTo>
                      <a:pt x="10732" y="8129"/>
                    </a:lnTo>
                    <a:lnTo>
                      <a:pt x="10695" y="7451"/>
                    </a:lnTo>
                    <a:lnTo>
                      <a:pt x="10646" y="6772"/>
                    </a:lnTo>
                    <a:lnTo>
                      <a:pt x="10572" y="6094"/>
                    </a:lnTo>
                    <a:lnTo>
                      <a:pt x="10473" y="5428"/>
                    </a:lnTo>
                    <a:lnTo>
                      <a:pt x="10411" y="5107"/>
                    </a:lnTo>
                    <a:lnTo>
                      <a:pt x="10337" y="4774"/>
                    </a:lnTo>
                    <a:lnTo>
                      <a:pt x="10263" y="4454"/>
                    </a:lnTo>
                    <a:lnTo>
                      <a:pt x="10177" y="4120"/>
                    </a:lnTo>
                    <a:lnTo>
                      <a:pt x="10091" y="3800"/>
                    </a:lnTo>
                    <a:lnTo>
                      <a:pt x="9980" y="3479"/>
                    </a:lnTo>
                    <a:lnTo>
                      <a:pt x="9869" y="3171"/>
                    </a:lnTo>
                    <a:lnTo>
                      <a:pt x="9745" y="2850"/>
                    </a:lnTo>
                    <a:lnTo>
                      <a:pt x="9610" y="2542"/>
                    </a:lnTo>
                    <a:lnTo>
                      <a:pt x="9474" y="2233"/>
                    </a:lnTo>
                    <a:lnTo>
                      <a:pt x="9313" y="1937"/>
                    </a:lnTo>
                    <a:lnTo>
                      <a:pt x="9153" y="1629"/>
                    </a:lnTo>
                    <a:lnTo>
                      <a:pt x="8968" y="1333"/>
                    </a:lnTo>
                    <a:lnTo>
                      <a:pt x="8783" y="1049"/>
                    </a:lnTo>
                    <a:lnTo>
                      <a:pt x="8635" y="840"/>
                    </a:lnTo>
                    <a:lnTo>
                      <a:pt x="8487" y="642"/>
                    </a:lnTo>
                    <a:lnTo>
                      <a:pt x="8314" y="469"/>
                    </a:lnTo>
                    <a:lnTo>
                      <a:pt x="8228" y="383"/>
                    </a:lnTo>
                    <a:lnTo>
                      <a:pt x="8129" y="309"/>
                    </a:lnTo>
                    <a:lnTo>
                      <a:pt x="8006" y="235"/>
                    </a:lnTo>
                    <a:lnTo>
                      <a:pt x="7870" y="173"/>
                    </a:lnTo>
                    <a:lnTo>
                      <a:pt x="7735" y="112"/>
                    </a:lnTo>
                    <a:lnTo>
                      <a:pt x="7587" y="75"/>
                    </a:lnTo>
                    <a:lnTo>
                      <a:pt x="7439" y="38"/>
                    </a:lnTo>
                    <a:lnTo>
                      <a:pt x="7291" y="25"/>
                    </a:lnTo>
                    <a:lnTo>
                      <a:pt x="7130" y="1"/>
                    </a:lnTo>
                    <a:close/>
                  </a:path>
                </a:pathLst>
              </a:custGeom>
              <a:solidFill>
                <a:srgbClr val="070707">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p:cNvSpPr/>
              <p:nvPr/>
            </p:nvSpPr>
            <p:spPr>
              <a:xfrm>
                <a:off x="-209988" y="-2124576"/>
                <a:ext cx="282442" cy="1197229"/>
              </a:xfrm>
              <a:custGeom>
                <a:avLst/>
                <a:gdLst/>
                <a:ahLst/>
                <a:cxnLst/>
                <a:rect l="l" t="t" r="r" b="b"/>
                <a:pathLst>
                  <a:path w="5983" h="25361" extrusionOk="0">
                    <a:moveTo>
                      <a:pt x="395" y="1"/>
                    </a:moveTo>
                    <a:lnTo>
                      <a:pt x="568" y="395"/>
                    </a:lnTo>
                    <a:lnTo>
                      <a:pt x="728" y="790"/>
                    </a:lnTo>
                    <a:lnTo>
                      <a:pt x="876" y="1197"/>
                    </a:lnTo>
                    <a:lnTo>
                      <a:pt x="1012" y="1604"/>
                    </a:lnTo>
                    <a:lnTo>
                      <a:pt x="1147" y="2011"/>
                    </a:lnTo>
                    <a:lnTo>
                      <a:pt x="1271" y="2418"/>
                    </a:lnTo>
                    <a:lnTo>
                      <a:pt x="1369" y="2837"/>
                    </a:lnTo>
                    <a:lnTo>
                      <a:pt x="1468" y="3269"/>
                    </a:lnTo>
                    <a:lnTo>
                      <a:pt x="1480" y="3380"/>
                    </a:lnTo>
                    <a:lnTo>
                      <a:pt x="1493" y="3516"/>
                    </a:lnTo>
                    <a:lnTo>
                      <a:pt x="1480" y="3664"/>
                    </a:lnTo>
                    <a:lnTo>
                      <a:pt x="1468" y="3824"/>
                    </a:lnTo>
                    <a:lnTo>
                      <a:pt x="1406" y="4170"/>
                    </a:lnTo>
                    <a:lnTo>
                      <a:pt x="1308" y="4540"/>
                    </a:lnTo>
                    <a:lnTo>
                      <a:pt x="1184" y="4934"/>
                    </a:lnTo>
                    <a:lnTo>
                      <a:pt x="1049" y="5354"/>
                    </a:lnTo>
                    <a:lnTo>
                      <a:pt x="740" y="6217"/>
                    </a:lnTo>
                    <a:lnTo>
                      <a:pt x="432" y="7081"/>
                    </a:lnTo>
                    <a:lnTo>
                      <a:pt x="284" y="7500"/>
                    </a:lnTo>
                    <a:lnTo>
                      <a:pt x="173" y="7895"/>
                    </a:lnTo>
                    <a:lnTo>
                      <a:pt x="74" y="8265"/>
                    </a:lnTo>
                    <a:lnTo>
                      <a:pt x="37" y="8437"/>
                    </a:lnTo>
                    <a:lnTo>
                      <a:pt x="13" y="8610"/>
                    </a:lnTo>
                    <a:lnTo>
                      <a:pt x="0" y="8758"/>
                    </a:lnTo>
                    <a:lnTo>
                      <a:pt x="0" y="8906"/>
                    </a:lnTo>
                    <a:lnTo>
                      <a:pt x="0" y="9042"/>
                    </a:lnTo>
                    <a:lnTo>
                      <a:pt x="25" y="9165"/>
                    </a:lnTo>
                    <a:lnTo>
                      <a:pt x="321" y="10411"/>
                    </a:lnTo>
                    <a:lnTo>
                      <a:pt x="1073" y="13593"/>
                    </a:lnTo>
                    <a:lnTo>
                      <a:pt x="1986" y="17491"/>
                    </a:lnTo>
                    <a:lnTo>
                      <a:pt x="2405" y="19341"/>
                    </a:lnTo>
                    <a:lnTo>
                      <a:pt x="2751" y="20907"/>
                    </a:lnTo>
                    <a:lnTo>
                      <a:pt x="2998" y="22067"/>
                    </a:lnTo>
                    <a:lnTo>
                      <a:pt x="3059" y="22437"/>
                    </a:lnTo>
                    <a:lnTo>
                      <a:pt x="3096" y="22647"/>
                    </a:lnTo>
                    <a:lnTo>
                      <a:pt x="3109" y="22745"/>
                    </a:lnTo>
                    <a:lnTo>
                      <a:pt x="3146" y="22881"/>
                    </a:lnTo>
                    <a:lnTo>
                      <a:pt x="3220" y="23054"/>
                    </a:lnTo>
                    <a:lnTo>
                      <a:pt x="3306" y="23251"/>
                    </a:lnTo>
                    <a:lnTo>
                      <a:pt x="3516" y="23683"/>
                    </a:lnTo>
                    <a:lnTo>
                      <a:pt x="3787" y="24151"/>
                    </a:lnTo>
                    <a:lnTo>
                      <a:pt x="3923" y="24386"/>
                    </a:lnTo>
                    <a:lnTo>
                      <a:pt x="4071" y="24595"/>
                    </a:lnTo>
                    <a:lnTo>
                      <a:pt x="4206" y="24805"/>
                    </a:lnTo>
                    <a:lnTo>
                      <a:pt x="4342" y="24978"/>
                    </a:lnTo>
                    <a:lnTo>
                      <a:pt x="4478" y="25126"/>
                    </a:lnTo>
                    <a:lnTo>
                      <a:pt x="4601" y="25249"/>
                    </a:lnTo>
                    <a:lnTo>
                      <a:pt x="4712" y="25323"/>
                    </a:lnTo>
                    <a:lnTo>
                      <a:pt x="4761" y="25348"/>
                    </a:lnTo>
                    <a:lnTo>
                      <a:pt x="4798" y="25360"/>
                    </a:lnTo>
                    <a:lnTo>
                      <a:pt x="4835" y="25348"/>
                    </a:lnTo>
                    <a:lnTo>
                      <a:pt x="4872" y="25335"/>
                    </a:lnTo>
                    <a:lnTo>
                      <a:pt x="4897" y="25311"/>
                    </a:lnTo>
                    <a:lnTo>
                      <a:pt x="4922" y="25274"/>
                    </a:lnTo>
                    <a:lnTo>
                      <a:pt x="4946" y="25175"/>
                    </a:lnTo>
                    <a:lnTo>
                      <a:pt x="4959" y="25052"/>
                    </a:lnTo>
                    <a:lnTo>
                      <a:pt x="4971" y="24891"/>
                    </a:lnTo>
                    <a:lnTo>
                      <a:pt x="4959" y="24706"/>
                    </a:lnTo>
                    <a:lnTo>
                      <a:pt x="4909" y="24299"/>
                    </a:lnTo>
                    <a:lnTo>
                      <a:pt x="4848" y="23868"/>
                    </a:lnTo>
                    <a:lnTo>
                      <a:pt x="4786" y="23448"/>
                    </a:lnTo>
                    <a:lnTo>
                      <a:pt x="4724" y="23103"/>
                    </a:lnTo>
                    <a:lnTo>
                      <a:pt x="4700" y="22856"/>
                    </a:lnTo>
                    <a:lnTo>
                      <a:pt x="4626" y="20488"/>
                    </a:lnTo>
                    <a:lnTo>
                      <a:pt x="4601" y="19304"/>
                    </a:lnTo>
                    <a:lnTo>
                      <a:pt x="4589" y="18120"/>
                    </a:lnTo>
                    <a:lnTo>
                      <a:pt x="4576" y="16923"/>
                    </a:lnTo>
                    <a:lnTo>
                      <a:pt x="4576" y="15739"/>
                    </a:lnTo>
                    <a:lnTo>
                      <a:pt x="4576" y="14555"/>
                    </a:lnTo>
                    <a:lnTo>
                      <a:pt x="4601" y="13371"/>
                    </a:lnTo>
                    <a:lnTo>
                      <a:pt x="4626" y="12520"/>
                    </a:lnTo>
                    <a:lnTo>
                      <a:pt x="4663" y="11669"/>
                    </a:lnTo>
                    <a:lnTo>
                      <a:pt x="4712" y="10818"/>
                    </a:lnTo>
                    <a:lnTo>
                      <a:pt x="4774" y="9967"/>
                    </a:lnTo>
                    <a:lnTo>
                      <a:pt x="4835" y="9128"/>
                    </a:lnTo>
                    <a:lnTo>
                      <a:pt x="4909" y="8277"/>
                    </a:lnTo>
                    <a:lnTo>
                      <a:pt x="5082" y="6575"/>
                    </a:lnTo>
                    <a:lnTo>
                      <a:pt x="5230" y="5304"/>
                    </a:lnTo>
                    <a:lnTo>
                      <a:pt x="5489" y="3059"/>
                    </a:lnTo>
                    <a:lnTo>
                      <a:pt x="5625" y="1925"/>
                    </a:lnTo>
                    <a:lnTo>
                      <a:pt x="5773" y="938"/>
                    </a:lnTo>
                    <a:lnTo>
                      <a:pt x="5834" y="556"/>
                    </a:lnTo>
                    <a:lnTo>
                      <a:pt x="5884" y="260"/>
                    </a:lnTo>
                    <a:lnTo>
                      <a:pt x="5945" y="62"/>
                    </a:lnTo>
                    <a:lnTo>
                      <a:pt x="5958" y="13"/>
                    </a:lnTo>
                    <a:lnTo>
                      <a:pt x="5982" y="1"/>
                    </a:lnTo>
                    <a:close/>
                  </a:path>
                </a:pathLst>
              </a:custGeom>
              <a:solidFill>
                <a:srgbClr val="593A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367235" y="-1078797"/>
                <a:ext cx="170089" cy="242269"/>
              </a:xfrm>
              <a:custGeom>
                <a:avLst/>
                <a:gdLst/>
                <a:ahLst/>
                <a:cxnLst/>
                <a:rect l="l" t="t" r="r" b="b"/>
                <a:pathLst>
                  <a:path w="3603" h="5132" extrusionOk="0">
                    <a:moveTo>
                      <a:pt x="618" y="0"/>
                    </a:moveTo>
                    <a:lnTo>
                      <a:pt x="568" y="13"/>
                    </a:lnTo>
                    <a:lnTo>
                      <a:pt x="482" y="62"/>
                    </a:lnTo>
                    <a:lnTo>
                      <a:pt x="408" y="124"/>
                    </a:lnTo>
                    <a:lnTo>
                      <a:pt x="322" y="222"/>
                    </a:lnTo>
                    <a:lnTo>
                      <a:pt x="260" y="321"/>
                    </a:lnTo>
                    <a:lnTo>
                      <a:pt x="198" y="444"/>
                    </a:lnTo>
                    <a:lnTo>
                      <a:pt x="149" y="580"/>
                    </a:lnTo>
                    <a:lnTo>
                      <a:pt x="112" y="728"/>
                    </a:lnTo>
                    <a:lnTo>
                      <a:pt x="87" y="876"/>
                    </a:lnTo>
                    <a:lnTo>
                      <a:pt x="75" y="1036"/>
                    </a:lnTo>
                    <a:lnTo>
                      <a:pt x="63" y="1184"/>
                    </a:lnTo>
                    <a:lnTo>
                      <a:pt x="75" y="1332"/>
                    </a:lnTo>
                    <a:lnTo>
                      <a:pt x="100" y="1468"/>
                    </a:lnTo>
                    <a:lnTo>
                      <a:pt x="137" y="1604"/>
                    </a:lnTo>
                    <a:lnTo>
                      <a:pt x="186" y="1715"/>
                    </a:lnTo>
                    <a:lnTo>
                      <a:pt x="260" y="1813"/>
                    </a:lnTo>
                    <a:lnTo>
                      <a:pt x="198" y="2183"/>
                    </a:lnTo>
                    <a:lnTo>
                      <a:pt x="149" y="2578"/>
                    </a:lnTo>
                    <a:lnTo>
                      <a:pt x="100" y="2985"/>
                    </a:lnTo>
                    <a:lnTo>
                      <a:pt x="63" y="3392"/>
                    </a:lnTo>
                    <a:lnTo>
                      <a:pt x="26" y="4120"/>
                    </a:lnTo>
                    <a:lnTo>
                      <a:pt x="1" y="4576"/>
                    </a:lnTo>
                    <a:lnTo>
                      <a:pt x="420" y="4576"/>
                    </a:lnTo>
                    <a:lnTo>
                      <a:pt x="507" y="4243"/>
                    </a:lnTo>
                    <a:lnTo>
                      <a:pt x="593" y="3836"/>
                    </a:lnTo>
                    <a:lnTo>
                      <a:pt x="753" y="2960"/>
                    </a:lnTo>
                    <a:lnTo>
                      <a:pt x="877" y="2233"/>
                    </a:lnTo>
                    <a:lnTo>
                      <a:pt x="926" y="1924"/>
                    </a:lnTo>
                    <a:lnTo>
                      <a:pt x="926" y="1924"/>
                    </a:lnTo>
                    <a:lnTo>
                      <a:pt x="901" y="2183"/>
                    </a:lnTo>
                    <a:lnTo>
                      <a:pt x="889" y="2418"/>
                    </a:lnTo>
                    <a:lnTo>
                      <a:pt x="889" y="2640"/>
                    </a:lnTo>
                    <a:lnTo>
                      <a:pt x="889" y="2837"/>
                    </a:lnTo>
                    <a:lnTo>
                      <a:pt x="901" y="3034"/>
                    </a:lnTo>
                    <a:lnTo>
                      <a:pt x="926" y="3207"/>
                    </a:lnTo>
                    <a:lnTo>
                      <a:pt x="963" y="3380"/>
                    </a:lnTo>
                    <a:lnTo>
                      <a:pt x="1012" y="3528"/>
                    </a:lnTo>
                    <a:lnTo>
                      <a:pt x="1062" y="3676"/>
                    </a:lnTo>
                    <a:lnTo>
                      <a:pt x="1111" y="3812"/>
                    </a:lnTo>
                    <a:lnTo>
                      <a:pt x="1173" y="3923"/>
                    </a:lnTo>
                    <a:lnTo>
                      <a:pt x="1247" y="4034"/>
                    </a:lnTo>
                    <a:lnTo>
                      <a:pt x="1321" y="4145"/>
                    </a:lnTo>
                    <a:lnTo>
                      <a:pt x="1407" y="4231"/>
                    </a:lnTo>
                    <a:lnTo>
                      <a:pt x="1493" y="4317"/>
                    </a:lnTo>
                    <a:lnTo>
                      <a:pt x="1592" y="4391"/>
                    </a:lnTo>
                    <a:lnTo>
                      <a:pt x="1678" y="4465"/>
                    </a:lnTo>
                    <a:lnTo>
                      <a:pt x="1789" y="4527"/>
                    </a:lnTo>
                    <a:lnTo>
                      <a:pt x="1987" y="4650"/>
                    </a:lnTo>
                    <a:lnTo>
                      <a:pt x="2209" y="4737"/>
                    </a:lnTo>
                    <a:lnTo>
                      <a:pt x="2431" y="4823"/>
                    </a:lnTo>
                    <a:lnTo>
                      <a:pt x="2887" y="4971"/>
                    </a:lnTo>
                    <a:lnTo>
                      <a:pt x="3109" y="5045"/>
                    </a:lnTo>
                    <a:lnTo>
                      <a:pt x="3319" y="5119"/>
                    </a:lnTo>
                    <a:lnTo>
                      <a:pt x="3381" y="5131"/>
                    </a:lnTo>
                    <a:lnTo>
                      <a:pt x="3442" y="5119"/>
                    </a:lnTo>
                    <a:lnTo>
                      <a:pt x="3504" y="5094"/>
                    </a:lnTo>
                    <a:lnTo>
                      <a:pt x="3553" y="5045"/>
                    </a:lnTo>
                    <a:lnTo>
                      <a:pt x="3590" y="4996"/>
                    </a:lnTo>
                    <a:lnTo>
                      <a:pt x="3603" y="4946"/>
                    </a:lnTo>
                    <a:lnTo>
                      <a:pt x="3603" y="4885"/>
                    </a:lnTo>
                    <a:lnTo>
                      <a:pt x="3590" y="4860"/>
                    </a:lnTo>
                    <a:lnTo>
                      <a:pt x="3566" y="4823"/>
                    </a:lnTo>
                    <a:lnTo>
                      <a:pt x="3430" y="4687"/>
                    </a:lnTo>
                    <a:lnTo>
                      <a:pt x="3294" y="4527"/>
                    </a:lnTo>
                    <a:lnTo>
                      <a:pt x="3146" y="4354"/>
                    </a:lnTo>
                    <a:lnTo>
                      <a:pt x="3011" y="4157"/>
                    </a:lnTo>
                    <a:lnTo>
                      <a:pt x="2875" y="3960"/>
                    </a:lnTo>
                    <a:lnTo>
                      <a:pt x="2752" y="3738"/>
                    </a:lnTo>
                    <a:lnTo>
                      <a:pt x="2628" y="3491"/>
                    </a:lnTo>
                    <a:lnTo>
                      <a:pt x="2517" y="3244"/>
                    </a:lnTo>
                    <a:lnTo>
                      <a:pt x="2419" y="2973"/>
                    </a:lnTo>
                    <a:lnTo>
                      <a:pt x="2332" y="2689"/>
                    </a:lnTo>
                    <a:lnTo>
                      <a:pt x="2271" y="2393"/>
                    </a:lnTo>
                    <a:lnTo>
                      <a:pt x="2221" y="2072"/>
                    </a:lnTo>
                    <a:lnTo>
                      <a:pt x="2184" y="1752"/>
                    </a:lnTo>
                    <a:lnTo>
                      <a:pt x="2184" y="1419"/>
                    </a:lnTo>
                    <a:lnTo>
                      <a:pt x="2197" y="1061"/>
                    </a:lnTo>
                    <a:lnTo>
                      <a:pt x="2246" y="703"/>
                    </a:lnTo>
                    <a:lnTo>
                      <a:pt x="2011" y="703"/>
                    </a:lnTo>
                    <a:lnTo>
                      <a:pt x="1765" y="691"/>
                    </a:lnTo>
                    <a:lnTo>
                      <a:pt x="1506" y="654"/>
                    </a:lnTo>
                    <a:lnTo>
                      <a:pt x="1382" y="629"/>
                    </a:lnTo>
                    <a:lnTo>
                      <a:pt x="1259" y="592"/>
                    </a:lnTo>
                    <a:lnTo>
                      <a:pt x="1148" y="555"/>
                    </a:lnTo>
                    <a:lnTo>
                      <a:pt x="1037" y="506"/>
                    </a:lnTo>
                    <a:lnTo>
                      <a:pt x="938" y="444"/>
                    </a:lnTo>
                    <a:lnTo>
                      <a:pt x="852" y="383"/>
                    </a:lnTo>
                    <a:lnTo>
                      <a:pt x="790" y="296"/>
                    </a:lnTo>
                    <a:lnTo>
                      <a:pt x="729" y="210"/>
                    </a:lnTo>
                    <a:lnTo>
                      <a:pt x="692" y="111"/>
                    </a:lnTo>
                    <a:lnTo>
                      <a:pt x="6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524436" y="-3210528"/>
                <a:ext cx="483924" cy="1086009"/>
              </a:xfrm>
              <a:custGeom>
                <a:avLst/>
                <a:gdLst/>
                <a:ahLst/>
                <a:cxnLst/>
                <a:rect l="l" t="t" r="r" b="b"/>
                <a:pathLst>
                  <a:path w="10251" h="23005" extrusionOk="0">
                    <a:moveTo>
                      <a:pt x="8092" y="1"/>
                    </a:moveTo>
                    <a:lnTo>
                      <a:pt x="7858" y="13"/>
                    </a:lnTo>
                    <a:lnTo>
                      <a:pt x="7623" y="38"/>
                    </a:lnTo>
                    <a:lnTo>
                      <a:pt x="7377" y="75"/>
                    </a:lnTo>
                    <a:lnTo>
                      <a:pt x="7130" y="112"/>
                    </a:lnTo>
                    <a:lnTo>
                      <a:pt x="6883" y="161"/>
                    </a:lnTo>
                    <a:lnTo>
                      <a:pt x="6637" y="223"/>
                    </a:lnTo>
                    <a:lnTo>
                      <a:pt x="6402" y="284"/>
                    </a:lnTo>
                    <a:lnTo>
                      <a:pt x="5934" y="445"/>
                    </a:lnTo>
                    <a:lnTo>
                      <a:pt x="5489" y="617"/>
                    </a:lnTo>
                    <a:lnTo>
                      <a:pt x="5082" y="803"/>
                    </a:lnTo>
                    <a:lnTo>
                      <a:pt x="4725" y="1000"/>
                    </a:lnTo>
                    <a:lnTo>
                      <a:pt x="4564" y="1099"/>
                    </a:lnTo>
                    <a:lnTo>
                      <a:pt x="4429" y="1185"/>
                    </a:lnTo>
                    <a:lnTo>
                      <a:pt x="4133" y="1407"/>
                    </a:lnTo>
                    <a:lnTo>
                      <a:pt x="3861" y="1629"/>
                    </a:lnTo>
                    <a:lnTo>
                      <a:pt x="3627" y="1826"/>
                    </a:lnTo>
                    <a:lnTo>
                      <a:pt x="3467" y="1974"/>
                    </a:lnTo>
                    <a:lnTo>
                      <a:pt x="3269" y="2172"/>
                    </a:lnTo>
                    <a:lnTo>
                      <a:pt x="3072" y="2369"/>
                    </a:lnTo>
                    <a:lnTo>
                      <a:pt x="2875" y="2566"/>
                    </a:lnTo>
                    <a:lnTo>
                      <a:pt x="2690" y="2776"/>
                    </a:lnTo>
                    <a:lnTo>
                      <a:pt x="2517" y="2986"/>
                    </a:lnTo>
                    <a:lnTo>
                      <a:pt x="2344" y="3195"/>
                    </a:lnTo>
                    <a:lnTo>
                      <a:pt x="2184" y="3417"/>
                    </a:lnTo>
                    <a:lnTo>
                      <a:pt x="2036" y="3639"/>
                    </a:lnTo>
                    <a:lnTo>
                      <a:pt x="1740" y="4096"/>
                    </a:lnTo>
                    <a:lnTo>
                      <a:pt x="1468" y="4565"/>
                    </a:lnTo>
                    <a:lnTo>
                      <a:pt x="1234" y="5046"/>
                    </a:lnTo>
                    <a:lnTo>
                      <a:pt x="1012" y="5527"/>
                    </a:lnTo>
                    <a:lnTo>
                      <a:pt x="815" y="6032"/>
                    </a:lnTo>
                    <a:lnTo>
                      <a:pt x="642" y="6538"/>
                    </a:lnTo>
                    <a:lnTo>
                      <a:pt x="494" y="7056"/>
                    </a:lnTo>
                    <a:lnTo>
                      <a:pt x="371" y="7574"/>
                    </a:lnTo>
                    <a:lnTo>
                      <a:pt x="260" y="8105"/>
                    </a:lnTo>
                    <a:lnTo>
                      <a:pt x="173" y="8647"/>
                    </a:lnTo>
                    <a:lnTo>
                      <a:pt x="99" y="9178"/>
                    </a:lnTo>
                    <a:lnTo>
                      <a:pt x="50" y="9720"/>
                    </a:lnTo>
                    <a:lnTo>
                      <a:pt x="25" y="10275"/>
                    </a:lnTo>
                    <a:lnTo>
                      <a:pt x="1" y="10818"/>
                    </a:lnTo>
                    <a:lnTo>
                      <a:pt x="1" y="11361"/>
                    </a:lnTo>
                    <a:lnTo>
                      <a:pt x="25" y="11904"/>
                    </a:lnTo>
                    <a:lnTo>
                      <a:pt x="50" y="12446"/>
                    </a:lnTo>
                    <a:lnTo>
                      <a:pt x="99" y="12989"/>
                    </a:lnTo>
                    <a:lnTo>
                      <a:pt x="149" y="13532"/>
                    </a:lnTo>
                    <a:lnTo>
                      <a:pt x="223" y="14062"/>
                    </a:lnTo>
                    <a:lnTo>
                      <a:pt x="309" y="14592"/>
                    </a:lnTo>
                    <a:lnTo>
                      <a:pt x="395" y="15110"/>
                    </a:lnTo>
                    <a:lnTo>
                      <a:pt x="506" y="15629"/>
                    </a:lnTo>
                    <a:lnTo>
                      <a:pt x="617" y="16134"/>
                    </a:lnTo>
                    <a:lnTo>
                      <a:pt x="741" y="16640"/>
                    </a:lnTo>
                    <a:lnTo>
                      <a:pt x="864" y="17121"/>
                    </a:lnTo>
                    <a:lnTo>
                      <a:pt x="1012" y="17602"/>
                    </a:lnTo>
                    <a:lnTo>
                      <a:pt x="1148" y="18058"/>
                    </a:lnTo>
                    <a:lnTo>
                      <a:pt x="1370" y="18687"/>
                    </a:lnTo>
                    <a:lnTo>
                      <a:pt x="1592" y="19317"/>
                    </a:lnTo>
                    <a:lnTo>
                      <a:pt x="1826" y="19933"/>
                    </a:lnTo>
                    <a:lnTo>
                      <a:pt x="2073" y="20538"/>
                    </a:lnTo>
                    <a:lnTo>
                      <a:pt x="2566" y="21771"/>
                    </a:lnTo>
                    <a:lnTo>
                      <a:pt x="2801" y="22388"/>
                    </a:lnTo>
                    <a:lnTo>
                      <a:pt x="3023" y="23005"/>
                    </a:lnTo>
                    <a:lnTo>
                      <a:pt x="8092" y="23005"/>
                    </a:lnTo>
                    <a:lnTo>
                      <a:pt x="8487" y="20365"/>
                    </a:lnTo>
                    <a:lnTo>
                      <a:pt x="8733" y="18552"/>
                    </a:lnTo>
                    <a:lnTo>
                      <a:pt x="8968" y="16776"/>
                    </a:lnTo>
                    <a:lnTo>
                      <a:pt x="9165" y="15049"/>
                    </a:lnTo>
                    <a:lnTo>
                      <a:pt x="9252" y="14198"/>
                    </a:lnTo>
                    <a:lnTo>
                      <a:pt x="9338" y="13371"/>
                    </a:lnTo>
                    <a:lnTo>
                      <a:pt x="9400" y="12570"/>
                    </a:lnTo>
                    <a:lnTo>
                      <a:pt x="9461" y="11780"/>
                    </a:lnTo>
                    <a:lnTo>
                      <a:pt x="9498" y="11015"/>
                    </a:lnTo>
                    <a:lnTo>
                      <a:pt x="9535" y="10275"/>
                    </a:lnTo>
                    <a:lnTo>
                      <a:pt x="9548" y="9560"/>
                    </a:lnTo>
                    <a:lnTo>
                      <a:pt x="9560" y="8882"/>
                    </a:lnTo>
                    <a:lnTo>
                      <a:pt x="9548" y="8228"/>
                    </a:lnTo>
                    <a:lnTo>
                      <a:pt x="9511" y="7599"/>
                    </a:lnTo>
                    <a:lnTo>
                      <a:pt x="9511" y="7451"/>
                    </a:lnTo>
                    <a:lnTo>
                      <a:pt x="9523" y="7303"/>
                    </a:lnTo>
                    <a:lnTo>
                      <a:pt x="9548" y="7130"/>
                    </a:lnTo>
                    <a:lnTo>
                      <a:pt x="9585" y="6970"/>
                    </a:lnTo>
                    <a:lnTo>
                      <a:pt x="9659" y="6612"/>
                    </a:lnTo>
                    <a:lnTo>
                      <a:pt x="9770" y="6230"/>
                    </a:lnTo>
                    <a:lnTo>
                      <a:pt x="9881" y="5860"/>
                    </a:lnTo>
                    <a:lnTo>
                      <a:pt x="9979" y="5490"/>
                    </a:lnTo>
                    <a:lnTo>
                      <a:pt x="10053" y="5144"/>
                    </a:lnTo>
                    <a:lnTo>
                      <a:pt x="10090" y="4984"/>
                    </a:lnTo>
                    <a:lnTo>
                      <a:pt x="10103" y="4824"/>
                    </a:lnTo>
                    <a:lnTo>
                      <a:pt x="10177" y="4071"/>
                    </a:lnTo>
                    <a:lnTo>
                      <a:pt x="10226" y="3306"/>
                    </a:lnTo>
                    <a:lnTo>
                      <a:pt x="10251" y="2542"/>
                    </a:lnTo>
                    <a:lnTo>
                      <a:pt x="10251" y="1777"/>
                    </a:lnTo>
                    <a:lnTo>
                      <a:pt x="10238" y="1518"/>
                    </a:lnTo>
                    <a:lnTo>
                      <a:pt x="10201" y="1284"/>
                    </a:lnTo>
                    <a:lnTo>
                      <a:pt x="10127" y="1074"/>
                    </a:lnTo>
                    <a:lnTo>
                      <a:pt x="10053" y="889"/>
                    </a:lnTo>
                    <a:lnTo>
                      <a:pt x="9942" y="716"/>
                    </a:lnTo>
                    <a:lnTo>
                      <a:pt x="9819" y="568"/>
                    </a:lnTo>
                    <a:lnTo>
                      <a:pt x="9683" y="432"/>
                    </a:lnTo>
                    <a:lnTo>
                      <a:pt x="9523" y="321"/>
                    </a:lnTo>
                    <a:lnTo>
                      <a:pt x="9350" y="235"/>
                    </a:lnTo>
                    <a:lnTo>
                      <a:pt x="9165" y="161"/>
                    </a:lnTo>
                    <a:lnTo>
                      <a:pt x="8980" y="99"/>
                    </a:lnTo>
                    <a:lnTo>
                      <a:pt x="8770" y="50"/>
                    </a:lnTo>
                    <a:lnTo>
                      <a:pt x="8548" y="25"/>
                    </a:lnTo>
                    <a:lnTo>
                      <a:pt x="8326" y="13"/>
                    </a:lnTo>
                    <a:lnTo>
                      <a:pt x="8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432995" y="-2124576"/>
                <a:ext cx="290609" cy="1203036"/>
              </a:xfrm>
              <a:custGeom>
                <a:avLst/>
                <a:gdLst/>
                <a:ahLst/>
                <a:cxnLst/>
                <a:rect l="l" t="t" r="r" b="b"/>
                <a:pathLst>
                  <a:path w="6156" h="25484" extrusionOk="0">
                    <a:moveTo>
                      <a:pt x="1086" y="1"/>
                    </a:moveTo>
                    <a:lnTo>
                      <a:pt x="1221" y="395"/>
                    </a:lnTo>
                    <a:lnTo>
                      <a:pt x="1357" y="790"/>
                    </a:lnTo>
                    <a:lnTo>
                      <a:pt x="1468" y="1197"/>
                    </a:lnTo>
                    <a:lnTo>
                      <a:pt x="1579" y="1604"/>
                    </a:lnTo>
                    <a:lnTo>
                      <a:pt x="1678" y="2011"/>
                    </a:lnTo>
                    <a:lnTo>
                      <a:pt x="1764" y="2418"/>
                    </a:lnTo>
                    <a:lnTo>
                      <a:pt x="1838" y="2837"/>
                    </a:lnTo>
                    <a:lnTo>
                      <a:pt x="1900" y="3269"/>
                    </a:lnTo>
                    <a:lnTo>
                      <a:pt x="1912" y="3380"/>
                    </a:lnTo>
                    <a:lnTo>
                      <a:pt x="1900" y="3516"/>
                    </a:lnTo>
                    <a:lnTo>
                      <a:pt x="1887" y="3664"/>
                    </a:lnTo>
                    <a:lnTo>
                      <a:pt x="1863" y="3824"/>
                    </a:lnTo>
                    <a:lnTo>
                      <a:pt x="1764" y="4170"/>
                    </a:lnTo>
                    <a:lnTo>
                      <a:pt x="1653" y="4540"/>
                    </a:lnTo>
                    <a:lnTo>
                      <a:pt x="1493" y="4934"/>
                    </a:lnTo>
                    <a:lnTo>
                      <a:pt x="1320" y="5354"/>
                    </a:lnTo>
                    <a:lnTo>
                      <a:pt x="950" y="6217"/>
                    </a:lnTo>
                    <a:lnTo>
                      <a:pt x="568" y="7081"/>
                    </a:lnTo>
                    <a:lnTo>
                      <a:pt x="395" y="7500"/>
                    </a:lnTo>
                    <a:lnTo>
                      <a:pt x="247" y="7895"/>
                    </a:lnTo>
                    <a:lnTo>
                      <a:pt x="124" y="8265"/>
                    </a:lnTo>
                    <a:lnTo>
                      <a:pt x="87" y="8437"/>
                    </a:lnTo>
                    <a:lnTo>
                      <a:pt x="37" y="8610"/>
                    </a:lnTo>
                    <a:lnTo>
                      <a:pt x="13" y="8758"/>
                    </a:lnTo>
                    <a:lnTo>
                      <a:pt x="0" y="8906"/>
                    </a:lnTo>
                    <a:lnTo>
                      <a:pt x="0" y="9042"/>
                    </a:lnTo>
                    <a:lnTo>
                      <a:pt x="0" y="9165"/>
                    </a:lnTo>
                    <a:lnTo>
                      <a:pt x="210" y="10411"/>
                    </a:lnTo>
                    <a:lnTo>
                      <a:pt x="716" y="13593"/>
                    </a:lnTo>
                    <a:lnTo>
                      <a:pt x="1332" y="17491"/>
                    </a:lnTo>
                    <a:lnTo>
                      <a:pt x="1616" y="19341"/>
                    </a:lnTo>
                    <a:lnTo>
                      <a:pt x="1838" y="20907"/>
                    </a:lnTo>
                    <a:lnTo>
                      <a:pt x="1998" y="22067"/>
                    </a:lnTo>
                    <a:lnTo>
                      <a:pt x="2035" y="22437"/>
                    </a:lnTo>
                    <a:lnTo>
                      <a:pt x="2048" y="22647"/>
                    </a:lnTo>
                    <a:lnTo>
                      <a:pt x="2048" y="22745"/>
                    </a:lnTo>
                    <a:lnTo>
                      <a:pt x="2085" y="22893"/>
                    </a:lnTo>
                    <a:lnTo>
                      <a:pt x="2134" y="23066"/>
                    </a:lnTo>
                    <a:lnTo>
                      <a:pt x="2208" y="23276"/>
                    </a:lnTo>
                    <a:lnTo>
                      <a:pt x="2393" y="23732"/>
                    </a:lnTo>
                    <a:lnTo>
                      <a:pt x="2627" y="24213"/>
                    </a:lnTo>
                    <a:lnTo>
                      <a:pt x="2751" y="24460"/>
                    </a:lnTo>
                    <a:lnTo>
                      <a:pt x="2886" y="24682"/>
                    </a:lnTo>
                    <a:lnTo>
                      <a:pt x="3010" y="24891"/>
                    </a:lnTo>
                    <a:lnTo>
                      <a:pt x="3133" y="25089"/>
                    </a:lnTo>
                    <a:lnTo>
                      <a:pt x="3256" y="25237"/>
                    </a:lnTo>
                    <a:lnTo>
                      <a:pt x="3367" y="25360"/>
                    </a:lnTo>
                    <a:lnTo>
                      <a:pt x="3478" y="25447"/>
                    </a:lnTo>
                    <a:lnTo>
                      <a:pt x="3528" y="25471"/>
                    </a:lnTo>
                    <a:lnTo>
                      <a:pt x="3565" y="25484"/>
                    </a:lnTo>
                    <a:lnTo>
                      <a:pt x="3602" y="25471"/>
                    </a:lnTo>
                    <a:lnTo>
                      <a:pt x="3639" y="25459"/>
                    </a:lnTo>
                    <a:lnTo>
                      <a:pt x="3664" y="25434"/>
                    </a:lnTo>
                    <a:lnTo>
                      <a:pt x="3688" y="25397"/>
                    </a:lnTo>
                    <a:lnTo>
                      <a:pt x="3725" y="25286"/>
                    </a:lnTo>
                    <a:lnTo>
                      <a:pt x="3750" y="25150"/>
                    </a:lnTo>
                    <a:lnTo>
                      <a:pt x="3762" y="24978"/>
                    </a:lnTo>
                    <a:lnTo>
                      <a:pt x="3762" y="24793"/>
                    </a:lnTo>
                    <a:lnTo>
                      <a:pt x="3750" y="24361"/>
                    </a:lnTo>
                    <a:lnTo>
                      <a:pt x="3713" y="23905"/>
                    </a:lnTo>
                    <a:lnTo>
                      <a:pt x="3676" y="23473"/>
                    </a:lnTo>
                    <a:lnTo>
                      <a:pt x="3651" y="23103"/>
                    </a:lnTo>
                    <a:lnTo>
                      <a:pt x="3639" y="22856"/>
                    </a:lnTo>
                    <a:lnTo>
                      <a:pt x="3688" y="22042"/>
                    </a:lnTo>
                    <a:lnTo>
                      <a:pt x="3812" y="20439"/>
                    </a:lnTo>
                    <a:lnTo>
                      <a:pt x="4182" y="15900"/>
                    </a:lnTo>
                    <a:lnTo>
                      <a:pt x="4552" y="11435"/>
                    </a:lnTo>
                    <a:lnTo>
                      <a:pt x="4687" y="9930"/>
                    </a:lnTo>
                    <a:lnTo>
                      <a:pt x="4749" y="9276"/>
                    </a:lnTo>
                    <a:lnTo>
                      <a:pt x="5070" y="7056"/>
                    </a:lnTo>
                    <a:lnTo>
                      <a:pt x="5415" y="4749"/>
                    </a:lnTo>
                    <a:lnTo>
                      <a:pt x="6155" y="1"/>
                    </a:lnTo>
                    <a:close/>
                  </a:path>
                </a:pathLst>
              </a:custGeom>
              <a:solidFill>
                <a:srgbClr val="593A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a:off x="-437669" y="-3722348"/>
                <a:ext cx="527591" cy="634186"/>
              </a:xfrm>
              <a:custGeom>
                <a:avLst/>
                <a:gdLst/>
                <a:ahLst/>
                <a:cxnLst/>
                <a:rect l="l" t="t" r="r" b="b"/>
                <a:pathLst>
                  <a:path w="11176" h="13434" extrusionOk="0">
                    <a:moveTo>
                      <a:pt x="4589" y="1"/>
                    </a:moveTo>
                    <a:lnTo>
                      <a:pt x="3972" y="13"/>
                    </a:lnTo>
                    <a:lnTo>
                      <a:pt x="3368" y="38"/>
                    </a:lnTo>
                    <a:lnTo>
                      <a:pt x="2763" y="87"/>
                    </a:lnTo>
                    <a:lnTo>
                      <a:pt x="2467" y="124"/>
                    </a:lnTo>
                    <a:lnTo>
                      <a:pt x="2184" y="173"/>
                    </a:lnTo>
                    <a:lnTo>
                      <a:pt x="1912" y="223"/>
                    </a:lnTo>
                    <a:lnTo>
                      <a:pt x="1653" y="284"/>
                    </a:lnTo>
                    <a:lnTo>
                      <a:pt x="1394" y="346"/>
                    </a:lnTo>
                    <a:lnTo>
                      <a:pt x="1160" y="432"/>
                    </a:lnTo>
                    <a:lnTo>
                      <a:pt x="938" y="519"/>
                    </a:lnTo>
                    <a:lnTo>
                      <a:pt x="741" y="618"/>
                    </a:lnTo>
                    <a:lnTo>
                      <a:pt x="568" y="741"/>
                    </a:lnTo>
                    <a:lnTo>
                      <a:pt x="408" y="864"/>
                    </a:lnTo>
                    <a:lnTo>
                      <a:pt x="272" y="1000"/>
                    </a:lnTo>
                    <a:lnTo>
                      <a:pt x="210" y="1074"/>
                    </a:lnTo>
                    <a:lnTo>
                      <a:pt x="161" y="1160"/>
                    </a:lnTo>
                    <a:lnTo>
                      <a:pt x="112" y="1234"/>
                    </a:lnTo>
                    <a:lnTo>
                      <a:pt x="75" y="1321"/>
                    </a:lnTo>
                    <a:lnTo>
                      <a:pt x="50" y="1419"/>
                    </a:lnTo>
                    <a:lnTo>
                      <a:pt x="25" y="1506"/>
                    </a:lnTo>
                    <a:lnTo>
                      <a:pt x="13" y="1604"/>
                    </a:lnTo>
                    <a:lnTo>
                      <a:pt x="1" y="1703"/>
                    </a:lnTo>
                    <a:lnTo>
                      <a:pt x="1" y="1814"/>
                    </a:lnTo>
                    <a:lnTo>
                      <a:pt x="13" y="1925"/>
                    </a:lnTo>
                    <a:lnTo>
                      <a:pt x="25" y="2036"/>
                    </a:lnTo>
                    <a:lnTo>
                      <a:pt x="50" y="2159"/>
                    </a:lnTo>
                    <a:lnTo>
                      <a:pt x="87" y="2283"/>
                    </a:lnTo>
                    <a:lnTo>
                      <a:pt x="136" y="2406"/>
                    </a:lnTo>
                    <a:lnTo>
                      <a:pt x="247" y="2677"/>
                    </a:lnTo>
                    <a:lnTo>
                      <a:pt x="408" y="2961"/>
                    </a:lnTo>
                    <a:lnTo>
                      <a:pt x="605" y="3269"/>
                    </a:lnTo>
                    <a:lnTo>
                      <a:pt x="839" y="3602"/>
                    </a:lnTo>
                    <a:lnTo>
                      <a:pt x="1135" y="3997"/>
                    </a:lnTo>
                    <a:lnTo>
                      <a:pt x="1394" y="4404"/>
                    </a:lnTo>
                    <a:lnTo>
                      <a:pt x="1629" y="4811"/>
                    </a:lnTo>
                    <a:lnTo>
                      <a:pt x="1826" y="5218"/>
                    </a:lnTo>
                    <a:lnTo>
                      <a:pt x="1999" y="5613"/>
                    </a:lnTo>
                    <a:lnTo>
                      <a:pt x="2134" y="6020"/>
                    </a:lnTo>
                    <a:lnTo>
                      <a:pt x="2258" y="6427"/>
                    </a:lnTo>
                    <a:lnTo>
                      <a:pt x="2356" y="6822"/>
                    </a:lnTo>
                    <a:lnTo>
                      <a:pt x="2430" y="7216"/>
                    </a:lnTo>
                    <a:lnTo>
                      <a:pt x="2492" y="7611"/>
                    </a:lnTo>
                    <a:lnTo>
                      <a:pt x="2529" y="7994"/>
                    </a:lnTo>
                    <a:lnTo>
                      <a:pt x="2554" y="8364"/>
                    </a:lnTo>
                    <a:lnTo>
                      <a:pt x="2554" y="8734"/>
                    </a:lnTo>
                    <a:lnTo>
                      <a:pt x="2541" y="9091"/>
                    </a:lnTo>
                    <a:lnTo>
                      <a:pt x="2517" y="9437"/>
                    </a:lnTo>
                    <a:lnTo>
                      <a:pt x="2492" y="9782"/>
                    </a:lnTo>
                    <a:lnTo>
                      <a:pt x="2443" y="10103"/>
                    </a:lnTo>
                    <a:lnTo>
                      <a:pt x="2393" y="10411"/>
                    </a:lnTo>
                    <a:lnTo>
                      <a:pt x="2332" y="10719"/>
                    </a:lnTo>
                    <a:lnTo>
                      <a:pt x="2270" y="10991"/>
                    </a:lnTo>
                    <a:lnTo>
                      <a:pt x="2134" y="11509"/>
                    </a:lnTo>
                    <a:lnTo>
                      <a:pt x="1986" y="11953"/>
                    </a:lnTo>
                    <a:lnTo>
                      <a:pt x="1863" y="12311"/>
                    </a:lnTo>
                    <a:lnTo>
                      <a:pt x="1752" y="12582"/>
                    </a:lnTo>
                    <a:lnTo>
                      <a:pt x="1666" y="12755"/>
                    </a:lnTo>
                    <a:lnTo>
                      <a:pt x="1629" y="12816"/>
                    </a:lnTo>
                    <a:lnTo>
                      <a:pt x="1764" y="12841"/>
                    </a:lnTo>
                    <a:lnTo>
                      <a:pt x="2307" y="12952"/>
                    </a:lnTo>
                    <a:lnTo>
                      <a:pt x="2850" y="13051"/>
                    </a:lnTo>
                    <a:lnTo>
                      <a:pt x="3405" y="13125"/>
                    </a:lnTo>
                    <a:lnTo>
                      <a:pt x="3948" y="13199"/>
                    </a:lnTo>
                    <a:lnTo>
                      <a:pt x="4490" y="13260"/>
                    </a:lnTo>
                    <a:lnTo>
                      <a:pt x="5045" y="13322"/>
                    </a:lnTo>
                    <a:lnTo>
                      <a:pt x="5600" y="13359"/>
                    </a:lnTo>
                    <a:lnTo>
                      <a:pt x="6143" y="13396"/>
                    </a:lnTo>
                    <a:lnTo>
                      <a:pt x="6698" y="13421"/>
                    </a:lnTo>
                    <a:lnTo>
                      <a:pt x="7253" y="13433"/>
                    </a:lnTo>
                    <a:lnTo>
                      <a:pt x="7796" y="13433"/>
                    </a:lnTo>
                    <a:lnTo>
                      <a:pt x="8351" y="13421"/>
                    </a:lnTo>
                    <a:lnTo>
                      <a:pt x="9029" y="13396"/>
                    </a:lnTo>
                    <a:lnTo>
                      <a:pt x="9720" y="13359"/>
                    </a:lnTo>
                    <a:lnTo>
                      <a:pt x="10398" y="13297"/>
                    </a:lnTo>
                    <a:lnTo>
                      <a:pt x="11077" y="13223"/>
                    </a:lnTo>
                    <a:lnTo>
                      <a:pt x="11176" y="13211"/>
                    </a:lnTo>
                    <a:lnTo>
                      <a:pt x="11040" y="13014"/>
                    </a:lnTo>
                    <a:lnTo>
                      <a:pt x="10892" y="12829"/>
                    </a:lnTo>
                    <a:lnTo>
                      <a:pt x="10879" y="12816"/>
                    </a:lnTo>
                    <a:lnTo>
                      <a:pt x="10435" y="11928"/>
                    </a:lnTo>
                    <a:lnTo>
                      <a:pt x="10226" y="11509"/>
                    </a:lnTo>
                    <a:lnTo>
                      <a:pt x="10041" y="11102"/>
                    </a:lnTo>
                    <a:lnTo>
                      <a:pt x="9856" y="10707"/>
                    </a:lnTo>
                    <a:lnTo>
                      <a:pt x="9708" y="10312"/>
                    </a:lnTo>
                    <a:lnTo>
                      <a:pt x="9560" y="9930"/>
                    </a:lnTo>
                    <a:lnTo>
                      <a:pt x="9449" y="9548"/>
                    </a:lnTo>
                    <a:lnTo>
                      <a:pt x="9350" y="9178"/>
                    </a:lnTo>
                    <a:lnTo>
                      <a:pt x="9276" y="8795"/>
                    </a:lnTo>
                    <a:lnTo>
                      <a:pt x="9239" y="8413"/>
                    </a:lnTo>
                    <a:lnTo>
                      <a:pt x="9214" y="8018"/>
                    </a:lnTo>
                    <a:lnTo>
                      <a:pt x="9214" y="7833"/>
                    </a:lnTo>
                    <a:lnTo>
                      <a:pt x="9227" y="7623"/>
                    </a:lnTo>
                    <a:lnTo>
                      <a:pt x="9251" y="7426"/>
                    </a:lnTo>
                    <a:lnTo>
                      <a:pt x="9276" y="7229"/>
                    </a:lnTo>
                    <a:lnTo>
                      <a:pt x="9313" y="7019"/>
                    </a:lnTo>
                    <a:lnTo>
                      <a:pt x="9350" y="6809"/>
                    </a:lnTo>
                    <a:lnTo>
                      <a:pt x="9399" y="6600"/>
                    </a:lnTo>
                    <a:lnTo>
                      <a:pt x="9461" y="6390"/>
                    </a:lnTo>
                    <a:lnTo>
                      <a:pt x="9634" y="5860"/>
                    </a:lnTo>
                    <a:lnTo>
                      <a:pt x="9782" y="5379"/>
                    </a:lnTo>
                    <a:lnTo>
                      <a:pt x="9831" y="5157"/>
                    </a:lnTo>
                    <a:lnTo>
                      <a:pt x="9880" y="4935"/>
                    </a:lnTo>
                    <a:lnTo>
                      <a:pt x="9917" y="4725"/>
                    </a:lnTo>
                    <a:lnTo>
                      <a:pt x="9942" y="4503"/>
                    </a:lnTo>
                    <a:lnTo>
                      <a:pt x="9942" y="4281"/>
                    </a:lnTo>
                    <a:lnTo>
                      <a:pt x="9917" y="4071"/>
                    </a:lnTo>
                    <a:lnTo>
                      <a:pt x="9868" y="3837"/>
                    </a:lnTo>
                    <a:lnTo>
                      <a:pt x="9794" y="3602"/>
                    </a:lnTo>
                    <a:lnTo>
                      <a:pt x="9695" y="3368"/>
                    </a:lnTo>
                    <a:lnTo>
                      <a:pt x="9572" y="3109"/>
                    </a:lnTo>
                    <a:lnTo>
                      <a:pt x="9412" y="2838"/>
                    </a:lnTo>
                    <a:lnTo>
                      <a:pt x="9214" y="2542"/>
                    </a:lnTo>
                    <a:lnTo>
                      <a:pt x="9066" y="2357"/>
                    </a:lnTo>
                    <a:lnTo>
                      <a:pt x="8906" y="2147"/>
                    </a:lnTo>
                    <a:lnTo>
                      <a:pt x="8721" y="1937"/>
                    </a:lnTo>
                    <a:lnTo>
                      <a:pt x="8536" y="1728"/>
                    </a:lnTo>
                    <a:lnTo>
                      <a:pt x="8339" y="1518"/>
                    </a:lnTo>
                    <a:lnTo>
                      <a:pt x="8117" y="1308"/>
                    </a:lnTo>
                    <a:lnTo>
                      <a:pt x="7895" y="1111"/>
                    </a:lnTo>
                    <a:lnTo>
                      <a:pt x="7660" y="914"/>
                    </a:lnTo>
                    <a:lnTo>
                      <a:pt x="7426" y="741"/>
                    </a:lnTo>
                    <a:lnTo>
                      <a:pt x="7191" y="568"/>
                    </a:lnTo>
                    <a:lnTo>
                      <a:pt x="6945" y="420"/>
                    </a:lnTo>
                    <a:lnTo>
                      <a:pt x="6698" y="284"/>
                    </a:lnTo>
                    <a:lnTo>
                      <a:pt x="6451" y="173"/>
                    </a:lnTo>
                    <a:lnTo>
                      <a:pt x="6205" y="99"/>
                    </a:lnTo>
                    <a:lnTo>
                      <a:pt x="5970" y="38"/>
                    </a:lnTo>
                    <a:lnTo>
                      <a:pt x="5847" y="25"/>
                    </a:lnTo>
                    <a:lnTo>
                      <a:pt x="5736" y="25"/>
                    </a:lnTo>
                    <a:lnTo>
                      <a:pt x="5181" y="13"/>
                    </a:lnTo>
                    <a:lnTo>
                      <a:pt x="4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a:off x="-399808" y="-4113600"/>
                <a:ext cx="379690" cy="379690"/>
              </a:xfrm>
              <a:custGeom>
                <a:avLst/>
                <a:gdLst/>
                <a:ahLst/>
                <a:cxnLst/>
                <a:rect l="l" t="t" r="r" b="b"/>
                <a:pathLst>
                  <a:path w="8043" h="8043" extrusionOk="0">
                    <a:moveTo>
                      <a:pt x="3886" y="0"/>
                    </a:moveTo>
                    <a:lnTo>
                      <a:pt x="3688" y="12"/>
                    </a:lnTo>
                    <a:lnTo>
                      <a:pt x="3491" y="25"/>
                    </a:lnTo>
                    <a:lnTo>
                      <a:pt x="3294" y="62"/>
                    </a:lnTo>
                    <a:lnTo>
                      <a:pt x="3096" y="99"/>
                    </a:lnTo>
                    <a:lnTo>
                      <a:pt x="2911" y="148"/>
                    </a:lnTo>
                    <a:lnTo>
                      <a:pt x="2726" y="210"/>
                    </a:lnTo>
                    <a:lnTo>
                      <a:pt x="2541" y="271"/>
                    </a:lnTo>
                    <a:lnTo>
                      <a:pt x="2368" y="345"/>
                    </a:lnTo>
                    <a:lnTo>
                      <a:pt x="2196" y="432"/>
                    </a:lnTo>
                    <a:lnTo>
                      <a:pt x="2023" y="530"/>
                    </a:lnTo>
                    <a:lnTo>
                      <a:pt x="1850" y="629"/>
                    </a:lnTo>
                    <a:lnTo>
                      <a:pt x="1690" y="728"/>
                    </a:lnTo>
                    <a:lnTo>
                      <a:pt x="1542" y="851"/>
                    </a:lnTo>
                    <a:lnTo>
                      <a:pt x="1394" y="974"/>
                    </a:lnTo>
                    <a:lnTo>
                      <a:pt x="1246" y="1098"/>
                    </a:lnTo>
                    <a:lnTo>
                      <a:pt x="1110" y="1233"/>
                    </a:lnTo>
                    <a:lnTo>
                      <a:pt x="975" y="1381"/>
                    </a:lnTo>
                    <a:lnTo>
                      <a:pt x="851" y="1530"/>
                    </a:lnTo>
                    <a:lnTo>
                      <a:pt x="740" y="1690"/>
                    </a:lnTo>
                    <a:lnTo>
                      <a:pt x="629" y="1850"/>
                    </a:lnTo>
                    <a:lnTo>
                      <a:pt x="531" y="2011"/>
                    </a:lnTo>
                    <a:lnTo>
                      <a:pt x="432" y="2196"/>
                    </a:lnTo>
                    <a:lnTo>
                      <a:pt x="346" y="2368"/>
                    </a:lnTo>
                    <a:lnTo>
                      <a:pt x="272" y="2553"/>
                    </a:lnTo>
                    <a:lnTo>
                      <a:pt x="198" y="2738"/>
                    </a:lnTo>
                    <a:lnTo>
                      <a:pt x="148" y="2936"/>
                    </a:lnTo>
                    <a:lnTo>
                      <a:pt x="87" y="3133"/>
                    </a:lnTo>
                    <a:lnTo>
                      <a:pt x="50" y="3343"/>
                    </a:lnTo>
                    <a:lnTo>
                      <a:pt x="25" y="3540"/>
                    </a:lnTo>
                    <a:lnTo>
                      <a:pt x="0" y="3750"/>
                    </a:lnTo>
                    <a:lnTo>
                      <a:pt x="0" y="3947"/>
                    </a:lnTo>
                    <a:lnTo>
                      <a:pt x="0" y="4157"/>
                    </a:lnTo>
                    <a:lnTo>
                      <a:pt x="13" y="4354"/>
                    </a:lnTo>
                    <a:lnTo>
                      <a:pt x="25" y="4551"/>
                    </a:lnTo>
                    <a:lnTo>
                      <a:pt x="62" y="4736"/>
                    </a:lnTo>
                    <a:lnTo>
                      <a:pt x="99" y="4934"/>
                    </a:lnTo>
                    <a:lnTo>
                      <a:pt x="148" y="5119"/>
                    </a:lnTo>
                    <a:lnTo>
                      <a:pt x="210" y="5304"/>
                    </a:lnTo>
                    <a:lnTo>
                      <a:pt x="272" y="5489"/>
                    </a:lnTo>
                    <a:lnTo>
                      <a:pt x="346" y="5674"/>
                    </a:lnTo>
                    <a:lnTo>
                      <a:pt x="432" y="5847"/>
                    </a:lnTo>
                    <a:lnTo>
                      <a:pt x="531" y="6019"/>
                    </a:lnTo>
                    <a:lnTo>
                      <a:pt x="629" y="6180"/>
                    </a:lnTo>
                    <a:lnTo>
                      <a:pt x="728" y="6340"/>
                    </a:lnTo>
                    <a:lnTo>
                      <a:pt x="851" y="6500"/>
                    </a:lnTo>
                    <a:lnTo>
                      <a:pt x="975" y="6648"/>
                    </a:lnTo>
                    <a:lnTo>
                      <a:pt x="1098" y="6784"/>
                    </a:lnTo>
                    <a:lnTo>
                      <a:pt x="1234" y="6920"/>
                    </a:lnTo>
                    <a:lnTo>
                      <a:pt x="1382" y="7055"/>
                    </a:lnTo>
                    <a:lnTo>
                      <a:pt x="1530" y="7179"/>
                    </a:lnTo>
                    <a:lnTo>
                      <a:pt x="1690" y="7302"/>
                    </a:lnTo>
                    <a:lnTo>
                      <a:pt x="1850" y="7401"/>
                    </a:lnTo>
                    <a:lnTo>
                      <a:pt x="2011" y="7512"/>
                    </a:lnTo>
                    <a:lnTo>
                      <a:pt x="2183" y="7598"/>
                    </a:lnTo>
                    <a:lnTo>
                      <a:pt x="2368" y="7684"/>
                    </a:lnTo>
                    <a:lnTo>
                      <a:pt x="2553" y="7771"/>
                    </a:lnTo>
                    <a:lnTo>
                      <a:pt x="2738" y="7832"/>
                    </a:lnTo>
                    <a:lnTo>
                      <a:pt x="2936" y="7894"/>
                    </a:lnTo>
                    <a:lnTo>
                      <a:pt x="3133" y="7943"/>
                    </a:lnTo>
                    <a:lnTo>
                      <a:pt x="3331" y="7980"/>
                    </a:lnTo>
                    <a:lnTo>
                      <a:pt x="3540" y="8017"/>
                    </a:lnTo>
                    <a:lnTo>
                      <a:pt x="3750" y="8030"/>
                    </a:lnTo>
                    <a:lnTo>
                      <a:pt x="3947" y="8042"/>
                    </a:lnTo>
                    <a:lnTo>
                      <a:pt x="4145" y="8042"/>
                    </a:lnTo>
                    <a:lnTo>
                      <a:pt x="4354" y="8030"/>
                    </a:lnTo>
                    <a:lnTo>
                      <a:pt x="4552" y="8005"/>
                    </a:lnTo>
                    <a:lnTo>
                      <a:pt x="4737" y="7980"/>
                    </a:lnTo>
                    <a:lnTo>
                      <a:pt x="4934" y="7931"/>
                    </a:lnTo>
                    <a:lnTo>
                      <a:pt x="5119" y="7882"/>
                    </a:lnTo>
                    <a:lnTo>
                      <a:pt x="5304" y="7832"/>
                    </a:lnTo>
                    <a:lnTo>
                      <a:pt x="5489" y="7758"/>
                    </a:lnTo>
                    <a:lnTo>
                      <a:pt x="5674" y="7684"/>
                    </a:lnTo>
                    <a:lnTo>
                      <a:pt x="5847" y="7598"/>
                    </a:lnTo>
                    <a:lnTo>
                      <a:pt x="6019" y="7512"/>
                    </a:lnTo>
                    <a:lnTo>
                      <a:pt x="6180" y="7413"/>
                    </a:lnTo>
                    <a:lnTo>
                      <a:pt x="6340" y="7302"/>
                    </a:lnTo>
                    <a:lnTo>
                      <a:pt x="6488" y="7191"/>
                    </a:lnTo>
                    <a:lnTo>
                      <a:pt x="6649" y="7068"/>
                    </a:lnTo>
                    <a:lnTo>
                      <a:pt x="6784" y="6932"/>
                    </a:lnTo>
                    <a:lnTo>
                      <a:pt x="6920" y="6796"/>
                    </a:lnTo>
                    <a:lnTo>
                      <a:pt x="7056" y="6661"/>
                    </a:lnTo>
                    <a:lnTo>
                      <a:pt x="7179" y="6513"/>
                    </a:lnTo>
                    <a:lnTo>
                      <a:pt x="7290" y="6352"/>
                    </a:lnTo>
                    <a:lnTo>
                      <a:pt x="7401" y="6192"/>
                    </a:lnTo>
                    <a:lnTo>
                      <a:pt x="7512" y="6019"/>
                    </a:lnTo>
                    <a:lnTo>
                      <a:pt x="7598" y="5847"/>
                    </a:lnTo>
                    <a:lnTo>
                      <a:pt x="7685" y="5674"/>
                    </a:lnTo>
                    <a:lnTo>
                      <a:pt x="7759" y="5489"/>
                    </a:lnTo>
                    <a:lnTo>
                      <a:pt x="7833" y="5292"/>
                    </a:lnTo>
                    <a:lnTo>
                      <a:pt x="7894" y="5107"/>
                    </a:lnTo>
                    <a:lnTo>
                      <a:pt x="7944" y="4897"/>
                    </a:lnTo>
                    <a:lnTo>
                      <a:pt x="7981" y="4699"/>
                    </a:lnTo>
                    <a:lnTo>
                      <a:pt x="8018" y="4490"/>
                    </a:lnTo>
                    <a:lnTo>
                      <a:pt x="8030" y="4292"/>
                    </a:lnTo>
                    <a:lnTo>
                      <a:pt x="8042" y="4083"/>
                    </a:lnTo>
                    <a:lnTo>
                      <a:pt x="8042" y="3885"/>
                    </a:lnTo>
                    <a:lnTo>
                      <a:pt x="8030" y="3688"/>
                    </a:lnTo>
                    <a:lnTo>
                      <a:pt x="8005" y="3491"/>
                    </a:lnTo>
                    <a:lnTo>
                      <a:pt x="7981" y="3293"/>
                    </a:lnTo>
                    <a:lnTo>
                      <a:pt x="7931" y="3108"/>
                    </a:lnTo>
                    <a:lnTo>
                      <a:pt x="7882" y="2911"/>
                    </a:lnTo>
                    <a:lnTo>
                      <a:pt x="7833" y="2726"/>
                    </a:lnTo>
                    <a:lnTo>
                      <a:pt x="7759" y="2541"/>
                    </a:lnTo>
                    <a:lnTo>
                      <a:pt x="7685" y="2368"/>
                    </a:lnTo>
                    <a:lnTo>
                      <a:pt x="7598" y="2196"/>
                    </a:lnTo>
                    <a:lnTo>
                      <a:pt x="7512" y="2023"/>
                    </a:lnTo>
                    <a:lnTo>
                      <a:pt x="7413" y="1863"/>
                    </a:lnTo>
                    <a:lnTo>
                      <a:pt x="7302" y="1702"/>
                    </a:lnTo>
                    <a:lnTo>
                      <a:pt x="7191" y="1542"/>
                    </a:lnTo>
                    <a:lnTo>
                      <a:pt x="7068" y="1394"/>
                    </a:lnTo>
                    <a:lnTo>
                      <a:pt x="6932" y="1246"/>
                    </a:lnTo>
                    <a:lnTo>
                      <a:pt x="6797" y="1110"/>
                    </a:lnTo>
                    <a:lnTo>
                      <a:pt x="6661" y="987"/>
                    </a:lnTo>
                    <a:lnTo>
                      <a:pt x="6500" y="851"/>
                    </a:lnTo>
                    <a:lnTo>
                      <a:pt x="6352" y="740"/>
                    </a:lnTo>
                    <a:lnTo>
                      <a:pt x="6192" y="629"/>
                    </a:lnTo>
                    <a:lnTo>
                      <a:pt x="6019" y="530"/>
                    </a:lnTo>
                    <a:lnTo>
                      <a:pt x="5847" y="432"/>
                    </a:lnTo>
                    <a:lnTo>
                      <a:pt x="5662" y="345"/>
                    </a:lnTo>
                    <a:lnTo>
                      <a:pt x="5489" y="271"/>
                    </a:lnTo>
                    <a:lnTo>
                      <a:pt x="5292" y="197"/>
                    </a:lnTo>
                    <a:lnTo>
                      <a:pt x="5094" y="148"/>
                    </a:lnTo>
                    <a:lnTo>
                      <a:pt x="4897" y="99"/>
                    </a:lnTo>
                    <a:lnTo>
                      <a:pt x="4700" y="49"/>
                    </a:lnTo>
                    <a:lnTo>
                      <a:pt x="4490" y="25"/>
                    </a:lnTo>
                    <a:lnTo>
                      <a:pt x="429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249595" y="-3902254"/>
                <a:ext cx="164235" cy="251002"/>
              </a:xfrm>
              <a:custGeom>
                <a:avLst/>
                <a:gdLst/>
                <a:ahLst/>
                <a:cxnLst/>
                <a:rect l="l" t="t" r="r" b="b"/>
                <a:pathLst>
                  <a:path w="3479" h="5317" extrusionOk="0">
                    <a:moveTo>
                      <a:pt x="2985" y="0"/>
                    </a:moveTo>
                    <a:lnTo>
                      <a:pt x="1419" y="148"/>
                    </a:lnTo>
                    <a:lnTo>
                      <a:pt x="1370" y="161"/>
                    </a:lnTo>
                    <a:lnTo>
                      <a:pt x="1333" y="173"/>
                    </a:lnTo>
                    <a:lnTo>
                      <a:pt x="1296" y="198"/>
                    </a:lnTo>
                    <a:lnTo>
                      <a:pt x="1259" y="222"/>
                    </a:lnTo>
                    <a:lnTo>
                      <a:pt x="1209" y="296"/>
                    </a:lnTo>
                    <a:lnTo>
                      <a:pt x="1185" y="333"/>
                    </a:lnTo>
                    <a:lnTo>
                      <a:pt x="1172" y="383"/>
                    </a:lnTo>
                    <a:lnTo>
                      <a:pt x="1148" y="506"/>
                    </a:lnTo>
                    <a:lnTo>
                      <a:pt x="1111" y="630"/>
                    </a:lnTo>
                    <a:lnTo>
                      <a:pt x="1049" y="741"/>
                    </a:lnTo>
                    <a:lnTo>
                      <a:pt x="987" y="839"/>
                    </a:lnTo>
                    <a:lnTo>
                      <a:pt x="901" y="926"/>
                    </a:lnTo>
                    <a:lnTo>
                      <a:pt x="802" y="1000"/>
                    </a:lnTo>
                    <a:lnTo>
                      <a:pt x="704" y="1061"/>
                    </a:lnTo>
                    <a:lnTo>
                      <a:pt x="593" y="1111"/>
                    </a:lnTo>
                    <a:lnTo>
                      <a:pt x="506" y="1098"/>
                    </a:lnTo>
                    <a:lnTo>
                      <a:pt x="420" y="1098"/>
                    </a:lnTo>
                    <a:lnTo>
                      <a:pt x="334" y="1123"/>
                    </a:lnTo>
                    <a:lnTo>
                      <a:pt x="247" y="1148"/>
                    </a:lnTo>
                    <a:lnTo>
                      <a:pt x="161" y="1209"/>
                    </a:lnTo>
                    <a:lnTo>
                      <a:pt x="99" y="1271"/>
                    </a:lnTo>
                    <a:lnTo>
                      <a:pt x="50" y="1345"/>
                    </a:lnTo>
                    <a:lnTo>
                      <a:pt x="13" y="1431"/>
                    </a:lnTo>
                    <a:lnTo>
                      <a:pt x="1" y="1518"/>
                    </a:lnTo>
                    <a:lnTo>
                      <a:pt x="1" y="1616"/>
                    </a:lnTo>
                    <a:lnTo>
                      <a:pt x="13" y="1703"/>
                    </a:lnTo>
                    <a:lnTo>
                      <a:pt x="38" y="1789"/>
                    </a:lnTo>
                    <a:lnTo>
                      <a:pt x="87" y="1863"/>
                    </a:lnTo>
                    <a:lnTo>
                      <a:pt x="149" y="1925"/>
                    </a:lnTo>
                    <a:lnTo>
                      <a:pt x="210" y="1974"/>
                    </a:lnTo>
                    <a:lnTo>
                      <a:pt x="297" y="2011"/>
                    </a:lnTo>
                    <a:lnTo>
                      <a:pt x="371" y="2036"/>
                    </a:lnTo>
                    <a:lnTo>
                      <a:pt x="469" y="2048"/>
                    </a:lnTo>
                    <a:lnTo>
                      <a:pt x="432" y="2110"/>
                    </a:lnTo>
                    <a:lnTo>
                      <a:pt x="408" y="2184"/>
                    </a:lnTo>
                    <a:lnTo>
                      <a:pt x="395" y="2258"/>
                    </a:lnTo>
                    <a:lnTo>
                      <a:pt x="395" y="2344"/>
                    </a:lnTo>
                    <a:lnTo>
                      <a:pt x="395" y="4762"/>
                    </a:lnTo>
                    <a:lnTo>
                      <a:pt x="395" y="4836"/>
                    </a:lnTo>
                    <a:lnTo>
                      <a:pt x="408" y="4897"/>
                    </a:lnTo>
                    <a:lnTo>
                      <a:pt x="432" y="4971"/>
                    </a:lnTo>
                    <a:lnTo>
                      <a:pt x="445" y="5021"/>
                    </a:lnTo>
                    <a:lnTo>
                      <a:pt x="519" y="5132"/>
                    </a:lnTo>
                    <a:lnTo>
                      <a:pt x="593" y="5206"/>
                    </a:lnTo>
                    <a:lnTo>
                      <a:pt x="691" y="5267"/>
                    </a:lnTo>
                    <a:lnTo>
                      <a:pt x="802" y="5304"/>
                    </a:lnTo>
                    <a:lnTo>
                      <a:pt x="913" y="5317"/>
                    </a:lnTo>
                    <a:lnTo>
                      <a:pt x="1037" y="5317"/>
                    </a:lnTo>
                    <a:lnTo>
                      <a:pt x="1160" y="5292"/>
                    </a:lnTo>
                    <a:lnTo>
                      <a:pt x="1271" y="5255"/>
                    </a:lnTo>
                    <a:lnTo>
                      <a:pt x="1382" y="5206"/>
                    </a:lnTo>
                    <a:lnTo>
                      <a:pt x="1481" y="5119"/>
                    </a:lnTo>
                    <a:lnTo>
                      <a:pt x="1555" y="5033"/>
                    </a:lnTo>
                    <a:lnTo>
                      <a:pt x="1616" y="4922"/>
                    </a:lnTo>
                    <a:lnTo>
                      <a:pt x="1666" y="4786"/>
                    </a:lnTo>
                    <a:lnTo>
                      <a:pt x="1678" y="4712"/>
                    </a:lnTo>
                    <a:lnTo>
                      <a:pt x="1678" y="4638"/>
                    </a:lnTo>
                    <a:lnTo>
                      <a:pt x="1678" y="3738"/>
                    </a:lnTo>
                    <a:lnTo>
                      <a:pt x="1851" y="3750"/>
                    </a:lnTo>
                    <a:lnTo>
                      <a:pt x="2036" y="3750"/>
                    </a:lnTo>
                    <a:lnTo>
                      <a:pt x="2270" y="3725"/>
                    </a:lnTo>
                    <a:lnTo>
                      <a:pt x="2406" y="3713"/>
                    </a:lnTo>
                    <a:lnTo>
                      <a:pt x="2541" y="3676"/>
                    </a:lnTo>
                    <a:lnTo>
                      <a:pt x="2665" y="3627"/>
                    </a:lnTo>
                    <a:lnTo>
                      <a:pt x="2776" y="3577"/>
                    </a:lnTo>
                    <a:lnTo>
                      <a:pt x="2887" y="3503"/>
                    </a:lnTo>
                    <a:lnTo>
                      <a:pt x="2985" y="3429"/>
                    </a:lnTo>
                    <a:lnTo>
                      <a:pt x="3084" y="3343"/>
                    </a:lnTo>
                    <a:lnTo>
                      <a:pt x="3170" y="3257"/>
                    </a:lnTo>
                    <a:lnTo>
                      <a:pt x="3244" y="3158"/>
                    </a:lnTo>
                    <a:lnTo>
                      <a:pt x="3306" y="3047"/>
                    </a:lnTo>
                    <a:lnTo>
                      <a:pt x="3368" y="2936"/>
                    </a:lnTo>
                    <a:lnTo>
                      <a:pt x="3417" y="2813"/>
                    </a:lnTo>
                    <a:lnTo>
                      <a:pt x="3442" y="2689"/>
                    </a:lnTo>
                    <a:lnTo>
                      <a:pt x="3467" y="2554"/>
                    </a:lnTo>
                    <a:lnTo>
                      <a:pt x="3479" y="2418"/>
                    </a:lnTo>
                    <a:lnTo>
                      <a:pt x="3467" y="2295"/>
                    </a:lnTo>
                    <a:lnTo>
                      <a:pt x="3281" y="247"/>
                    </a:lnTo>
                    <a:lnTo>
                      <a:pt x="3269" y="198"/>
                    </a:lnTo>
                    <a:lnTo>
                      <a:pt x="3244" y="148"/>
                    </a:lnTo>
                    <a:lnTo>
                      <a:pt x="3220" y="99"/>
                    </a:lnTo>
                    <a:lnTo>
                      <a:pt x="3183" y="62"/>
                    </a:lnTo>
                    <a:lnTo>
                      <a:pt x="3133" y="37"/>
                    </a:lnTo>
                    <a:lnTo>
                      <a:pt x="3084" y="13"/>
                    </a:lnTo>
                    <a:lnTo>
                      <a:pt x="3035" y="0"/>
                    </a:lnTo>
                    <a:close/>
                  </a:path>
                </a:pathLst>
              </a:custGeom>
              <a:solidFill>
                <a:srgbClr val="593A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545962" y="-3680428"/>
                <a:ext cx="218382" cy="330783"/>
              </a:xfrm>
              <a:custGeom>
                <a:avLst/>
                <a:gdLst/>
                <a:ahLst/>
                <a:cxnLst/>
                <a:rect l="l" t="t" r="r" b="b"/>
                <a:pathLst>
                  <a:path w="4626" h="7007" extrusionOk="0">
                    <a:moveTo>
                      <a:pt x="2899" y="1"/>
                    </a:moveTo>
                    <a:lnTo>
                      <a:pt x="2800" y="13"/>
                    </a:lnTo>
                    <a:lnTo>
                      <a:pt x="2702" y="50"/>
                    </a:lnTo>
                    <a:lnTo>
                      <a:pt x="2615" y="87"/>
                    </a:lnTo>
                    <a:lnTo>
                      <a:pt x="2529" y="137"/>
                    </a:lnTo>
                    <a:lnTo>
                      <a:pt x="2443" y="198"/>
                    </a:lnTo>
                    <a:lnTo>
                      <a:pt x="2369" y="272"/>
                    </a:lnTo>
                    <a:lnTo>
                      <a:pt x="2307" y="359"/>
                    </a:lnTo>
                    <a:lnTo>
                      <a:pt x="2245" y="457"/>
                    </a:lnTo>
                    <a:lnTo>
                      <a:pt x="1998" y="1000"/>
                    </a:lnTo>
                    <a:lnTo>
                      <a:pt x="1727" y="1604"/>
                    </a:lnTo>
                    <a:lnTo>
                      <a:pt x="1456" y="2258"/>
                    </a:lnTo>
                    <a:lnTo>
                      <a:pt x="1172" y="2949"/>
                    </a:lnTo>
                    <a:lnTo>
                      <a:pt x="580" y="4417"/>
                    </a:lnTo>
                    <a:lnTo>
                      <a:pt x="0" y="5921"/>
                    </a:lnTo>
                    <a:lnTo>
                      <a:pt x="309" y="6082"/>
                    </a:lnTo>
                    <a:lnTo>
                      <a:pt x="617" y="6230"/>
                    </a:lnTo>
                    <a:lnTo>
                      <a:pt x="925" y="6378"/>
                    </a:lnTo>
                    <a:lnTo>
                      <a:pt x="1234" y="6513"/>
                    </a:lnTo>
                    <a:lnTo>
                      <a:pt x="1554" y="6649"/>
                    </a:lnTo>
                    <a:lnTo>
                      <a:pt x="1875" y="6772"/>
                    </a:lnTo>
                    <a:lnTo>
                      <a:pt x="2517" y="7007"/>
                    </a:lnTo>
                    <a:lnTo>
                      <a:pt x="3540" y="4577"/>
                    </a:lnTo>
                    <a:lnTo>
                      <a:pt x="3960" y="3627"/>
                    </a:lnTo>
                    <a:lnTo>
                      <a:pt x="4231" y="3023"/>
                    </a:lnTo>
                    <a:lnTo>
                      <a:pt x="4367" y="2690"/>
                    </a:lnTo>
                    <a:lnTo>
                      <a:pt x="4478" y="2357"/>
                    </a:lnTo>
                    <a:lnTo>
                      <a:pt x="4527" y="2196"/>
                    </a:lnTo>
                    <a:lnTo>
                      <a:pt x="4564" y="2024"/>
                    </a:lnTo>
                    <a:lnTo>
                      <a:pt x="4589" y="1851"/>
                    </a:lnTo>
                    <a:lnTo>
                      <a:pt x="4613" y="1678"/>
                    </a:lnTo>
                    <a:lnTo>
                      <a:pt x="4626" y="1555"/>
                    </a:lnTo>
                    <a:lnTo>
                      <a:pt x="4613" y="1432"/>
                    </a:lnTo>
                    <a:lnTo>
                      <a:pt x="4601" y="1308"/>
                    </a:lnTo>
                    <a:lnTo>
                      <a:pt x="4576" y="1197"/>
                    </a:lnTo>
                    <a:lnTo>
                      <a:pt x="4552" y="1086"/>
                    </a:lnTo>
                    <a:lnTo>
                      <a:pt x="4515" y="975"/>
                    </a:lnTo>
                    <a:lnTo>
                      <a:pt x="4465" y="877"/>
                    </a:lnTo>
                    <a:lnTo>
                      <a:pt x="4404" y="778"/>
                    </a:lnTo>
                    <a:lnTo>
                      <a:pt x="4342" y="692"/>
                    </a:lnTo>
                    <a:lnTo>
                      <a:pt x="4268" y="605"/>
                    </a:lnTo>
                    <a:lnTo>
                      <a:pt x="4194" y="519"/>
                    </a:lnTo>
                    <a:lnTo>
                      <a:pt x="4108" y="445"/>
                    </a:lnTo>
                    <a:lnTo>
                      <a:pt x="4021" y="371"/>
                    </a:lnTo>
                    <a:lnTo>
                      <a:pt x="3923" y="297"/>
                    </a:lnTo>
                    <a:lnTo>
                      <a:pt x="3713" y="174"/>
                    </a:lnTo>
                    <a:lnTo>
                      <a:pt x="3516" y="87"/>
                    </a:lnTo>
                    <a:lnTo>
                      <a:pt x="3306" y="38"/>
                    </a:lnTo>
                    <a:lnTo>
                      <a:pt x="3207" y="13"/>
                    </a:lnTo>
                    <a:lnTo>
                      <a:pt x="3096" y="1"/>
                    </a:lnTo>
                    <a:close/>
                  </a:path>
                </a:pathLst>
              </a:custGeom>
              <a:solidFill>
                <a:srgbClr val="070707">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746262" y="-3742694"/>
                <a:ext cx="319123" cy="589858"/>
              </a:xfrm>
              <a:custGeom>
                <a:avLst/>
                <a:gdLst/>
                <a:ahLst/>
                <a:cxnLst/>
                <a:rect l="l" t="t" r="r" b="b"/>
                <a:pathLst>
                  <a:path w="6760" h="12495" extrusionOk="0">
                    <a:moveTo>
                      <a:pt x="531" y="0"/>
                    </a:moveTo>
                    <a:lnTo>
                      <a:pt x="420" y="12"/>
                    </a:lnTo>
                    <a:lnTo>
                      <a:pt x="321" y="49"/>
                    </a:lnTo>
                    <a:lnTo>
                      <a:pt x="222" y="111"/>
                    </a:lnTo>
                    <a:lnTo>
                      <a:pt x="148" y="185"/>
                    </a:lnTo>
                    <a:lnTo>
                      <a:pt x="87" y="259"/>
                    </a:lnTo>
                    <a:lnTo>
                      <a:pt x="37" y="370"/>
                    </a:lnTo>
                    <a:lnTo>
                      <a:pt x="0" y="469"/>
                    </a:lnTo>
                    <a:lnTo>
                      <a:pt x="0" y="580"/>
                    </a:lnTo>
                    <a:lnTo>
                      <a:pt x="13" y="691"/>
                    </a:lnTo>
                    <a:lnTo>
                      <a:pt x="50" y="789"/>
                    </a:lnTo>
                    <a:lnTo>
                      <a:pt x="111" y="888"/>
                    </a:lnTo>
                    <a:lnTo>
                      <a:pt x="185" y="975"/>
                    </a:lnTo>
                    <a:lnTo>
                      <a:pt x="222" y="1012"/>
                    </a:lnTo>
                    <a:lnTo>
                      <a:pt x="272" y="1036"/>
                    </a:lnTo>
                    <a:lnTo>
                      <a:pt x="1789" y="1727"/>
                    </a:lnTo>
                    <a:lnTo>
                      <a:pt x="1801" y="1764"/>
                    </a:lnTo>
                    <a:lnTo>
                      <a:pt x="1838" y="1875"/>
                    </a:lnTo>
                    <a:lnTo>
                      <a:pt x="1863" y="2011"/>
                    </a:lnTo>
                    <a:lnTo>
                      <a:pt x="1937" y="2381"/>
                    </a:lnTo>
                    <a:lnTo>
                      <a:pt x="2011" y="2849"/>
                    </a:lnTo>
                    <a:lnTo>
                      <a:pt x="2097" y="3404"/>
                    </a:lnTo>
                    <a:lnTo>
                      <a:pt x="2257" y="4700"/>
                    </a:lnTo>
                    <a:lnTo>
                      <a:pt x="2405" y="6130"/>
                    </a:lnTo>
                    <a:lnTo>
                      <a:pt x="2677" y="8856"/>
                    </a:lnTo>
                    <a:lnTo>
                      <a:pt x="2788" y="9892"/>
                    </a:lnTo>
                    <a:lnTo>
                      <a:pt x="2862" y="10534"/>
                    </a:lnTo>
                    <a:lnTo>
                      <a:pt x="2911" y="10780"/>
                    </a:lnTo>
                    <a:lnTo>
                      <a:pt x="2961" y="11015"/>
                    </a:lnTo>
                    <a:lnTo>
                      <a:pt x="3010" y="11237"/>
                    </a:lnTo>
                    <a:lnTo>
                      <a:pt x="3084" y="11434"/>
                    </a:lnTo>
                    <a:lnTo>
                      <a:pt x="3158" y="11607"/>
                    </a:lnTo>
                    <a:lnTo>
                      <a:pt x="3232" y="11767"/>
                    </a:lnTo>
                    <a:lnTo>
                      <a:pt x="3318" y="11915"/>
                    </a:lnTo>
                    <a:lnTo>
                      <a:pt x="3405" y="12039"/>
                    </a:lnTo>
                    <a:lnTo>
                      <a:pt x="3491" y="12150"/>
                    </a:lnTo>
                    <a:lnTo>
                      <a:pt x="3590" y="12248"/>
                    </a:lnTo>
                    <a:lnTo>
                      <a:pt x="3688" y="12322"/>
                    </a:lnTo>
                    <a:lnTo>
                      <a:pt x="3799" y="12384"/>
                    </a:lnTo>
                    <a:lnTo>
                      <a:pt x="3898" y="12433"/>
                    </a:lnTo>
                    <a:lnTo>
                      <a:pt x="4009" y="12470"/>
                    </a:lnTo>
                    <a:lnTo>
                      <a:pt x="4108" y="12495"/>
                    </a:lnTo>
                    <a:lnTo>
                      <a:pt x="4330" y="12495"/>
                    </a:lnTo>
                    <a:lnTo>
                      <a:pt x="4428" y="12483"/>
                    </a:lnTo>
                    <a:lnTo>
                      <a:pt x="4539" y="12446"/>
                    </a:lnTo>
                    <a:lnTo>
                      <a:pt x="4638" y="12409"/>
                    </a:lnTo>
                    <a:lnTo>
                      <a:pt x="4749" y="12359"/>
                    </a:lnTo>
                    <a:lnTo>
                      <a:pt x="4848" y="12298"/>
                    </a:lnTo>
                    <a:lnTo>
                      <a:pt x="4934" y="12224"/>
                    </a:lnTo>
                    <a:lnTo>
                      <a:pt x="5033" y="12150"/>
                    </a:lnTo>
                    <a:lnTo>
                      <a:pt x="5119" y="12051"/>
                    </a:lnTo>
                    <a:lnTo>
                      <a:pt x="5193" y="11952"/>
                    </a:lnTo>
                    <a:lnTo>
                      <a:pt x="5279" y="11853"/>
                    </a:lnTo>
                    <a:lnTo>
                      <a:pt x="5341" y="11730"/>
                    </a:lnTo>
                    <a:lnTo>
                      <a:pt x="5403" y="11607"/>
                    </a:lnTo>
                    <a:lnTo>
                      <a:pt x="5464" y="11483"/>
                    </a:lnTo>
                    <a:lnTo>
                      <a:pt x="5514" y="11348"/>
                    </a:lnTo>
                    <a:lnTo>
                      <a:pt x="5551" y="11200"/>
                    </a:lnTo>
                    <a:lnTo>
                      <a:pt x="6760" y="8326"/>
                    </a:lnTo>
                    <a:lnTo>
                      <a:pt x="6278" y="8153"/>
                    </a:lnTo>
                    <a:lnTo>
                      <a:pt x="5797" y="7968"/>
                    </a:lnTo>
                    <a:lnTo>
                      <a:pt x="5329" y="7771"/>
                    </a:lnTo>
                    <a:lnTo>
                      <a:pt x="4872" y="7561"/>
                    </a:lnTo>
                    <a:lnTo>
                      <a:pt x="4330" y="5686"/>
                    </a:lnTo>
                    <a:lnTo>
                      <a:pt x="3799" y="3824"/>
                    </a:lnTo>
                    <a:lnTo>
                      <a:pt x="3331" y="2282"/>
                    </a:lnTo>
                    <a:lnTo>
                      <a:pt x="3158" y="1715"/>
                    </a:lnTo>
                    <a:lnTo>
                      <a:pt x="3047" y="1357"/>
                    </a:lnTo>
                    <a:lnTo>
                      <a:pt x="2985" y="1246"/>
                    </a:lnTo>
                    <a:lnTo>
                      <a:pt x="2911" y="1147"/>
                    </a:lnTo>
                    <a:lnTo>
                      <a:pt x="2813" y="1049"/>
                    </a:lnTo>
                    <a:lnTo>
                      <a:pt x="2714" y="987"/>
                    </a:lnTo>
                    <a:lnTo>
                      <a:pt x="2652" y="913"/>
                    </a:lnTo>
                    <a:lnTo>
                      <a:pt x="2578" y="863"/>
                    </a:lnTo>
                    <a:lnTo>
                      <a:pt x="851" y="74"/>
                    </a:lnTo>
                    <a:lnTo>
                      <a:pt x="740" y="37"/>
                    </a:lnTo>
                    <a:lnTo>
                      <a:pt x="642" y="0"/>
                    </a:lnTo>
                    <a:close/>
                  </a:path>
                </a:pathLst>
              </a:custGeom>
              <a:solidFill>
                <a:srgbClr val="593A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4286" y="-3742694"/>
                <a:ext cx="335409" cy="589858"/>
              </a:xfrm>
              <a:custGeom>
                <a:avLst/>
                <a:gdLst/>
                <a:ahLst/>
                <a:cxnLst/>
                <a:rect l="l" t="t" r="r" b="b"/>
                <a:pathLst>
                  <a:path w="7105" h="12495" extrusionOk="0">
                    <a:moveTo>
                      <a:pt x="6464" y="0"/>
                    </a:moveTo>
                    <a:lnTo>
                      <a:pt x="6365" y="37"/>
                    </a:lnTo>
                    <a:lnTo>
                      <a:pt x="6254" y="74"/>
                    </a:lnTo>
                    <a:lnTo>
                      <a:pt x="4539" y="863"/>
                    </a:lnTo>
                    <a:lnTo>
                      <a:pt x="4453" y="913"/>
                    </a:lnTo>
                    <a:lnTo>
                      <a:pt x="4391" y="987"/>
                    </a:lnTo>
                    <a:lnTo>
                      <a:pt x="4293" y="1049"/>
                    </a:lnTo>
                    <a:lnTo>
                      <a:pt x="4194" y="1147"/>
                    </a:lnTo>
                    <a:lnTo>
                      <a:pt x="4120" y="1246"/>
                    </a:lnTo>
                    <a:lnTo>
                      <a:pt x="4071" y="1357"/>
                    </a:lnTo>
                    <a:lnTo>
                      <a:pt x="3923" y="1789"/>
                    </a:lnTo>
                    <a:lnTo>
                      <a:pt x="3713" y="2467"/>
                    </a:lnTo>
                    <a:lnTo>
                      <a:pt x="3158" y="4342"/>
                    </a:lnTo>
                    <a:lnTo>
                      <a:pt x="2529" y="6525"/>
                    </a:lnTo>
                    <a:lnTo>
                      <a:pt x="1974" y="8523"/>
                    </a:lnTo>
                    <a:lnTo>
                      <a:pt x="1480" y="8647"/>
                    </a:lnTo>
                    <a:lnTo>
                      <a:pt x="987" y="8758"/>
                    </a:lnTo>
                    <a:lnTo>
                      <a:pt x="494" y="8869"/>
                    </a:lnTo>
                    <a:lnTo>
                      <a:pt x="0" y="8955"/>
                    </a:lnTo>
                    <a:lnTo>
                      <a:pt x="679" y="10040"/>
                    </a:lnTo>
                    <a:lnTo>
                      <a:pt x="1012" y="10595"/>
                    </a:lnTo>
                    <a:lnTo>
                      <a:pt x="1345" y="11150"/>
                    </a:lnTo>
                    <a:lnTo>
                      <a:pt x="1493" y="11422"/>
                    </a:lnTo>
                    <a:lnTo>
                      <a:pt x="1653" y="11681"/>
                    </a:lnTo>
                    <a:lnTo>
                      <a:pt x="1814" y="11816"/>
                    </a:lnTo>
                    <a:lnTo>
                      <a:pt x="1949" y="12002"/>
                    </a:lnTo>
                    <a:lnTo>
                      <a:pt x="2085" y="12162"/>
                    </a:lnTo>
                    <a:lnTo>
                      <a:pt x="2245" y="12285"/>
                    </a:lnTo>
                    <a:lnTo>
                      <a:pt x="2332" y="12347"/>
                    </a:lnTo>
                    <a:lnTo>
                      <a:pt x="2418" y="12384"/>
                    </a:lnTo>
                    <a:lnTo>
                      <a:pt x="2504" y="12433"/>
                    </a:lnTo>
                    <a:lnTo>
                      <a:pt x="2591" y="12458"/>
                    </a:lnTo>
                    <a:lnTo>
                      <a:pt x="2689" y="12483"/>
                    </a:lnTo>
                    <a:lnTo>
                      <a:pt x="2776" y="12495"/>
                    </a:lnTo>
                    <a:lnTo>
                      <a:pt x="2961" y="12495"/>
                    </a:lnTo>
                    <a:lnTo>
                      <a:pt x="3047" y="12483"/>
                    </a:lnTo>
                    <a:lnTo>
                      <a:pt x="3146" y="12458"/>
                    </a:lnTo>
                    <a:lnTo>
                      <a:pt x="3232" y="12421"/>
                    </a:lnTo>
                    <a:lnTo>
                      <a:pt x="3318" y="12384"/>
                    </a:lnTo>
                    <a:lnTo>
                      <a:pt x="3405" y="12322"/>
                    </a:lnTo>
                    <a:lnTo>
                      <a:pt x="3491" y="12261"/>
                    </a:lnTo>
                    <a:lnTo>
                      <a:pt x="3577" y="12187"/>
                    </a:lnTo>
                    <a:lnTo>
                      <a:pt x="3651" y="12100"/>
                    </a:lnTo>
                    <a:lnTo>
                      <a:pt x="3738" y="12002"/>
                    </a:lnTo>
                    <a:lnTo>
                      <a:pt x="3812" y="11890"/>
                    </a:lnTo>
                    <a:lnTo>
                      <a:pt x="3873" y="11767"/>
                    </a:lnTo>
                    <a:lnTo>
                      <a:pt x="3947" y="11631"/>
                    </a:lnTo>
                    <a:lnTo>
                      <a:pt x="4009" y="11483"/>
                    </a:lnTo>
                    <a:lnTo>
                      <a:pt x="4071" y="11311"/>
                    </a:lnTo>
                    <a:lnTo>
                      <a:pt x="4120" y="11138"/>
                    </a:lnTo>
                    <a:lnTo>
                      <a:pt x="4169" y="10953"/>
                    </a:lnTo>
                    <a:lnTo>
                      <a:pt x="4206" y="10743"/>
                    </a:lnTo>
                    <a:lnTo>
                      <a:pt x="4243" y="10534"/>
                    </a:lnTo>
                    <a:lnTo>
                      <a:pt x="4317" y="9892"/>
                    </a:lnTo>
                    <a:lnTo>
                      <a:pt x="4428" y="8856"/>
                    </a:lnTo>
                    <a:lnTo>
                      <a:pt x="4700" y="6130"/>
                    </a:lnTo>
                    <a:lnTo>
                      <a:pt x="4848" y="4700"/>
                    </a:lnTo>
                    <a:lnTo>
                      <a:pt x="5008" y="3404"/>
                    </a:lnTo>
                    <a:lnTo>
                      <a:pt x="5094" y="2849"/>
                    </a:lnTo>
                    <a:lnTo>
                      <a:pt x="5168" y="2381"/>
                    </a:lnTo>
                    <a:lnTo>
                      <a:pt x="5242" y="2011"/>
                    </a:lnTo>
                    <a:lnTo>
                      <a:pt x="5279" y="1875"/>
                    </a:lnTo>
                    <a:lnTo>
                      <a:pt x="5304" y="1764"/>
                    </a:lnTo>
                    <a:lnTo>
                      <a:pt x="5316" y="1727"/>
                    </a:lnTo>
                    <a:lnTo>
                      <a:pt x="6834" y="1036"/>
                    </a:lnTo>
                    <a:lnTo>
                      <a:pt x="6883" y="1012"/>
                    </a:lnTo>
                    <a:lnTo>
                      <a:pt x="6932" y="975"/>
                    </a:lnTo>
                    <a:lnTo>
                      <a:pt x="6994" y="888"/>
                    </a:lnTo>
                    <a:lnTo>
                      <a:pt x="7056" y="789"/>
                    </a:lnTo>
                    <a:lnTo>
                      <a:pt x="7093" y="691"/>
                    </a:lnTo>
                    <a:lnTo>
                      <a:pt x="7105" y="580"/>
                    </a:lnTo>
                    <a:lnTo>
                      <a:pt x="7105" y="469"/>
                    </a:lnTo>
                    <a:lnTo>
                      <a:pt x="7068" y="370"/>
                    </a:lnTo>
                    <a:lnTo>
                      <a:pt x="7031" y="259"/>
                    </a:lnTo>
                    <a:lnTo>
                      <a:pt x="6957" y="185"/>
                    </a:lnTo>
                    <a:lnTo>
                      <a:pt x="6883" y="111"/>
                    </a:lnTo>
                    <a:lnTo>
                      <a:pt x="6784" y="49"/>
                    </a:lnTo>
                    <a:lnTo>
                      <a:pt x="6686" y="12"/>
                    </a:lnTo>
                    <a:lnTo>
                      <a:pt x="6575" y="0"/>
                    </a:lnTo>
                    <a:close/>
                  </a:path>
                </a:pathLst>
              </a:custGeom>
              <a:solidFill>
                <a:srgbClr val="593A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28"/>
            <p:cNvGrpSpPr/>
            <p:nvPr/>
          </p:nvGrpSpPr>
          <p:grpSpPr>
            <a:xfrm>
              <a:off x="1979663" y="1175288"/>
              <a:ext cx="1408900" cy="3233888"/>
              <a:chOff x="-2014925" y="629688"/>
              <a:chExt cx="1408900" cy="3233888"/>
            </a:xfrm>
          </p:grpSpPr>
          <p:sp>
            <p:nvSpPr>
              <p:cNvPr id="471" name="Google Shape;471;p28"/>
              <p:cNvSpPr/>
              <p:nvPr/>
            </p:nvSpPr>
            <p:spPr>
              <a:xfrm>
                <a:off x="-1518275" y="3508163"/>
                <a:ext cx="86125" cy="237875"/>
              </a:xfrm>
              <a:custGeom>
                <a:avLst/>
                <a:gdLst/>
                <a:ahLst/>
                <a:cxnLst/>
                <a:rect l="l" t="t" r="r" b="b"/>
                <a:pathLst>
                  <a:path w="3445" h="9515" extrusionOk="0">
                    <a:moveTo>
                      <a:pt x="2010" y="0"/>
                    </a:moveTo>
                    <a:lnTo>
                      <a:pt x="1723" y="22"/>
                    </a:lnTo>
                    <a:lnTo>
                      <a:pt x="1458" y="111"/>
                    </a:lnTo>
                    <a:lnTo>
                      <a:pt x="1215" y="243"/>
                    </a:lnTo>
                    <a:lnTo>
                      <a:pt x="1105" y="331"/>
                    </a:lnTo>
                    <a:lnTo>
                      <a:pt x="994" y="420"/>
                    </a:lnTo>
                    <a:lnTo>
                      <a:pt x="906" y="530"/>
                    </a:lnTo>
                    <a:lnTo>
                      <a:pt x="818" y="640"/>
                    </a:lnTo>
                    <a:lnTo>
                      <a:pt x="751" y="751"/>
                    </a:lnTo>
                    <a:lnTo>
                      <a:pt x="707" y="883"/>
                    </a:lnTo>
                    <a:lnTo>
                      <a:pt x="663" y="1016"/>
                    </a:lnTo>
                    <a:lnTo>
                      <a:pt x="641" y="1148"/>
                    </a:lnTo>
                    <a:lnTo>
                      <a:pt x="1" y="7859"/>
                    </a:lnTo>
                    <a:lnTo>
                      <a:pt x="1" y="8146"/>
                    </a:lnTo>
                    <a:lnTo>
                      <a:pt x="45" y="8411"/>
                    </a:lnTo>
                    <a:lnTo>
                      <a:pt x="133" y="8675"/>
                    </a:lnTo>
                    <a:lnTo>
                      <a:pt x="266" y="8918"/>
                    </a:lnTo>
                    <a:lnTo>
                      <a:pt x="332" y="9029"/>
                    </a:lnTo>
                    <a:lnTo>
                      <a:pt x="420" y="9139"/>
                    </a:lnTo>
                    <a:lnTo>
                      <a:pt x="531" y="9227"/>
                    </a:lnTo>
                    <a:lnTo>
                      <a:pt x="641" y="9316"/>
                    </a:lnTo>
                    <a:lnTo>
                      <a:pt x="751" y="9382"/>
                    </a:lnTo>
                    <a:lnTo>
                      <a:pt x="884" y="9426"/>
                    </a:lnTo>
                    <a:lnTo>
                      <a:pt x="1016" y="9470"/>
                    </a:lnTo>
                    <a:lnTo>
                      <a:pt x="1171" y="9492"/>
                    </a:lnTo>
                    <a:lnTo>
                      <a:pt x="1436" y="9514"/>
                    </a:lnTo>
                    <a:lnTo>
                      <a:pt x="1723" y="9470"/>
                    </a:lnTo>
                    <a:lnTo>
                      <a:pt x="1988" y="9382"/>
                    </a:lnTo>
                    <a:lnTo>
                      <a:pt x="2230" y="9249"/>
                    </a:lnTo>
                    <a:lnTo>
                      <a:pt x="2341" y="9183"/>
                    </a:lnTo>
                    <a:lnTo>
                      <a:pt x="2451" y="9073"/>
                    </a:lnTo>
                    <a:lnTo>
                      <a:pt x="2539" y="8984"/>
                    </a:lnTo>
                    <a:lnTo>
                      <a:pt x="2628" y="8874"/>
                    </a:lnTo>
                    <a:lnTo>
                      <a:pt x="2694" y="8742"/>
                    </a:lnTo>
                    <a:lnTo>
                      <a:pt x="2738" y="8631"/>
                    </a:lnTo>
                    <a:lnTo>
                      <a:pt x="2782" y="8477"/>
                    </a:lnTo>
                    <a:lnTo>
                      <a:pt x="2804" y="8344"/>
                    </a:lnTo>
                    <a:lnTo>
                      <a:pt x="3445" y="1634"/>
                    </a:lnTo>
                    <a:lnTo>
                      <a:pt x="3445" y="1369"/>
                    </a:lnTo>
                    <a:lnTo>
                      <a:pt x="3400" y="1082"/>
                    </a:lnTo>
                    <a:lnTo>
                      <a:pt x="3312" y="817"/>
                    </a:lnTo>
                    <a:lnTo>
                      <a:pt x="3180" y="574"/>
                    </a:lnTo>
                    <a:lnTo>
                      <a:pt x="3113" y="464"/>
                    </a:lnTo>
                    <a:lnTo>
                      <a:pt x="3025" y="376"/>
                    </a:lnTo>
                    <a:lnTo>
                      <a:pt x="2915" y="287"/>
                    </a:lnTo>
                    <a:lnTo>
                      <a:pt x="2804" y="199"/>
                    </a:lnTo>
                    <a:lnTo>
                      <a:pt x="2694" y="133"/>
                    </a:lnTo>
                    <a:lnTo>
                      <a:pt x="2562" y="66"/>
                    </a:lnTo>
                    <a:lnTo>
                      <a:pt x="2429" y="22"/>
                    </a:lnTo>
                    <a:lnTo>
                      <a:pt x="2275" y="0"/>
                    </a:lnTo>
                    <a:close/>
                  </a:path>
                </a:pathLst>
              </a:custGeom>
              <a:solidFill>
                <a:srgbClr val="F9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1684375" y="1690338"/>
                <a:ext cx="436550" cy="1978425"/>
              </a:xfrm>
              <a:custGeom>
                <a:avLst/>
                <a:gdLst/>
                <a:ahLst/>
                <a:cxnLst/>
                <a:rect l="l" t="t" r="r" b="b"/>
                <a:pathLst>
                  <a:path w="17462" h="79137" extrusionOk="0">
                    <a:moveTo>
                      <a:pt x="7969" y="1"/>
                    </a:moveTo>
                    <a:lnTo>
                      <a:pt x="6137" y="641"/>
                    </a:lnTo>
                    <a:lnTo>
                      <a:pt x="5232" y="972"/>
                    </a:lnTo>
                    <a:lnTo>
                      <a:pt x="4327" y="1325"/>
                    </a:lnTo>
                    <a:lnTo>
                      <a:pt x="3444" y="1679"/>
                    </a:lnTo>
                    <a:lnTo>
                      <a:pt x="2583" y="2032"/>
                    </a:lnTo>
                    <a:lnTo>
                      <a:pt x="1767" y="2429"/>
                    </a:lnTo>
                    <a:lnTo>
                      <a:pt x="972" y="2849"/>
                    </a:lnTo>
                    <a:lnTo>
                      <a:pt x="817" y="4305"/>
                    </a:lnTo>
                    <a:lnTo>
                      <a:pt x="663" y="5762"/>
                    </a:lnTo>
                    <a:lnTo>
                      <a:pt x="420" y="8632"/>
                    </a:lnTo>
                    <a:lnTo>
                      <a:pt x="243" y="11435"/>
                    </a:lnTo>
                    <a:lnTo>
                      <a:pt x="111" y="14173"/>
                    </a:lnTo>
                    <a:lnTo>
                      <a:pt x="23" y="16866"/>
                    </a:lnTo>
                    <a:lnTo>
                      <a:pt x="1" y="19492"/>
                    </a:lnTo>
                    <a:lnTo>
                      <a:pt x="1" y="22075"/>
                    </a:lnTo>
                    <a:lnTo>
                      <a:pt x="45" y="24614"/>
                    </a:lnTo>
                    <a:lnTo>
                      <a:pt x="133" y="27108"/>
                    </a:lnTo>
                    <a:lnTo>
                      <a:pt x="266" y="29558"/>
                    </a:lnTo>
                    <a:lnTo>
                      <a:pt x="420" y="31986"/>
                    </a:lnTo>
                    <a:lnTo>
                      <a:pt x="619" y="34370"/>
                    </a:lnTo>
                    <a:lnTo>
                      <a:pt x="817" y="36710"/>
                    </a:lnTo>
                    <a:lnTo>
                      <a:pt x="1060" y="39028"/>
                    </a:lnTo>
                    <a:lnTo>
                      <a:pt x="1325" y="41324"/>
                    </a:lnTo>
                    <a:lnTo>
                      <a:pt x="1590" y="43597"/>
                    </a:lnTo>
                    <a:lnTo>
                      <a:pt x="1877" y="45849"/>
                    </a:lnTo>
                    <a:lnTo>
                      <a:pt x="2186" y="48078"/>
                    </a:lnTo>
                    <a:lnTo>
                      <a:pt x="2804" y="52493"/>
                    </a:lnTo>
                    <a:lnTo>
                      <a:pt x="3422" y="56886"/>
                    </a:lnTo>
                    <a:lnTo>
                      <a:pt x="4040" y="61279"/>
                    </a:lnTo>
                    <a:lnTo>
                      <a:pt x="4349" y="63464"/>
                    </a:lnTo>
                    <a:lnTo>
                      <a:pt x="4614" y="65650"/>
                    </a:lnTo>
                    <a:lnTo>
                      <a:pt x="4879" y="67857"/>
                    </a:lnTo>
                    <a:lnTo>
                      <a:pt x="5122" y="70086"/>
                    </a:lnTo>
                    <a:lnTo>
                      <a:pt x="5365" y="72316"/>
                    </a:lnTo>
                    <a:lnTo>
                      <a:pt x="5563" y="74567"/>
                    </a:lnTo>
                    <a:lnTo>
                      <a:pt x="5740" y="76841"/>
                    </a:lnTo>
                    <a:lnTo>
                      <a:pt x="5872" y="79137"/>
                    </a:lnTo>
                    <a:lnTo>
                      <a:pt x="7086" y="79115"/>
                    </a:lnTo>
                    <a:lnTo>
                      <a:pt x="8278" y="79137"/>
                    </a:lnTo>
                    <a:lnTo>
                      <a:pt x="9470" y="79137"/>
                    </a:lnTo>
                    <a:lnTo>
                      <a:pt x="10662" y="79115"/>
                    </a:lnTo>
                    <a:lnTo>
                      <a:pt x="10905" y="78475"/>
                    </a:lnTo>
                    <a:lnTo>
                      <a:pt x="11148" y="77790"/>
                    </a:lnTo>
                    <a:lnTo>
                      <a:pt x="11369" y="77018"/>
                    </a:lnTo>
                    <a:lnTo>
                      <a:pt x="11612" y="76223"/>
                    </a:lnTo>
                    <a:lnTo>
                      <a:pt x="11832" y="75362"/>
                    </a:lnTo>
                    <a:lnTo>
                      <a:pt x="12075" y="74435"/>
                    </a:lnTo>
                    <a:lnTo>
                      <a:pt x="12539" y="72470"/>
                    </a:lnTo>
                    <a:lnTo>
                      <a:pt x="12980" y="70329"/>
                    </a:lnTo>
                    <a:lnTo>
                      <a:pt x="13422" y="68011"/>
                    </a:lnTo>
                    <a:lnTo>
                      <a:pt x="13841" y="65561"/>
                    </a:lnTo>
                    <a:lnTo>
                      <a:pt x="14261" y="62956"/>
                    </a:lnTo>
                    <a:lnTo>
                      <a:pt x="14658" y="60241"/>
                    </a:lnTo>
                    <a:lnTo>
                      <a:pt x="15055" y="57438"/>
                    </a:lnTo>
                    <a:lnTo>
                      <a:pt x="15408" y="54524"/>
                    </a:lnTo>
                    <a:lnTo>
                      <a:pt x="15739" y="51566"/>
                    </a:lnTo>
                    <a:lnTo>
                      <a:pt x="16071" y="48520"/>
                    </a:lnTo>
                    <a:lnTo>
                      <a:pt x="16358" y="45452"/>
                    </a:lnTo>
                    <a:lnTo>
                      <a:pt x="16622" y="42339"/>
                    </a:lnTo>
                    <a:lnTo>
                      <a:pt x="16843" y="39227"/>
                    </a:lnTo>
                    <a:lnTo>
                      <a:pt x="17042" y="36114"/>
                    </a:lnTo>
                    <a:lnTo>
                      <a:pt x="17196" y="33024"/>
                    </a:lnTo>
                    <a:lnTo>
                      <a:pt x="17329" y="29956"/>
                    </a:lnTo>
                    <a:lnTo>
                      <a:pt x="17417" y="26954"/>
                    </a:lnTo>
                    <a:lnTo>
                      <a:pt x="17461" y="23996"/>
                    </a:lnTo>
                    <a:lnTo>
                      <a:pt x="17461" y="21126"/>
                    </a:lnTo>
                    <a:lnTo>
                      <a:pt x="17417" y="18345"/>
                    </a:lnTo>
                    <a:lnTo>
                      <a:pt x="17329" y="15674"/>
                    </a:lnTo>
                    <a:lnTo>
                      <a:pt x="17263" y="14371"/>
                    </a:lnTo>
                    <a:lnTo>
                      <a:pt x="17196" y="13113"/>
                    </a:lnTo>
                    <a:lnTo>
                      <a:pt x="17108" y="11899"/>
                    </a:lnTo>
                    <a:lnTo>
                      <a:pt x="16998" y="10707"/>
                    </a:lnTo>
                    <a:lnTo>
                      <a:pt x="16887" y="9559"/>
                    </a:lnTo>
                    <a:lnTo>
                      <a:pt x="16755" y="8455"/>
                    </a:lnTo>
                    <a:lnTo>
                      <a:pt x="16622" y="7396"/>
                    </a:lnTo>
                    <a:lnTo>
                      <a:pt x="16468" y="6358"/>
                    </a:lnTo>
                    <a:lnTo>
                      <a:pt x="16291" y="5387"/>
                    </a:lnTo>
                    <a:lnTo>
                      <a:pt x="16115" y="4460"/>
                    </a:lnTo>
                    <a:lnTo>
                      <a:pt x="15916" y="3577"/>
                    </a:lnTo>
                    <a:lnTo>
                      <a:pt x="15695" y="2760"/>
                    </a:lnTo>
                    <a:lnTo>
                      <a:pt x="15453" y="1988"/>
                    </a:lnTo>
                    <a:lnTo>
                      <a:pt x="15210" y="1259"/>
                    </a:lnTo>
                    <a:lnTo>
                      <a:pt x="14945" y="597"/>
                    </a:lnTo>
                    <a:lnTo>
                      <a:pt x="14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1039800" y="1001638"/>
                <a:ext cx="238425" cy="617550"/>
              </a:xfrm>
              <a:custGeom>
                <a:avLst/>
                <a:gdLst/>
                <a:ahLst/>
                <a:cxnLst/>
                <a:rect l="l" t="t" r="r" b="b"/>
                <a:pathLst>
                  <a:path w="9537" h="24702" extrusionOk="0">
                    <a:moveTo>
                      <a:pt x="927" y="0"/>
                    </a:moveTo>
                    <a:lnTo>
                      <a:pt x="640" y="2164"/>
                    </a:lnTo>
                    <a:lnTo>
                      <a:pt x="398" y="4349"/>
                    </a:lnTo>
                    <a:lnTo>
                      <a:pt x="287" y="5453"/>
                    </a:lnTo>
                    <a:lnTo>
                      <a:pt x="199" y="6534"/>
                    </a:lnTo>
                    <a:lnTo>
                      <a:pt x="133" y="7638"/>
                    </a:lnTo>
                    <a:lnTo>
                      <a:pt x="66" y="8742"/>
                    </a:lnTo>
                    <a:lnTo>
                      <a:pt x="22" y="9845"/>
                    </a:lnTo>
                    <a:lnTo>
                      <a:pt x="0" y="10949"/>
                    </a:lnTo>
                    <a:lnTo>
                      <a:pt x="0" y="12031"/>
                    </a:lnTo>
                    <a:lnTo>
                      <a:pt x="44" y="13135"/>
                    </a:lnTo>
                    <a:lnTo>
                      <a:pt x="88" y="14216"/>
                    </a:lnTo>
                    <a:lnTo>
                      <a:pt x="155" y="15320"/>
                    </a:lnTo>
                    <a:lnTo>
                      <a:pt x="243" y="16402"/>
                    </a:lnTo>
                    <a:lnTo>
                      <a:pt x="375" y="17483"/>
                    </a:lnTo>
                    <a:lnTo>
                      <a:pt x="1214" y="18454"/>
                    </a:lnTo>
                    <a:lnTo>
                      <a:pt x="1965" y="19382"/>
                    </a:lnTo>
                    <a:lnTo>
                      <a:pt x="3333" y="21103"/>
                    </a:lnTo>
                    <a:lnTo>
                      <a:pt x="4680" y="22825"/>
                    </a:lnTo>
                    <a:lnTo>
                      <a:pt x="5430" y="23730"/>
                    </a:lnTo>
                    <a:lnTo>
                      <a:pt x="6269" y="24701"/>
                    </a:lnTo>
                    <a:lnTo>
                      <a:pt x="6424" y="24282"/>
                    </a:lnTo>
                    <a:lnTo>
                      <a:pt x="6578" y="23885"/>
                    </a:lnTo>
                    <a:lnTo>
                      <a:pt x="6777" y="23487"/>
                    </a:lnTo>
                    <a:lnTo>
                      <a:pt x="6976" y="23090"/>
                    </a:lnTo>
                    <a:lnTo>
                      <a:pt x="7196" y="22715"/>
                    </a:lnTo>
                    <a:lnTo>
                      <a:pt x="7417" y="22362"/>
                    </a:lnTo>
                    <a:lnTo>
                      <a:pt x="7903" y="21633"/>
                    </a:lnTo>
                    <a:lnTo>
                      <a:pt x="8388" y="20905"/>
                    </a:lnTo>
                    <a:lnTo>
                      <a:pt x="8631" y="20551"/>
                    </a:lnTo>
                    <a:lnTo>
                      <a:pt x="8852" y="20176"/>
                    </a:lnTo>
                    <a:lnTo>
                      <a:pt x="9051" y="19779"/>
                    </a:lnTo>
                    <a:lnTo>
                      <a:pt x="9249" y="19382"/>
                    </a:lnTo>
                    <a:lnTo>
                      <a:pt x="9404" y="18984"/>
                    </a:lnTo>
                    <a:lnTo>
                      <a:pt x="9536" y="18565"/>
                    </a:lnTo>
                    <a:lnTo>
                      <a:pt x="9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1847725" y="1001638"/>
                <a:ext cx="238425" cy="617550"/>
              </a:xfrm>
              <a:custGeom>
                <a:avLst/>
                <a:gdLst/>
                <a:ahLst/>
                <a:cxnLst/>
                <a:rect l="l" t="t" r="r" b="b"/>
                <a:pathLst>
                  <a:path w="9537" h="24702" extrusionOk="0">
                    <a:moveTo>
                      <a:pt x="8610" y="0"/>
                    </a:moveTo>
                    <a:lnTo>
                      <a:pt x="1" y="18565"/>
                    </a:lnTo>
                    <a:lnTo>
                      <a:pt x="133" y="18984"/>
                    </a:lnTo>
                    <a:lnTo>
                      <a:pt x="310" y="19382"/>
                    </a:lnTo>
                    <a:lnTo>
                      <a:pt x="486" y="19779"/>
                    </a:lnTo>
                    <a:lnTo>
                      <a:pt x="685" y="20176"/>
                    </a:lnTo>
                    <a:lnTo>
                      <a:pt x="906" y="20551"/>
                    </a:lnTo>
                    <a:lnTo>
                      <a:pt x="1149" y="20905"/>
                    </a:lnTo>
                    <a:lnTo>
                      <a:pt x="1634" y="21633"/>
                    </a:lnTo>
                    <a:lnTo>
                      <a:pt x="2120" y="22362"/>
                    </a:lnTo>
                    <a:lnTo>
                      <a:pt x="2341" y="22715"/>
                    </a:lnTo>
                    <a:lnTo>
                      <a:pt x="2561" y="23090"/>
                    </a:lnTo>
                    <a:lnTo>
                      <a:pt x="2782" y="23487"/>
                    </a:lnTo>
                    <a:lnTo>
                      <a:pt x="2959" y="23885"/>
                    </a:lnTo>
                    <a:lnTo>
                      <a:pt x="3135" y="24282"/>
                    </a:lnTo>
                    <a:lnTo>
                      <a:pt x="3268" y="24701"/>
                    </a:lnTo>
                    <a:lnTo>
                      <a:pt x="4107" y="23730"/>
                    </a:lnTo>
                    <a:lnTo>
                      <a:pt x="4857" y="22825"/>
                    </a:lnTo>
                    <a:lnTo>
                      <a:pt x="6226" y="21103"/>
                    </a:lnTo>
                    <a:lnTo>
                      <a:pt x="7572" y="19382"/>
                    </a:lnTo>
                    <a:lnTo>
                      <a:pt x="8323" y="18454"/>
                    </a:lnTo>
                    <a:lnTo>
                      <a:pt x="9161" y="17483"/>
                    </a:lnTo>
                    <a:lnTo>
                      <a:pt x="9294" y="16402"/>
                    </a:lnTo>
                    <a:lnTo>
                      <a:pt x="9382" y="15320"/>
                    </a:lnTo>
                    <a:lnTo>
                      <a:pt x="9448" y="14216"/>
                    </a:lnTo>
                    <a:lnTo>
                      <a:pt x="9515" y="13135"/>
                    </a:lnTo>
                    <a:lnTo>
                      <a:pt x="9537" y="12031"/>
                    </a:lnTo>
                    <a:lnTo>
                      <a:pt x="9537" y="10949"/>
                    </a:lnTo>
                    <a:lnTo>
                      <a:pt x="9515" y="9845"/>
                    </a:lnTo>
                    <a:lnTo>
                      <a:pt x="9471" y="8742"/>
                    </a:lnTo>
                    <a:lnTo>
                      <a:pt x="9404" y="7638"/>
                    </a:lnTo>
                    <a:lnTo>
                      <a:pt x="9338" y="6534"/>
                    </a:lnTo>
                    <a:lnTo>
                      <a:pt x="9250" y="5453"/>
                    </a:lnTo>
                    <a:lnTo>
                      <a:pt x="9139" y="4349"/>
                    </a:lnTo>
                    <a:lnTo>
                      <a:pt x="8897" y="2164"/>
                    </a:lnTo>
                    <a:lnTo>
                      <a:pt x="8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1819152" y="3741050"/>
                <a:ext cx="871346" cy="122525"/>
              </a:xfrm>
              <a:custGeom>
                <a:avLst/>
                <a:gdLst/>
                <a:ahLst/>
                <a:cxnLst/>
                <a:rect l="l" t="t" r="r" b="b"/>
                <a:pathLst>
                  <a:path w="55606" h="4901" extrusionOk="0">
                    <a:moveTo>
                      <a:pt x="27792" y="1"/>
                    </a:moveTo>
                    <a:lnTo>
                      <a:pt x="24967" y="23"/>
                    </a:lnTo>
                    <a:lnTo>
                      <a:pt x="22185" y="45"/>
                    </a:lnTo>
                    <a:lnTo>
                      <a:pt x="19537" y="111"/>
                    </a:lnTo>
                    <a:lnTo>
                      <a:pt x="16976" y="199"/>
                    </a:lnTo>
                    <a:lnTo>
                      <a:pt x="14548" y="288"/>
                    </a:lnTo>
                    <a:lnTo>
                      <a:pt x="12252" y="420"/>
                    </a:lnTo>
                    <a:lnTo>
                      <a:pt x="10111" y="552"/>
                    </a:lnTo>
                    <a:lnTo>
                      <a:pt x="8146" y="729"/>
                    </a:lnTo>
                    <a:lnTo>
                      <a:pt x="6336" y="884"/>
                    </a:lnTo>
                    <a:lnTo>
                      <a:pt x="4747" y="1082"/>
                    </a:lnTo>
                    <a:lnTo>
                      <a:pt x="3356" y="1281"/>
                    </a:lnTo>
                    <a:lnTo>
                      <a:pt x="2186" y="1502"/>
                    </a:lnTo>
                    <a:lnTo>
                      <a:pt x="1679" y="1612"/>
                    </a:lnTo>
                    <a:lnTo>
                      <a:pt x="1259" y="1722"/>
                    </a:lnTo>
                    <a:lnTo>
                      <a:pt x="884" y="1833"/>
                    </a:lnTo>
                    <a:lnTo>
                      <a:pt x="575" y="1965"/>
                    </a:lnTo>
                    <a:lnTo>
                      <a:pt x="310" y="2076"/>
                    </a:lnTo>
                    <a:lnTo>
                      <a:pt x="133" y="2208"/>
                    </a:lnTo>
                    <a:lnTo>
                      <a:pt x="89" y="2274"/>
                    </a:lnTo>
                    <a:lnTo>
                      <a:pt x="45" y="2318"/>
                    </a:lnTo>
                    <a:lnTo>
                      <a:pt x="1" y="2385"/>
                    </a:lnTo>
                    <a:lnTo>
                      <a:pt x="1" y="2451"/>
                    </a:lnTo>
                    <a:lnTo>
                      <a:pt x="1" y="2517"/>
                    </a:lnTo>
                    <a:lnTo>
                      <a:pt x="45" y="2583"/>
                    </a:lnTo>
                    <a:lnTo>
                      <a:pt x="89" y="2649"/>
                    </a:lnTo>
                    <a:lnTo>
                      <a:pt x="133" y="2694"/>
                    </a:lnTo>
                    <a:lnTo>
                      <a:pt x="310" y="2826"/>
                    </a:lnTo>
                    <a:lnTo>
                      <a:pt x="575" y="2936"/>
                    </a:lnTo>
                    <a:lnTo>
                      <a:pt x="884" y="3069"/>
                    </a:lnTo>
                    <a:lnTo>
                      <a:pt x="1259" y="3179"/>
                    </a:lnTo>
                    <a:lnTo>
                      <a:pt x="1679" y="3290"/>
                    </a:lnTo>
                    <a:lnTo>
                      <a:pt x="2186" y="3400"/>
                    </a:lnTo>
                    <a:lnTo>
                      <a:pt x="3356" y="3621"/>
                    </a:lnTo>
                    <a:lnTo>
                      <a:pt x="4747" y="3819"/>
                    </a:lnTo>
                    <a:lnTo>
                      <a:pt x="6336" y="4018"/>
                    </a:lnTo>
                    <a:lnTo>
                      <a:pt x="8146" y="4195"/>
                    </a:lnTo>
                    <a:lnTo>
                      <a:pt x="10111" y="4349"/>
                    </a:lnTo>
                    <a:lnTo>
                      <a:pt x="12252" y="4482"/>
                    </a:lnTo>
                    <a:lnTo>
                      <a:pt x="14548" y="4614"/>
                    </a:lnTo>
                    <a:lnTo>
                      <a:pt x="16976" y="4702"/>
                    </a:lnTo>
                    <a:lnTo>
                      <a:pt x="19537" y="4791"/>
                    </a:lnTo>
                    <a:lnTo>
                      <a:pt x="22185" y="4857"/>
                    </a:lnTo>
                    <a:lnTo>
                      <a:pt x="24967" y="4901"/>
                    </a:lnTo>
                    <a:lnTo>
                      <a:pt x="30640" y="4901"/>
                    </a:lnTo>
                    <a:lnTo>
                      <a:pt x="33399" y="4857"/>
                    </a:lnTo>
                    <a:lnTo>
                      <a:pt x="36070" y="4791"/>
                    </a:lnTo>
                    <a:lnTo>
                      <a:pt x="38631" y="4702"/>
                    </a:lnTo>
                    <a:lnTo>
                      <a:pt x="41059" y="4614"/>
                    </a:lnTo>
                    <a:lnTo>
                      <a:pt x="43332" y="4482"/>
                    </a:lnTo>
                    <a:lnTo>
                      <a:pt x="45474" y="4349"/>
                    </a:lnTo>
                    <a:lnTo>
                      <a:pt x="47460" y="4195"/>
                    </a:lnTo>
                    <a:lnTo>
                      <a:pt x="49248" y="4018"/>
                    </a:lnTo>
                    <a:lnTo>
                      <a:pt x="50860" y="3819"/>
                    </a:lnTo>
                    <a:lnTo>
                      <a:pt x="52250" y="3621"/>
                    </a:lnTo>
                    <a:lnTo>
                      <a:pt x="53420" y="3400"/>
                    </a:lnTo>
                    <a:lnTo>
                      <a:pt x="53906" y="3290"/>
                    </a:lnTo>
                    <a:lnTo>
                      <a:pt x="54347" y="3179"/>
                    </a:lnTo>
                    <a:lnTo>
                      <a:pt x="54723" y="3069"/>
                    </a:lnTo>
                    <a:lnTo>
                      <a:pt x="55032" y="2936"/>
                    </a:lnTo>
                    <a:lnTo>
                      <a:pt x="55274" y="2826"/>
                    </a:lnTo>
                    <a:lnTo>
                      <a:pt x="55451" y="2694"/>
                    </a:lnTo>
                    <a:lnTo>
                      <a:pt x="55517" y="2649"/>
                    </a:lnTo>
                    <a:lnTo>
                      <a:pt x="55561" y="2583"/>
                    </a:lnTo>
                    <a:lnTo>
                      <a:pt x="55583" y="2517"/>
                    </a:lnTo>
                    <a:lnTo>
                      <a:pt x="55606" y="2451"/>
                    </a:lnTo>
                    <a:lnTo>
                      <a:pt x="55583" y="2385"/>
                    </a:lnTo>
                    <a:lnTo>
                      <a:pt x="55561" y="2318"/>
                    </a:lnTo>
                    <a:lnTo>
                      <a:pt x="55517" y="2274"/>
                    </a:lnTo>
                    <a:lnTo>
                      <a:pt x="55451" y="2208"/>
                    </a:lnTo>
                    <a:lnTo>
                      <a:pt x="55274" y="2076"/>
                    </a:lnTo>
                    <a:lnTo>
                      <a:pt x="55032" y="1965"/>
                    </a:lnTo>
                    <a:lnTo>
                      <a:pt x="54723" y="1833"/>
                    </a:lnTo>
                    <a:lnTo>
                      <a:pt x="54347" y="1722"/>
                    </a:lnTo>
                    <a:lnTo>
                      <a:pt x="53906" y="1612"/>
                    </a:lnTo>
                    <a:lnTo>
                      <a:pt x="53420" y="1502"/>
                    </a:lnTo>
                    <a:lnTo>
                      <a:pt x="52250" y="1281"/>
                    </a:lnTo>
                    <a:lnTo>
                      <a:pt x="50860" y="1082"/>
                    </a:lnTo>
                    <a:lnTo>
                      <a:pt x="49248" y="884"/>
                    </a:lnTo>
                    <a:lnTo>
                      <a:pt x="47460" y="729"/>
                    </a:lnTo>
                    <a:lnTo>
                      <a:pt x="45474" y="552"/>
                    </a:lnTo>
                    <a:lnTo>
                      <a:pt x="43332" y="420"/>
                    </a:lnTo>
                    <a:lnTo>
                      <a:pt x="41059" y="288"/>
                    </a:lnTo>
                    <a:lnTo>
                      <a:pt x="38631" y="199"/>
                    </a:lnTo>
                    <a:lnTo>
                      <a:pt x="36070" y="111"/>
                    </a:lnTo>
                    <a:lnTo>
                      <a:pt x="33399" y="45"/>
                    </a:lnTo>
                    <a:lnTo>
                      <a:pt x="30640" y="23"/>
                    </a:lnTo>
                    <a:lnTo>
                      <a:pt x="27792" y="1"/>
                    </a:lnTo>
                    <a:close/>
                  </a:path>
                </a:pathLst>
              </a:custGeom>
              <a:solidFill>
                <a:srgbClr val="070707">
                  <a:alpha val="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1684375" y="1690338"/>
                <a:ext cx="436550" cy="1978425"/>
              </a:xfrm>
              <a:custGeom>
                <a:avLst/>
                <a:gdLst/>
                <a:ahLst/>
                <a:cxnLst/>
                <a:rect l="l" t="t" r="r" b="b"/>
                <a:pathLst>
                  <a:path w="17462" h="79137" extrusionOk="0">
                    <a:moveTo>
                      <a:pt x="7969" y="1"/>
                    </a:moveTo>
                    <a:lnTo>
                      <a:pt x="6137" y="641"/>
                    </a:lnTo>
                    <a:lnTo>
                      <a:pt x="5232" y="972"/>
                    </a:lnTo>
                    <a:lnTo>
                      <a:pt x="4327" y="1325"/>
                    </a:lnTo>
                    <a:lnTo>
                      <a:pt x="3444" y="1679"/>
                    </a:lnTo>
                    <a:lnTo>
                      <a:pt x="2583" y="2032"/>
                    </a:lnTo>
                    <a:lnTo>
                      <a:pt x="1767" y="2429"/>
                    </a:lnTo>
                    <a:lnTo>
                      <a:pt x="972" y="2849"/>
                    </a:lnTo>
                    <a:lnTo>
                      <a:pt x="817" y="4305"/>
                    </a:lnTo>
                    <a:lnTo>
                      <a:pt x="663" y="5762"/>
                    </a:lnTo>
                    <a:lnTo>
                      <a:pt x="420" y="8632"/>
                    </a:lnTo>
                    <a:lnTo>
                      <a:pt x="243" y="11435"/>
                    </a:lnTo>
                    <a:lnTo>
                      <a:pt x="111" y="14173"/>
                    </a:lnTo>
                    <a:lnTo>
                      <a:pt x="23" y="16866"/>
                    </a:lnTo>
                    <a:lnTo>
                      <a:pt x="1" y="19492"/>
                    </a:lnTo>
                    <a:lnTo>
                      <a:pt x="1" y="22075"/>
                    </a:lnTo>
                    <a:lnTo>
                      <a:pt x="45" y="24614"/>
                    </a:lnTo>
                    <a:lnTo>
                      <a:pt x="133" y="27108"/>
                    </a:lnTo>
                    <a:lnTo>
                      <a:pt x="266" y="29558"/>
                    </a:lnTo>
                    <a:lnTo>
                      <a:pt x="420" y="31986"/>
                    </a:lnTo>
                    <a:lnTo>
                      <a:pt x="619" y="34370"/>
                    </a:lnTo>
                    <a:lnTo>
                      <a:pt x="817" y="36710"/>
                    </a:lnTo>
                    <a:lnTo>
                      <a:pt x="1060" y="39028"/>
                    </a:lnTo>
                    <a:lnTo>
                      <a:pt x="1325" y="41324"/>
                    </a:lnTo>
                    <a:lnTo>
                      <a:pt x="1590" y="43597"/>
                    </a:lnTo>
                    <a:lnTo>
                      <a:pt x="1877" y="45849"/>
                    </a:lnTo>
                    <a:lnTo>
                      <a:pt x="2186" y="48078"/>
                    </a:lnTo>
                    <a:lnTo>
                      <a:pt x="2804" y="52493"/>
                    </a:lnTo>
                    <a:lnTo>
                      <a:pt x="3422" y="56886"/>
                    </a:lnTo>
                    <a:lnTo>
                      <a:pt x="4040" y="61279"/>
                    </a:lnTo>
                    <a:lnTo>
                      <a:pt x="4349" y="63464"/>
                    </a:lnTo>
                    <a:lnTo>
                      <a:pt x="4614" y="65650"/>
                    </a:lnTo>
                    <a:lnTo>
                      <a:pt x="4879" y="67857"/>
                    </a:lnTo>
                    <a:lnTo>
                      <a:pt x="5122" y="70086"/>
                    </a:lnTo>
                    <a:lnTo>
                      <a:pt x="5365" y="72316"/>
                    </a:lnTo>
                    <a:lnTo>
                      <a:pt x="5563" y="74567"/>
                    </a:lnTo>
                    <a:lnTo>
                      <a:pt x="5740" y="76841"/>
                    </a:lnTo>
                    <a:lnTo>
                      <a:pt x="5872" y="79137"/>
                    </a:lnTo>
                    <a:lnTo>
                      <a:pt x="7086" y="79115"/>
                    </a:lnTo>
                    <a:lnTo>
                      <a:pt x="8278" y="79137"/>
                    </a:lnTo>
                    <a:lnTo>
                      <a:pt x="9470" y="79137"/>
                    </a:lnTo>
                    <a:lnTo>
                      <a:pt x="10662" y="79115"/>
                    </a:lnTo>
                    <a:lnTo>
                      <a:pt x="10905" y="78475"/>
                    </a:lnTo>
                    <a:lnTo>
                      <a:pt x="11148" y="77790"/>
                    </a:lnTo>
                    <a:lnTo>
                      <a:pt x="11369" y="77018"/>
                    </a:lnTo>
                    <a:lnTo>
                      <a:pt x="11612" y="76223"/>
                    </a:lnTo>
                    <a:lnTo>
                      <a:pt x="11832" y="75362"/>
                    </a:lnTo>
                    <a:lnTo>
                      <a:pt x="12075" y="74435"/>
                    </a:lnTo>
                    <a:lnTo>
                      <a:pt x="12539" y="72470"/>
                    </a:lnTo>
                    <a:lnTo>
                      <a:pt x="12980" y="70329"/>
                    </a:lnTo>
                    <a:lnTo>
                      <a:pt x="13422" y="68011"/>
                    </a:lnTo>
                    <a:lnTo>
                      <a:pt x="13841" y="65561"/>
                    </a:lnTo>
                    <a:lnTo>
                      <a:pt x="14261" y="62956"/>
                    </a:lnTo>
                    <a:lnTo>
                      <a:pt x="14658" y="60241"/>
                    </a:lnTo>
                    <a:lnTo>
                      <a:pt x="15055" y="57438"/>
                    </a:lnTo>
                    <a:lnTo>
                      <a:pt x="15408" y="54524"/>
                    </a:lnTo>
                    <a:lnTo>
                      <a:pt x="15739" y="51566"/>
                    </a:lnTo>
                    <a:lnTo>
                      <a:pt x="16071" y="48520"/>
                    </a:lnTo>
                    <a:lnTo>
                      <a:pt x="16358" y="45452"/>
                    </a:lnTo>
                    <a:lnTo>
                      <a:pt x="16622" y="42339"/>
                    </a:lnTo>
                    <a:lnTo>
                      <a:pt x="16843" y="39227"/>
                    </a:lnTo>
                    <a:lnTo>
                      <a:pt x="17042" y="36114"/>
                    </a:lnTo>
                    <a:lnTo>
                      <a:pt x="17196" y="33024"/>
                    </a:lnTo>
                    <a:lnTo>
                      <a:pt x="17329" y="29956"/>
                    </a:lnTo>
                    <a:lnTo>
                      <a:pt x="17417" y="26954"/>
                    </a:lnTo>
                    <a:lnTo>
                      <a:pt x="17461" y="23996"/>
                    </a:lnTo>
                    <a:lnTo>
                      <a:pt x="17461" y="21126"/>
                    </a:lnTo>
                    <a:lnTo>
                      <a:pt x="17417" y="18345"/>
                    </a:lnTo>
                    <a:lnTo>
                      <a:pt x="17329" y="15674"/>
                    </a:lnTo>
                    <a:lnTo>
                      <a:pt x="17263" y="14371"/>
                    </a:lnTo>
                    <a:lnTo>
                      <a:pt x="17196" y="13113"/>
                    </a:lnTo>
                    <a:lnTo>
                      <a:pt x="17108" y="11899"/>
                    </a:lnTo>
                    <a:lnTo>
                      <a:pt x="16998" y="10707"/>
                    </a:lnTo>
                    <a:lnTo>
                      <a:pt x="16887" y="9559"/>
                    </a:lnTo>
                    <a:lnTo>
                      <a:pt x="16755" y="8455"/>
                    </a:lnTo>
                    <a:lnTo>
                      <a:pt x="16622" y="7396"/>
                    </a:lnTo>
                    <a:lnTo>
                      <a:pt x="16468" y="6358"/>
                    </a:lnTo>
                    <a:lnTo>
                      <a:pt x="16291" y="5387"/>
                    </a:lnTo>
                    <a:lnTo>
                      <a:pt x="16115" y="4460"/>
                    </a:lnTo>
                    <a:lnTo>
                      <a:pt x="15916" y="3577"/>
                    </a:lnTo>
                    <a:lnTo>
                      <a:pt x="15695" y="2760"/>
                    </a:lnTo>
                    <a:lnTo>
                      <a:pt x="15453" y="1988"/>
                    </a:lnTo>
                    <a:lnTo>
                      <a:pt x="15210" y="1259"/>
                    </a:lnTo>
                    <a:lnTo>
                      <a:pt x="14945" y="597"/>
                    </a:lnTo>
                    <a:lnTo>
                      <a:pt x="14680" y="1"/>
                    </a:lnTo>
                    <a:close/>
                  </a:path>
                </a:pathLst>
              </a:custGeom>
              <a:solidFill>
                <a:srgbClr val="070707">
                  <a:alpha val="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1676650" y="3697988"/>
                <a:ext cx="248375" cy="104325"/>
              </a:xfrm>
              <a:custGeom>
                <a:avLst/>
                <a:gdLst/>
                <a:ahLst/>
                <a:cxnLst/>
                <a:rect l="l" t="t" r="r" b="b"/>
                <a:pathLst>
                  <a:path w="9935" h="4173" extrusionOk="0">
                    <a:moveTo>
                      <a:pt x="6358" y="1"/>
                    </a:moveTo>
                    <a:lnTo>
                      <a:pt x="5585" y="332"/>
                    </a:lnTo>
                    <a:lnTo>
                      <a:pt x="4813" y="663"/>
                    </a:lnTo>
                    <a:lnTo>
                      <a:pt x="3290" y="1347"/>
                    </a:lnTo>
                    <a:lnTo>
                      <a:pt x="1767" y="2054"/>
                    </a:lnTo>
                    <a:lnTo>
                      <a:pt x="221" y="2716"/>
                    </a:lnTo>
                    <a:lnTo>
                      <a:pt x="133" y="2782"/>
                    </a:lnTo>
                    <a:lnTo>
                      <a:pt x="67" y="2848"/>
                    </a:lnTo>
                    <a:lnTo>
                      <a:pt x="23" y="2959"/>
                    </a:lnTo>
                    <a:lnTo>
                      <a:pt x="1" y="3047"/>
                    </a:lnTo>
                    <a:lnTo>
                      <a:pt x="23" y="3135"/>
                    </a:lnTo>
                    <a:lnTo>
                      <a:pt x="67" y="3246"/>
                    </a:lnTo>
                    <a:lnTo>
                      <a:pt x="133" y="3312"/>
                    </a:lnTo>
                    <a:lnTo>
                      <a:pt x="221" y="3378"/>
                    </a:lnTo>
                    <a:lnTo>
                      <a:pt x="817" y="3577"/>
                    </a:lnTo>
                    <a:lnTo>
                      <a:pt x="1436" y="3775"/>
                    </a:lnTo>
                    <a:lnTo>
                      <a:pt x="2054" y="3908"/>
                    </a:lnTo>
                    <a:lnTo>
                      <a:pt x="2672" y="4040"/>
                    </a:lnTo>
                    <a:lnTo>
                      <a:pt x="3312" y="4107"/>
                    </a:lnTo>
                    <a:lnTo>
                      <a:pt x="3930" y="4151"/>
                    </a:lnTo>
                    <a:lnTo>
                      <a:pt x="4570" y="4173"/>
                    </a:lnTo>
                    <a:lnTo>
                      <a:pt x="5188" y="4151"/>
                    </a:lnTo>
                    <a:lnTo>
                      <a:pt x="5806" y="4084"/>
                    </a:lnTo>
                    <a:lnTo>
                      <a:pt x="6424" y="3996"/>
                    </a:lnTo>
                    <a:lnTo>
                      <a:pt x="7042" y="3864"/>
                    </a:lnTo>
                    <a:lnTo>
                      <a:pt x="7638" y="3709"/>
                    </a:lnTo>
                    <a:lnTo>
                      <a:pt x="8234" y="3488"/>
                    </a:lnTo>
                    <a:lnTo>
                      <a:pt x="8808" y="3246"/>
                    </a:lnTo>
                    <a:lnTo>
                      <a:pt x="9382" y="2959"/>
                    </a:lnTo>
                    <a:lnTo>
                      <a:pt x="9934" y="2650"/>
                    </a:lnTo>
                    <a:lnTo>
                      <a:pt x="9228" y="222"/>
                    </a:lnTo>
                    <a:lnTo>
                      <a:pt x="9073" y="354"/>
                    </a:lnTo>
                    <a:lnTo>
                      <a:pt x="8919" y="442"/>
                    </a:lnTo>
                    <a:lnTo>
                      <a:pt x="8742" y="531"/>
                    </a:lnTo>
                    <a:lnTo>
                      <a:pt x="8565" y="597"/>
                    </a:lnTo>
                    <a:lnTo>
                      <a:pt x="8367" y="641"/>
                    </a:lnTo>
                    <a:lnTo>
                      <a:pt x="8168" y="663"/>
                    </a:lnTo>
                    <a:lnTo>
                      <a:pt x="7793" y="663"/>
                    </a:lnTo>
                    <a:lnTo>
                      <a:pt x="7594" y="619"/>
                    </a:lnTo>
                    <a:lnTo>
                      <a:pt x="7396" y="575"/>
                    </a:lnTo>
                    <a:lnTo>
                      <a:pt x="7197" y="531"/>
                    </a:lnTo>
                    <a:lnTo>
                      <a:pt x="7020" y="442"/>
                    </a:lnTo>
                    <a:lnTo>
                      <a:pt x="6844" y="354"/>
                    </a:lnTo>
                    <a:lnTo>
                      <a:pt x="6667" y="266"/>
                    </a:lnTo>
                    <a:lnTo>
                      <a:pt x="6513" y="133"/>
                    </a:lnTo>
                    <a:lnTo>
                      <a:pt x="63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1193225" y="3553963"/>
                <a:ext cx="87775" cy="243950"/>
              </a:xfrm>
              <a:custGeom>
                <a:avLst/>
                <a:gdLst/>
                <a:ahLst/>
                <a:cxnLst/>
                <a:rect l="l" t="t" r="r" b="b"/>
                <a:pathLst>
                  <a:path w="3511" h="9758" extrusionOk="0">
                    <a:moveTo>
                      <a:pt x="2053" y="0"/>
                    </a:moveTo>
                    <a:lnTo>
                      <a:pt x="1767" y="45"/>
                    </a:lnTo>
                    <a:lnTo>
                      <a:pt x="1480" y="133"/>
                    </a:lnTo>
                    <a:lnTo>
                      <a:pt x="1237" y="265"/>
                    </a:lnTo>
                    <a:lnTo>
                      <a:pt x="1126" y="354"/>
                    </a:lnTo>
                    <a:lnTo>
                      <a:pt x="1016" y="442"/>
                    </a:lnTo>
                    <a:lnTo>
                      <a:pt x="928" y="552"/>
                    </a:lnTo>
                    <a:lnTo>
                      <a:pt x="839" y="663"/>
                    </a:lnTo>
                    <a:lnTo>
                      <a:pt x="773" y="795"/>
                    </a:lnTo>
                    <a:lnTo>
                      <a:pt x="707" y="905"/>
                    </a:lnTo>
                    <a:lnTo>
                      <a:pt x="663" y="1060"/>
                    </a:lnTo>
                    <a:lnTo>
                      <a:pt x="641" y="1214"/>
                    </a:lnTo>
                    <a:lnTo>
                      <a:pt x="1" y="8057"/>
                    </a:lnTo>
                    <a:lnTo>
                      <a:pt x="1" y="8344"/>
                    </a:lnTo>
                    <a:lnTo>
                      <a:pt x="45" y="8631"/>
                    </a:lnTo>
                    <a:lnTo>
                      <a:pt x="133" y="8896"/>
                    </a:lnTo>
                    <a:lnTo>
                      <a:pt x="265" y="9139"/>
                    </a:lnTo>
                    <a:lnTo>
                      <a:pt x="332" y="9272"/>
                    </a:lnTo>
                    <a:lnTo>
                      <a:pt x="442" y="9360"/>
                    </a:lnTo>
                    <a:lnTo>
                      <a:pt x="530" y="9470"/>
                    </a:lnTo>
                    <a:lnTo>
                      <a:pt x="641" y="9536"/>
                    </a:lnTo>
                    <a:lnTo>
                      <a:pt x="773" y="9625"/>
                    </a:lnTo>
                    <a:lnTo>
                      <a:pt x="906" y="9669"/>
                    </a:lnTo>
                    <a:lnTo>
                      <a:pt x="1038" y="9713"/>
                    </a:lnTo>
                    <a:lnTo>
                      <a:pt x="1193" y="9757"/>
                    </a:lnTo>
                    <a:lnTo>
                      <a:pt x="1457" y="9757"/>
                    </a:lnTo>
                    <a:lnTo>
                      <a:pt x="1744" y="9713"/>
                    </a:lnTo>
                    <a:lnTo>
                      <a:pt x="2009" y="9625"/>
                    </a:lnTo>
                    <a:lnTo>
                      <a:pt x="2274" y="9492"/>
                    </a:lnTo>
                    <a:lnTo>
                      <a:pt x="2385" y="9404"/>
                    </a:lnTo>
                    <a:lnTo>
                      <a:pt x="2495" y="9316"/>
                    </a:lnTo>
                    <a:lnTo>
                      <a:pt x="2583" y="9205"/>
                    </a:lnTo>
                    <a:lnTo>
                      <a:pt x="2672" y="9095"/>
                    </a:lnTo>
                    <a:lnTo>
                      <a:pt x="2738" y="8985"/>
                    </a:lnTo>
                    <a:lnTo>
                      <a:pt x="2804" y="8852"/>
                    </a:lnTo>
                    <a:lnTo>
                      <a:pt x="2848" y="8698"/>
                    </a:lnTo>
                    <a:lnTo>
                      <a:pt x="2870" y="8565"/>
                    </a:lnTo>
                    <a:lnTo>
                      <a:pt x="3510" y="1700"/>
                    </a:lnTo>
                    <a:lnTo>
                      <a:pt x="3510" y="1413"/>
                    </a:lnTo>
                    <a:lnTo>
                      <a:pt x="3466" y="1126"/>
                    </a:lnTo>
                    <a:lnTo>
                      <a:pt x="3378" y="861"/>
                    </a:lnTo>
                    <a:lnTo>
                      <a:pt x="3245" y="618"/>
                    </a:lnTo>
                    <a:lnTo>
                      <a:pt x="3179" y="508"/>
                    </a:lnTo>
                    <a:lnTo>
                      <a:pt x="3069" y="398"/>
                    </a:lnTo>
                    <a:lnTo>
                      <a:pt x="2981" y="309"/>
                    </a:lnTo>
                    <a:lnTo>
                      <a:pt x="2870" y="221"/>
                    </a:lnTo>
                    <a:lnTo>
                      <a:pt x="2738" y="155"/>
                    </a:lnTo>
                    <a:lnTo>
                      <a:pt x="2605" y="89"/>
                    </a:lnTo>
                    <a:lnTo>
                      <a:pt x="2473" y="45"/>
                    </a:lnTo>
                    <a:lnTo>
                      <a:pt x="2318" y="22"/>
                    </a:lnTo>
                    <a:lnTo>
                      <a:pt x="2053" y="0"/>
                    </a:lnTo>
                    <a:close/>
                  </a:path>
                </a:pathLst>
              </a:custGeom>
              <a:solidFill>
                <a:srgbClr val="F9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1382500" y="1690338"/>
                <a:ext cx="465775" cy="2027000"/>
              </a:xfrm>
              <a:custGeom>
                <a:avLst/>
                <a:gdLst/>
                <a:ahLst/>
                <a:cxnLst/>
                <a:rect l="l" t="t" r="r" b="b"/>
                <a:pathLst>
                  <a:path w="18631" h="81080" extrusionOk="0">
                    <a:moveTo>
                      <a:pt x="8565" y="1"/>
                    </a:moveTo>
                    <a:lnTo>
                      <a:pt x="6225" y="729"/>
                    </a:lnTo>
                    <a:lnTo>
                      <a:pt x="5077" y="1083"/>
                    </a:lnTo>
                    <a:lnTo>
                      <a:pt x="3951" y="1458"/>
                    </a:lnTo>
                    <a:lnTo>
                      <a:pt x="2848" y="1833"/>
                    </a:lnTo>
                    <a:lnTo>
                      <a:pt x="1832" y="2230"/>
                    </a:lnTo>
                    <a:lnTo>
                      <a:pt x="1347" y="2451"/>
                    </a:lnTo>
                    <a:lnTo>
                      <a:pt x="861" y="2650"/>
                    </a:lnTo>
                    <a:lnTo>
                      <a:pt x="420" y="2871"/>
                    </a:lnTo>
                    <a:lnTo>
                      <a:pt x="0" y="3091"/>
                    </a:lnTo>
                    <a:lnTo>
                      <a:pt x="133" y="5475"/>
                    </a:lnTo>
                    <a:lnTo>
                      <a:pt x="287" y="7859"/>
                    </a:lnTo>
                    <a:lnTo>
                      <a:pt x="618" y="12649"/>
                    </a:lnTo>
                    <a:lnTo>
                      <a:pt x="1016" y="17484"/>
                    </a:lnTo>
                    <a:lnTo>
                      <a:pt x="1435" y="22362"/>
                    </a:lnTo>
                    <a:lnTo>
                      <a:pt x="1899" y="27285"/>
                    </a:lnTo>
                    <a:lnTo>
                      <a:pt x="2384" y="32207"/>
                    </a:lnTo>
                    <a:lnTo>
                      <a:pt x="3378" y="42096"/>
                    </a:lnTo>
                    <a:lnTo>
                      <a:pt x="4393" y="51986"/>
                    </a:lnTo>
                    <a:lnTo>
                      <a:pt x="4879" y="56908"/>
                    </a:lnTo>
                    <a:lnTo>
                      <a:pt x="5320" y="61809"/>
                    </a:lnTo>
                    <a:lnTo>
                      <a:pt x="5762" y="66687"/>
                    </a:lnTo>
                    <a:lnTo>
                      <a:pt x="6137" y="71521"/>
                    </a:lnTo>
                    <a:lnTo>
                      <a:pt x="6490" y="76333"/>
                    </a:lnTo>
                    <a:lnTo>
                      <a:pt x="6644" y="78717"/>
                    </a:lnTo>
                    <a:lnTo>
                      <a:pt x="6777" y="81079"/>
                    </a:lnTo>
                    <a:lnTo>
                      <a:pt x="11677" y="81079"/>
                    </a:lnTo>
                    <a:lnTo>
                      <a:pt x="11920" y="80417"/>
                    </a:lnTo>
                    <a:lnTo>
                      <a:pt x="12163" y="79711"/>
                    </a:lnTo>
                    <a:lnTo>
                      <a:pt x="12406" y="78916"/>
                    </a:lnTo>
                    <a:lnTo>
                      <a:pt x="12649" y="78099"/>
                    </a:lnTo>
                    <a:lnTo>
                      <a:pt x="12891" y="77216"/>
                    </a:lnTo>
                    <a:lnTo>
                      <a:pt x="13112" y="76267"/>
                    </a:lnTo>
                    <a:lnTo>
                      <a:pt x="13598" y="74258"/>
                    </a:lnTo>
                    <a:lnTo>
                      <a:pt x="14061" y="72051"/>
                    </a:lnTo>
                    <a:lnTo>
                      <a:pt x="14503" y="69689"/>
                    </a:lnTo>
                    <a:lnTo>
                      <a:pt x="14944" y="67173"/>
                    </a:lnTo>
                    <a:lnTo>
                      <a:pt x="15364" y="64502"/>
                    </a:lnTo>
                    <a:lnTo>
                      <a:pt x="15783" y="61742"/>
                    </a:lnTo>
                    <a:lnTo>
                      <a:pt x="16158" y="58851"/>
                    </a:lnTo>
                    <a:lnTo>
                      <a:pt x="16534" y="55871"/>
                    </a:lnTo>
                    <a:lnTo>
                      <a:pt x="16887" y="52824"/>
                    </a:lnTo>
                    <a:lnTo>
                      <a:pt x="17196" y="49712"/>
                    </a:lnTo>
                    <a:lnTo>
                      <a:pt x="17505" y="46577"/>
                    </a:lnTo>
                    <a:lnTo>
                      <a:pt x="17770" y="43399"/>
                    </a:lnTo>
                    <a:lnTo>
                      <a:pt x="17991" y="40198"/>
                    </a:lnTo>
                    <a:lnTo>
                      <a:pt x="18211" y="37019"/>
                    </a:lnTo>
                    <a:lnTo>
                      <a:pt x="18366" y="33841"/>
                    </a:lnTo>
                    <a:lnTo>
                      <a:pt x="18498" y="30706"/>
                    </a:lnTo>
                    <a:lnTo>
                      <a:pt x="18587" y="27616"/>
                    </a:lnTo>
                    <a:lnTo>
                      <a:pt x="18631" y="24592"/>
                    </a:lnTo>
                    <a:lnTo>
                      <a:pt x="18631" y="21634"/>
                    </a:lnTo>
                    <a:lnTo>
                      <a:pt x="18587" y="18786"/>
                    </a:lnTo>
                    <a:lnTo>
                      <a:pt x="18542" y="17417"/>
                    </a:lnTo>
                    <a:lnTo>
                      <a:pt x="18498" y="16049"/>
                    </a:lnTo>
                    <a:lnTo>
                      <a:pt x="18432" y="14724"/>
                    </a:lnTo>
                    <a:lnTo>
                      <a:pt x="18344" y="13444"/>
                    </a:lnTo>
                    <a:lnTo>
                      <a:pt x="18255" y="12186"/>
                    </a:lnTo>
                    <a:lnTo>
                      <a:pt x="18167" y="10972"/>
                    </a:lnTo>
                    <a:lnTo>
                      <a:pt x="18035" y="9802"/>
                    </a:lnTo>
                    <a:lnTo>
                      <a:pt x="17902" y="8654"/>
                    </a:lnTo>
                    <a:lnTo>
                      <a:pt x="17770" y="7572"/>
                    </a:lnTo>
                    <a:lnTo>
                      <a:pt x="17593" y="6513"/>
                    </a:lnTo>
                    <a:lnTo>
                      <a:pt x="17417" y="5520"/>
                    </a:lnTo>
                    <a:lnTo>
                      <a:pt x="17240" y="4570"/>
                    </a:lnTo>
                    <a:lnTo>
                      <a:pt x="17019" y="3665"/>
                    </a:lnTo>
                    <a:lnTo>
                      <a:pt x="16799" y="2826"/>
                    </a:lnTo>
                    <a:lnTo>
                      <a:pt x="16556" y="2032"/>
                    </a:lnTo>
                    <a:lnTo>
                      <a:pt x="16313" y="1281"/>
                    </a:lnTo>
                    <a:lnTo>
                      <a:pt x="16048" y="619"/>
                    </a:lnTo>
                    <a:lnTo>
                      <a:pt x="157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1355475" y="3749313"/>
                <a:ext cx="253875" cy="106525"/>
              </a:xfrm>
              <a:custGeom>
                <a:avLst/>
                <a:gdLst/>
                <a:ahLst/>
                <a:cxnLst/>
                <a:rect l="l" t="t" r="r" b="b"/>
                <a:pathLst>
                  <a:path w="10155" h="4261" extrusionOk="0">
                    <a:moveTo>
                      <a:pt x="6513" y="1"/>
                    </a:moveTo>
                    <a:lnTo>
                      <a:pt x="5718" y="310"/>
                    </a:lnTo>
                    <a:lnTo>
                      <a:pt x="4923" y="663"/>
                    </a:lnTo>
                    <a:lnTo>
                      <a:pt x="3356" y="1369"/>
                    </a:lnTo>
                    <a:lnTo>
                      <a:pt x="1789" y="2076"/>
                    </a:lnTo>
                    <a:lnTo>
                      <a:pt x="222" y="2760"/>
                    </a:lnTo>
                    <a:lnTo>
                      <a:pt x="133" y="2826"/>
                    </a:lnTo>
                    <a:lnTo>
                      <a:pt x="45" y="2914"/>
                    </a:lnTo>
                    <a:lnTo>
                      <a:pt x="23" y="3003"/>
                    </a:lnTo>
                    <a:lnTo>
                      <a:pt x="1" y="3091"/>
                    </a:lnTo>
                    <a:lnTo>
                      <a:pt x="23" y="3201"/>
                    </a:lnTo>
                    <a:lnTo>
                      <a:pt x="67" y="3290"/>
                    </a:lnTo>
                    <a:lnTo>
                      <a:pt x="133" y="3378"/>
                    </a:lnTo>
                    <a:lnTo>
                      <a:pt x="222" y="3422"/>
                    </a:lnTo>
                    <a:lnTo>
                      <a:pt x="840" y="3643"/>
                    </a:lnTo>
                    <a:lnTo>
                      <a:pt x="1458" y="3842"/>
                    </a:lnTo>
                    <a:lnTo>
                      <a:pt x="2098" y="3996"/>
                    </a:lnTo>
                    <a:lnTo>
                      <a:pt x="2738" y="4106"/>
                    </a:lnTo>
                    <a:lnTo>
                      <a:pt x="3378" y="4195"/>
                    </a:lnTo>
                    <a:lnTo>
                      <a:pt x="4018" y="4239"/>
                    </a:lnTo>
                    <a:lnTo>
                      <a:pt x="4658" y="4261"/>
                    </a:lnTo>
                    <a:lnTo>
                      <a:pt x="5299" y="4239"/>
                    </a:lnTo>
                    <a:lnTo>
                      <a:pt x="5939" y="4173"/>
                    </a:lnTo>
                    <a:lnTo>
                      <a:pt x="6579" y="4084"/>
                    </a:lnTo>
                    <a:lnTo>
                      <a:pt x="7197" y="3930"/>
                    </a:lnTo>
                    <a:lnTo>
                      <a:pt x="7815" y="3775"/>
                    </a:lnTo>
                    <a:lnTo>
                      <a:pt x="8433" y="3555"/>
                    </a:lnTo>
                    <a:lnTo>
                      <a:pt x="9029" y="3312"/>
                    </a:lnTo>
                    <a:lnTo>
                      <a:pt x="9603" y="3003"/>
                    </a:lnTo>
                    <a:lnTo>
                      <a:pt x="10155" y="2672"/>
                    </a:lnTo>
                    <a:lnTo>
                      <a:pt x="9426" y="199"/>
                    </a:lnTo>
                    <a:lnTo>
                      <a:pt x="9294" y="332"/>
                    </a:lnTo>
                    <a:lnTo>
                      <a:pt x="9117" y="442"/>
                    </a:lnTo>
                    <a:lnTo>
                      <a:pt x="8941" y="508"/>
                    </a:lnTo>
                    <a:lnTo>
                      <a:pt x="8764" y="575"/>
                    </a:lnTo>
                    <a:lnTo>
                      <a:pt x="8566" y="619"/>
                    </a:lnTo>
                    <a:lnTo>
                      <a:pt x="8367" y="641"/>
                    </a:lnTo>
                    <a:lnTo>
                      <a:pt x="8168" y="663"/>
                    </a:lnTo>
                    <a:lnTo>
                      <a:pt x="7970" y="641"/>
                    </a:lnTo>
                    <a:lnTo>
                      <a:pt x="7771" y="619"/>
                    </a:lnTo>
                    <a:lnTo>
                      <a:pt x="7550" y="575"/>
                    </a:lnTo>
                    <a:lnTo>
                      <a:pt x="7374" y="508"/>
                    </a:lnTo>
                    <a:lnTo>
                      <a:pt x="7175" y="442"/>
                    </a:lnTo>
                    <a:lnTo>
                      <a:pt x="6998" y="354"/>
                    </a:lnTo>
                    <a:lnTo>
                      <a:pt x="6822" y="243"/>
                    </a:lnTo>
                    <a:lnTo>
                      <a:pt x="6667" y="133"/>
                    </a:lnTo>
                    <a:lnTo>
                      <a:pt x="6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1751700" y="916638"/>
                <a:ext cx="871400" cy="1132450"/>
              </a:xfrm>
              <a:custGeom>
                <a:avLst/>
                <a:gdLst/>
                <a:ahLst/>
                <a:cxnLst/>
                <a:rect l="l" t="t" r="r" b="b"/>
                <a:pathLst>
                  <a:path w="34856" h="45298" extrusionOk="0">
                    <a:moveTo>
                      <a:pt x="18499" y="1"/>
                    </a:moveTo>
                    <a:lnTo>
                      <a:pt x="17439" y="23"/>
                    </a:lnTo>
                    <a:lnTo>
                      <a:pt x="16380" y="111"/>
                    </a:lnTo>
                    <a:lnTo>
                      <a:pt x="15298" y="222"/>
                    </a:lnTo>
                    <a:lnTo>
                      <a:pt x="14216" y="354"/>
                    </a:lnTo>
                    <a:lnTo>
                      <a:pt x="13113" y="509"/>
                    </a:lnTo>
                    <a:lnTo>
                      <a:pt x="10861" y="840"/>
                    </a:lnTo>
                    <a:lnTo>
                      <a:pt x="8477" y="1215"/>
                    </a:lnTo>
                    <a:lnTo>
                      <a:pt x="8036" y="1281"/>
                    </a:lnTo>
                    <a:lnTo>
                      <a:pt x="7616" y="1392"/>
                    </a:lnTo>
                    <a:lnTo>
                      <a:pt x="7219" y="1524"/>
                    </a:lnTo>
                    <a:lnTo>
                      <a:pt x="6799" y="1679"/>
                    </a:lnTo>
                    <a:lnTo>
                      <a:pt x="6402" y="1877"/>
                    </a:lnTo>
                    <a:lnTo>
                      <a:pt x="6027" y="2076"/>
                    </a:lnTo>
                    <a:lnTo>
                      <a:pt x="5674" y="2319"/>
                    </a:lnTo>
                    <a:lnTo>
                      <a:pt x="5343" y="2584"/>
                    </a:lnTo>
                    <a:lnTo>
                      <a:pt x="5034" y="2871"/>
                    </a:lnTo>
                    <a:lnTo>
                      <a:pt x="4747" y="3158"/>
                    </a:lnTo>
                    <a:lnTo>
                      <a:pt x="4482" y="3489"/>
                    </a:lnTo>
                    <a:lnTo>
                      <a:pt x="4261" y="3842"/>
                    </a:lnTo>
                    <a:lnTo>
                      <a:pt x="4084" y="4195"/>
                    </a:lnTo>
                    <a:lnTo>
                      <a:pt x="3952" y="4592"/>
                    </a:lnTo>
                    <a:lnTo>
                      <a:pt x="3842" y="4990"/>
                    </a:lnTo>
                    <a:lnTo>
                      <a:pt x="3797" y="5409"/>
                    </a:lnTo>
                    <a:lnTo>
                      <a:pt x="3621" y="7859"/>
                    </a:lnTo>
                    <a:lnTo>
                      <a:pt x="3488" y="10221"/>
                    </a:lnTo>
                    <a:lnTo>
                      <a:pt x="3223" y="14658"/>
                    </a:lnTo>
                    <a:lnTo>
                      <a:pt x="2981" y="18896"/>
                    </a:lnTo>
                    <a:lnTo>
                      <a:pt x="2848" y="20994"/>
                    </a:lnTo>
                    <a:lnTo>
                      <a:pt x="2694" y="23113"/>
                    </a:lnTo>
                    <a:lnTo>
                      <a:pt x="2495" y="25232"/>
                    </a:lnTo>
                    <a:lnTo>
                      <a:pt x="2296" y="27439"/>
                    </a:lnTo>
                    <a:lnTo>
                      <a:pt x="2054" y="29691"/>
                    </a:lnTo>
                    <a:lnTo>
                      <a:pt x="1744" y="32053"/>
                    </a:lnTo>
                    <a:lnTo>
                      <a:pt x="1413" y="34503"/>
                    </a:lnTo>
                    <a:lnTo>
                      <a:pt x="1016" y="37108"/>
                    </a:lnTo>
                    <a:lnTo>
                      <a:pt x="552" y="39845"/>
                    </a:lnTo>
                    <a:lnTo>
                      <a:pt x="1" y="42759"/>
                    </a:lnTo>
                    <a:lnTo>
                      <a:pt x="1833" y="43244"/>
                    </a:lnTo>
                    <a:lnTo>
                      <a:pt x="3577" y="43664"/>
                    </a:lnTo>
                    <a:lnTo>
                      <a:pt x="5254" y="44061"/>
                    </a:lnTo>
                    <a:lnTo>
                      <a:pt x="6866" y="44392"/>
                    </a:lnTo>
                    <a:lnTo>
                      <a:pt x="8411" y="44679"/>
                    </a:lnTo>
                    <a:lnTo>
                      <a:pt x="9934" y="44922"/>
                    </a:lnTo>
                    <a:lnTo>
                      <a:pt x="11435" y="45099"/>
                    </a:lnTo>
                    <a:lnTo>
                      <a:pt x="12892" y="45231"/>
                    </a:lnTo>
                    <a:lnTo>
                      <a:pt x="14945" y="38410"/>
                    </a:lnTo>
                    <a:lnTo>
                      <a:pt x="17108" y="45297"/>
                    </a:lnTo>
                    <a:lnTo>
                      <a:pt x="18057" y="45231"/>
                    </a:lnTo>
                    <a:lnTo>
                      <a:pt x="19028" y="45165"/>
                    </a:lnTo>
                    <a:lnTo>
                      <a:pt x="20000" y="45054"/>
                    </a:lnTo>
                    <a:lnTo>
                      <a:pt x="20993" y="44922"/>
                    </a:lnTo>
                    <a:lnTo>
                      <a:pt x="21986" y="44767"/>
                    </a:lnTo>
                    <a:lnTo>
                      <a:pt x="23024" y="44569"/>
                    </a:lnTo>
                    <a:lnTo>
                      <a:pt x="24061" y="44370"/>
                    </a:lnTo>
                    <a:lnTo>
                      <a:pt x="25121" y="44105"/>
                    </a:lnTo>
                    <a:lnTo>
                      <a:pt x="26225" y="43840"/>
                    </a:lnTo>
                    <a:lnTo>
                      <a:pt x="27350" y="43531"/>
                    </a:lnTo>
                    <a:lnTo>
                      <a:pt x="28498" y="43200"/>
                    </a:lnTo>
                    <a:lnTo>
                      <a:pt x="29690" y="42847"/>
                    </a:lnTo>
                    <a:lnTo>
                      <a:pt x="30926" y="42450"/>
                    </a:lnTo>
                    <a:lnTo>
                      <a:pt x="32185" y="42030"/>
                    </a:lnTo>
                    <a:lnTo>
                      <a:pt x="33487" y="41567"/>
                    </a:lnTo>
                    <a:lnTo>
                      <a:pt x="34856" y="41081"/>
                    </a:lnTo>
                    <a:lnTo>
                      <a:pt x="34701" y="38035"/>
                    </a:lnTo>
                    <a:lnTo>
                      <a:pt x="34569" y="35165"/>
                    </a:lnTo>
                    <a:lnTo>
                      <a:pt x="34392" y="32472"/>
                    </a:lnTo>
                    <a:lnTo>
                      <a:pt x="34193" y="29911"/>
                    </a:lnTo>
                    <a:lnTo>
                      <a:pt x="33995" y="27483"/>
                    </a:lnTo>
                    <a:lnTo>
                      <a:pt x="33774" y="25166"/>
                    </a:lnTo>
                    <a:lnTo>
                      <a:pt x="33509" y="22958"/>
                    </a:lnTo>
                    <a:lnTo>
                      <a:pt x="33244" y="20839"/>
                    </a:lnTo>
                    <a:lnTo>
                      <a:pt x="32957" y="18808"/>
                    </a:lnTo>
                    <a:lnTo>
                      <a:pt x="32626" y="16799"/>
                    </a:lnTo>
                    <a:lnTo>
                      <a:pt x="32273" y="14857"/>
                    </a:lnTo>
                    <a:lnTo>
                      <a:pt x="31898" y="12936"/>
                    </a:lnTo>
                    <a:lnTo>
                      <a:pt x="31500" y="11016"/>
                    </a:lnTo>
                    <a:lnTo>
                      <a:pt x="31081" y="9096"/>
                    </a:lnTo>
                    <a:lnTo>
                      <a:pt x="30617" y="7153"/>
                    </a:lnTo>
                    <a:lnTo>
                      <a:pt x="30110" y="5188"/>
                    </a:lnTo>
                    <a:lnTo>
                      <a:pt x="30021" y="4835"/>
                    </a:lnTo>
                    <a:lnTo>
                      <a:pt x="29889" y="4504"/>
                    </a:lnTo>
                    <a:lnTo>
                      <a:pt x="29756" y="4173"/>
                    </a:lnTo>
                    <a:lnTo>
                      <a:pt x="29602" y="3864"/>
                    </a:lnTo>
                    <a:lnTo>
                      <a:pt x="29403" y="3555"/>
                    </a:lnTo>
                    <a:lnTo>
                      <a:pt x="29205" y="3268"/>
                    </a:lnTo>
                    <a:lnTo>
                      <a:pt x="29006" y="2981"/>
                    </a:lnTo>
                    <a:lnTo>
                      <a:pt x="28763" y="2716"/>
                    </a:lnTo>
                    <a:lnTo>
                      <a:pt x="28520" y="2473"/>
                    </a:lnTo>
                    <a:lnTo>
                      <a:pt x="28255" y="2253"/>
                    </a:lnTo>
                    <a:lnTo>
                      <a:pt x="27968" y="2032"/>
                    </a:lnTo>
                    <a:lnTo>
                      <a:pt x="27682" y="1833"/>
                    </a:lnTo>
                    <a:lnTo>
                      <a:pt x="27372" y="1657"/>
                    </a:lnTo>
                    <a:lnTo>
                      <a:pt x="27063" y="1480"/>
                    </a:lnTo>
                    <a:lnTo>
                      <a:pt x="26732" y="1325"/>
                    </a:lnTo>
                    <a:lnTo>
                      <a:pt x="26401" y="1215"/>
                    </a:lnTo>
                    <a:lnTo>
                      <a:pt x="25783" y="1016"/>
                    </a:lnTo>
                    <a:lnTo>
                      <a:pt x="25187" y="840"/>
                    </a:lnTo>
                    <a:lnTo>
                      <a:pt x="24591" y="685"/>
                    </a:lnTo>
                    <a:lnTo>
                      <a:pt x="24017" y="531"/>
                    </a:lnTo>
                    <a:lnTo>
                      <a:pt x="23443" y="420"/>
                    </a:lnTo>
                    <a:lnTo>
                      <a:pt x="22869" y="310"/>
                    </a:lnTo>
                    <a:lnTo>
                      <a:pt x="22295" y="222"/>
                    </a:lnTo>
                    <a:lnTo>
                      <a:pt x="21744" y="156"/>
                    </a:lnTo>
                    <a:lnTo>
                      <a:pt x="21192" y="89"/>
                    </a:lnTo>
                    <a:lnTo>
                      <a:pt x="20662" y="45"/>
                    </a:lnTo>
                    <a:lnTo>
                      <a:pt x="195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1560750" y="629688"/>
                <a:ext cx="229025" cy="205875"/>
              </a:xfrm>
              <a:custGeom>
                <a:avLst/>
                <a:gdLst/>
                <a:ahLst/>
                <a:cxnLst/>
                <a:rect l="l" t="t" r="r" b="b"/>
                <a:pathLst>
                  <a:path w="9161" h="8235" extrusionOk="0">
                    <a:moveTo>
                      <a:pt x="2119" y="0"/>
                    </a:moveTo>
                    <a:lnTo>
                      <a:pt x="1965" y="23"/>
                    </a:lnTo>
                    <a:lnTo>
                      <a:pt x="1810" y="45"/>
                    </a:lnTo>
                    <a:lnTo>
                      <a:pt x="1678" y="89"/>
                    </a:lnTo>
                    <a:lnTo>
                      <a:pt x="1523" y="155"/>
                    </a:lnTo>
                    <a:lnTo>
                      <a:pt x="1369" y="243"/>
                    </a:lnTo>
                    <a:lnTo>
                      <a:pt x="1236" y="354"/>
                    </a:lnTo>
                    <a:lnTo>
                      <a:pt x="1082" y="464"/>
                    </a:lnTo>
                    <a:lnTo>
                      <a:pt x="949" y="619"/>
                    </a:lnTo>
                    <a:lnTo>
                      <a:pt x="795" y="795"/>
                    </a:lnTo>
                    <a:lnTo>
                      <a:pt x="662" y="972"/>
                    </a:lnTo>
                    <a:lnTo>
                      <a:pt x="508" y="1215"/>
                    </a:lnTo>
                    <a:lnTo>
                      <a:pt x="376" y="1457"/>
                    </a:lnTo>
                    <a:lnTo>
                      <a:pt x="243" y="1744"/>
                    </a:lnTo>
                    <a:lnTo>
                      <a:pt x="133" y="1987"/>
                    </a:lnTo>
                    <a:lnTo>
                      <a:pt x="66" y="2252"/>
                    </a:lnTo>
                    <a:lnTo>
                      <a:pt x="22" y="2539"/>
                    </a:lnTo>
                    <a:lnTo>
                      <a:pt x="0" y="2804"/>
                    </a:lnTo>
                    <a:lnTo>
                      <a:pt x="22" y="3069"/>
                    </a:lnTo>
                    <a:lnTo>
                      <a:pt x="44" y="3356"/>
                    </a:lnTo>
                    <a:lnTo>
                      <a:pt x="111" y="3621"/>
                    </a:lnTo>
                    <a:lnTo>
                      <a:pt x="199" y="3908"/>
                    </a:lnTo>
                    <a:lnTo>
                      <a:pt x="309" y="4172"/>
                    </a:lnTo>
                    <a:lnTo>
                      <a:pt x="442" y="4459"/>
                    </a:lnTo>
                    <a:lnTo>
                      <a:pt x="596" y="4724"/>
                    </a:lnTo>
                    <a:lnTo>
                      <a:pt x="751" y="4989"/>
                    </a:lnTo>
                    <a:lnTo>
                      <a:pt x="927" y="5254"/>
                    </a:lnTo>
                    <a:lnTo>
                      <a:pt x="1126" y="5519"/>
                    </a:lnTo>
                    <a:lnTo>
                      <a:pt x="1325" y="5762"/>
                    </a:lnTo>
                    <a:lnTo>
                      <a:pt x="1545" y="6005"/>
                    </a:lnTo>
                    <a:lnTo>
                      <a:pt x="2009" y="6468"/>
                    </a:lnTo>
                    <a:lnTo>
                      <a:pt x="2517" y="6888"/>
                    </a:lnTo>
                    <a:lnTo>
                      <a:pt x="3024" y="7285"/>
                    </a:lnTo>
                    <a:lnTo>
                      <a:pt x="3532" y="7594"/>
                    </a:lnTo>
                    <a:lnTo>
                      <a:pt x="4040" y="7859"/>
                    </a:lnTo>
                    <a:lnTo>
                      <a:pt x="4283" y="7969"/>
                    </a:lnTo>
                    <a:lnTo>
                      <a:pt x="4525" y="8057"/>
                    </a:lnTo>
                    <a:lnTo>
                      <a:pt x="4746" y="8146"/>
                    </a:lnTo>
                    <a:lnTo>
                      <a:pt x="4967" y="8190"/>
                    </a:lnTo>
                    <a:lnTo>
                      <a:pt x="5188" y="8212"/>
                    </a:lnTo>
                    <a:lnTo>
                      <a:pt x="5386" y="8234"/>
                    </a:lnTo>
                    <a:lnTo>
                      <a:pt x="5784" y="8212"/>
                    </a:lnTo>
                    <a:lnTo>
                      <a:pt x="6159" y="8146"/>
                    </a:lnTo>
                    <a:lnTo>
                      <a:pt x="6512" y="8057"/>
                    </a:lnTo>
                    <a:lnTo>
                      <a:pt x="6865" y="7925"/>
                    </a:lnTo>
                    <a:lnTo>
                      <a:pt x="7196" y="7771"/>
                    </a:lnTo>
                    <a:lnTo>
                      <a:pt x="7505" y="7594"/>
                    </a:lnTo>
                    <a:lnTo>
                      <a:pt x="7792" y="7373"/>
                    </a:lnTo>
                    <a:lnTo>
                      <a:pt x="8057" y="7130"/>
                    </a:lnTo>
                    <a:lnTo>
                      <a:pt x="8300" y="6865"/>
                    </a:lnTo>
                    <a:lnTo>
                      <a:pt x="8521" y="6579"/>
                    </a:lnTo>
                    <a:lnTo>
                      <a:pt x="8697" y="6269"/>
                    </a:lnTo>
                    <a:lnTo>
                      <a:pt x="8874" y="5938"/>
                    </a:lnTo>
                    <a:lnTo>
                      <a:pt x="8984" y="5585"/>
                    </a:lnTo>
                    <a:lnTo>
                      <a:pt x="9073" y="5232"/>
                    </a:lnTo>
                    <a:lnTo>
                      <a:pt x="9139" y="4857"/>
                    </a:lnTo>
                    <a:lnTo>
                      <a:pt x="9161" y="4459"/>
                    </a:lnTo>
                    <a:lnTo>
                      <a:pt x="9139" y="4084"/>
                    </a:lnTo>
                    <a:lnTo>
                      <a:pt x="9073" y="3709"/>
                    </a:lnTo>
                    <a:lnTo>
                      <a:pt x="8984" y="3334"/>
                    </a:lnTo>
                    <a:lnTo>
                      <a:pt x="8874" y="3003"/>
                    </a:lnTo>
                    <a:lnTo>
                      <a:pt x="8697" y="2671"/>
                    </a:lnTo>
                    <a:lnTo>
                      <a:pt x="8521" y="2362"/>
                    </a:lnTo>
                    <a:lnTo>
                      <a:pt x="8300" y="2075"/>
                    </a:lnTo>
                    <a:lnTo>
                      <a:pt x="8057" y="1788"/>
                    </a:lnTo>
                    <a:lnTo>
                      <a:pt x="7792" y="1546"/>
                    </a:lnTo>
                    <a:lnTo>
                      <a:pt x="7505" y="1347"/>
                    </a:lnTo>
                    <a:lnTo>
                      <a:pt x="7196" y="1148"/>
                    </a:lnTo>
                    <a:lnTo>
                      <a:pt x="6865" y="994"/>
                    </a:lnTo>
                    <a:lnTo>
                      <a:pt x="6512" y="861"/>
                    </a:lnTo>
                    <a:lnTo>
                      <a:pt x="6159" y="773"/>
                    </a:lnTo>
                    <a:lnTo>
                      <a:pt x="5784" y="707"/>
                    </a:lnTo>
                    <a:lnTo>
                      <a:pt x="5386" y="685"/>
                    </a:lnTo>
                    <a:lnTo>
                      <a:pt x="5011" y="663"/>
                    </a:lnTo>
                    <a:lnTo>
                      <a:pt x="4636" y="619"/>
                    </a:lnTo>
                    <a:lnTo>
                      <a:pt x="4261" y="530"/>
                    </a:lnTo>
                    <a:lnTo>
                      <a:pt x="3907" y="420"/>
                    </a:lnTo>
                    <a:lnTo>
                      <a:pt x="3245" y="199"/>
                    </a:lnTo>
                    <a:lnTo>
                      <a:pt x="2914" y="89"/>
                    </a:lnTo>
                    <a:lnTo>
                      <a:pt x="2583" y="23"/>
                    </a:lnTo>
                    <a:lnTo>
                      <a:pt x="2274" y="0"/>
                    </a:lnTo>
                    <a:close/>
                  </a:path>
                </a:pathLst>
              </a:custGeom>
              <a:solidFill>
                <a:srgbClr val="0D0D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1513850" y="715213"/>
                <a:ext cx="178825" cy="248375"/>
              </a:xfrm>
              <a:custGeom>
                <a:avLst/>
                <a:gdLst/>
                <a:ahLst/>
                <a:cxnLst/>
                <a:rect l="l" t="t" r="r" b="b"/>
                <a:pathLst>
                  <a:path w="7153" h="9935" extrusionOk="0">
                    <a:moveTo>
                      <a:pt x="3201" y="1"/>
                    </a:moveTo>
                    <a:lnTo>
                      <a:pt x="376" y="685"/>
                    </a:lnTo>
                    <a:lnTo>
                      <a:pt x="288" y="729"/>
                    </a:lnTo>
                    <a:lnTo>
                      <a:pt x="199" y="774"/>
                    </a:lnTo>
                    <a:lnTo>
                      <a:pt x="133" y="840"/>
                    </a:lnTo>
                    <a:lnTo>
                      <a:pt x="67" y="906"/>
                    </a:lnTo>
                    <a:lnTo>
                      <a:pt x="23" y="994"/>
                    </a:lnTo>
                    <a:lnTo>
                      <a:pt x="1" y="1083"/>
                    </a:lnTo>
                    <a:lnTo>
                      <a:pt x="1" y="1193"/>
                    </a:lnTo>
                    <a:lnTo>
                      <a:pt x="23" y="1281"/>
                    </a:lnTo>
                    <a:lnTo>
                      <a:pt x="906" y="4968"/>
                    </a:lnTo>
                    <a:lnTo>
                      <a:pt x="972" y="5210"/>
                    </a:lnTo>
                    <a:lnTo>
                      <a:pt x="1060" y="5431"/>
                    </a:lnTo>
                    <a:lnTo>
                      <a:pt x="1170" y="5630"/>
                    </a:lnTo>
                    <a:lnTo>
                      <a:pt x="1303" y="5828"/>
                    </a:lnTo>
                    <a:lnTo>
                      <a:pt x="1457" y="6027"/>
                    </a:lnTo>
                    <a:lnTo>
                      <a:pt x="1634" y="6182"/>
                    </a:lnTo>
                    <a:lnTo>
                      <a:pt x="1811" y="6336"/>
                    </a:lnTo>
                    <a:lnTo>
                      <a:pt x="1987" y="6469"/>
                    </a:lnTo>
                    <a:lnTo>
                      <a:pt x="2208" y="6579"/>
                    </a:lnTo>
                    <a:lnTo>
                      <a:pt x="2407" y="6667"/>
                    </a:lnTo>
                    <a:lnTo>
                      <a:pt x="2649" y="6734"/>
                    </a:lnTo>
                    <a:lnTo>
                      <a:pt x="2870" y="6800"/>
                    </a:lnTo>
                    <a:lnTo>
                      <a:pt x="3113" y="6822"/>
                    </a:lnTo>
                    <a:lnTo>
                      <a:pt x="3356" y="6822"/>
                    </a:lnTo>
                    <a:lnTo>
                      <a:pt x="3599" y="6800"/>
                    </a:lnTo>
                    <a:lnTo>
                      <a:pt x="3841" y="6756"/>
                    </a:lnTo>
                    <a:lnTo>
                      <a:pt x="4106" y="6689"/>
                    </a:lnTo>
                    <a:lnTo>
                      <a:pt x="4769" y="9029"/>
                    </a:lnTo>
                    <a:lnTo>
                      <a:pt x="4813" y="9162"/>
                    </a:lnTo>
                    <a:lnTo>
                      <a:pt x="4857" y="9272"/>
                    </a:lnTo>
                    <a:lnTo>
                      <a:pt x="4923" y="9382"/>
                    </a:lnTo>
                    <a:lnTo>
                      <a:pt x="4989" y="9493"/>
                    </a:lnTo>
                    <a:lnTo>
                      <a:pt x="5166" y="9647"/>
                    </a:lnTo>
                    <a:lnTo>
                      <a:pt x="5365" y="9780"/>
                    </a:lnTo>
                    <a:lnTo>
                      <a:pt x="5563" y="9868"/>
                    </a:lnTo>
                    <a:lnTo>
                      <a:pt x="5784" y="9912"/>
                    </a:lnTo>
                    <a:lnTo>
                      <a:pt x="6027" y="9934"/>
                    </a:lnTo>
                    <a:lnTo>
                      <a:pt x="6248" y="9912"/>
                    </a:lnTo>
                    <a:lnTo>
                      <a:pt x="6446" y="9846"/>
                    </a:lnTo>
                    <a:lnTo>
                      <a:pt x="6645" y="9758"/>
                    </a:lnTo>
                    <a:lnTo>
                      <a:pt x="6821" y="9647"/>
                    </a:lnTo>
                    <a:lnTo>
                      <a:pt x="6954" y="9493"/>
                    </a:lnTo>
                    <a:lnTo>
                      <a:pt x="7064" y="9316"/>
                    </a:lnTo>
                    <a:lnTo>
                      <a:pt x="7108" y="9206"/>
                    </a:lnTo>
                    <a:lnTo>
                      <a:pt x="7130" y="9095"/>
                    </a:lnTo>
                    <a:lnTo>
                      <a:pt x="7153" y="8985"/>
                    </a:lnTo>
                    <a:lnTo>
                      <a:pt x="7153" y="8853"/>
                    </a:lnTo>
                    <a:lnTo>
                      <a:pt x="7130" y="8742"/>
                    </a:lnTo>
                    <a:lnTo>
                      <a:pt x="7086" y="8610"/>
                    </a:lnTo>
                    <a:lnTo>
                      <a:pt x="6049" y="4879"/>
                    </a:lnTo>
                    <a:lnTo>
                      <a:pt x="6093" y="4592"/>
                    </a:lnTo>
                    <a:lnTo>
                      <a:pt x="6115" y="4305"/>
                    </a:lnTo>
                    <a:lnTo>
                      <a:pt x="6115" y="4018"/>
                    </a:lnTo>
                    <a:lnTo>
                      <a:pt x="6049" y="3709"/>
                    </a:lnTo>
                    <a:lnTo>
                      <a:pt x="5828" y="2782"/>
                    </a:lnTo>
                    <a:lnTo>
                      <a:pt x="5916" y="2760"/>
                    </a:lnTo>
                    <a:lnTo>
                      <a:pt x="6071" y="2716"/>
                    </a:lnTo>
                    <a:lnTo>
                      <a:pt x="6225" y="2628"/>
                    </a:lnTo>
                    <a:lnTo>
                      <a:pt x="6336" y="2495"/>
                    </a:lnTo>
                    <a:lnTo>
                      <a:pt x="6446" y="2363"/>
                    </a:lnTo>
                    <a:lnTo>
                      <a:pt x="6512" y="2230"/>
                    </a:lnTo>
                    <a:lnTo>
                      <a:pt x="6557" y="2054"/>
                    </a:lnTo>
                    <a:lnTo>
                      <a:pt x="6579" y="1877"/>
                    </a:lnTo>
                    <a:lnTo>
                      <a:pt x="6557" y="1701"/>
                    </a:lnTo>
                    <a:lnTo>
                      <a:pt x="6490" y="1546"/>
                    </a:lnTo>
                    <a:lnTo>
                      <a:pt x="6402" y="1392"/>
                    </a:lnTo>
                    <a:lnTo>
                      <a:pt x="6292" y="1281"/>
                    </a:lnTo>
                    <a:lnTo>
                      <a:pt x="6159" y="1171"/>
                    </a:lnTo>
                    <a:lnTo>
                      <a:pt x="6005" y="1105"/>
                    </a:lnTo>
                    <a:lnTo>
                      <a:pt x="5850" y="1060"/>
                    </a:lnTo>
                    <a:lnTo>
                      <a:pt x="5674" y="1038"/>
                    </a:lnTo>
                    <a:lnTo>
                      <a:pt x="5497" y="1060"/>
                    </a:lnTo>
                    <a:lnTo>
                      <a:pt x="5342" y="1127"/>
                    </a:lnTo>
                    <a:lnTo>
                      <a:pt x="5210" y="1193"/>
                    </a:lnTo>
                    <a:lnTo>
                      <a:pt x="4989" y="1171"/>
                    </a:lnTo>
                    <a:lnTo>
                      <a:pt x="4769" y="1127"/>
                    </a:lnTo>
                    <a:lnTo>
                      <a:pt x="4548" y="1038"/>
                    </a:lnTo>
                    <a:lnTo>
                      <a:pt x="4349" y="950"/>
                    </a:lnTo>
                    <a:lnTo>
                      <a:pt x="4173" y="818"/>
                    </a:lnTo>
                    <a:lnTo>
                      <a:pt x="4018" y="663"/>
                    </a:lnTo>
                    <a:lnTo>
                      <a:pt x="3886" y="487"/>
                    </a:lnTo>
                    <a:lnTo>
                      <a:pt x="3753" y="266"/>
                    </a:lnTo>
                    <a:lnTo>
                      <a:pt x="3709" y="200"/>
                    </a:lnTo>
                    <a:lnTo>
                      <a:pt x="3643" y="133"/>
                    </a:lnTo>
                    <a:lnTo>
                      <a:pt x="3577" y="89"/>
                    </a:lnTo>
                    <a:lnTo>
                      <a:pt x="3510" y="45"/>
                    </a:lnTo>
                    <a:lnTo>
                      <a:pt x="3444" y="23"/>
                    </a:lnTo>
                    <a:lnTo>
                      <a:pt x="3356" y="1"/>
                    </a:lnTo>
                    <a:close/>
                  </a:path>
                </a:pathLst>
              </a:custGeom>
              <a:solidFill>
                <a:srgbClr val="F9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1450950" y="972938"/>
                <a:ext cx="115925" cy="748900"/>
              </a:xfrm>
              <a:custGeom>
                <a:avLst/>
                <a:gdLst/>
                <a:ahLst/>
                <a:cxnLst/>
                <a:rect l="l" t="t" r="r" b="b"/>
                <a:pathLst>
                  <a:path w="4637" h="29956" extrusionOk="0">
                    <a:moveTo>
                      <a:pt x="2738" y="1"/>
                    </a:moveTo>
                    <a:lnTo>
                      <a:pt x="1" y="28145"/>
                    </a:lnTo>
                    <a:lnTo>
                      <a:pt x="2098" y="29955"/>
                    </a:lnTo>
                    <a:lnTo>
                      <a:pt x="4637" y="28233"/>
                    </a:lnTo>
                    <a:lnTo>
                      <a:pt x="3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1751700" y="917213"/>
                <a:ext cx="871400" cy="1131875"/>
              </a:xfrm>
              <a:custGeom>
                <a:avLst/>
                <a:gdLst/>
                <a:ahLst/>
                <a:cxnLst/>
                <a:rect l="l" t="t" r="r" b="b"/>
                <a:pathLst>
                  <a:path w="34856" h="45275" extrusionOk="0">
                    <a:moveTo>
                      <a:pt x="20132" y="0"/>
                    </a:moveTo>
                    <a:lnTo>
                      <a:pt x="14746" y="20485"/>
                    </a:lnTo>
                    <a:lnTo>
                      <a:pt x="10155" y="927"/>
                    </a:lnTo>
                    <a:lnTo>
                      <a:pt x="8477" y="1192"/>
                    </a:lnTo>
                    <a:lnTo>
                      <a:pt x="8036" y="1258"/>
                    </a:lnTo>
                    <a:lnTo>
                      <a:pt x="7616" y="1369"/>
                    </a:lnTo>
                    <a:lnTo>
                      <a:pt x="7219" y="1501"/>
                    </a:lnTo>
                    <a:lnTo>
                      <a:pt x="6799" y="1656"/>
                    </a:lnTo>
                    <a:lnTo>
                      <a:pt x="6402" y="1854"/>
                    </a:lnTo>
                    <a:lnTo>
                      <a:pt x="6027" y="2053"/>
                    </a:lnTo>
                    <a:lnTo>
                      <a:pt x="5674" y="2296"/>
                    </a:lnTo>
                    <a:lnTo>
                      <a:pt x="5343" y="2561"/>
                    </a:lnTo>
                    <a:lnTo>
                      <a:pt x="5034" y="2848"/>
                    </a:lnTo>
                    <a:lnTo>
                      <a:pt x="4747" y="3135"/>
                    </a:lnTo>
                    <a:lnTo>
                      <a:pt x="4482" y="3466"/>
                    </a:lnTo>
                    <a:lnTo>
                      <a:pt x="4261" y="3819"/>
                    </a:lnTo>
                    <a:lnTo>
                      <a:pt x="4084" y="4172"/>
                    </a:lnTo>
                    <a:lnTo>
                      <a:pt x="3952" y="4569"/>
                    </a:lnTo>
                    <a:lnTo>
                      <a:pt x="3842" y="4967"/>
                    </a:lnTo>
                    <a:lnTo>
                      <a:pt x="3797" y="5386"/>
                    </a:lnTo>
                    <a:lnTo>
                      <a:pt x="3621" y="7836"/>
                    </a:lnTo>
                    <a:lnTo>
                      <a:pt x="3488" y="10198"/>
                    </a:lnTo>
                    <a:lnTo>
                      <a:pt x="3223" y="14635"/>
                    </a:lnTo>
                    <a:lnTo>
                      <a:pt x="2981" y="18873"/>
                    </a:lnTo>
                    <a:lnTo>
                      <a:pt x="2848" y="20971"/>
                    </a:lnTo>
                    <a:lnTo>
                      <a:pt x="2694" y="23090"/>
                    </a:lnTo>
                    <a:lnTo>
                      <a:pt x="2495" y="25209"/>
                    </a:lnTo>
                    <a:lnTo>
                      <a:pt x="2296" y="27416"/>
                    </a:lnTo>
                    <a:lnTo>
                      <a:pt x="2054" y="29668"/>
                    </a:lnTo>
                    <a:lnTo>
                      <a:pt x="1744" y="32030"/>
                    </a:lnTo>
                    <a:lnTo>
                      <a:pt x="1413" y="34480"/>
                    </a:lnTo>
                    <a:lnTo>
                      <a:pt x="1016" y="37085"/>
                    </a:lnTo>
                    <a:lnTo>
                      <a:pt x="552" y="39822"/>
                    </a:lnTo>
                    <a:lnTo>
                      <a:pt x="1" y="42736"/>
                    </a:lnTo>
                    <a:lnTo>
                      <a:pt x="1833" y="43221"/>
                    </a:lnTo>
                    <a:lnTo>
                      <a:pt x="3577" y="43641"/>
                    </a:lnTo>
                    <a:lnTo>
                      <a:pt x="5254" y="44038"/>
                    </a:lnTo>
                    <a:lnTo>
                      <a:pt x="6866" y="44369"/>
                    </a:lnTo>
                    <a:lnTo>
                      <a:pt x="8411" y="44656"/>
                    </a:lnTo>
                    <a:lnTo>
                      <a:pt x="9934" y="44899"/>
                    </a:lnTo>
                    <a:lnTo>
                      <a:pt x="11435" y="45076"/>
                    </a:lnTo>
                    <a:lnTo>
                      <a:pt x="12892" y="45208"/>
                    </a:lnTo>
                    <a:lnTo>
                      <a:pt x="14945" y="38387"/>
                    </a:lnTo>
                    <a:lnTo>
                      <a:pt x="17108" y="45274"/>
                    </a:lnTo>
                    <a:lnTo>
                      <a:pt x="18057" y="45208"/>
                    </a:lnTo>
                    <a:lnTo>
                      <a:pt x="19028" y="45142"/>
                    </a:lnTo>
                    <a:lnTo>
                      <a:pt x="20000" y="45031"/>
                    </a:lnTo>
                    <a:lnTo>
                      <a:pt x="20993" y="44899"/>
                    </a:lnTo>
                    <a:lnTo>
                      <a:pt x="21986" y="44744"/>
                    </a:lnTo>
                    <a:lnTo>
                      <a:pt x="23024" y="44546"/>
                    </a:lnTo>
                    <a:lnTo>
                      <a:pt x="24061" y="44347"/>
                    </a:lnTo>
                    <a:lnTo>
                      <a:pt x="25121" y="44082"/>
                    </a:lnTo>
                    <a:lnTo>
                      <a:pt x="26225" y="43817"/>
                    </a:lnTo>
                    <a:lnTo>
                      <a:pt x="27350" y="43508"/>
                    </a:lnTo>
                    <a:lnTo>
                      <a:pt x="28498" y="43177"/>
                    </a:lnTo>
                    <a:lnTo>
                      <a:pt x="29690" y="42824"/>
                    </a:lnTo>
                    <a:lnTo>
                      <a:pt x="30926" y="42427"/>
                    </a:lnTo>
                    <a:lnTo>
                      <a:pt x="32185" y="42007"/>
                    </a:lnTo>
                    <a:lnTo>
                      <a:pt x="33487" y="41544"/>
                    </a:lnTo>
                    <a:lnTo>
                      <a:pt x="34856" y="41058"/>
                    </a:lnTo>
                    <a:lnTo>
                      <a:pt x="34701" y="38012"/>
                    </a:lnTo>
                    <a:lnTo>
                      <a:pt x="34569" y="35142"/>
                    </a:lnTo>
                    <a:lnTo>
                      <a:pt x="34392" y="32449"/>
                    </a:lnTo>
                    <a:lnTo>
                      <a:pt x="34193" y="29888"/>
                    </a:lnTo>
                    <a:lnTo>
                      <a:pt x="33995" y="27460"/>
                    </a:lnTo>
                    <a:lnTo>
                      <a:pt x="33774" y="25143"/>
                    </a:lnTo>
                    <a:lnTo>
                      <a:pt x="33509" y="22935"/>
                    </a:lnTo>
                    <a:lnTo>
                      <a:pt x="33244" y="20816"/>
                    </a:lnTo>
                    <a:lnTo>
                      <a:pt x="32957" y="18785"/>
                    </a:lnTo>
                    <a:lnTo>
                      <a:pt x="32626" y="16776"/>
                    </a:lnTo>
                    <a:lnTo>
                      <a:pt x="32273" y="14834"/>
                    </a:lnTo>
                    <a:lnTo>
                      <a:pt x="31898" y="12913"/>
                    </a:lnTo>
                    <a:lnTo>
                      <a:pt x="31500" y="10993"/>
                    </a:lnTo>
                    <a:lnTo>
                      <a:pt x="31081" y="9073"/>
                    </a:lnTo>
                    <a:lnTo>
                      <a:pt x="30617" y="7130"/>
                    </a:lnTo>
                    <a:lnTo>
                      <a:pt x="30110" y="5165"/>
                    </a:lnTo>
                    <a:lnTo>
                      <a:pt x="30021" y="4812"/>
                    </a:lnTo>
                    <a:lnTo>
                      <a:pt x="29889" y="4481"/>
                    </a:lnTo>
                    <a:lnTo>
                      <a:pt x="29756" y="4150"/>
                    </a:lnTo>
                    <a:lnTo>
                      <a:pt x="29602" y="3841"/>
                    </a:lnTo>
                    <a:lnTo>
                      <a:pt x="29403" y="3532"/>
                    </a:lnTo>
                    <a:lnTo>
                      <a:pt x="29205" y="3245"/>
                    </a:lnTo>
                    <a:lnTo>
                      <a:pt x="29006" y="2958"/>
                    </a:lnTo>
                    <a:lnTo>
                      <a:pt x="28763" y="2693"/>
                    </a:lnTo>
                    <a:lnTo>
                      <a:pt x="28520" y="2450"/>
                    </a:lnTo>
                    <a:lnTo>
                      <a:pt x="28255" y="2230"/>
                    </a:lnTo>
                    <a:lnTo>
                      <a:pt x="27968" y="2009"/>
                    </a:lnTo>
                    <a:lnTo>
                      <a:pt x="27682" y="1810"/>
                    </a:lnTo>
                    <a:lnTo>
                      <a:pt x="27372" y="1634"/>
                    </a:lnTo>
                    <a:lnTo>
                      <a:pt x="27063" y="1457"/>
                    </a:lnTo>
                    <a:lnTo>
                      <a:pt x="26732" y="1302"/>
                    </a:lnTo>
                    <a:lnTo>
                      <a:pt x="26401" y="1192"/>
                    </a:lnTo>
                    <a:lnTo>
                      <a:pt x="25562" y="927"/>
                    </a:lnTo>
                    <a:lnTo>
                      <a:pt x="24746" y="706"/>
                    </a:lnTo>
                    <a:lnTo>
                      <a:pt x="23951" y="508"/>
                    </a:lnTo>
                    <a:lnTo>
                      <a:pt x="23156" y="353"/>
                    </a:lnTo>
                    <a:lnTo>
                      <a:pt x="22384" y="221"/>
                    </a:lnTo>
                    <a:lnTo>
                      <a:pt x="21633" y="110"/>
                    </a:lnTo>
                    <a:lnTo>
                      <a:pt x="20883" y="44"/>
                    </a:lnTo>
                    <a:lnTo>
                      <a:pt x="201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2014925" y="916638"/>
                <a:ext cx="204200" cy="230150"/>
              </a:xfrm>
              <a:custGeom>
                <a:avLst/>
                <a:gdLst/>
                <a:ahLst/>
                <a:cxnLst/>
                <a:rect l="l" t="t" r="r" b="b"/>
                <a:pathLst>
                  <a:path w="8168" h="9206" extrusionOk="0">
                    <a:moveTo>
                      <a:pt x="972" y="1"/>
                    </a:moveTo>
                    <a:lnTo>
                      <a:pt x="751" y="23"/>
                    </a:lnTo>
                    <a:lnTo>
                      <a:pt x="574" y="111"/>
                    </a:lnTo>
                    <a:lnTo>
                      <a:pt x="398" y="222"/>
                    </a:lnTo>
                    <a:lnTo>
                      <a:pt x="243" y="376"/>
                    </a:lnTo>
                    <a:lnTo>
                      <a:pt x="133" y="553"/>
                    </a:lnTo>
                    <a:lnTo>
                      <a:pt x="44" y="752"/>
                    </a:lnTo>
                    <a:lnTo>
                      <a:pt x="0" y="950"/>
                    </a:lnTo>
                    <a:lnTo>
                      <a:pt x="0" y="1171"/>
                    </a:lnTo>
                    <a:lnTo>
                      <a:pt x="22" y="1281"/>
                    </a:lnTo>
                    <a:lnTo>
                      <a:pt x="44" y="1392"/>
                    </a:lnTo>
                    <a:lnTo>
                      <a:pt x="133" y="1568"/>
                    </a:lnTo>
                    <a:lnTo>
                      <a:pt x="243" y="1745"/>
                    </a:lnTo>
                    <a:lnTo>
                      <a:pt x="376" y="1899"/>
                    </a:lnTo>
                    <a:lnTo>
                      <a:pt x="464" y="1966"/>
                    </a:lnTo>
                    <a:lnTo>
                      <a:pt x="552" y="2010"/>
                    </a:lnTo>
                    <a:lnTo>
                      <a:pt x="3554" y="3202"/>
                    </a:lnTo>
                    <a:lnTo>
                      <a:pt x="3576" y="3268"/>
                    </a:lnTo>
                    <a:lnTo>
                      <a:pt x="3709" y="3621"/>
                    </a:lnTo>
                    <a:lnTo>
                      <a:pt x="3841" y="4129"/>
                    </a:lnTo>
                    <a:lnTo>
                      <a:pt x="3974" y="4747"/>
                    </a:lnTo>
                    <a:lnTo>
                      <a:pt x="4128" y="5475"/>
                    </a:lnTo>
                    <a:lnTo>
                      <a:pt x="4459" y="7219"/>
                    </a:lnTo>
                    <a:lnTo>
                      <a:pt x="4812" y="9206"/>
                    </a:lnTo>
                    <a:lnTo>
                      <a:pt x="8168" y="8588"/>
                    </a:lnTo>
                    <a:lnTo>
                      <a:pt x="6799" y="4681"/>
                    </a:lnTo>
                    <a:lnTo>
                      <a:pt x="6291" y="3268"/>
                    </a:lnTo>
                    <a:lnTo>
                      <a:pt x="5938" y="2363"/>
                    </a:lnTo>
                    <a:lnTo>
                      <a:pt x="5828" y="2142"/>
                    </a:lnTo>
                    <a:lnTo>
                      <a:pt x="5673" y="1966"/>
                    </a:lnTo>
                    <a:lnTo>
                      <a:pt x="5475" y="1789"/>
                    </a:lnTo>
                    <a:lnTo>
                      <a:pt x="5254" y="1679"/>
                    </a:lnTo>
                    <a:lnTo>
                      <a:pt x="5144" y="1546"/>
                    </a:lnTo>
                    <a:lnTo>
                      <a:pt x="5055" y="1502"/>
                    </a:lnTo>
                    <a:lnTo>
                      <a:pt x="4989" y="1458"/>
                    </a:lnTo>
                    <a:lnTo>
                      <a:pt x="1590" y="111"/>
                    </a:lnTo>
                    <a:lnTo>
                      <a:pt x="1391" y="45"/>
                    </a:lnTo>
                    <a:lnTo>
                      <a:pt x="1170" y="1"/>
                    </a:lnTo>
                    <a:close/>
                  </a:path>
                </a:pathLst>
              </a:custGeom>
              <a:solidFill>
                <a:srgbClr val="F9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1941525" y="1012113"/>
                <a:ext cx="129700" cy="53575"/>
              </a:xfrm>
              <a:custGeom>
                <a:avLst/>
                <a:gdLst/>
                <a:ahLst/>
                <a:cxnLst/>
                <a:rect l="l" t="t" r="r" b="b"/>
                <a:pathLst>
                  <a:path w="5188" h="2143" extrusionOk="0">
                    <a:moveTo>
                      <a:pt x="4923" y="1"/>
                    </a:moveTo>
                    <a:lnTo>
                      <a:pt x="0" y="641"/>
                    </a:lnTo>
                    <a:lnTo>
                      <a:pt x="44" y="1391"/>
                    </a:lnTo>
                    <a:lnTo>
                      <a:pt x="66" y="2142"/>
                    </a:lnTo>
                    <a:lnTo>
                      <a:pt x="5188" y="1480"/>
                    </a:lnTo>
                    <a:lnTo>
                      <a:pt x="49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1952575" y="1046338"/>
                <a:ext cx="224625" cy="589950"/>
              </a:xfrm>
              <a:custGeom>
                <a:avLst/>
                <a:gdLst/>
                <a:ahLst/>
                <a:cxnLst/>
                <a:rect l="l" t="t" r="r" b="b"/>
                <a:pathLst>
                  <a:path w="8985" h="23598" extrusionOk="0">
                    <a:moveTo>
                      <a:pt x="6049" y="0"/>
                    </a:moveTo>
                    <a:lnTo>
                      <a:pt x="67" y="773"/>
                    </a:lnTo>
                    <a:lnTo>
                      <a:pt x="89" y="2451"/>
                    </a:lnTo>
                    <a:lnTo>
                      <a:pt x="67" y="4195"/>
                    </a:lnTo>
                    <a:lnTo>
                      <a:pt x="1" y="7682"/>
                    </a:lnTo>
                    <a:lnTo>
                      <a:pt x="1" y="9426"/>
                    </a:lnTo>
                    <a:lnTo>
                      <a:pt x="1" y="11104"/>
                    </a:lnTo>
                    <a:lnTo>
                      <a:pt x="23" y="11920"/>
                    </a:lnTo>
                    <a:lnTo>
                      <a:pt x="67" y="12715"/>
                    </a:lnTo>
                    <a:lnTo>
                      <a:pt x="111" y="13488"/>
                    </a:lnTo>
                    <a:lnTo>
                      <a:pt x="177" y="14238"/>
                    </a:lnTo>
                    <a:lnTo>
                      <a:pt x="266" y="15077"/>
                    </a:lnTo>
                    <a:lnTo>
                      <a:pt x="354" y="15916"/>
                    </a:lnTo>
                    <a:lnTo>
                      <a:pt x="486" y="16733"/>
                    </a:lnTo>
                    <a:lnTo>
                      <a:pt x="619" y="17571"/>
                    </a:lnTo>
                    <a:lnTo>
                      <a:pt x="795" y="18388"/>
                    </a:lnTo>
                    <a:lnTo>
                      <a:pt x="906" y="18786"/>
                    </a:lnTo>
                    <a:lnTo>
                      <a:pt x="1038" y="19183"/>
                    </a:lnTo>
                    <a:lnTo>
                      <a:pt x="1171" y="19558"/>
                    </a:lnTo>
                    <a:lnTo>
                      <a:pt x="1303" y="19955"/>
                    </a:lnTo>
                    <a:lnTo>
                      <a:pt x="1458" y="20331"/>
                    </a:lnTo>
                    <a:lnTo>
                      <a:pt x="1656" y="20684"/>
                    </a:lnTo>
                    <a:lnTo>
                      <a:pt x="1833" y="21059"/>
                    </a:lnTo>
                    <a:lnTo>
                      <a:pt x="2054" y="21390"/>
                    </a:lnTo>
                    <a:lnTo>
                      <a:pt x="2296" y="21721"/>
                    </a:lnTo>
                    <a:lnTo>
                      <a:pt x="2561" y="22030"/>
                    </a:lnTo>
                    <a:lnTo>
                      <a:pt x="2826" y="22317"/>
                    </a:lnTo>
                    <a:lnTo>
                      <a:pt x="3113" y="22582"/>
                    </a:lnTo>
                    <a:lnTo>
                      <a:pt x="3400" y="22825"/>
                    </a:lnTo>
                    <a:lnTo>
                      <a:pt x="3709" y="23024"/>
                    </a:lnTo>
                    <a:lnTo>
                      <a:pt x="4040" y="23222"/>
                    </a:lnTo>
                    <a:lnTo>
                      <a:pt x="4349" y="23355"/>
                    </a:lnTo>
                    <a:lnTo>
                      <a:pt x="4680" y="23487"/>
                    </a:lnTo>
                    <a:lnTo>
                      <a:pt x="5034" y="23554"/>
                    </a:lnTo>
                    <a:lnTo>
                      <a:pt x="5365" y="23598"/>
                    </a:lnTo>
                    <a:lnTo>
                      <a:pt x="5696" y="23598"/>
                    </a:lnTo>
                    <a:lnTo>
                      <a:pt x="6027" y="23554"/>
                    </a:lnTo>
                    <a:lnTo>
                      <a:pt x="6358" y="23465"/>
                    </a:lnTo>
                    <a:lnTo>
                      <a:pt x="6623" y="23355"/>
                    </a:lnTo>
                    <a:lnTo>
                      <a:pt x="6866" y="23222"/>
                    </a:lnTo>
                    <a:lnTo>
                      <a:pt x="7109" y="23046"/>
                    </a:lnTo>
                    <a:lnTo>
                      <a:pt x="7329" y="22869"/>
                    </a:lnTo>
                    <a:lnTo>
                      <a:pt x="7528" y="22671"/>
                    </a:lnTo>
                    <a:lnTo>
                      <a:pt x="7727" y="22450"/>
                    </a:lnTo>
                    <a:lnTo>
                      <a:pt x="7925" y="22185"/>
                    </a:lnTo>
                    <a:lnTo>
                      <a:pt x="8080" y="21942"/>
                    </a:lnTo>
                    <a:lnTo>
                      <a:pt x="8234" y="21655"/>
                    </a:lnTo>
                    <a:lnTo>
                      <a:pt x="8389" y="21368"/>
                    </a:lnTo>
                    <a:lnTo>
                      <a:pt x="8499" y="21059"/>
                    </a:lnTo>
                    <a:lnTo>
                      <a:pt x="8610" y="20750"/>
                    </a:lnTo>
                    <a:lnTo>
                      <a:pt x="8720" y="20441"/>
                    </a:lnTo>
                    <a:lnTo>
                      <a:pt x="8786" y="20110"/>
                    </a:lnTo>
                    <a:lnTo>
                      <a:pt x="8852" y="19779"/>
                    </a:lnTo>
                    <a:lnTo>
                      <a:pt x="8919" y="19448"/>
                    </a:lnTo>
                    <a:lnTo>
                      <a:pt x="8985" y="18786"/>
                    </a:lnTo>
                    <a:lnTo>
                      <a:pt x="8985" y="18101"/>
                    </a:lnTo>
                    <a:lnTo>
                      <a:pt x="8963" y="17439"/>
                    </a:lnTo>
                    <a:lnTo>
                      <a:pt x="8919" y="16755"/>
                    </a:lnTo>
                    <a:lnTo>
                      <a:pt x="8830" y="16070"/>
                    </a:lnTo>
                    <a:lnTo>
                      <a:pt x="8742" y="15386"/>
                    </a:lnTo>
                    <a:lnTo>
                      <a:pt x="8521" y="14040"/>
                    </a:lnTo>
                    <a:lnTo>
                      <a:pt x="60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810250" y="963563"/>
                <a:ext cx="204225" cy="230700"/>
              </a:xfrm>
              <a:custGeom>
                <a:avLst/>
                <a:gdLst/>
                <a:ahLst/>
                <a:cxnLst/>
                <a:rect l="l" t="t" r="r" b="b"/>
                <a:pathLst>
                  <a:path w="8169" h="9228" extrusionOk="0">
                    <a:moveTo>
                      <a:pt x="6998" y="0"/>
                    </a:moveTo>
                    <a:lnTo>
                      <a:pt x="6800" y="44"/>
                    </a:lnTo>
                    <a:lnTo>
                      <a:pt x="6579" y="133"/>
                    </a:lnTo>
                    <a:lnTo>
                      <a:pt x="3180" y="1479"/>
                    </a:lnTo>
                    <a:lnTo>
                      <a:pt x="3113" y="1501"/>
                    </a:lnTo>
                    <a:lnTo>
                      <a:pt x="3047" y="1568"/>
                    </a:lnTo>
                    <a:lnTo>
                      <a:pt x="2915" y="1678"/>
                    </a:lnTo>
                    <a:lnTo>
                      <a:pt x="2694" y="1810"/>
                    </a:lnTo>
                    <a:lnTo>
                      <a:pt x="2517" y="1965"/>
                    </a:lnTo>
                    <a:lnTo>
                      <a:pt x="2363" y="2164"/>
                    </a:lnTo>
                    <a:lnTo>
                      <a:pt x="2230" y="2384"/>
                    </a:lnTo>
                    <a:lnTo>
                      <a:pt x="1899" y="3267"/>
                    </a:lnTo>
                    <a:lnTo>
                      <a:pt x="1370" y="4702"/>
                    </a:lnTo>
                    <a:lnTo>
                      <a:pt x="1" y="8609"/>
                    </a:lnTo>
                    <a:lnTo>
                      <a:pt x="3378" y="9227"/>
                    </a:lnTo>
                    <a:lnTo>
                      <a:pt x="3709" y="7219"/>
                    </a:lnTo>
                    <a:lnTo>
                      <a:pt x="4041" y="5475"/>
                    </a:lnTo>
                    <a:lnTo>
                      <a:pt x="4195" y="4746"/>
                    </a:lnTo>
                    <a:lnTo>
                      <a:pt x="4328" y="4128"/>
                    </a:lnTo>
                    <a:lnTo>
                      <a:pt x="4460" y="3643"/>
                    </a:lnTo>
                    <a:lnTo>
                      <a:pt x="4592" y="3289"/>
                    </a:lnTo>
                    <a:lnTo>
                      <a:pt x="4614" y="3223"/>
                    </a:lnTo>
                    <a:lnTo>
                      <a:pt x="7617" y="2031"/>
                    </a:lnTo>
                    <a:lnTo>
                      <a:pt x="7705" y="1987"/>
                    </a:lnTo>
                    <a:lnTo>
                      <a:pt x="7793" y="1921"/>
                    </a:lnTo>
                    <a:lnTo>
                      <a:pt x="7926" y="1766"/>
                    </a:lnTo>
                    <a:lnTo>
                      <a:pt x="8058" y="1590"/>
                    </a:lnTo>
                    <a:lnTo>
                      <a:pt x="8124" y="1391"/>
                    </a:lnTo>
                    <a:lnTo>
                      <a:pt x="8168" y="1303"/>
                    </a:lnTo>
                    <a:lnTo>
                      <a:pt x="8168" y="1192"/>
                    </a:lnTo>
                    <a:lnTo>
                      <a:pt x="8168" y="972"/>
                    </a:lnTo>
                    <a:lnTo>
                      <a:pt x="8124" y="751"/>
                    </a:lnTo>
                    <a:lnTo>
                      <a:pt x="8058" y="552"/>
                    </a:lnTo>
                    <a:lnTo>
                      <a:pt x="7926" y="398"/>
                    </a:lnTo>
                    <a:lnTo>
                      <a:pt x="7793" y="243"/>
                    </a:lnTo>
                    <a:lnTo>
                      <a:pt x="7617" y="133"/>
                    </a:lnTo>
                    <a:lnTo>
                      <a:pt x="7418" y="44"/>
                    </a:lnTo>
                    <a:lnTo>
                      <a:pt x="7197" y="0"/>
                    </a:lnTo>
                    <a:close/>
                  </a:path>
                </a:pathLst>
              </a:custGeom>
              <a:solidFill>
                <a:srgbClr val="F9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808575" y="1059038"/>
                <a:ext cx="129150" cy="54100"/>
              </a:xfrm>
              <a:custGeom>
                <a:avLst/>
                <a:gdLst/>
                <a:ahLst/>
                <a:cxnLst/>
                <a:rect l="l" t="t" r="r" b="b"/>
                <a:pathLst>
                  <a:path w="5166" h="2164" extrusionOk="0">
                    <a:moveTo>
                      <a:pt x="265" y="0"/>
                    </a:moveTo>
                    <a:lnTo>
                      <a:pt x="0" y="1501"/>
                    </a:lnTo>
                    <a:lnTo>
                      <a:pt x="5121" y="2163"/>
                    </a:lnTo>
                    <a:lnTo>
                      <a:pt x="5143" y="1391"/>
                    </a:lnTo>
                    <a:lnTo>
                      <a:pt x="5166" y="662"/>
                    </a:lnTo>
                    <a:lnTo>
                      <a:pt x="2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893025" y="1093788"/>
                <a:ext cx="225200" cy="589975"/>
              </a:xfrm>
              <a:custGeom>
                <a:avLst/>
                <a:gdLst/>
                <a:ahLst/>
                <a:cxnLst/>
                <a:rect l="l" t="t" r="r" b="b"/>
                <a:pathLst>
                  <a:path w="9008" h="23599" extrusionOk="0">
                    <a:moveTo>
                      <a:pt x="2937" y="1"/>
                    </a:moveTo>
                    <a:lnTo>
                      <a:pt x="487" y="14040"/>
                    </a:lnTo>
                    <a:lnTo>
                      <a:pt x="244" y="15386"/>
                    </a:lnTo>
                    <a:lnTo>
                      <a:pt x="155" y="16071"/>
                    </a:lnTo>
                    <a:lnTo>
                      <a:pt x="67" y="16755"/>
                    </a:lnTo>
                    <a:lnTo>
                      <a:pt x="23" y="17417"/>
                    </a:lnTo>
                    <a:lnTo>
                      <a:pt x="1" y="18102"/>
                    </a:lnTo>
                    <a:lnTo>
                      <a:pt x="23" y="18764"/>
                    </a:lnTo>
                    <a:lnTo>
                      <a:pt x="89" y="19448"/>
                    </a:lnTo>
                    <a:lnTo>
                      <a:pt x="133" y="19779"/>
                    </a:lnTo>
                    <a:lnTo>
                      <a:pt x="200" y="20110"/>
                    </a:lnTo>
                    <a:lnTo>
                      <a:pt x="288" y="20419"/>
                    </a:lnTo>
                    <a:lnTo>
                      <a:pt x="376" y="20751"/>
                    </a:lnTo>
                    <a:lnTo>
                      <a:pt x="487" y="21060"/>
                    </a:lnTo>
                    <a:lnTo>
                      <a:pt x="619" y="21369"/>
                    </a:lnTo>
                    <a:lnTo>
                      <a:pt x="751" y="21656"/>
                    </a:lnTo>
                    <a:lnTo>
                      <a:pt x="906" y="21920"/>
                    </a:lnTo>
                    <a:lnTo>
                      <a:pt x="1083" y="22185"/>
                    </a:lnTo>
                    <a:lnTo>
                      <a:pt x="1259" y="22428"/>
                    </a:lnTo>
                    <a:lnTo>
                      <a:pt x="1458" y="22649"/>
                    </a:lnTo>
                    <a:lnTo>
                      <a:pt x="1656" y="22870"/>
                    </a:lnTo>
                    <a:lnTo>
                      <a:pt x="1877" y="23046"/>
                    </a:lnTo>
                    <a:lnTo>
                      <a:pt x="2120" y="23201"/>
                    </a:lnTo>
                    <a:lnTo>
                      <a:pt x="2363" y="23333"/>
                    </a:lnTo>
                    <a:lnTo>
                      <a:pt x="2628" y="23444"/>
                    </a:lnTo>
                    <a:lnTo>
                      <a:pt x="2959" y="23532"/>
                    </a:lnTo>
                    <a:lnTo>
                      <a:pt x="3290" y="23576"/>
                    </a:lnTo>
                    <a:lnTo>
                      <a:pt x="3643" y="23598"/>
                    </a:lnTo>
                    <a:lnTo>
                      <a:pt x="3974" y="23554"/>
                    </a:lnTo>
                    <a:lnTo>
                      <a:pt x="4305" y="23466"/>
                    </a:lnTo>
                    <a:lnTo>
                      <a:pt x="4636" y="23355"/>
                    </a:lnTo>
                    <a:lnTo>
                      <a:pt x="4968" y="23201"/>
                    </a:lnTo>
                    <a:lnTo>
                      <a:pt x="5277" y="23024"/>
                    </a:lnTo>
                    <a:lnTo>
                      <a:pt x="5586" y="22803"/>
                    </a:lnTo>
                    <a:lnTo>
                      <a:pt x="5873" y="22561"/>
                    </a:lnTo>
                    <a:lnTo>
                      <a:pt x="6160" y="22296"/>
                    </a:lnTo>
                    <a:lnTo>
                      <a:pt x="6447" y="22009"/>
                    </a:lnTo>
                    <a:lnTo>
                      <a:pt x="6689" y="21700"/>
                    </a:lnTo>
                    <a:lnTo>
                      <a:pt x="6932" y="21391"/>
                    </a:lnTo>
                    <a:lnTo>
                      <a:pt x="7153" y="21037"/>
                    </a:lnTo>
                    <a:lnTo>
                      <a:pt x="7352" y="20684"/>
                    </a:lnTo>
                    <a:lnTo>
                      <a:pt x="7528" y="20309"/>
                    </a:lnTo>
                    <a:lnTo>
                      <a:pt x="7683" y="19934"/>
                    </a:lnTo>
                    <a:lnTo>
                      <a:pt x="7837" y="19559"/>
                    </a:lnTo>
                    <a:lnTo>
                      <a:pt x="7970" y="19161"/>
                    </a:lnTo>
                    <a:lnTo>
                      <a:pt x="8080" y="18786"/>
                    </a:lnTo>
                    <a:lnTo>
                      <a:pt x="8190" y="18366"/>
                    </a:lnTo>
                    <a:lnTo>
                      <a:pt x="8367" y="17572"/>
                    </a:lnTo>
                    <a:lnTo>
                      <a:pt x="8521" y="16733"/>
                    </a:lnTo>
                    <a:lnTo>
                      <a:pt x="8632" y="15894"/>
                    </a:lnTo>
                    <a:lnTo>
                      <a:pt x="8720" y="15055"/>
                    </a:lnTo>
                    <a:lnTo>
                      <a:pt x="8808" y="14217"/>
                    </a:lnTo>
                    <a:lnTo>
                      <a:pt x="8875" y="13466"/>
                    </a:lnTo>
                    <a:lnTo>
                      <a:pt x="8941" y="12693"/>
                    </a:lnTo>
                    <a:lnTo>
                      <a:pt x="8963" y="11899"/>
                    </a:lnTo>
                    <a:lnTo>
                      <a:pt x="8985" y="11082"/>
                    </a:lnTo>
                    <a:lnTo>
                      <a:pt x="9007" y="9404"/>
                    </a:lnTo>
                    <a:lnTo>
                      <a:pt x="8985" y="7683"/>
                    </a:lnTo>
                    <a:lnTo>
                      <a:pt x="8919" y="4173"/>
                    </a:lnTo>
                    <a:lnTo>
                      <a:pt x="8897" y="2451"/>
                    </a:lnTo>
                    <a:lnTo>
                      <a:pt x="8919" y="773"/>
                    </a:lnTo>
                    <a:lnTo>
                      <a:pt x="29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8" name="Google Shape;678;p37"/>
          <p:cNvSpPr txBox="1">
            <a:spLocks noGrp="1"/>
          </p:cNvSpPr>
          <p:nvPr>
            <p:ph type="subTitle" idx="1"/>
          </p:nvPr>
        </p:nvSpPr>
        <p:spPr>
          <a:xfrm>
            <a:off x="3710535" y="1533392"/>
            <a:ext cx="5179760" cy="2109232"/>
          </a:xfrm>
          <a:prstGeom prst="rect">
            <a:avLst/>
          </a:prstGeom>
        </p:spPr>
        <p:txBody>
          <a:bodyPr spcFirstLastPara="1" wrap="square" lIns="91425" tIns="91425" rIns="91425" bIns="91425" anchor="b" anchorCtr="0">
            <a:noAutofit/>
          </a:bodyPr>
          <a:lstStyle/>
          <a:p>
            <a:pPr algn="just" rtl="1">
              <a:lnSpc>
                <a:spcPct val="115000"/>
              </a:lnSpc>
              <a:spcAft>
                <a:spcPts val="800"/>
              </a:spcAft>
              <a:buNone/>
            </a:pPr>
            <a:r>
              <a:rPr lang="ar-DZ" sz="1400" b="1" kern="100" dirty="0">
                <a:effectLst/>
                <a:latin typeface="Traditional Arabic" panose="02020603050405020304" pitchFamily="18" charset="-78"/>
                <a:ea typeface="Aptos" panose="020B0004020202020204" pitchFamily="34" charset="0"/>
                <a:cs typeface="Traditional Arabic" panose="02020603050405020304" pitchFamily="18" charset="-78"/>
              </a:rPr>
              <a:t>لقد مرّ التطور النظري للصراع التنظيمي في الفكر الإداري بثلاث مراحل أساسية، ظهرت من خلالها مجموعة من المدارس الفكرية، والتي سنحاول إيجازها فيما يلي:</a:t>
            </a:r>
            <a:r>
              <a:rPr lang="fr-FR" sz="1400" b="1" kern="100" dirty="0">
                <a:latin typeface="Traditional Arabic" panose="02020603050405020304" pitchFamily="18" charset="-78"/>
                <a:ea typeface="Aptos" panose="020B0004020202020204" pitchFamily="34" charset="0"/>
                <a:cs typeface="Traditional Arabic" panose="02020603050405020304" pitchFamily="18" charset="-78"/>
              </a:rPr>
              <a:t> </a:t>
            </a:r>
          </a:p>
          <a:p>
            <a:pPr algn="just" rtl="1">
              <a:lnSpc>
                <a:spcPct val="115000"/>
              </a:lnSpc>
              <a:spcAft>
                <a:spcPts val="800"/>
              </a:spcAft>
              <a:buNone/>
            </a:pPr>
            <a:r>
              <a:rPr lang="fr-FR" sz="1400" b="1" kern="100" dirty="0">
                <a:effectLst/>
                <a:latin typeface="Traditional Arabic" panose="02020603050405020304" pitchFamily="18" charset="-78"/>
                <a:ea typeface="Aptos" panose="020B0004020202020204" pitchFamily="34" charset="0"/>
                <a:cs typeface="Traditional Arabic" panose="02020603050405020304" pitchFamily="18" charset="-78"/>
              </a:rPr>
              <a:t>1</a:t>
            </a:r>
            <a:r>
              <a:rPr lang="ar-DZ" sz="1400" b="1" kern="100" dirty="0">
                <a:effectLst/>
                <a:latin typeface="Traditional Arabic" panose="02020603050405020304" pitchFamily="18" charset="-78"/>
                <a:ea typeface="Aptos" panose="020B0004020202020204" pitchFamily="34" charset="0"/>
                <a:cs typeface="Traditional Arabic" panose="02020603050405020304" pitchFamily="18" charset="-78"/>
              </a:rPr>
              <a:t>. المدرسة الكلاسيكية:</a:t>
            </a:r>
            <a:endParaRPr lang="fr-DZ" sz="1400" b="1" kern="100" dirty="0">
              <a:effectLst/>
              <a:latin typeface="Traditional Arabic" panose="02020603050405020304" pitchFamily="18" charset="-78"/>
              <a:ea typeface="Aptos" panose="020B0004020202020204" pitchFamily="34" charset="0"/>
              <a:cs typeface="Traditional Arabic" panose="02020603050405020304" pitchFamily="18" charset="-78"/>
            </a:endParaRPr>
          </a:p>
          <a:p>
            <a:pPr algn="just" rtl="1">
              <a:lnSpc>
                <a:spcPct val="115000"/>
              </a:lnSpc>
              <a:spcAft>
                <a:spcPts val="800"/>
              </a:spcAft>
              <a:buNone/>
            </a:pPr>
            <a:r>
              <a:rPr lang="ar-DZ" sz="1400" b="1" kern="100" dirty="0">
                <a:effectLst/>
                <a:latin typeface="Traditional Arabic" panose="02020603050405020304" pitchFamily="18" charset="-78"/>
                <a:ea typeface="Aptos" panose="020B0004020202020204" pitchFamily="34" charset="0"/>
                <a:cs typeface="Traditional Arabic" panose="02020603050405020304" pitchFamily="18" charset="-78"/>
              </a:rPr>
              <a:t>إنّ الصراع التنظيمي من وجهة نظر رواد هذه المدرسة هو ظاهرة سيئة ومدمرة وغير مرغوب فيها، وهو مشكلة يجب تجنبها، حيث تعتبر هذه الأخيرة دليلا على وجود خلل تنظيمي وعلى فشل الإدارة في مواجهتها .(قهواجي،2014،ص47)</a:t>
            </a:r>
            <a:endParaRPr lang="fr-DZ" sz="1400" b="1" kern="100" dirty="0">
              <a:effectLst/>
              <a:latin typeface="Traditional Arabic" panose="02020603050405020304" pitchFamily="18" charset="-78"/>
              <a:ea typeface="Aptos" panose="020B0004020202020204" pitchFamily="34" charset="0"/>
              <a:cs typeface="Traditional Arabic" panose="02020603050405020304" pitchFamily="18" charset="-78"/>
            </a:endParaRPr>
          </a:p>
          <a:p>
            <a:pPr algn="just" rtl="1">
              <a:lnSpc>
                <a:spcPct val="115000"/>
              </a:lnSpc>
              <a:spcAft>
                <a:spcPts val="800"/>
              </a:spcAft>
            </a:pPr>
            <a:r>
              <a:rPr lang="ar-DZ" sz="1400" b="1" kern="100" dirty="0">
                <a:effectLst/>
                <a:latin typeface="Traditional Arabic" panose="02020603050405020304" pitchFamily="18" charset="-78"/>
                <a:ea typeface="Aptos" panose="020B0004020202020204" pitchFamily="34" charset="0"/>
                <a:cs typeface="Traditional Arabic" panose="02020603050405020304" pitchFamily="18" charset="-78"/>
              </a:rPr>
              <a:t>فقد أشارت تجارب </a:t>
            </a:r>
            <a:r>
              <a:rPr lang="ar-DZ" sz="1400" b="1" kern="100" dirty="0" err="1">
                <a:effectLst/>
                <a:latin typeface="Traditional Arabic" panose="02020603050405020304" pitchFamily="18" charset="-78"/>
                <a:ea typeface="Aptos" panose="020B0004020202020204" pitchFamily="34" charset="0"/>
                <a:cs typeface="Traditional Arabic" panose="02020603050405020304" pitchFamily="18" charset="-78"/>
              </a:rPr>
              <a:t>الهاوثورن</a:t>
            </a:r>
            <a:r>
              <a:rPr lang="ar-DZ" sz="1400" b="1" kern="100" dirty="0">
                <a:effectLst/>
                <a:latin typeface="Traditional Arabic" panose="02020603050405020304" pitchFamily="18" charset="-78"/>
                <a:ea typeface="Aptos" panose="020B0004020202020204" pitchFamily="34" charset="0"/>
                <a:cs typeface="Traditional Arabic" panose="02020603050405020304" pitchFamily="18" charset="-78"/>
              </a:rPr>
              <a:t> إلى أنّ الصراع التنظيمي ناتج عن الاتصال الضعيف بين الأفراد في بيئات العمل، وعن عدم الانفتاح وعدم قدرة الإدارة على إشباع حاجات الأفراد وتحقيقها، كما ينظر للصراع على أنّه أمر سلبي يرتبط بالرعب والخوف من العقاب، وغالبا ما يؤدي الصراع إلى التأثير على كفاءة وفعالية المنظمة (رضوان،2012ب،ص 49)</a:t>
            </a:r>
            <a:endParaRPr lang="fr-DZ" sz="1400" b="1" kern="100" dirty="0">
              <a:effectLst/>
              <a:latin typeface="Traditional Arabic" panose="02020603050405020304" pitchFamily="18" charset="-78"/>
              <a:ea typeface="Aptos" panose="020B0004020202020204" pitchFamily="34" charset="0"/>
              <a:cs typeface="Traditional Arabic" panose="02020603050405020304" pitchFamily="18" charset="-78"/>
            </a:endParaRPr>
          </a:p>
        </p:txBody>
      </p:sp>
      <p:grpSp>
        <p:nvGrpSpPr>
          <p:cNvPr id="679" name="Google Shape;679;p37"/>
          <p:cNvGrpSpPr/>
          <p:nvPr/>
        </p:nvGrpSpPr>
        <p:grpSpPr>
          <a:xfrm>
            <a:off x="808863" y="867050"/>
            <a:ext cx="3241840" cy="3675994"/>
            <a:chOff x="808863" y="867050"/>
            <a:chExt cx="3241840" cy="3675994"/>
          </a:xfrm>
        </p:grpSpPr>
        <p:grpSp>
          <p:nvGrpSpPr>
            <p:cNvPr id="680" name="Google Shape;680;p37"/>
            <p:cNvGrpSpPr/>
            <p:nvPr/>
          </p:nvGrpSpPr>
          <p:grpSpPr>
            <a:xfrm>
              <a:off x="808863" y="1667256"/>
              <a:ext cx="3241840" cy="2875788"/>
              <a:chOff x="808863" y="1667256"/>
              <a:chExt cx="3241840" cy="2875788"/>
            </a:xfrm>
          </p:grpSpPr>
          <p:grpSp>
            <p:nvGrpSpPr>
              <p:cNvPr id="681" name="Google Shape;681;p37"/>
              <p:cNvGrpSpPr/>
              <p:nvPr/>
            </p:nvGrpSpPr>
            <p:grpSpPr>
              <a:xfrm>
                <a:off x="1559070" y="2548853"/>
                <a:ext cx="2491633" cy="1806269"/>
                <a:chOff x="1549400" y="-2044275"/>
                <a:chExt cx="2946237" cy="2135828"/>
              </a:xfrm>
            </p:grpSpPr>
            <p:sp>
              <p:nvSpPr>
                <p:cNvPr id="682" name="Google Shape;682;p37"/>
                <p:cNvSpPr/>
                <p:nvPr/>
              </p:nvSpPr>
              <p:spPr>
                <a:xfrm>
                  <a:off x="2730456" y="-371736"/>
                  <a:ext cx="135920" cy="284819"/>
                </a:xfrm>
                <a:custGeom>
                  <a:avLst/>
                  <a:gdLst/>
                  <a:ahLst/>
                  <a:cxnLst/>
                  <a:rect l="l" t="t" r="r" b="b"/>
                  <a:pathLst>
                    <a:path w="2555" h="5354" extrusionOk="0">
                      <a:moveTo>
                        <a:pt x="1703" y="0"/>
                      </a:moveTo>
                      <a:lnTo>
                        <a:pt x="1543" y="25"/>
                      </a:lnTo>
                      <a:lnTo>
                        <a:pt x="1395" y="74"/>
                      </a:lnTo>
                      <a:lnTo>
                        <a:pt x="1321" y="111"/>
                      </a:lnTo>
                      <a:lnTo>
                        <a:pt x="1259" y="148"/>
                      </a:lnTo>
                      <a:lnTo>
                        <a:pt x="1197" y="197"/>
                      </a:lnTo>
                      <a:lnTo>
                        <a:pt x="1136" y="259"/>
                      </a:lnTo>
                      <a:lnTo>
                        <a:pt x="1086" y="321"/>
                      </a:lnTo>
                      <a:lnTo>
                        <a:pt x="1049" y="383"/>
                      </a:lnTo>
                      <a:lnTo>
                        <a:pt x="1012" y="457"/>
                      </a:lnTo>
                      <a:lnTo>
                        <a:pt x="988" y="543"/>
                      </a:lnTo>
                      <a:lnTo>
                        <a:pt x="26" y="4293"/>
                      </a:lnTo>
                      <a:lnTo>
                        <a:pt x="1" y="4453"/>
                      </a:lnTo>
                      <a:lnTo>
                        <a:pt x="1" y="4613"/>
                      </a:lnTo>
                      <a:lnTo>
                        <a:pt x="26" y="4761"/>
                      </a:lnTo>
                      <a:lnTo>
                        <a:pt x="75" y="4922"/>
                      </a:lnTo>
                      <a:lnTo>
                        <a:pt x="112" y="4983"/>
                      </a:lnTo>
                      <a:lnTo>
                        <a:pt x="161" y="5057"/>
                      </a:lnTo>
                      <a:lnTo>
                        <a:pt x="211" y="5107"/>
                      </a:lnTo>
                      <a:lnTo>
                        <a:pt x="260" y="5168"/>
                      </a:lnTo>
                      <a:lnTo>
                        <a:pt x="322" y="5218"/>
                      </a:lnTo>
                      <a:lnTo>
                        <a:pt x="383" y="5267"/>
                      </a:lnTo>
                      <a:lnTo>
                        <a:pt x="457" y="5304"/>
                      </a:lnTo>
                      <a:lnTo>
                        <a:pt x="544" y="5329"/>
                      </a:lnTo>
                      <a:lnTo>
                        <a:pt x="704" y="5353"/>
                      </a:lnTo>
                      <a:lnTo>
                        <a:pt x="852" y="5353"/>
                      </a:lnTo>
                      <a:lnTo>
                        <a:pt x="1012" y="5329"/>
                      </a:lnTo>
                      <a:lnTo>
                        <a:pt x="1173" y="5279"/>
                      </a:lnTo>
                      <a:lnTo>
                        <a:pt x="1234" y="5242"/>
                      </a:lnTo>
                      <a:lnTo>
                        <a:pt x="1308" y="5205"/>
                      </a:lnTo>
                      <a:lnTo>
                        <a:pt x="1370" y="5156"/>
                      </a:lnTo>
                      <a:lnTo>
                        <a:pt x="1432" y="5094"/>
                      </a:lnTo>
                      <a:lnTo>
                        <a:pt x="1481" y="5033"/>
                      </a:lnTo>
                      <a:lnTo>
                        <a:pt x="1518" y="4971"/>
                      </a:lnTo>
                      <a:lnTo>
                        <a:pt x="1555" y="4897"/>
                      </a:lnTo>
                      <a:lnTo>
                        <a:pt x="1580" y="4811"/>
                      </a:lnTo>
                      <a:lnTo>
                        <a:pt x="2530" y="1061"/>
                      </a:lnTo>
                      <a:lnTo>
                        <a:pt x="2554" y="901"/>
                      </a:lnTo>
                      <a:lnTo>
                        <a:pt x="2554" y="740"/>
                      </a:lnTo>
                      <a:lnTo>
                        <a:pt x="2530" y="592"/>
                      </a:lnTo>
                      <a:lnTo>
                        <a:pt x="2480" y="444"/>
                      </a:lnTo>
                      <a:lnTo>
                        <a:pt x="2443" y="370"/>
                      </a:lnTo>
                      <a:lnTo>
                        <a:pt x="2406" y="308"/>
                      </a:lnTo>
                      <a:lnTo>
                        <a:pt x="2357" y="247"/>
                      </a:lnTo>
                      <a:lnTo>
                        <a:pt x="2308" y="185"/>
                      </a:lnTo>
                      <a:lnTo>
                        <a:pt x="2246" y="136"/>
                      </a:lnTo>
                      <a:lnTo>
                        <a:pt x="2172" y="99"/>
                      </a:lnTo>
                      <a:lnTo>
                        <a:pt x="2098" y="62"/>
                      </a:lnTo>
                      <a:lnTo>
                        <a:pt x="2024" y="25"/>
                      </a:lnTo>
                      <a:lnTo>
                        <a:pt x="1863" y="0"/>
                      </a:lnTo>
                      <a:close/>
                    </a:path>
                  </a:pathLst>
                </a:custGeom>
                <a:solidFill>
                  <a:srgbClr val="6E53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2734392" y="-1407784"/>
                  <a:ext cx="1034213" cy="1205402"/>
                </a:xfrm>
                <a:custGeom>
                  <a:avLst/>
                  <a:gdLst/>
                  <a:ahLst/>
                  <a:cxnLst/>
                  <a:rect l="l" t="t" r="r" b="b"/>
                  <a:pathLst>
                    <a:path w="19441" h="22659" extrusionOk="0">
                      <a:moveTo>
                        <a:pt x="11743" y="0"/>
                      </a:moveTo>
                      <a:lnTo>
                        <a:pt x="10633" y="25"/>
                      </a:lnTo>
                      <a:lnTo>
                        <a:pt x="10091" y="37"/>
                      </a:lnTo>
                      <a:lnTo>
                        <a:pt x="9548" y="74"/>
                      </a:lnTo>
                      <a:lnTo>
                        <a:pt x="9005" y="111"/>
                      </a:lnTo>
                      <a:lnTo>
                        <a:pt x="8462" y="148"/>
                      </a:lnTo>
                      <a:lnTo>
                        <a:pt x="7920" y="210"/>
                      </a:lnTo>
                      <a:lnTo>
                        <a:pt x="7389" y="284"/>
                      </a:lnTo>
                      <a:lnTo>
                        <a:pt x="6859" y="358"/>
                      </a:lnTo>
                      <a:lnTo>
                        <a:pt x="6329" y="444"/>
                      </a:lnTo>
                      <a:lnTo>
                        <a:pt x="5811" y="543"/>
                      </a:lnTo>
                      <a:lnTo>
                        <a:pt x="5292" y="666"/>
                      </a:lnTo>
                      <a:lnTo>
                        <a:pt x="4787" y="789"/>
                      </a:lnTo>
                      <a:lnTo>
                        <a:pt x="4281" y="937"/>
                      </a:lnTo>
                      <a:lnTo>
                        <a:pt x="3775" y="1098"/>
                      </a:lnTo>
                      <a:lnTo>
                        <a:pt x="3294" y="1270"/>
                      </a:lnTo>
                      <a:lnTo>
                        <a:pt x="2801" y="1456"/>
                      </a:lnTo>
                      <a:lnTo>
                        <a:pt x="2320" y="1665"/>
                      </a:lnTo>
                      <a:lnTo>
                        <a:pt x="2209" y="1715"/>
                      </a:lnTo>
                      <a:lnTo>
                        <a:pt x="2098" y="1776"/>
                      </a:lnTo>
                      <a:lnTo>
                        <a:pt x="1987" y="1850"/>
                      </a:lnTo>
                      <a:lnTo>
                        <a:pt x="1888" y="1924"/>
                      </a:lnTo>
                      <a:lnTo>
                        <a:pt x="1789" y="2011"/>
                      </a:lnTo>
                      <a:lnTo>
                        <a:pt x="1703" y="2097"/>
                      </a:lnTo>
                      <a:lnTo>
                        <a:pt x="1617" y="2196"/>
                      </a:lnTo>
                      <a:lnTo>
                        <a:pt x="1543" y="2294"/>
                      </a:lnTo>
                      <a:lnTo>
                        <a:pt x="1469" y="2393"/>
                      </a:lnTo>
                      <a:lnTo>
                        <a:pt x="1407" y="2504"/>
                      </a:lnTo>
                      <a:lnTo>
                        <a:pt x="1345" y="2615"/>
                      </a:lnTo>
                      <a:lnTo>
                        <a:pt x="1296" y="2726"/>
                      </a:lnTo>
                      <a:lnTo>
                        <a:pt x="1247" y="2849"/>
                      </a:lnTo>
                      <a:lnTo>
                        <a:pt x="1210" y="2973"/>
                      </a:lnTo>
                      <a:lnTo>
                        <a:pt x="1173" y="3096"/>
                      </a:lnTo>
                      <a:lnTo>
                        <a:pt x="1148" y="3219"/>
                      </a:lnTo>
                      <a:lnTo>
                        <a:pt x="1062" y="3848"/>
                      </a:lnTo>
                      <a:lnTo>
                        <a:pt x="975" y="4465"/>
                      </a:lnTo>
                      <a:lnTo>
                        <a:pt x="901" y="5069"/>
                      </a:lnTo>
                      <a:lnTo>
                        <a:pt x="840" y="5674"/>
                      </a:lnTo>
                      <a:lnTo>
                        <a:pt x="790" y="6278"/>
                      </a:lnTo>
                      <a:lnTo>
                        <a:pt x="741" y="6870"/>
                      </a:lnTo>
                      <a:lnTo>
                        <a:pt x="679" y="8042"/>
                      </a:lnTo>
                      <a:lnTo>
                        <a:pt x="642" y="9202"/>
                      </a:lnTo>
                      <a:lnTo>
                        <a:pt x="618" y="10349"/>
                      </a:lnTo>
                      <a:lnTo>
                        <a:pt x="605" y="11483"/>
                      </a:lnTo>
                      <a:lnTo>
                        <a:pt x="593" y="12631"/>
                      </a:lnTo>
                      <a:lnTo>
                        <a:pt x="593" y="13765"/>
                      </a:lnTo>
                      <a:lnTo>
                        <a:pt x="568" y="14900"/>
                      </a:lnTo>
                      <a:lnTo>
                        <a:pt x="544" y="16047"/>
                      </a:lnTo>
                      <a:lnTo>
                        <a:pt x="507" y="17207"/>
                      </a:lnTo>
                      <a:lnTo>
                        <a:pt x="433" y="18378"/>
                      </a:lnTo>
                      <a:lnTo>
                        <a:pt x="383" y="18970"/>
                      </a:lnTo>
                      <a:lnTo>
                        <a:pt x="334" y="19562"/>
                      </a:lnTo>
                      <a:lnTo>
                        <a:pt x="260" y="20167"/>
                      </a:lnTo>
                      <a:lnTo>
                        <a:pt x="186" y="20771"/>
                      </a:lnTo>
                      <a:lnTo>
                        <a:pt x="100" y="21388"/>
                      </a:lnTo>
                      <a:lnTo>
                        <a:pt x="1" y="22017"/>
                      </a:lnTo>
                      <a:lnTo>
                        <a:pt x="260" y="22116"/>
                      </a:lnTo>
                      <a:lnTo>
                        <a:pt x="531" y="22190"/>
                      </a:lnTo>
                      <a:lnTo>
                        <a:pt x="815" y="22264"/>
                      </a:lnTo>
                      <a:lnTo>
                        <a:pt x="1111" y="22338"/>
                      </a:lnTo>
                      <a:lnTo>
                        <a:pt x="1407" y="22399"/>
                      </a:lnTo>
                      <a:lnTo>
                        <a:pt x="1703" y="22473"/>
                      </a:lnTo>
                      <a:lnTo>
                        <a:pt x="1975" y="22560"/>
                      </a:lnTo>
                      <a:lnTo>
                        <a:pt x="2221" y="22658"/>
                      </a:lnTo>
                      <a:lnTo>
                        <a:pt x="2604" y="21610"/>
                      </a:lnTo>
                      <a:lnTo>
                        <a:pt x="2961" y="20586"/>
                      </a:lnTo>
                      <a:lnTo>
                        <a:pt x="3294" y="19587"/>
                      </a:lnTo>
                      <a:lnTo>
                        <a:pt x="3603" y="18600"/>
                      </a:lnTo>
                      <a:lnTo>
                        <a:pt x="3899" y="17638"/>
                      </a:lnTo>
                      <a:lnTo>
                        <a:pt x="4182" y="16676"/>
                      </a:lnTo>
                      <a:lnTo>
                        <a:pt x="4737" y="14777"/>
                      </a:lnTo>
                      <a:lnTo>
                        <a:pt x="5292" y="12890"/>
                      </a:lnTo>
                      <a:lnTo>
                        <a:pt x="5576" y="11927"/>
                      </a:lnTo>
                      <a:lnTo>
                        <a:pt x="5872" y="10965"/>
                      </a:lnTo>
                      <a:lnTo>
                        <a:pt x="6181" y="9979"/>
                      </a:lnTo>
                      <a:lnTo>
                        <a:pt x="6514" y="8980"/>
                      </a:lnTo>
                      <a:lnTo>
                        <a:pt x="6871" y="7956"/>
                      </a:lnTo>
                      <a:lnTo>
                        <a:pt x="7254" y="6907"/>
                      </a:lnTo>
                      <a:lnTo>
                        <a:pt x="7624" y="6932"/>
                      </a:lnTo>
                      <a:lnTo>
                        <a:pt x="8031" y="6969"/>
                      </a:lnTo>
                      <a:lnTo>
                        <a:pt x="8956" y="7068"/>
                      </a:lnTo>
                      <a:lnTo>
                        <a:pt x="10017" y="7216"/>
                      </a:lnTo>
                      <a:lnTo>
                        <a:pt x="11176" y="7388"/>
                      </a:lnTo>
                      <a:lnTo>
                        <a:pt x="11583" y="7438"/>
                      </a:lnTo>
                      <a:lnTo>
                        <a:pt x="11990" y="7462"/>
                      </a:lnTo>
                      <a:lnTo>
                        <a:pt x="12385" y="7475"/>
                      </a:lnTo>
                      <a:lnTo>
                        <a:pt x="12779" y="7462"/>
                      </a:lnTo>
                      <a:lnTo>
                        <a:pt x="13174" y="7425"/>
                      </a:lnTo>
                      <a:lnTo>
                        <a:pt x="13557" y="7364"/>
                      </a:lnTo>
                      <a:lnTo>
                        <a:pt x="13927" y="7277"/>
                      </a:lnTo>
                      <a:lnTo>
                        <a:pt x="14297" y="7179"/>
                      </a:lnTo>
                      <a:lnTo>
                        <a:pt x="14667" y="7068"/>
                      </a:lnTo>
                      <a:lnTo>
                        <a:pt x="15012" y="6932"/>
                      </a:lnTo>
                      <a:lnTo>
                        <a:pt x="15370" y="6772"/>
                      </a:lnTo>
                      <a:lnTo>
                        <a:pt x="15703" y="6599"/>
                      </a:lnTo>
                      <a:lnTo>
                        <a:pt x="16023" y="6414"/>
                      </a:lnTo>
                      <a:lnTo>
                        <a:pt x="16344" y="6204"/>
                      </a:lnTo>
                      <a:lnTo>
                        <a:pt x="16640" y="5982"/>
                      </a:lnTo>
                      <a:lnTo>
                        <a:pt x="16936" y="5748"/>
                      </a:lnTo>
                      <a:lnTo>
                        <a:pt x="17220" y="5501"/>
                      </a:lnTo>
                      <a:lnTo>
                        <a:pt x="17479" y="5230"/>
                      </a:lnTo>
                      <a:lnTo>
                        <a:pt x="17738" y="4958"/>
                      </a:lnTo>
                      <a:lnTo>
                        <a:pt x="17972" y="4662"/>
                      </a:lnTo>
                      <a:lnTo>
                        <a:pt x="18194" y="4354"/>
                      </a:lnTo>
                      <a:lnTo>
                        <a:pt x="18404" y="4033"/>
                      </a:lnTo>
                      <a:lnTo>
                        <a:pt x="18589" y="3713"/>
                      </a:lnTo>
                      <a:lnTo>
                        <a:pt x="18762" y="3367"/>
                      </a:lnTo>
                      <a:lnTo>
                        <a:pt x="18910" y="3010"/>
                      </a:lnTo>
                      <a:lnTo>
                        <a:pt x="19045" y="2652"/>
                      </a:lnTo>
                      <a:lnTo>
                        <a:pt x="19169" y="2282"/>
                      </a:lnTo>
                      <a:lnTo>
                        <a:pt x="19267" y="1900"/>
                      </a:lnTo>
                      <a:lnTo>
                        <a:pt x="19341" y="1517"/>
                      </a:lnTo>
                      <a:lnTo>
                        <a:pt x="19391" y="1122"/>
                      </a:lnTo>
                      <a:lnTo>
                        <a:pt x="19428" y="715"/>
                      </a:lnTo>
                      <a:lnTo>
                        <a:pt x="19440" y="308"/>
                      </a:lnTo>
                      <a:lnTo>
                        <a:pt x="17269" y="185"/>
                      </a:lnTo>
                      <a:lnTo>
                        <a:pt x="16171" y="136"/>
                      </a:lnTo>
                      <a:lnTo>
                        <a:pt x="15074" y="74"/>
                      </a:lnTo>
                      <a:lnTo>
                        <a:pt x="13964" y="37"/>
                      </a:lnTo>
                      <a:lnTo>
                        <a:pt x="12853" y="12"/>
                      </a:lnTo>
                      <a:lnTo>
                        <a:pt x="117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p:nvPr/>
              </p:nvSpPr>
              <p:spPr>
                <a:xfrm>
                  <a:off x="3282948" y="-932742"/>
                  <a:ext cx="105065" cy="184436"/>
                </a:xfrm>
                <a:custGeom>
                  <a:avLst/>
                  <a:gdLst/>
                  <a:ahLst/>
                  <a:cxnLst/>
                  <a:rect l="l" t="t" r="r" b="b"/>
                  <a:pathLst>
                    <a:path w="1975" h="3467" extrusionOk="0">
                      <a:moveTo>
                        <a:pt x="1604" y="0"/>
                      </a:moveTo>
                      <a:lnTo>
                        <a:pt x="99" y="62"/>
                      </a:lnTo>
                      <a:lnTo>
                        <a:pt x="38" y="309"/>
                      </a:lnTo>
                      <a:lnTo>
                        <a:pt x="13" y="555"/>
                      </a:lnTo>
                      <a:lnTo>
                        <a:pt x="1" y="802"/>
                      </a:lnTo>
                      <a:lnTo>
                        <a:pt x="13" y="1049"/>
                      </a:lnTo>
                      <a:lnTo>
                        <a:pt x="50" y="1295"/>
                      </a:lnTo>
                      <a:lnTo>
                        <a:pt x="112" y="1542"/>
                      </a:lnTo>
                      <a:lnTo>
                        <a:pt x="198" y="1789"/>
                      </a:lnTo>
                      <a:lnTo>
                        <a:pt x="309" y="2023"/>
                      </a:lnTo>
                      <a:lnTo>
                        <a:pt x="445" y="2245"/>
                      </a:lnTo>
                      <a:lnTo>
                        <a:pt x="593" y="2455"/>
                      </a:lnTo>
                      <a:lnTo>
                        <a:pt x="765" y="2664"/>
                      </a:lnTo>
                      <a:lnTo>
                        <a:pt x="963" y="2849"/>
                      </a:lnTo>
                      <a:lnTo>
                        <a:pt x="1172" y="3034"/>
                      </a:lnTo>
                      <a:lnTo>
                        <a:pt x="1407" y="3195"/>
                      </a:lnTo>
                      <a:lnTo>
                        <a:pt x="1653" y="3330"/>
                      </a:lnTo>
                      <a:lnTo>
                        <a:pt x="1912" y="3466"/>
                      </a:lnTo>
                      <a:lnTo>
                        <a:pt x="1937" y="3441"/>
                      </a:lnTo>
                      <a:lnTo>
                        <a:pt x="1949" y="3417"/>
                      </a:lnTo>
                      <a:lnTo>
                        <a:pt x="1974" y="3355"/>
                      </a:lnTo>
                      <a:lnTo>
                        <a:pt x="1974" y="3281"/>
                      </a:lnTo>
                      <a:lnTo>
                        <a:pt x="1974" y="3219"/>
                      </a:lnTo>
                      <a:lnTo>
                        <a:pt x="1962" y="3158"/>
                      </a:lnTo>
                      <a:lnTo>
                        <a:pt x="1949" y="3108"/>
                      </a:lnTo>
                      <a:lnTo>
                        <a:pt x="1900" y="3010"/>
                      </a:lnTo>
                      <a:lnTo>
                        <a:pt x="1222" y="1702"/>
                      </a:lnTo>
                      <a:lnTo>
                        <a:pt x="1308" y="1505"/>
                      </a:lnTo>
                      <a:lnTo>
                        <a:pt x="1382" y="1295"/>
                      </a:lnTo>
                      <a:lnTo>
                        <a:pt x="1431" y="1086"/>
                      </a:lnTo>
                      <a:lnTo>
                        <a:pt x="1493" y="864"/>
                      </a:lnTo>
                      <a:lnTo>
                        <a:pt x="1530" y="642"/>
                      </a:lnTo>
                      <a:lnTo>
                        <a:pt x="1555" y="432"/>
                      </a:lnTo>
                      <a:lnTo>
                        <a:pt x="1579" y="210"/>
                      </a:lnTo>
                      <a:lnTo>
                        <a:pt x="1604" y="0"/>
                      </a:lnTo>
                      <a:close/>
                    </a:path>
                  </a:pathLst>
                </a:custGeom>
                <a:solidFill>
                  <a:srgbClr val="6E53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7"/>
                <p:cNvSpPr/>
                <p:nvPr/>
              </p:nvSpPr>
              <p:spPr>
                <a:xfrm>
                  <a:off x="3282948" y="-932742"/>
                  <a:ext cx="105065" cy="184436"/>
                </a:xfrm>
                <a:custGeom>
                  <a:avLst/>
                  <a:gdLst/>
                  <a:ahLst/>
                  <a:cxnLst/>
                  <a:rect l="l" t="t" r="r" b="b"/>
                  <a:pathLst>
                    <a:path w="1975" h="3467" fill="none" extrusionOk="0">
                      <a:moveTo>
                        <a:pt x="99" y="62"/>
                      </a:moveTo>
                      <a:lnTo>
                        <a:pt x="99" y="62"/>
                      </a:lnTo>
                      <a:lnTo>
                        <a:pt x="38" y="309"/>
                      </a:lnTo>
                      <a:lnTo>
                        <a:pt x="13" y="555"/>
                      </a:lnTo>
                      <a:lnTo>
                        <a:pt x="1" y="802"/>
                      </a:lnTo>
                      <a:lnTo>
                        <a:pt x="13" y="1049"/>
                      </a:lnTo>
                      <a:lnTo>
                        <a:pt x="50" y="1295"/>
                      </a:lnTo>
                      <a:lnTo>
                        <a:pt x="112" y="1542"/>
                      </a:lnTo>
                      <a:lnTo>
                        <a:pt x="198" y="1789"/>
                      </a:lnTo>
                      <a:lnTo>
                        <a:pt x="309" y="2023"/>
                      </a:lnTo>
                      <a:lnTo>
                        <a:pt x="309" y="2023"/>
                      </a:lnTo>
                      <a:lnTo>
                        <a:pt x="445" y="2245"/>
                      </a:lnTo>
                      <a:lnTo>
                        <a:pt x="593" y="2455"/>
                      </a:lnTo>
                      <a:lnTo>
                        <a:pt x="765" y="2664"/>
                      </a:lnTo>
                      <a:lnTo>
                        <a:pt x="963" y="2849"/>
                      </a:lnTo>
                      <a:lnTo>
                        <a:pt x="1172" y="3034"/>
                      </a:lnTo>
                      <a:lnTo>
                        <a:pt x="1407" y="3195"/>
                      </a:lnTo>
                      <a:lnTo>
                        <a:pt x="1653" y="3330"/>
                      </a:lnTo>
                      <a:lnTo>
                        <a:pt x="1912" y="3466"/>
                      </a:lnTo>
                      <a:lnTo>
                        <a:pt x="1912" y="3466"/>
                      </a:lnTo>
                      <a:lnTo>
                        <a:pt x="1937" y="3441"/>
                      </a:lnTo>
                      <a:lnTo>
                        <a:pt x="1949" y="3417"/>
                      </a:lnTo>
                      <a:lnTo>
                        <a:pt x="1974" y="3355"/>
                      </a:lnTo>
                      <a:lnTo>
                        <a:pt x="1974" y="3281"/>
                      </a:lnTo>
                      <a:lnTo>
                        <a:pt x="1974" y="3219"/>
                      </a:lnTo>
                      <a:lnTo>
                        <a:pt x="1974" y="3219"/>
                      </a:lnTo>
                      <a:lnTo>
                        <a:pt x="1962" y="3158"/>
                      </a:lnTo>
                      <a:lnTo>
                        <a:pt x="1949" y="3108"/>
                      </a:lnTo>
                      <a:lnTo>
                        <a:pt x="1900" y="3010"/>
                      </a:lnTo>
                      <a:lnTo>
                        <a:pt x="1900" y="3010"/>
                      </a:lnTo>
                      <a:lnTo>
                        <a:pt x="1222" y="1702"/>
                      </a:lnTo>
                      <a:lnTo>
                        <a:pt x="1222" y="1702"/>
                      </a:lnTo>
                      <a:lnTo>
                        <a:pt x="1308" y="1505"/>
                      </a:lnTo>
                      <a:lnTo>
                        <a:pt x="1382" y="1295"/>
                      </a:lnTo>
                      <a:lnTo>
                        <a:pt x="1431" y="1086"/>
                      </a:lnTo>
                      <a:lnTo>
                        <a:pt x="1493" y="864"/>
                      </a:lnTo>
                      <a:lnTo>
                        <a:pt x="1530" y="642"/>
                      </a:lnTo>
                      <a:lnTo>
                        <a:pt x="1555" y="432"/>
                      </a:lnTo>
                      <a:lnTo>
                        <a:pt x="1579" y="210"/>
                      </a:lnTo>
                      <a:lnTo>
                        <a:pt x="1604" y="0"/>
                      </a:lnTo>
                    </a:path>
                  </a:pathLst>
                </a:custGeom>
                <a:solidFill>
                  <a:srgbClr val="6E53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a:off x="3262628" y="-1899263"/>
                  <a:ext cx="281521" cy="982983"/>
                </a:xfrm>
                <a:custGeom>
                  <a:avLst/>
                  <a:gdLst/>
                  <a:ahLst/>
                  <a:cxnLst/>
                  <a:rect l="l" t="t" r="r" b="b"/>
                  <a:pathLst>
                    <a:path w="5292" h="18478" extrusionOk="0">
                      <a:moveTo>
                        <a:pt x="2368" y="1"/>
                      </a:moveTo>
                      <a:lnTo>
                        <a:pt x="2220" y="13"/>
                      </a:lnTo>
                      <a:lnTo>
                        <a:pt x="2085" y="38"/>
                      </a:lnTo>
                      <a:lnTo>
                        <a:pt x="1937" y="75"/>
                      </a:lnTo>
                      <a:lnTo>
                        <a:pt x="1813" y="136"/>
                      </a:lnTo>
                      <a:lnTo>
                        <a:pt x="1690" y="186"/>
                      </a:lnTo>
                      <a:lnTo>
                        <a:pt x="1567" y="260"/>
                      </a:lnTo>
                      <a:lnTo>
                        <a:pt x="1456" y="346"/>
                      </a:lnTo>
                      <a:lnTo>
                        <a:pt x="1369" y="432"/>
                      </a:lnTo>
                      <a:lnTo>
                        <a:pt x="1271" y="531"/>
                      </a:lnTo>
                      <a:lnTo>
                        <a:pt x="1197" y="642"/>
                      </a:lnTo>
                      <a:lnTo>
                        <a:pt x="1135" y="753"/>
                      </a:lnTo>
                      <a:lnTo>
                        <a:pt x="1086" y="864"/>
                      </a:lnTo>
                      <a:lnTo>
                        <a:pt x="1061" y="1000"/>
                      </a:lnTo>
                      <a:lnTo>
                        <a:pt x="1036" y="1123"/>
                      </a:lnTo>
                      <a:lnTo>
                        <a:pt x="777" y="4305"/>
                      </a:lnTo>
                      <a:lnTo>
                        <a:pt x="703" y="5181"/>
                      </a:lnTo>
                      <a:lnTo>
                        <a:pt x="642" y="6057"/>
                      </a:lnTo>
                      <a:lnTo>
                        <a:pt x="543" y="7808"/>
                      </a:lnTo>
                      <a:lnTo>
                        <a:pt x="457" y="9560"/>
                      </a:lnTo>
                      <a:lnTo>
                        <a:pt x="395" y="11311"/>
                      </a:lnTo>
                      <a:lnTo>
                        <a:pt x="321" y="13063"/>
                      </a:lnTo>
                      <a:lnTo>
                        <a:pt x="235" y="14827"/>
                      </a:lnTo>
                      <a:lnTo>
                        <a:pt x="136" y="16566"/>
                      </a:lnTo>
                      <a:lnTo>
                        <a:pt x="74" y="17441"/>
                      </a:lnTo>
                      <a:lnTo>
                        <a:pt x="0" y="18317"/>
                      </a:lnTo>
                      <a:lnTo>
                        <a:pt x="2294" y="18478"/>
                      </a:lnTo>
                      <a:lnTo>
                        <a:pt x="2331" y="18305"/>
                      </a:lnTo>
                      <a:lnTo>
                        <a:pt x="2393" y="18095"/>
                      </a:lnTo>
                      <a:lnTo>
                        <a:pt x="2479" y="17873"/>
                      </a:lnTo>
                      <a:lnTo>
                        <a:pt x="2566" y="17651"/>
                      </a:lnTo>
                      <a:lnTo>
                        <a:pt x="2726" y="17293"/>
                      </a:lnTo>
                      <a:lnTo>
                        <a:pt x="2800" y="17145"/>
                      </a:lnTo>
                      <a:lnTo>
                        <a:pt x="2948" y="17047"/>
                      </a:lnTo>
                      <a:lnTo>
                        <a:pt x="3084" y="16948"/>
                      </a:lnTo>
                      <a:lnTo>
                        <a:pt x="3220" y="16825"/>
                      </a:lnTo>
                      <a:lnTo>
                        <a:pt x="3355" y="16701"/>
                      </a:lnTo>
                      <a:lnTo>
                        <a:pt x="3479" y="16566"/>
                      </a:lnTo>
                      <a:lnTo>
                        <a:pt x="3590" y="16430"/>
                      </a:lnTo>
                      <a:lnTo>
                        <a:pt x="3713" y="16270"/>
                      </a:lnTo>
                      <a:lnTo>
                        <a:pt x="3824" y="16109"/>
                      </a:lnTo>
                      <a:lnTo>
                        <a:pt x="3935" y="15949"/>
                      </a:lnTo>
                      <a:lnTo>
                        <a:pt x="4034" y="15764"/>
                      </a:lnTo>
                      <a:lnTo>
                        <a:pt x="4231" y="15394"/>
                      </a:lnTo>
                      <a:lnTo>
                        <a:pt x="4404" y="14987"/>
                      </a:lnTo>
                      <a:lnTo>
                        <a:pt x="4564" y="14568"/>
                      </a:lnTo>
                      <a:lnTo>
                        <a:pt x="4712" y="14111"/>
                      </a:lnTo>
                      <a:lnTo>
                        <a:pt x="4835" y="13630"/>
                      </a:lnTo>
                      <a:lnTo>
                        <a:pt x="4946" y="13137"/>
                      </a:lnTo>
                      <a:lnTo>
                        <a:pt x="5045" y="12619"/>
                      </a:lnTo>
                      <a:lnTo>
                        <a:pt x="5119" y="12076"/>
                      </a:lnTo>
                      <a:lnTo>
                        <a:pt x="5181" y="11521"/>
                      </a:lnTo>
                      <a:lnTo>
                        <a:pt x="5230" y="10954"/>
                      </a:lnTo>
                      <a:lnTo>
                        <a:pt x="5267" y="10386"/>
                      </a:lnTo>
                      <a:lnTo>
                        <a:pt x="5292" y="9794"/>
                      </a:lnTo>
                      <a:lnTo>
                        <a:pt x="5292" y="9190"/>
                      </a:lnTo>
                      <a:lnTo>
                        <a:pt x="5279" y="8585"/>
                      </a:lnTo>
                      <a:lnTo>
                        <a:pt x="5255" y="7981"/>
                      </a:lnTo>
                      <a:lnTo>
                        <a:pt x="5218" y="7364"/>
                      </a:lnTo>
                      <a:lnTo>
                        <a:pt x="5156" y="6747"/>
                      </a:lnTo>
                      <a:lnTo>
                        <a:pt x="5094" y="6131"/>
                      </a:lnTo>
                      <a:lnTo>
                        <a:pt x="5008" y="5514"/>
                      </a:lnTo>
                      <a:lnTo>
                        <a:pt x="4922" y="4910"/>
                      </a:lnTo>
                      <a:lnTo>
                        <a:pt x="4811" y="4305"/>
                      </a:lnTo>
                      <a:lnTo>
                        <a:pt x="4687" y="3701"/>
                      </a:lnTo>
                      <a:lnTo>
                        <a:pt x="4552" y="3121"/>
                      </a:lnTo>
                      <a:lnTo>
                        <a:pt x="4416" y="2541"/>
                      </a:lnTo>
                      <a:lnTo>
                        <a:pt x="4256" y="1974"/>
                      </a:lnTo>
                      <a:lnTo>
                        <a:pt x="4083" y="1431"/>
                      </a:lnTo>
                      <a:lnTo>
                        <a:pt x="3898" y="889"/>
                      </a:lnTo>
                      <a:lnTo>
                        <a:pt x="3861" y="802"/>
                      </a:lnTo>
                      <a:lnTo>
                        <a:pt x="3824" y="728"/>
                      </a:lnTo>
                      <a:lnTo>
                        <a:pt x="3713" y="568"/>
                      </a:lnTo>
                      <a:lnTo>
                        <a:pt x="3590" y="432"/>
                      </a:lnTo>
                      <a:lnTo>
                        <a:pt x="3442" y="309"/>
                      </a:lnTo>
                      <a:lnTo>
                        <a:pt x="3269" y="198"/>
                      </a:lnTo>
                      <a:lnTo>
                        <a:pt x="3084" y="112"/>
                      </a:lnTo>
                      <a:lnTo>
                        <a:pt x="2886" y="50"/>
                      </a:lnTo>
                      <a:lnTo>
                        <a:pt x="2677" y="13"/>
                      </a:lnTo>
                      <a:lnTo>
                        <a:pt x="25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7"/>
                <p:cNvSpPr/>
                <p:nvPr/>
              </p:nvSpPr>
              <p:spPr>
                <a:xfrm>
                  <a:off x="3399075" y="-1844790"/>
                  <a:ext cx="950852" cy="1865530"/>
                </a:xfrm>
                <a:custGeom>
                  <a:avLst/>
                  <a:gdLst/>
                  <a:ahLst/>
                  <a:cxnLst/>
                  <a:rect l="l" t="t" r="r" b="b"/>
                  <a:pathLst>
                    <a:path w="17874" h="35068" extrusionOk="0">
                      <a:moveTo>
                        <a:pt x="15900" y="0"/>
                      </a:moveTo>
                      <a:lnTo>
                        <a:pt x="15801" y="13"/>
                      </a:lnTo>
                      <a:lnTo>
                        <a:pt x="15715" y="37"/>
                      </a:lnTo>
                      <a:lnTo>
                        <a:pt x="15629" y="87"/>
                      </a:lnTo>
                      <a:lnTo>
                        <a:pt x="8721" y="87"/>
                      </a:lnTo>
                      <a:lnTo>
                        <a:pt x="8709" y="111"/>
                      </a:lnTo>
                      <a:lnTo>
                        <a:pt x="8684" y="185"/>
                      </a:lnTo>
                      <a:lnTo>
                        <a:pt x="8660" y="432"/>
                      </a:lnTo>
                      <a:lnTo>
                        <a:pt x="8635" y="839"/>
                      </a:lnTo>
                      <a:lnTo>
                        <a:pt x="8623" y="1357"/>
                      </a:lnTo>
                      <a:lnTo>
                        <a:pt x="8598" y="2665"/>
                      </a:lnTo>
                      <a:lnTo>
                        <a:pt x="8598" y="4157"/>
                      </a:lnTo>
                      <a:lnTo>
                        <a:pt x="8610" y="5649"/>
                      </a:lnTo>
                      <a:lnTo>
                        <a:pt x="8635" y="6945"/>
                      </a:lnTo>
                      <a:lnTo>
                        <a:pt x="8660" y="7463"/>
                      </a:lnTo>
                      <a:lnTo>
                        <a:pt x="8684" y="7870"/>
                      </a:lnTo>
                      <a:lnTo>
                        <a:pt x="8721" y="8129"/>
                      </a:lnTo>
                      <a:lnTo>
                        <a:pt x="8734" y="8190"/>
                      </a:lnTo>
                      <a:lnTo>
                        <a:pt x="8746" y="8215"/>
                      </a:lnTo>
                      <a:lnTo>
                        <a:pt x="15505" y="8215"/>
                      </a:lnTo>
                      <a:lnTo>
                        <a:pt x="15505" y="14506"/>
                      </a:lnTo>
                      <a:lnTo>
                        <a:pt x="2431" y="14506"/>
                      </a:lnTo>
                      <a:lnTo>
                        <a:pt x="2406" y="14530"/>
                      </a:lnTo>
                      <a:lnTo>
                        <a:pt x="2381" y="14567"/>
                      </a:lnTo>
                      <a:lnTo>
                        <a:pt x="2357" y="14617"/>
                      </a:lnTo>
                      <a:lnTo>
                        <a:pt x="2307" y="14740"/>
                      </a:lnTo>
                      <a:lnTo>
                        <a:pt x="2270" y="14913"/>
                      </a:lnTo>
                      <a:lnTo>
                        <a:pt x="2246" y="15098"/>
                      </a:lnTo>
                      <a:lnTo>
                        <a:pt x="2233" y="15320"/>
                      </a:lnTo>
                      <a:lnTo>
                        <a:pt x="2221" y="15554"/>
                      </a:lnTo>
                      <a:lnTo>
                        <a:pt x="2221" y="15788"/>
                      </a:lnTo>
                      <a:lnTo>
                        <a:pt x="2233" y="16035"/>
                      </a:lnTo>
                      <a:lnTo>
                        <a:pt x="2246" y="16269"/>
                      </a:lnTo>
                      <a:lnTo>
                        <a:pt x="2270" y="16479"/>
                      </a:lnTo>
                      <a:lnTo>
                        <a:pt x="2307" y="16676"/>
                      </a:lnTo>
                      <a:lnTo>
                        <a:pt x="2344" y="16837"/>
                      </a:lnTo>
                      <a:lnTo>
                        <a:pt x="2394" y="16972"/>
                      </a:lnTo>
                      <a:lnTo>
                        <a:pt x="2418" y="17022"/>
                      </a:lnTo>
                      <a:lnTo>
                        <a:pt x="2455" y="17047"/>
                      </a:lnTo>
                      <a:lnTo>
                        <a:pt x="2480" y="17071"/>
                      </a:lnTo>
                      <a:lnTo>
                        <a:pt x="2517" y="17084"/>
                      </a:lnTo>
                      <a:lnTo>
                        <a:pt x="2591" y="17084"/>
                      </a:lnTo>
                      <a:lnTo>
                        <a:pt x="2258" y="19809"/>
                      </a:lnTo>
                      <a:lnTo>
                        <a:pt x="346" y="4231"/>
                      </a:lnTo>
                      <a:lnTo>
                        <a:pt x="321" y="4169"/>
                      </a:lnTo>
                      <a:lnTo>
                        <a:pt x="284" y="4120"/>
                      </a:lnTo>
                      <a:lnTo>
                        <a:pt x="223" y="4083"/>
                      </a:lnTo>
                      <a:lnTo>
                        <a:pt x="161" y="4083"/>
                      </a:lnTo>
                      <a:lnTo>
                        <a:pt x="87" y="4108"/>
                      </a:lnTo>
                      <a:lnTo>
                        <a:pt x="38" y="4145"/>
                      </a:lnTo>
                      <a:lnTo>
                        <a:pt x="13" y="4206"/>
                      </a:lnTo>
                      <a:lnTo>
                        <a:pt x="1" y="4280"/>
                      </a:lnTo>
                      <a:lnTo>
                        <a:pt x="2085" y="21228"/>
                      </a:lnTo>
                      <a:lnTo>
                        <a:pt x="408" y="34870"/>
                      </a:lnTo>
                      <a:lnTo>
                        <a:pt x="420" y="34944"/>
                      </a:lnTo>
                      <a:lnTo>
                        <a:pt x="445" y="35005"/>
                      </a:lnTo>
                      <a:lnTo>
                        <a:pt x="494" y="35042"/>
                      </a:lnTo>
                      <a:lnTo>
                        <a:pt x="556" y="35067"/>
                      </a:lnTo>
                      <a:lnTo>
                        <a:pt x="581" y="35067"/>
                      </a:lnTo>
                      <a:lnTo>
                        <a:pt x="642" y="35055"/>
                      </a:lnTo>
                      <a:lnTo>
                        <a:pt x="692" y="35018"/>
                      </a:lnTo>
                      <a:lnTo>
                        <a:pt x="729" y="34981"/>
                      </a:lnTo>
                      <a:lnTo>
                        <a:pt x="753" y="34919"/>
                      </a:lnTo>
                      <a:lnTo>
                        <a:pt x="2258" y="22646"/>
                      </a:lnTo>
                      <a:lnTo>
                        <a:pt x="3763" y="34919"/>
                      </a:lnTo>
                      <a:lnTo>
                        <a:pt x="3787" y="34981"/>
                      </a:lnTo>
                      <a:lnTo>
                        <a:pt x="3824" y="35018"/>
                      </a:lnTo>
                      <a:lnTo>
                        <a:pt x="3874" y="35055"/>
                      </a:lnTo>
                      <a:lnTo>
                        <a:pt x="3935" y="35067"/>
                      </a:lnTo>
                      <a:lnTo>
                        <a:pt x="3960" y="35067"/>
                      </a:lnTo>
                      <a:lnTo>
                        <a:pt x="4022" y="35042"/>
                      </a:lnTo>
                      <a:lnTo>
                        <a:pt x="4071" y="35005"/>
                      </a:lnTo>
                      <a:lnTo>
                        <a:pt x="4096" y="34944"/>
                      </a:lnTo>
                      <a:lnTo>
                        <a:pt x="4108" y="34870"/>
                      </a:lnTo>
                      <a:lnTo>
                        <a:pt x="2431" y="21228"/>
                      </a:lnTo>
                      <a:lnTo>
                        <a:pt x="2936" y="17084"/>
                      </a:lnTo>
                      <a:lnTo>
                        <a:pt x="8956" y="17084"/>
                      </a:lnTo>
                      <a:lnTo>
                        <a:pt x="6772" y="34870"/>
                      </a:lnTo>
                      <a:lnTo>
                        <a:pt x="6772" y="34944"/>
                      </a:lnTo>
                      <a:lnTo>
                        <a:pt x="6797" y="35005"/>
                      </a:lnTo>
                      <a:lnTo>
                        <a:pt x="6846" y="35042"/>
                      </a:lnTo>
                      <a:lnTo>
                        <a:pt x="6920" y="35067"/>
                      </a:lnTo>
                      <a:lnTo>
                        <a:pt x="6933" y="35067"/>
                      </a:lnTo>
                      <a:lnTo>
                        <a:pt x="6994" y="35055"/>
                      </a:lnTo>
                      <a:lnTo>
                        <a:pt x="7056" y="35018"/>
                      </a:lnTo>
                      <a:lnTo>
                        <a:pt x="7093" y="34981"/>
                      </a:lnTo>
                      <a:lnTo>
                        <a:pt x="7105" y="34919"/>
                      </a:lnTo>
                      <a:lnTo>
                        <a:pt x="9141" y="18366"/>
                      </a:lnTo>
                      <a:lnTo>
                        <a:pt x="11176" y="34919"/>
                      </a:lnTo>
                      <a:lnTo>
                        <a:pt x="11188" y="34981"/>
                      </a:lnTo>
                      <a:lnTo>
                        <a:pt x="11225" y="35018"/>
                      </a:lnTo>
                      <a:lnTo>
                        <a:pt x="11274" y="35055"/>
                      </a:lnTo>
                      <a:lnTo>
                        <a:pt x="11336" y="35067"/>
                      </a:lnTo>
                      <a:lnTo>
                        <a:pt x="11361" y="35067"/>
                      </a:lnTo>
                      <a:lnTo>
                        <a:pt x="11422" y="35042"/>
                      </a:lnTo>
                      <a:lnTo>
                        <a:pt x="11472" y="35005"/>
                      </a:lnTo>
                      <a:lnTo>
                        <a:pt x="11509" y="34944"/>
                      </a:lnTo>
                      <a:lnTo>
                        <a:pt x="11509" y="34870"/>
                      </a:lnTo>
                      <a:lnTo>
                        <a:pt x="9326" y="17084"/>
                      </a:lnTo>
                      <a:lnTo>
                        <a:pt x="15345" y="17084"/>
                      </a:lnTo>
                      <a:lnTo>
                        <a:pt x="17528" y="34919"/>
                      </a:lnTo>
                      <a:lnTo>
                        <a:pt x="17553" y="34981"/>
                      </a:lnTo>
                      <a:lnTo>
                        <a:pt x="17590" y="35018"/>
                      </a:lnTo>
                      <a:lnTo>
                        <a:pt x="17639" y="35055"/>
                      </a:lnTo>
                      <a:lnTo>
                        <a:pt x="17701" y="35067"/>
                      </a:lnTo>
                      <a:lnTo>
                        <a:pt x="17725" y="35067"/>
                      </a:lnTo>
                      <a:lnTo>
                        <a:pt x="17787" y="35042"/>
                      </a:lnTo>
                      <a:lnTo>
                        <a:pt x="17836" y="35005"/>
                      </a:lnTo>
                      <a:lnTo>
                        <a:pt x="17861" y="34944"/>
                      </a:lnTo>
                      <a:lnTo>
                        <a:pt x="17873" y="34870"/>
                      </a:lnTo>
                      <a:lnTo>
                        <a:pt x="15690" y="17084"/>
                      </a:lnTo>
                      <a:lnTo>
                        <a:pt x="16159" y="17084"/>
                      </a:lnTo>
                      <a:lnTo>
                        <a:pt x="16184" y="17034"/>
                      </a:lnTo>
                      <a:lnTo>
                        <a:pt x="16184" y="16972"/>
                      </a:lnTo>
                      <a:lnTo>
                        <a:pt x="16184" y="309"/>
                      </a:lnTo>
                      <a:lnTo>
                        <a:pt x="16184" y="259"/>
                      </a:lnTo>
                      <a:lnTo>
                        <a:pt x="16171" y="198"/>
                      </a:lnTo>
                      <a:lnTo>
                        <a:pt x="16159" y="161"/>
                      </a:lnTo>
                      <a:lnTo>
                        <a:pt x="16134" y="111"/>
                      </a:lnTo>
                      <a:lnTo>
                        <a:pt x="16097" y="87"/>
                      </a:lnTo>
                      <a:lnTo>
                        <a:pt x="16060" y="62"/>
                      </a:lnTo>
                      <a:lnTo>
                        <a:pt x="15986" y="13"/>
                      </a:lnTo>
                      <a:lnTo>
                        <a:pt x="159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7"/>
                <p:cNvSpPr/>
                <p:nvPr/>
              </p:nvSpPr>
              <p:spPr>
                <a:xfrm>
                  <a:off x="1549400" y="-54847"/>
                  <a:ext cx="2946237" cy="146400"/>
                </a:xfrm>
                <a:custGeom>
                  <a:avLst/>
                  <a:gdLst/>
                  <a:ahLst/>
                  <a:cxnLst/>
                  <a:rect l="l" t="t" r="r" b="b"/>
                  <a:pathLst>
                    <a:path w="55383" h="2752" extrusionOk="0">
                      <a:moveTo>
                        <a:pt x="27692" y="1"/>
                      </a:moveTo>
                      <a:lnTo>
                        <a:pt x="24867" y="13"/>
                      </a:lnTo>
                      <a:lnTo>
                        <a:pt x="22117" y="25"/>
                      </a:lnTo>
                      <a:lnTo>
                        <a:pt x="19465" y="62"/>
                      </a:lnTo>
                      <a:lnTo>
                        <a:pt x="16912" y="112"/>
                      </a:lnTo>
                      <a:lnTo>
                        <a:pt x="14494" y="161"/>
                      </a:lnTo>
                      <a:lnTo>
                        <a:pt x="12212" y="235"/>
                      </a:lnTo>
                      <a:lnTo>
                        <a:pt x="10078" y="309"/>
                      </a:lnTo>
                      <a:lnTo>
                        <a:pt x="8117" y="408"/>
                      </a:lnTo>
                      <a:lnTo>
                        <a:pt x="6329" y="506"/>
                      </a:lnTo>
                      <a:lnTo>
                        <a:pt x="4737" y="605"/>
                      </a:lnTo>
                      <a:lnTo>
                        <a:pt x="3344" y="716"/>
                      </a:lnTo>
                      <a:lnTo>
                        <a:pt x="2739" y="778"/>
                      </a:lnTo>
                      <a:lnTo>
                        <a:pt x="2184" y="839"/>
                      </a:lnTo>
                      <a:lnTo>
                        <a:pt x="1691" y="901"/>
                      </a:lnTo>
                      <a:lnTo>
                        <a:pt x="1247" y="963"/>
                      </a:lnTo>
                      <a:lnTo>
                        <a:pt x="877" y="1037"/>
                      </a:lnTo>
                      <a:lnTo>
                        <a:pt x="568" y="1098"/>
                      </a:lnTo>
                      <a:lnTo>
                        <a:pt x="322" y="1172"/>
                      </a:lnTo>
                      <a:lnTo>
                        <a:pt x="149" y="1234"/>
                      </a:lnTo>
                      <a:lnTo>
                        <a:pt x="87" y="1271"/>
                      </a:lnTo>
                      <a:lnTo>
                        <a:pt x="38" y="1308"/>
                      </a:lnTo>
                      <a:lnTo>
                        <a:pt x="13" y="1345"/>
                      </a:lnTo>
                      <a:lnTo>
                        <a:pt x="1" y="1382"/>
                      </a:lnTo>
                      <a:lnTo>
                        <a:pt x="13" y="1419"/>
                      </a:lnTo>
                      <a:lnTo>
                        <a:pt x="38" y="1444"/>
                      </a:lnTo>
                      <a:lnTo>
                        <a:pt x="87" y="1481"/>
                      </a:lnTo>
                      <a:lnTo>
                        <a:pt x="149" y="1518"/>
                      </a:lnTo>
                      <a:lnTo>
                        <a:pt x="322" y="1592"/>
                      </a:lnTo>
                      <a:lnTo>
                        <a:pt x="568" y="1653"/>
                      </a:lnTo>
                      <a:lnTo>
                        <a:pt x="877" y="1727"/>
                      </a:lnTo>
                      <a:lnTo>
                        <a:pt x="1247" y="1789"/>
                      </a:lnTo>
                      <a:lnTo>
                        <a:pt x="1691" y="1851"/>
                      </a:lnTo>
                      <a:lnTo>
                        <a:pt x="2184" y="1913"/>
                      </a:lnTo>
                      <a:lnTo>
                        <a:pt x="2739" y="1974"/>
                      </a:lnTo>
                      <a:lnTo>
                        <a:pt x="3344" y="2036"/>
                      </a:lnTo>
                      <a:lnTo>
                        <a:pt x="4737" y="2147"/>
                      </a:lnTo>
                      <a:lnTo>
                        <a:pt x="6329" y="2258"/>
                      </a:lnTo>
                      <a:lnTo>
                        <a:pt x="8117" y="2357"/>
                      </a:lnTo>
                      <a:lnTo>
                        <a:pt x="10078" y="2443"/>
                      </a:lnTo>
                      <a:lnTo>
                        <a:pt x="12212" y="2517"/>
                      </a:lnTo>
                      <a:lnTo>
                        <a:pt x="14494" y="2591"/>
                      </a:lnTo>
                      <a:lnTo>
                        <a:pt x="16912" y="2653"/>
                      </a:lnTo>
                      <a:lnTo>
                        <a:pt x="19465" y="2690"/>
                      </a:lnTo>
                      <a:lnTo>
                        <a:pt x="22117" y="2727"/>
                      </a:lnTo>
                      <a:lnTo>
                        <a:pt x="24867" y="2751"/>
                      </a:lnTo>
                      <a:lnTo>
                        <a:pt x="30529" y="2751"/>
                      </a:lnTo>
                      <a:lnTo>
                        <a:pt x="33279" y="2727"/>
                      </a:lnTo>
                      <a:lnTo>
                        <a:pt x="35931" y="2690"/>
                      </a:lnTo>
                      <a:lnTo>
                        <a:pt x="38472" y="2653"/>
                      </a:lnTo>
                      <a:lnTo>
                        <a:pt x="40890" y="2591"/>
                      </a:lnTo>
                      <a:lnTo>
                        <a:pt x="43172" y="2517"/>
                      </a:lnTo>
                      <a:lnTo>
                        <a:pt x="45305" y="2443"/>
                      </a:lnTo>
                      <a:lnTo>
                        <a:pt x="47267" y="2357"/>
                      </a:lnTo>
                      <a:lnTo>
                        <a:pt x="49055" y="2258"/>
                      </a:lnTo>
                      <a:lnTo>
                        <a:pt x="50659" y="2147"/>
                      </a:lnTo>
                      <a:lnTo>
                        <a:pt x="52040" y="2036"/>
                      </a:lnTo>
                      <a:lnTo>
                        <a:pt x="52657" y="1974"/>
                      </a:lnTo>
                      <a:lnTo>
                        <a:pt x="53199" y="1913"/>
                      </a:lnTo>
                      <a:lnTo>
                        <a:pt x="53705" y="1851"/>
                      </a:lnTo>
                      <a:lnTo>
                        <a:pt x="54137" y="1789"/>
                      </a:lnTo>
                      <a:lnTo>
                        <a:pt x="54507" y="1727"/>
                      </a:lnTo>
                      <a:lnTo>
                        <a:pt x="54815" y="1653"/>
                      </a:lnTo>
                      <a:lnTo>
                        <a:pt x="55062" y="1592"/>
                      </a:lnTo>
                      <a:lnTo>
                        <a:pt x="55235" y="1518"/>
                      </a:lnTo>
                      <a:lnTo>
                        <a:pt x="55296" y="1481"/>
                      </a:lnTo>
                      <a:lnTo>
                        <a:pt x="55346" y="1444"/>
                      </a:lnTo>
                      <a:lnTo>
                        <a:pt x="55370" y="1419"/>
                      </a:lnTo>
                      <a:lnTo>
                        <a:pt x="55383" y="1382"/>
                      </a:lnTo>
                      <a:lnTo>
                        <a:pt x="55370" y="1333"/>
                      </a:lnTo>
                      <a:lnTo>
                        <a:pt x="55333" y="1296"/>
                      </a:lnTo>
                      <a:lnTo>
                        <a:pt x="55272" y="1259"/>
                      </a:lnTo>
                      <a:lnTo>
                        <a:pt x="55198" y="1222"/>
                      </a:lnTo>
                      <a:lnTo>
                        <a:pt x="55099" y="1172"/>
                      </a:lnTo>
                      <a:lnTo>
                        <a:pt x="54963" y="1135"/>
                      </a:lnTo>
                      <a:lnTo>
                        <a:pt x="54655" y="1061"/>
                      </a:lnTo>
                      <a:lnTo>
                        <a:pt x="54260" y="987"/>
                      </a:lnTo>
                      <a:lnTo>
                        <a:pt x="53779" y="913"/>
                      </a:lnTo>
                      <a:lnTo>
                        <a:pt x="53224" y="839"/>
                      </a:lnTo>
                      <a:lnTo>
                        <a:pt x="52583" y="778"/>
                      </a:lnTo>
                      <a:lnTo>
                        <a:pt x="52644" y="1222"/>
                      </a:lnTo>
                      <a:lnTo>
                        <a:pt x="52632" y="1296"/>
                      </a:lnTo>
                      <a:lnTo>
                        <a:pt x="52607" y="1357"/>
                      </a:lnTo>
                      <a:lnTo>
                        <a:pt x="52558" y="1394"/>
                      </a:lnTo>
                      <a:lnTo>
                        <a:pt x="52496" y="1419"/>
                      </a:lnTo>
                      <a:lnTo>
                        <a:pt x="52472" y="1419"/>
                      </a:lnTo>
                      <a:lnTo>
                        <a:pt x="52410" y="1407"/>
                      </a:lnTo>
                      <a:lnTo>
                        <a:pt x="52361" y="1370"/>
                      </a:lnTo>
                      <a:lnTo>
                        <a:pt x="52324" y="1333"/>
                      </a:lnTo>
                      <a:lnTo>
                        <a:pt x="52299" y="1271"/>
                      </a:lnTo>
                      <a:lnTo>
                        <a:pt x="52237" y="741"/>
                      </a:lnTo>
                      <a:lnTo>
                        <a:pt x="50979" y="630"/>
                      </a:lnTo>
                      <a:lnTo>
                        <a:pt x="49548" y="531"/>
                      </a:lnTo>
                      <a:lnTo>
                        <a:pt x="47945" y="432"/>
                      </a:lnTo>
                      <a:lnTo>
                        <a:pt x="46181" y="358"/>
                      </a:lnTo>
                      <a:lnTo>
                        <a:pt x="46280" y="1222"/>
                      </a:lnTo>
                      <a:lnTo>
                        <a:pt x="46280" y="1296"/>
                      </a:lnTo>
                      <a:lnTo>
                        <a:pt x="46243" y="1357"/>
                      </a:lnTo>
                      <a:lnTo>
                        <a:pt x="46193" y="1394"/>
                      </a:lnTo>
                      <a:lnTo>
                        <a:pt x="46132" y="1419"/>
                      </a:lnTo>
                      <a:lnTo>
                        <a:pt x="46107" y="1419"/>
                      </a:lnTo>
                      <a:lnTo>
                        <a:pt x="46045" y="1407"/>
                      </a:lnTo>
                      <a:lnTo>
                        <a:pt x="45996" y="1370"/>
                      </a:lnTo>
                      <a:lnTo>
                        <a:pt x="45959" y="1333"/>
                      </a:lnTo>
                      <a:lnTo>
                        <a:pt x="45947" y="1271"/>
                      </a:lnTo>
                      <a:lnTo>
                        <a:pt x="45823" y="334"/>
                      </a:lnTo>
                      <a:lnTo>
                        <a:pt x="43986" y="260"/>
                      </a:lnTo>
                      <a:lnTo>
                        <a:pt x="42012" y="198"/>
                      </a:lnTo>
                      <a:lnTo>
                        <a:pt x="41876" y="1271"/>
                      </a:lnTo>
                      <a:lnTo>
                        <a:pt x="41864" y="1333"/>
                      </a:lnTo>
                      <a:lnTo>
                        <a:pt x="41827" y="1370"/>
                      </a:lnTo>
                      <a:lnTo>
                        <a:pt x="41765" y="1407"/>
                      </a:lnTo>
                      <a:lnTo>
                        <a:pt x="41704" y="1419"/>
                      </a:lnTo>
                      <a:lnTo>
                        <a:pt x="41691" y="1419"/>
                      </a:lnTo>
                      <a:lnTo>
                        <a:pt x="41617" y="1394"/>
                      </a:lnTo>
                      <a:lnTo>
                        <a:pt x="41568" y="1357"/>
                      </a:lnTo>
                      <a:lnTo>
                        <a:pt x="41543" y="1296"/>
                      </a:lnTo>
                      <a:lnTo>
                        <a:pt x="41543" y="1222"/>
                      </a:lnTo>
                      <a:lnTo>
                        <a:pt x="41667" y="186"/>
                      </a:lnTo>
                      <a:lnTo>
                        <a:pt x="38743" y="112"/>
                      </a:lnTo>
                      <a:lnTo>
                        <a:pt x="38879" y="1222"/>
                      </a:lnTo>
                      <a:lnTo>
                        <a:pt x="38867" y="1296"/>
                      </a:lnTo>
                      <a:lnTo>
                        <a:pt x="38842" y="1357"/>
                      </a:lnTo>
                      <a:lnTo>
                        <a:pt x="38793" y="1394"/>
                      </a:lnTo>
                      <a:lnTo>
                        <a:pt x="38731" y="1419"/>
                      </a:lnTo>
                      <a:lnTo>
                        <a:pt x="38706" y="1419"/>
                      </a:lnTo>
                      <a:lnTo>
                        <a:pt x="38645" y="1407"/>
                      </a:lnTo>
                      <a:lnTo>
                        <a:pt x="38595" y="1370"/>
                      </a:lnTo>
                      <a:lnTo>
                        <a:pt x="38558" y="1333"/>
                      </a:lnTo>
                      <a:lnTo>
                        <a:pt x="38534" y="1271"/>
                      </a:lnTo>
                      <a:lnTo>
                        <a:pt x="38398" y="112"/>
                      </a:lnTo>
                      <a:lnTo>
                        <a:pt x="35672" y="62"/>
                      </a:lnTo>
                      <a:lnTo>
                        <a:pt x="35524" y="1271"/>
                      </a:lnTo>
                      <a:lnTo>
                        <a:pt x="35500" y="1333"/>
                      </a:lnTo>
                      <a:lnTo>
                        <a:pt x="35463" y="1370"/>
                      </a:lnTo>
                      <a:lnTo>
                        <a:pt x="35413" y="1407"/>
                      </a:lnTo>
                      <a:lnTo>
                        <a:pt x="35352" y="1419"/>
                      </a:lnTo>
                      <a:lnTo>
                        <a:pt x="35327" y="1419"/>
                      </a:lnTo>
                      <a:lnTo>
                        <a:pt x="35265" y="1394"/>
                      </a:lnTo>
                      <a:lnTo>
                        <a:pt x="35216" y="1357"/>
                      </a:lnTo>
                      <a:lnTo>
                        <a:pt x="35191" y="1296"/>
                      </a:lnTo>
                      <a:lnTo>
                        <a:pt x="35179" y="1222"/>
                      </a:lnTo>
                      <a:lnTo>
                        <a:pt x="35327" y="50"/>
                      </a:lnTo>
                      <a:lnTo>
                        <a:pt x="31589" y="13"/>
                      </a:lnTo>
                      <a:lnTo>
                        <a:pt x="27692" y="1"/>
                      </a:lnTo>
                      <a:close/>
                    </a:path>
                  </a:pathLst>
                </a:custGeom>
                <a:solidFill>
                  <a:srgbClr val="070707">
                    <a:alpha val="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7"/>
                <p:cNvSpPr/>
                <p:nvPr/>
              </p:nvSpPr>
              <p:spPr>
                <a:xfrm>
                  <a:off x="1549400" y="-54847"/>
                  <a:ext cx="2946237" cy="146400"/>
                </a:xfrm>
                <a:custGeom>
                  <a:avLst/>
                  <a:gdLst/>
                  <a:ahLst/>
                  <a:cxnLst/>
                  <a:rect l="l" t="t" r="r" b="b"/>
                  <a:pathLst>
                    <a:path w="55383" h="2752" fill="none" extrusionOk="0">
                      <a:moveTo>
                        <a:pt x="27692" y="1"/>
                      </a:moveTo>
                      <a:lnTo>
                        <a:pt x="27692" y="1"/>
                      </a:lnTo>
                      <a:lnTo>
                        <a:pt x="24867" y="13"/>
                      </a:lnTo>
                      <a:lnTo>
                        <a:pt x="22117" y="25"/>
                      </a:lnTo>
                      <a:lnTo>
                        <a:pt x="19465" y="62"/>
                      </a:lnTo>
                      <a:lnTo>
                        <a:pt x="16912" y="112"/>
                      </a:lnTo>
                      <a:lnTo>
                        <a:pt x="14494" y="161"/>
                      </a:lnTo>
                      <a:lnTo>
                        <a:pt x="12212" y="235"/>
                      </a:lnTo>
                      <a:lnTo>
                        <a:pt x="10078" y="309"/>
                      </a:lnTo>
                      <a:lnTo>
                        <a:pt x="8117" y="408"/>
                      </a:lnTo>
                      <a:lnTo>
                        <a:pt x="6329" y="506"/>
                      </a:lnTo>
                      <a:lnTo>
                        <a:pt x="4737" y="605"/>
                      </a:lnTo>
                      <a:lnTo>
                        <a:pt x="3344" y="716"/>
                      </a:lnTo>
                      <a:lnTo>
                        <a:pt x="2739" y="778"/>
                      </a:lnTo>
                      <a:lnTo>
                        <a:pt x="2184" y="839"/>
                      </a:lnTo>
                      <a:lnTo>
                        <a:pt x="1691" y="901"/>
                      </a:lnTo>
                      <a:lnTo>
                        <a:pt x="1247" y="963"/>
                      </a:lnTo>
                      <a:lnTo>
                        <a:pt x="877" y="1037"/>
                      </a:lnTo>
                      <a:lnTo>
                        <a:pt x="568" y="1098"/>
                      </a:lnTo>
                      <a:lnTo>
                        <a:pt x="322" y="1172"/>
                      </a:lnTo>
                      <a:lnTo>
                        <a:pt x="149" y="1234"/>
                      </a:lnTo>
                      <a:lnTo>
                        <a:pt x="87" y="1271"/>
                      </a:lnTo>
                      <a:lnTo>
                        <a:pt x="38" y="1308"/>
                      </a:lnTo>
                      <a:lnTo>
                        <a:pt x="13" y="1345"/>
                      </a:lnTo>
                      <a:lnTo>
                        <a:pt x="1" y="1382"/>
                      </a:lnTo>
                      <a:lnTo>
                        <a:pt x="1" y="1382"/>
                      </a:lnTo>
                      <a:lnTo>
                        <a:pt x="13" y="1419"/>
                      </a:lnTo>
                      <a:lnTo>
                        <a:pt x="38" y="1444"/>
                      </a:lnTo>
                      <a:lnTo>
                        <a:pt x="87" y="1481"/>
                      </a:lnTo>
                      <a:lnTo>
                        <a:pt x="149" y="1518"/>
                      </a:lnTo>
                      <a:lnTo>
                        <a:pt x="322" y="1592"/>
                      </a:lnTo>
                      <a:lnTo>
                        <a:pt x="568" y="1653"/>
                      </a:lnTo>
                      <a:lnTo>
                        <a:pt x="877" y="1727"/>
                      </a:lnTo>
                      <a:lnTo>
                        <a:pt x="1247" y="1789"/>
                      </a:lnTo>
                      <a:lnTo>
                        <a:pt x="1691" y="1851"/>
                      </a:lnTo>
                      <a:lnTo>
                        <a:pt x="2184" y="1913"/>
                      </a:lnTo>
                      <a:lnTo>
                        <a:pt x="2739" y="1974"/>
                      </a:lnTo>
                      <a:lnTo>
                        <a:pt x="3344" y="2036"/>
                      </a:lnTo>
                      <a:lnTo>
                        <a:pt x="4737" y="2147"/>
                      </a:lnTo>
                      <a:lnTo>
                        <a:pt x="6329" y="2258"/>
                      </a:lnTo>
                      <a:lnTo>
                        <a:pt x="8117" y="2357"/>
                      </a:lnTo>
                      <a:lnTo>
                        <a:pt x="10078" y="2443"/>
                      </a:lnTo>
                      <a:lnTo>
                        <a:pt x="12212" y="2517"/>
                      </a:lnTo>
                      <a:lnTo>
                        <a:pt x="14494" y="2591"/>
                      </a:lnTo>
                      <a:lnTo>
                        <a:pt x="16912" y="2653"/>
                      </a:lnTo>
                      <a:lnTo>
                        <a:pt x="19465" y="2690"/>
                      </a:lnTo>
                      <a:lnTo>
                        <a:pt x="22117" y="2727"/>
                      </a:lnTo>
                      <a:lnTo>
                        <a:pt x="24867" y="2751"/>
                      </a:lnTo>
                      <a:lnTo>
                        <a:pt x="27692" y="2751"/>
                      </a:lnTo>
                      <a:lnTo>
                        <a:pt x="27692" y="2751"/>
                      </a:lnTo>
                      <a:lnTo>
                        <a:pt x="30529" y="2751"/>
                      </a:lnTo>
                      <a:lnTo>
                        <a:pt x="33279" y="2727"/>
                      </a:lnTo>
                      <a:lnTo>
                        <a:pt x="35931" y="2690"/>
                      </a:lnTo>
                      <a:lnTo>
                        <a:pt x="38472" y="2653"/>
                      </a:lnTo>
                      <a:lnTo>
                        <a:pt x="40890" y="2591"/>
                      </a:lnTo>
                      <a:lnTo>
                        <a:pt x="43172" y="2517"/>
                      </a:lnTo>
                      <a:lnTo>
                        <a:pt x="45305" y="2443"/>
                      </a:lnTo>
                      <a:lnTo>
                        <a:pt x="47267" y="2357"/>
                      </a:lnTo>
                      <a:lnTo>
                        <a:pt x="49055" y="2258"/>
                      </a:lnTo>
                      <a:lnTo>
                        <a:pt x="50659" y="2147"/>
                      </a:lnTo>
                      <a:lnTo>
                        <a:pt x="52040" y="2036"/>
                      </a:lnTo>
                      <a:lnTo>
                        <a:pt x="52657" y="1974"/>
                      </a:lnTo>
                      <a:lnTo>
                        <a:pt x="53199" y="1913"/>
                      </a:lnTo>
                      <a:lnTo>
                        <a:pt x="53705" y="1851"/>
                      </a:lnTo>
                      <a:lnTo>
                        <a:pt x="54137" y="1789"/>
                      </a:lnTo>
                      <a:lnTo>
                        <a:pt x="54507" y="1727"/>
                      </a:lnTo>
                      <a:lnTo>
                        <a:pt x="54815" y="1653"/>
                      </a:lnTo>
                      <a:lnTo>
                        <a:pt x="55062" y="1592"/>
                      </a:lnTo>
                      <a:lnTo>
                        <a:pt x="55235" y="1518"/>
                      </a:lnTo>
                      <a:lnTo>
                        <a:pt x="55296" y="1481"/>
                      </a:lnTo>
                      <a:lnTo>
                        <a:pt x="55346" y="1444"/>
                      </a:lnTo>
                      <a:lnTo>
                        <a:pt x="55370" y="1419"/>
                      </a:lnTo>
                      <a:lnTo>
                        <a:pt x="55383" y="1382"/>
                      </a:lnTo>
                      <a:lnTo>
                        <a:pt x="55383" y="1382"/>
                      </a:lnTo>
                      <a:lnTo>
                        <a:pt x="55370" y="1333"/>
                      </a:lnTo>
                      <a:lnTo>
                        <a:pt x="55333" y="1296"/>
                      </a:lnTo>
                      <a:lnTo>
                        <a:pt x="55272" y="1259"/>
                      </a:lnTo>
                      <a:lnTo>
                        <a:pt x="55198" y="1222"/>
                      </a:lnTo>
                      <a:lnTo>
                        <a:pt x="55099" y="1172"/>
                      </a:lnTo>
                      <a:lnTo>
                        <a:pt x="54963" y="1135"/>
                      </a:lnTo>
                      <a:lnTo>
                        <a:pt x="54655" y="1061"/>
                      </a:lnTo>
                      <a:lnTo>
                        <a:pt x="54260" y="987"/>
                      </a:lnTo>
                      <a:lnTo>
                        <a:pt x="53779" y="913"/>
                      </a:lnTo>
                      <a:lnTo>
                        <a:pt x="53224" y="839"/>
                      </a:lnTo>
                      <a:lnTo>
                        <a:pt x="52583" y="778"/>
                      </a:lnTo>
                      <a:lnTo>
                        <a:pt x="52644" y="1222"/>
                      </a:lnTo>
                      <a:lnTo>
                        <a:pt x="52644" y="1222"/>
                      </a:lnTo>
                      <a:lnTo>
                        <a:pt x="52632" y="1296"/>
                      </a:lnTo>
                      <a:lnTo>
                        <a:pt x="52607" y="1357"/>
                      </a:lnTo>
                      <a:lnTo>
                        <a:pt x="52558" y="1394"/>
                      </a:lnTo>
                      <a:lnTo>
                        <a:pt x="52496" y="1419"/>
                      </a:lnTo>
                      <a:lnTo>
                        <a:pt x="52496" y="1419"/>
                      </a:lnTo>
                      <a:lnTo>
                        <a:pt x="52472" y="1419"/>
                      </a:lnTo>
                      <a:lnTo>
                        <a:pt x="52472" y="1419"/>
                      </a:lnTo>
                      <a:lnTo>
                        <a:pt x="52410" y="1407"/>
                      </a:lnTo>
                      <a:lnTo>
                        <a:pt x="52361" y="1370"/>
                      </a:lnTo>
                      <a:lnTo>
                        <a:pt x="52324" y="1333"/>
                      </a:lnTo>
                      <a:lnTo>
                        <a:pt x="52299" y="1271"/>
                      </a:lnTo>
                      <a:lnTo>
                        <a:pt x="52237" y="741"/>
                      </a:lnTo>
                      <a:lnTo>
                        <a:pt x="52237" y="741"/>
                      </a:lnTo>
                      <a:lnTo>
                        <a:pt x="50979" y="630"/>
                      </a:lnTo>
                      <a:lnTo>
                        <a:pt x="49548" y="531"/>
                      </a:lnTo>
                      <a:lnTo>
                        <a:pt x="47945" y="432"/>
                      </a:lnTo>
                      <a:lnTo>
                        <a:pt x="46181" y="358"/>
                      </a:lnTo>
                      <a:lnTo>
                        <a:pt x="46280" y="1222"/>
                      </a:lnTo>
                      <a:lnTo>
                        <a:pt x="46280" y="1222"/>
                      </a:lnTo>
                      <a:lnTo>
                        <a:pt x="46280" y="1296"/>
                      </a:lnTo>
                      <a:lnTo>
                        <a:pt x="46243" y="1357"/>
                      </a:lnTo>
                      <a:lnTo>
                        <a:pt x="46193" y="1394"/>
                      </a:lnTo>
                      <a:lnTo>
                        <a:pt x="46132" y="1419"/>
                      </a:lnTo>
                      <a:lnTo>
                        <a:pt x="46132" y="1419"/>
                      </a:lnTo>
                      <a:lnTo>
                        <a:pt x="46107" y="1419"/>
                      </a:lnTo>
                      <a:lnTo>
                        <a:pt x="46107" y="1419"/>
                      </a:lnTo>
                      <a:lnTo>
                        <a:pt x="46045" y="1407"/>
                      </a:lnTo>
                      <a:lnTo>
                        <a:pt x="45996" y="1370"/>
                      </a:lnTo>
                      <a:lnTo>
                        <a:pt x="45959" y="1333"/>
                      </a:lnTo>
                      <a:lnTo>
                        <a:pt x="45947" y="1271"/>
                      </a:lnTo>
                      <a:lnTo>
                        <a:pt x="45823" y="334"/>
                      </a:lnTo>
                      <a:lnTo>
                        <a:pt x="45823" y="334"/>
                      </a:lnTo>
                      <a:lnTo>
                        <a:pt x="43986" y="260"/>
                      </a:lnTo>
                      <a:lnTo>
                        <a:pt x="42012" y="198"/>
                      </a:lnTo>
                      <a:lnTo>
                        <a:pt x="41876" y="1271"/>
                      </a:lnTo>
                      <a:lnTo>
                        <a:pt x="41876" y="1271"/>
                      </a:lnTo>
                      <a:lnTo>
                        <a:pt x="41864" y="1333"/>
                      </a:lnTo>
                      <a:lnTo>
                        <a:pt x="41827" y="1370"/>
                      </a:lnTo>
                      <a:lnTo>
                        <a:pt x="41765" y="1407"/>
                      </a:lnTo>
                      <a:lnTo>
                        <a:pt x="41704" y="1419"/>
                      </a:lnTo>
                      <a:lnTo>
                        <a:pt x="41704" y="1419"/>
                      </a:lnTo>
                      <a:lnTo>
                        <a:pt x="41691" y="1419"/>
                      </a:lnTo>
                      <a:lnTo>
                        <a:pt x="41691" y="1419"/>
                      </a:lnTo>
                      <a:lnTo>
                        <a:pt x="41617" y="1394"/>
                      </a:lnTo>
                      <a:lnTo>
                        <a:pt x="41568" y="1357"/>
                      </a:lnTo>
                      <a:lnTo>
                        <a:pt x="41543" y="1296"/>
                      </a:lnTo>
                      <a:lnTo>
                        <a:pt x="41543" y="1222"/>
                      </a:lnTo>
                      <a:lnTo>
                        <a:pt x="41667" y="186"/>
                      </a:lnTo>
                      <a:lnTo>
                        <a:pt x="41667" y="186"/>
                      </a:lnTo>
                      <a:lnTo>
                        <a:pt x="38743" y="112"/>
                      </a:lnTo>
                      <a:lnTo>
                        <a:pt x="38879" y="1222"/>
                      </a:lnTo>
                      <a:lnTo>
                        <a:pt x="38879" y="1222"/>
                      </a:lnTo>
                      <a:lnTo>
                        <a:pt x="38867" y="1296"/>
                      </a:lnTo>
                      <a:lnTo>
                        <a:pt x="38842" y="1357"/>
                      </a:lnTo>
                      <a:lnTo>
                        <a:pt x="38793" y="1394"/>
                      </a:lnTo>
                      <a:lnTo>
                        <a:pt x="38731" y="1419"/>
                      </a:lnTo>
                      <a:lnTo>
                        <a:pt x="38731" y="1419"/>
                      </a:lnTo>
                      <a:lnTo>
                        <a:pt x="38706" y="1419"/>
                      </a:lnTo>
                      <a:lnTo>
                        <a:pt x="38706" y="1419"/>
                      </a:lnTo>
                      <a:lnTo>
                        <a:pt x="38645" y="1407"/>
                      </a:lnTo>
                      <a:lnTo>
                        <a:pt x="38595" y="1370"/>
                      </a:lnTo>
                      <a:lnTo>
                        <a:pt x="38558" y="1333"/>
                      </a:lnTo>
                      <a:lnTo>
                        <a:pt x="38534" y="1271"/>
                      </a:lnTo>
                      <a:lnTo>
                        <a:pt x="38398" y="112"/>
                      </a:lnTo>
                      <a:lnTo>
                        <a:pt x="38398" y="112"/>
                      </a:lnTo>
                      <a:lnTo>
                        <a:pt x="35672" y="62"/>
                      </a:lnTo>
                      <a:lnTo>
                        <a:pt x="35524" y="1271"/>
                      </a:lnTo>
                      <a:lnTo>
                        <a:pt x="35524" y="1271"/>
                      </a:lnTo>
                      <a:lnTo>
                        <a:pt x="35500" y="1333"/>
                      </a:lnTo>
                      <a:lnTo>
                        <a:pt x="35463" y="1370"/>
                      </a:lnTo>
                      <a:lnTo>
                        <a:pt x="35413" y="1407"/>
                      </a:lnTo>
                      <a:lnTo>
                        <a:pt x="35352" y="1419"/>
                      </a:lnTo>
                      <a:lnTo>
                        <a:pt x="35352" y="1419"/>
                      </a:lnTo>
                      <a:lnTo>
                        <a:pt x="35327" y="1419"/>
                      </a:lnTo>
                      <a:lnTo>
                        <a:pt x="35327" y="1419"/>
                      </a:lnTo>
                      <a:lnTo>
                        <a:pt x="35265" y="1394"/>
                      </a:lnTo>
                      <a:lnTo>
                        <a:pt x="35216" y="1357"/>
                      </a:lnTo>
                      <a:lnTo>
                        <a:pt x="35191" y="1296"/>
                      </a:lnTo>
                      <a:lnTo>
                        <a:pt x="35179" y="1222"/>
                      </a:lnTo>
                      <a:lnTo>
                        <a:pt x="35327" y="50"/>
                      </a:lnTo>
                      <a:lnTo>
                        <a:pt x="35327" y="50"/>
                      </a:lnTo>
                      <a:lnTo>
                        <a:pt x="31589" y="13"/>
                      </a:lnTo>
                      <a:lnTo>
                        <a:pt x="276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7"/>
                <p:cNvSpPr/>
                <p:nvPr/>
              </p:nvSpPr>
              <p:spPr>
                <a:xfrm>
                  <a:off x="4328195" y="-15482"/>
                  <a:ext cx="21705" cy="36174"/>
                </a:xfrm>
                <a:custGeom>
                  <a:avLst/>
                  <a:gdLst/>
                  <a:ahLst/>
                  <a:cxnLst/>
                  <a:rect l="l" t="t" r="r" b="b"/>
                  <a:pathLst>
                    <a:path w="408" h="680" fill="none" extrusionOk="0">
                      <a:moveTo>
                        <a:pt x="0" y="1"/>
                      </a:moveTo>
                      <a:lnTo>
                        <a:pt x="62" y="531"/>
                      </a:lnTo>
                      <a:lnTo>
                        <a:pt x="62" y="531"/>
                      </a:lnTo>
                      <a:lnTo>
                        <a:pt x="87" y="593"/>
                      </a:lnTo>
                      <a:lnTo>
                        <a:pt x="124" y="630"/>
                      </a:lnTo>
                      <a:lnTo>
                        <a:pt x="173" y="667"/>
                      </a:lnTo>
                      <a:lnTo>
                        <a:pt x="235" y="679"/>
                      </a:lnTo>
                      <a:lnTo>
                        <a:pt x="235" y="679"/>
                      </a:lnTo>
                      <a:lnTo>
                        <a:pt x="259" y="679"/>
                      </a:lnTo>
                      <a:lnTo>
                        <a:pt x="259" y="679"/>
                      </a:lnTo>
                      <a:lnTo>
                        <a:pt x="321" y="654"/>
                      </a:lnTo>
                      <a:lnTo>
                        <a:pt x="370" y="617"/>
                      </a:lnTo>
                      <a:lnTo>
                        <a:pt x="395" y="556"/>
                      </a:lnTo>
                      <a:lnTo>
                        <a:pt x="407" y="482"/>
                      </a:lnTo>
                      <a:lnTo>
                        <a:pt x="346" y="38"/>
                      </a:lnTo>
                      <a:lnTo>
                        <a:pt x="346" y="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7"/>
                <p:cNvSpPr/>
                <p:nvPr/>
              </p:nvSpPr>
              <p:spPr>
                <a:xfrm>
                  <a:off x="3986996" y="-37133"/>
                  <a:ext cx="24311" cy="57826"/>
                </a:xfrm>
                <a:custGeom>
                  <a:avLst/>
                  <a:gdLst/>
                  <a:ahLst/>
                  <a:cxnLst/>
                  <a:rect l="l" t="t" r="r" b="b"/>
                  <a:pathLst>
                    <a:path w="457" h="1087" fill="none" extrusionOk="0">
                      <a:moveTo>
                        <a:pt x="0" y="1"/>
                      </a:moveTo>
                      <a:lnTo>
                        <a:pt x="124" y="938"/>
                      </a:lnTo>
                      <a:lnTo>
                        <a:pt x="124" y="938"/>
                      </a:lnTo>
                      <a:lnTo>
                        <a:pt x="136" y="1000"/>
                      </a:lnTo>
                      <a:lnTo>
                        <a:pt x="173" y="1037"/>
                      </a:lnTo>
                      <a:lnTo>
                        <a:pt x="222" y="1074"/>
                      </a:lnTo>
                      <a:lnTo>
                        <a:pt x="284" y="1086"/>
                      </a:lnTo>
                      <a:lnTo>
                        <a:pt x="284" y="1086"/>
                      </a:lnTo>
                      <a:lnTo>
                        <a:pt x="309" y="1086"/>
                      </a:lnTo>
                      <a:lnTo>
                        <a:pt x="309" y="1086"/>
                      </a:lnTo>
                      <a:lnTo>
                        <a:pt x="370" y="1061"/>
                      </a:lnTo>
                      <a:lnTo>
                        <a:pt x="420" y="1024"/>
                      </a:lnTo>
                      <a:lnTo>
                        <a:pt x="457" y="963"/>
                      </a:lnTo>
                      <a:lnTo>
                        <a:pt x="457" y="889"/>
                      </a:lnTo>
                      <a:lnTo>
                        <a:pt x="358" y="25"/>
                      </a:lnTo>
                      <a:lnTo>
                        <a:pt x="358"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7"/>
                <p:cNvSpPr/>
                <p:nvPr/>
              </p:nvSpPr>
              <p:spPr>
                <a:xfrm>
                  <a:off x="3759318" y="-45006"/>
                  <a:ext cx="25003" cy="65699"/>
                </a:xfrm>
                <a:custGeom>
                  <a:avLst/>
                  <a:gdLst/>
                  <a:ahLst/>
                  <a:cxnLst/>
                  <a:rect l="l" t="t" r="r" b="b"/>
                  <a:pathLst>
                    <a:path w="470" h="1235" fill="none" extrusionOk="0">
                      <a:moveTo>
                        <a:pt x="124" y="1"/>
                      </a:moveTo>
                      <a:lnTo>
                        <a:pt x="0" y="1037"/>
                      </a:lnTo>
                      <a:lnTo>
                        <a:pt x="0" y="1037"/>
                      </a:lnTo>
                      <a:lnTo>
                        <a:pt x="0" y="1111"/>
                      </a:lnTo>
                      <a:lnTo>
                        <a:pt x="25" y="1172"/>
                      </a:lnTo>
                      <a:lnTo>
                        <a:pt x="74" y="1209"/>
                      </a:lnTo>
                      <a:lnTo>
                        <a:pt x="148" y="1234"/>
                      </a:lnTo>
                      <a:lnTo>
                        <a:pt x="148" y="1234"/>
                      </a:lnTo>
                      <a:lnTo>
                        <a:pt x="161" y="1234"/>
                      </a:lnTo>
                      <a:lnTo>
                        <a:pt x="161" y="1234"/>
                      </a:lnTo>
                      <a:lnTo>
                        <a:pt x="222" y="1222"/>
                      </a:lnTo>
                      <a:lnTo>
                        <a:pt x="284" y="1185"/>
                      </a:lnTo>
                      <a:lnTo>
                        <a:pt x="321" y="1148"/>
                      </a:lnTo>
                      <a:lnTo>
                        <a:pt x="333" y="1086"/>
                      </a:lnTo>
                      <a:lnTo>
                        <a:pt x="469" y="13"/>
                      </a:lnTo>
                      <a:lnTo>
                        <a:pt x="469" y="13"/>
                      </a:lnTo>
                      <a:lnTo>
                        <a:pt x="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7"/>
                <p:cNvSpPr/>
                <p:nvPr/>
              </p:nvSpPr>
              <p:spPr>
                <a:xfrm>
                  <a:off x="3592017" y="-48942"/>
                  <a:ext cx="25641" cy="69636"/>
                </a:xfrm>
                <a:custGeom>
                  <a:avLst/>
                  <a:gdLst/>
                  <a:ahLst/>
                  <a:cxnLst/>
                  <a:rect l="l" t="t" r="r" b="b"/>
                  <a:pathLst>
                    <a:path w="482" h="1309" fill="none" extrusionOk="0">
                      <a:moveTo>
                        <a:pt x="0" y="1"/>
                      </a:moveTo>
                      <a:lnTo>
                        <a:pt x="136" y="1160"/>
                      </a:lnTo>
                      <a:lnTo>
                        <a:pt x="136" y="1160"/>
                      </a:lnTo>
                      <a:lnTo>
                        <a:pt x="160" y="1222"/>
                      </a:lnTo>
                      <a:lnTo>
                        <a:pt x="197" y="1259"/>
                      </a:lnTo>
                      <a:lnTo>
                        <a:pt x="247" y="1296"/>
                      </a:lnTo>
                      <a:lnTo>
                        <a:pt x="308" y="1308"/>
                      </a:lnTo>
                      <a:lnTo>
                        <a:pt x="308" y="1308"/>
                      </a:lnTo>
                      <a:lnTo>
                        <a:pt x="333" y="1308"/>
                      </a:lnTo>
                      <a:lnTo>
                        <a:pt x="333" y="1308"/>
                      </a:lnTo>
                      <a:lnTo>
                        <a:pt x="395" y="1283"/>
                      </a:lnTo>
                      <a:lnTo>
                        <a:pt x="444" y="1246"/>
                      </a:lnTo>
                      <a:lnTo>
                        <a:pt x="469" y="1185"/>
                      </a:lnTo>
                      <a:lnTo>
                        <a:pt x="481" y="1111"/>
                      </a:lnTo>
                      <a:lnTo>
                        <a:pt x="345" y="1"/>
                      </a:lnTo>
                      <a:lnTo>
                        <a:pt x="345"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7"/>
                <p:cNvSpPr/>
                <p:nvPr/>
              </p:nvSpPr>
              <p:spPr>
                <a:xfrm>
                  <a:off x="2881372" y="-1886815"/>
                  <a:ext cx="435102" cy="240240"/>
                </a:xfrm>
                <a:custGeom>
                  <a:avLst/>
                  <a:gdLst/>
                  <a:ahLst/>
                  <a:cxnLst/>
                  <a:rect l="l" t="t" r="r" b="b"/>
                  <a:pathLst>
                    <a:path w="8179" h="4516" extrusionOk="0">
                      <a:moveTo>
                        <a:pt x="5243" y="1"/>
                      </a:moveTo>
                      <a:lnTo>
                        <a:pt x="5095" y="26"/>
                      </a:lnTo>
                      <a:lnTo>
                        <a:pt x="4959" y="50"/>
                      </a:lnTo>
                      <a:lnTo>
                        <a:pt x="4824" y="87"/>
                      </a:lnTo>
                      <a:lnTo>
                        <a:pt x="4676" y="124"/>
                      </a:lnTo>
                      <a:lnTo>
                        <a:pt x="4552" y="186"/>
                      </a:lnTo>
                      <a:lnTo>
                        <a:pt x="4417" y="248"/>
                      </a:lnTo>
                      <a:lnTo>
                        <a:pt x="4293" y="334"/>
                      </a:lnTo>
                      <a:lnTo>
                        <a:pt x="4182" y="408"/>
                      </a:lnTo>
                      <a:lnTo>
                        <a:pt x="4071" y="507"/>
                      </a:lnTo>
                      <a:lnTo>
                        <a:pt x="3973" y="605"/>
                      </a:lnTo>
                      <a:lnTo>
                        <a:pt x="3874" y="716"/>
                      </a:lnTo>
                      <a:lnTo>
                        <a:pt x="3788" y="840"/>
                      </a:lnTo>
                      <a:lnTo>
                        <a:pt x="3714" y="963"/>
                      </a:lnTo>
                      <a:lnTo>
                        <a:pt x="3615" y="1160"/>
                      </a:lnTo>
                      <a:lnTo>
                        <a:pt x="3516" y="1358"/>
                      </a:lnTo>
                      <a:lnTo>
                        <a:pt x="3455" y="1456"/>
                      </a:lnTo>
                      <a:lnTo>
                        <a:pt x="3393" y="1543"/>
                      </a:lnTo>
                      <a:lnTo>
                        <a:pt x="3319" y="1617"/>
                      </a:lnTo>
                      <a:lnTo>
                        <a:pt x="3220" y="1678"/>
                      </a:lnTo>
                      <a:lnTo>
                        <a:pt x="3159" y="1715"/>
                      </a:lnTo>
                      <a:lnTo>
                        <a:pt x="3085" y="1740"/>
                      </a:lnTo>
                      <a:lnTo>
                        <a:pt x="3011" y="1765"/>
                      </a:lnTo>
                      <a:lnTo>
                        <a:pt x="2788" y="1765"/>
                      </a:lnTo>
                      <a:lnTo>
                        <a:pt x="2640" y="1740"/>
                      </a:lnTo>
                      <a:lnTo>
                        <a:pt x="2480" y="1703"/>
                      </a:lnTo>
                      <a:lnTo>
                        <a:pt x="2332" y="1654"/>
                      </a:lnTo>
                      <a:lnTo>
                        <a:pt x="2172" y="1617"/>
                      </a:lnTo>
                      <a:lnTo>
                        <a:pt x="2024" y="1580"/>
                      </a:lnTo>
                      <a:lnTo>
                        <a:pt x="1876" y="1555"/>
                      </a:lnTo>
                      <a:lnTo>
                        <a:pt x="1740" y="1543"/>
                      </a:lnTo>
                      <a:lnTo>
                        <a:pt x="1604" y="1543"/>
                      </a:lnTo>
                      <a:lnTo>
                        <a:pt x="1469" y="1555"/>
                      </a:lnTo>
                      <a:lnTo>
                        <a:pt x="1333" y="1580"/>
                      </a:lnTo>
                      <a:lnTo>
                        <a:pt x="1197" y="1617"/>
                      </a:lnTo>
                      <a:lnTo>
                        <a:pt x="1062" y="1666"/>
                      </a:lnTo>
                      <a:lnTo>
                        <a:pt x="938" y="1728"/>
                      </a:lnTo>
                      <a:lnTo>
                        <a:pt x="815" y="1789"/>
                      </a:lnTo>
                      <a:lnTo>
                        <a:pt x="692" y="1863"/>
                      </a:lnTo>
                      <a:lnTo>
                        <a:pt x="581" y="1950"/>
                      </a:lnTo>
                      <a:lnTo>
                        <a:pt x="482" y="2036"/>
                      </a:lnTo>
                      <a:lnTo>
                        <a:pt x="383" y="2135"/>
                      </a:lnTo>
                      <a:lnTo>
                        <a:pt x="297" y="2246"/>
                      </a:lnTo>
                      <a:lnTo>
                        <a:pt x="223" y="2369"/>
                      </a:lnTo>
                      <a:lnTo>
                        <a:pt x="161" y="2492"/>
                      </a:lnTo>
                      <a:lnTo>
                        <a:pt x="100" y="2616"/>
                      </a:lnTo>
                      <a:lnTo>
                        <a:pt x="63" y="2751"/>
                      </a:lnTo>
                      <a:lnTo>
                        <a:pt x="26" y="2887"/>
                      </a:lnTo>
                      <a:lnTo>
                        <a:pt x="1" y="3023"/>
                      </a:lnTo>
                      <a:lnTo>
                        <a:pt x="1" y="3159"/>
                      </a:lnTo>
                      <a:lnTo>
                        <a:pt x="1" y="3294"/>
                      </a:lnTo>
                      <a:lnTo>
                        <a:pt x="13" y="3430"/>
                      </a:lnTo>
                      <a:lnTo>
                        <a:pt x="38" y="3578"/>
                      </a:lnTo>
                      <a:lnTo>
                        <a:pt x="75" y="3714"/>
                      </a:lnTo>
                      <a:lnTo>
                        <a:pt x="124" y="3837"/>
                      </a:lnTo>
                      <a:lnTo>
                        <a:pt x="174" y="3973"/>
                      </a:lnTo>
                      <a:lnTo>
                        <a:pt x="235" y="4096"/>
                      </a:lnTo>
                      <a:lnTo>
                        <a:pt x="309" y="4207"/>
                      </a:lnTo>
                      <a:lnTo>
                        <a:pt x="396" y="4318"/>
                      </a:lnTo>
                      <a:lnTo>
                        <a:pt x="494" y="4417"/>
                      </a:lnTo>
                      <a:lnTo>
                        <a:pt x="593" y="4515"/>
                      </a:lnTo>
                      <a:lnTo>
                        <a:pt x="7907" y="4515"/>
                      </a:lnTo>
                      <a:lnTo>
                        <a:pt x="7994" y="4429"/>
                      </a:lnTo>
                      <a:lnTo>
                        <a:pt x="8055" y="4330"/>
                      </a:lnTo>
                      <a:lnTo>
                        <a:pt x="8105" y="4232"/>
                      </a:lnTo>
                      <a:lnTo>
                        <a:pt x="8142" y="4133"/>
                      </a:lnTo>
                      <a:lnTo>
                        <a:pt x="8166" y="4022"/>
                      </a:lnTo>
                      <a:lnTo>
                        <a:pt x="8179" y="3899"/>
                      </a:lnTo>
                      <a:lnTo>
                        <a:pt x="8179" y="3652"/>
                      </a:lnTo>
                      <a:lnTo>
                        <a:pt x="8179" y="3529"/>
                      </a:lnTo>
                      <a:lnTo>
                        <a:pt x="8154" y="3405"/>
                      </a:lnTo>
                      <a:lnTo>
                        <a:pt x="8129" y="3282"/>
                      </a:lnTo>
                      <a:lnTo>
                        <a:pt x="8080" y="3159"/>
                      </a:lnTo>
                      <a:lnTo>
                        <a:pt x="8018" y="3047"/>
                      </a:lnTo>
                      <a:lnTo>
                        <a:pt x="7944" y="2936"/>
                      </a:lnTo>
                      <a:lnTo>
                        <a:pt x="7870" y="2838"/>
                      </a:lnTo>
                      <a:lnTo>
                        <a:pt x="7772" y="2751"/>
                      </a:lnTo>
                      <a:lnTo>
                        <a:pt x="7685" y="2665"/>
                      </a:lnTo>
                      <a:lnTo>
                        <a:pt x="7574" y="2603"/>
                      </a:lnTo>
                      <a:lnTo>
                        <a:pt x="7377" y="2455"/>
                      </a:lnTo>
                      <a:lnTo>
                        <a:pt x="7291" y="2369"/>
                      </a:lnTo>
                      <a:lnTo>
                        <a:pt x="7204" y="2283"/>
                      </a:lnTo>
                      <a:lnTo>
                        <a:pt x="7143" y="2172"/>
                      </a:lnTo>
                      <a:lnTo>
                        <a:pt x="7118" y="2122"/>
                      </a:lnTo>
                      <a:lnTo>
                        <a:pt x="7106" y="2061"/>
                      </a:lnTo>
                      <a:lnTo>
                        <a:pt x="7069" y="1937"/>
                      </a:lnTo>
                      <a:lnTo>
                        <a:pt x="7044" y="1802"/>
                      </a:lnTo>
                      <a:lnTo>
                        <a:pt x="7056" y="1752"/>
                      </a:lnTo>
                      <a:lnTo>
                        <a:pt x="7069" y="1703"/>
                      </a:lnTo>
                      <a:lnTo>
                        <a:pt x="7093" y="1654"/>
                      </a:lnTo>
                      <a:lnTo>
                        <a:pt x="7143" y="1629"/>
                      </a:lnTo>
                      <a:lnTo>
                        <a:pt x="7118" y="1493"/>
                      </a:lnTo>
                      <a:lnTo>
                        <a:pt x="7081" y="1345"/>
                      </a:lnTo>
                      <a:lnTo>
                        <a:pt x="7044" y="1210"/>
                      </a:lnTo>
                      <a:lnTo>
                        <a:pt x="6982" y="1074"/>
                      </a:lnTo>
                      <a:lnTo>
                        <a:pt x="6921" y="951"/>
                      </a:lnTo>
                      <a:lnTo>
                        <a:pt x="6834" y="827"/>
                      </a:lnTo>
                      <a:lnTo>
                        <a:pt x="6748" y="716"/>
                      </a:lnTo>
                      <a:lnTo>
                        <a:pt x="6662" y="605"/>
                      </a:lnTo>
                      <a:lnTo>
                        <a:pt x="6563" y="494"/>
                      </a:lnTo>
                      <a:lnTo>
                        <a:pt x="6452" y="408"/>
                      </a:lnTo>
                      <a:lnTo>
                        <a:pt x="6328" y="322"/>
                      </a:lnTo>
                      <a:lnTo>
                        <a:pt x="6217" y="235"/>
                      </a:lnTo>
                      <a:lnTo>
                        <a:pt x="6082" y="174"/>
                      </a:lnTo>
                      <a:lnTo>
                        <a:pt x="5946" y="112"/>
                      </a:lnTo>
                      <a:lnTo>
                        <a:pt x="5810" y="63"/>
                      </a:lnTo>
                      <a:lnTo>
                        <a:pt x="5675" y="38"/>
                      </a:lnTo>
                      <a:lnTo>
                        <a:pt x="5527" y="13"/>
                      </a:lnTo>
                      <a:lnTo>
                        <a:pt x="53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7"/>
                <p:cNvSpPr/>
                <p:nvPr/>
              </p:nvSpPr>
              <p:spPr>
                <a:xfrm>
                  <a:off x="2527726" y="-151292"/>
                  <a:ext cx="301896" cy="120812"/>
                </a:xfrm>
                <a:custGeom>
                  <a:avLst/>
                  <a:gdLst/>
                  <a:ahLst/>
                  <a:cxnLst/>
                  <a:rect l="l" t="t" r="r" b="b"/>
                  <a:pathLst>
                    <a:path w="5675" h="2271" extrusionOk="0">
                      <a:moveTo>
                        <a:pt x="3874" y="1"/>
                      </a:moveTo>
                      <a:lnTo>
                        <a:pt x="3405" y="112"/>
                      </a:lnTo>
                      <a:lnTo>
                        <a:pt x="2936" y="235"/>
                      </a:lnTo>
                      <a:lnTo>
                        <a:pt x="2011" y="494"/>
                      </a:lnTo>
                      <a:lnTo>
                        <a:pt x="1086" y="753"/>
                      </a:lnTo>
                      <a:lnTo>
                        <a:pt x="149" y="1000"/>
                      </a:lnTo>
                      <a:lnTo>
                        <a:pt x="87" y="1024"/>
                      </a:lnTo>
                      <a:lnTo>
                        <a:pt x="38" y="1061"/>
                      </a:lnTo>
                      <a:lnTo>
                        <a:pt x="13" y="1111"/>
                      </a:lnTo>
                      <a:lnTo>
                        <a:pt x="1" y="1160"/>
                      </a:lnTo>
                      <a:lnTo>
                        <a:pt x="1" y="1222"/>
                      </a:lnTo>
                      <a:lnTo>
                        <a:pt x="13" y="1271"/>
                      </a:lnTo>
                      <a:lnTo>
                        <a:pt x="38" y="1320"/>
                      </a:lnTo>
                      <a:lnTo>
                        <a:pt x="87" y="1370"/>
                      </a:lnTo>
                      <a:lnTo>
                        <a:pt x="420" y="1542"/>
                      </a:lnTo>
                      <a:lnTo>
                        <a:pt x="741" y="1703"/>
                      </a:lnTo>
                      <a:lnTo>
                        <a:pt x="1086" y="1838"/>
                      </a:lnTo>
                      <a:lnTo>
                        <a:pt x="1431" y="1962"/>
                      </a:lnTo>
                      <a:lnTo>
                        <a:pt x="1777" y="2060"/>
                      </a:lnTo>
                      <a:lnTo>
                        <a:pt x="2122" y="2147"/>
                      </a:lnTo>
                      <a:lnTo>
                        <a:pt x="2480" y="2208"/>
                      </a:lnTo>
                      <a:lnTo>
                        <a:pt x="2838" y="2258"/>
                      </a:lnTo>
                      <a:lnTo>
                        <a:pt x="3208" y="2270"/>
                      </a:lnTo>
                      <a:lnTo>
                        <a:pt x="3565" y="2270"/>
                      </a:lnTo>
                      <a:lnTo>
                        <a:pt x="3923" y="2258"/>
                      </a:lnTo>
                      <a:lnTo>
                        <a:pt x="4281" y="2208"/>
                      </a:lnTo>
                      <a:lnTo>
                        <a:pt x="4638" y="2147"/>
                      </a:lnTo>
                      <a:lnTo>
                        <a:pt x="4984" y="2060"/>
                      </a:lnTo>
                      <a:lnTo>
                        <a:pt x="5329" y="1949"/>
                      </a:lnTo>
                      <a:lnTo>
                        <a:pt x="5674" y="1814"/>
                      </a:lnTo>
                      <a:lnTo>
                        <a:pt x="5477" y="383"/>
                      </a:lnTo>
                      <a:lnTo>
                        <a:pt x="5391" y="432"/>
                      </a:lnTo>
                      <a:lnTo>
                        <a:pt x="5280" y="482"/>
                      </a:lnTo>
                      <a:lnTo>
                        <a:pt x="5181" y="506"/>
                      </a:lnTo>
                      <a:lnTo>
                        <a:pt x="5070" y="531"/>
                      </a:lnTo>
                      <a:lnTo>
                        <a:pt x="4848" y="531"/>
                      </a:lnTo>
                      <a:lnTo>
                        <a:pt x="4737" y="519"/>
                      </a:lnTo>
                      <a:lnTo>
                        <a:pt x="4626" y="494"/>
                      </a:lnTo>
                      <a:lnTo>
                        <a:pt x="4515" y="457"/>
                      </a:lnTo>
                      <a:lnTo>
                        <a:pt x="4404" y="420"/>
                      </a:lnTo>
                      <a:lnTo>
                        <a:pt x="4305" y="371"/>
                      </a:lnTo>
                      <a:lnTo>
                        <a:pt x="4207" y="309"/>
                      </a:lnTo>
                      <a:lnTo>
                        <a:pt x="4108" y="247"/>
                      </a:lnTo>
                      <a:lnTo>
                        <a:pt x="4022" y="173"/>
                      </a:lnTo>
                      <a:lnTo>
                        <a:pt x="3948" y="87"/>
                      </a:lnTo>
                      <a:lnTo>
                        <a:pt x="38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7"/>
                <p:cNvSpPr/>
                <p:nvPr/>
              </p:nvSpPr>
              <p:spPr>
                <a:xfrm>
                  <a:off x="2734392" y="-1407784"/>
                  <a:ext cx="1034213" cy="1205402"/>
                </a:xfrm>
                <a:custGeom>
                  <a:avLst/>
                  <a:gdLst/>
                  <a:ahLst/>
                  <a:cxnLst/>
                  <a:rect l="l" t="t" r="r" b="b"/>
                  <a:pathLst>
                    <a:path w="19441" h="22659" extrusionOk="0">
                      <a:moveTo>
                        <a:pt x="11743" y="0"/>
                      </a:moveTo>
                      <a:lnTo>
                        <a:pt x="10633" y="25"/>
                      </a:lnTo>
                      <a:lnTo>
                        <a:pt x="10091" y="37"/>
                      </a:lnTo>
                      <a:lnTo>
                        <a:pt x="9548" y="74"/>
                      </a:lnTo>
                      <a:lnTo>
                        <a:pt x="9005" y="111"/>
                      </a:lnTo>
                      <a:lnTo>
                        <a:pt x="8462" y="148"/>
                      </a:lnTo>
                      <a:lnTo>
                        <a:pt x="7920" y="210"/>
                      </a:lnTo>
                      <a:lnTo>
                        <a:pt x="7389" y="284"/>
                      </a:lnTo>
                      <a:lnTo>
                        <a:pt x="6859" y="358"/>
                      </a:lnTo>
                      <a:lnTo>
                        <a:pt x="6329" y="444"/>
                      </a:lnTo>
                      <a:lnTo>
                        <a:pt x="5811" y="543"/>
                      </a:lnTo>
                      <a:lnTo>
                        <a:pt x="5292" y="666"/>
                      </a:lnTo>
                      <a:lnTo>
                        <a:pt x="4787" y="789"/>
                      </a:lnTo>
                      <a:lnTo>
                        <a:pt x="4281" y="937"/>
                      </a:lnTo>
                      <a:lnTo>
                        <a:pt x="3775" y="1098"/>
                      </a:lnTo>
                      <a:lnTo>
                        <a:pt x="3294" y="1270"/>
                      </a:lnTo>
                      <a:lnTo>
                        <a:pt x="2801" y="1456"/>
                      </a:lnTo>
                      <a:lnTo>
                        <a:pt x="2320" y="1665"/>
                      </a:lnTo>
                      <a:lnTo>
                        <a:pt x="2209" y="1715"/>
                      </a:lnTo>
                      <a:lnTo>
                        <a:pt x="2098" y="1776"/>
                      </a:lnTo>
                      <a:lnTo>
                        <a:pt x="1987" y="1850"/>
                      </a:lnTo>
                      <a:lnTo>
                        <a:pt x="1888" y="1924"/>
                      </a:lnTo>
                      <a:lnTo>
                        <a:pt x="1789" y="2011"/>
                      </a:lnTo>
                      <a:lnTo>
                        <a:pt x="1703" y="2097"/>
                      </a:lnTo>
                      <a:lnTo>
                        <a:pt x="1617" y="2196"/>
                      </a:lnTo>
                      <a:lnTo>
                        <a:pt x="1543" y="2294"/>
                      </a:lnTo>
                      <a:lnTo>
                        <a:pt x="1469" y="2393"/>
                      </a:lnTo>
                      <a:lnTo>
                        <a:pt x="1407" y="2504"/>
                      </a:lnTo>
                      <a:lnTo>
                        <a:pt x="1345" y="2615"/>
                      </a:lnTo>
                      <a:lnTo>
                        <a:pt x="1296" y="2726"/>
                      </a:lnTo>
                      <a:lnTo>
                        <a:pt x="1247" y="2849"/>
                      </a:lnTo>
                      <a:lnTo>
                        <a:pt x="1210" y="2973"/>
                      </a:lnTo>
                      <a:lnTo>
                        <a:pt x="1173" y="3096"/>
                      </a:lnTo>
                      <a:lnTo>
                        <a:pt x="1148" y="3219"/>
                      </a:lnTo>
                      <a:lnTo>
                        <a:pt x="1062" y="3848"/>
                      </a:lnTo>
                      <a:lnTo>
                        <a:pt x="975" y="4465"/>
                      </a:lnTo>
                      <a:lnTo>
                        <a:pt x="901" y="5069"/>
                      </a:lnTo>
                      <a:lnTo>
                        <a:pt x="840" y="5674"/>
                      </a:lnTo>
                      <a:lnTo>
                        <a:pt x="790" y="6278"/>
                      </a:lnTo>
                      <a:lnTo>
                        <a:pt x="741" y="6870"/>
                      </a:lnTo>
                      <a:lnTo>
                        <a:pt x="679" y="8042"/>
                      </a:lnTo>
                      <a:lnTo>
                        <a:pt x="642" y="9202"/>
                      </a:lnTo>
                      <a:lnTo>
                        <a:pt x="618" y="10349"/>
                      </a:lnTo>
                      <a:lnTo>
                        <a:pt x="605" y="11483"/>
                      </a:lnTo>
                      <a:lnTo>
                        <a:pt x="593" y="12631"/>
                      </a:lnTo>
                      <a:lnTo>
                        <a:pt x="593" y="13765"/>
                      </a:lnTo>
                      <a:lnTo>
                        <a:pt x="568" y="14900"/>
                      </a:lnTo>
                      <a:lnTo>
                        <a:pt x="544" y="16047"/>
                      </a:lnTo>
                      <a:lnTo>
                        <a:pt x="507" y="17207"/>
                      </a:lnTo>
                      <a:lnTo>
                        <a:pt x="433" y="18378"/>
                      </a:lnTo>
                      <a:lnTo>
                        <a:pt x="383" y="18970"/>
                      </a:lnTo>
                      <a:lnTo>
                        <a:pt x="334" y="19562"/>
                      </a:lnTo>
                      <a:lnTo>
                        <a:pt x="260" y="20167"/>
                      </a:lnTo>
                      <a:lnTo>
                        <a:pt x="186" y="20771"/>
                      </a:lnTo>
                      <a:lnTo>
                        <a:pt x="100" y="21388"/>
                      </a:lnTo>
                      <a:lnTo>
                        <a:pt x="1" y="22017"/>
                      </a:lnTo>
                      <a:lnTo>
                        <a:pt x="260" y="22116"/>
                      </a:lnTo>
                      <a:lnTo>
                        <a:pt x="531" y="22190"/>
                      </a:lnTo>
                      <a:lnTo>
                        <a:pt x="815" y="22264"/>
                      </a:lnTo>
                      <a:lnTo>
                        <a:pt x="1111" y="22338"/>
                      </a:lnTo>
                      <a:lnTo>
                        <a:pt x="1407" y="22399"/>
                      </a:lnTo>
                      <a:lnTo>
                        <a:pt x="1703" y="22473"/>
                      </a:lnTo>
                      <a:lnTo>
                        <a:pt x="1975" y="22560"/>
                      </a:lnTo>
                      <a:lnTo>
                        <a:pt x="2221" y="22658"/>
                      </a:lnTo>
                      <a:lnTo>
                        <a:pt x="2604" y="21610"/>
                      </a:lnTo>
                      <a:lnTo>
                        <a:pt x="2961" y="20586"/>
                      </a:lnTo>
                      <a:lnTo>
                        <a:pt x="3294" y="19587"/>
                      </a:lnTo>
                      <a:lnTo>
                        <a:pt x="3603" y="18600"/>
                      </a:lnTo>
                      <a:lnTo>
                        <a:pt x="3899" y="17638"/>
                      </a:lnTo>
                      <a:lnTo>
                        <a:pt x="4182" y="16676"/>
                      </a:lnTo>
                      <a:lnTo>
                        <a:pt x="4737" y="14777"/>
                      </a:lnTo>
                      <a:lnTo>
                        <a:pt x="5292" y="12890"/>
                      </a:lnTo>
                      <a:lnTo>
                        <a:pt x="5576" y="11927"/>
                      </a:lnTo>
                      <a:lnTo>
                        <a:pt x="5872" y="10965"/>
                      </a:lnTo>
                      <a:lnTo>
                        <a:pt x="6181" y="9979"/>
                      </a:lnTo>
                      <a:lnTo>
                        <a:pt x="6514" y="8980"/>
                      </a:lnTo>
                      <a:lnTo>
                        <a:pt x="6871" y="7956"/>
                      </a:lnTo>
                      <a:lnTo>
                        <a:pt x="7254" y="6907"/>
                      </a:lnTo>
                      <a:lnTo>
                        <a:pt x="7624" y="6932"/>
                      </a:lnTo>
                      <a:lnTo>
                        <a:pt x="8031" y="6969"/>
                      </a:lnTo>
                      <a:lnTo>
                        <a:pt x="8956" y="7068"/>
                      </a:lnTo>
                      <a:lnTo>
                        <a:pt x="10017" y="7216"/>
                      </a:lnTo>
                      <a:lnTo>
                        <a:pt x="11176" y="7388"/>
                      </a:lnTo>
                      <a:lnTo>
                        <a:pt x="11583" y="7438"/>
                      </a:lnTo>
                      <a:lnTo>
                        <a:pt x="11990" y="7462"/>
                      </a:lnTo>
                      <a:lnTo>
                        <a:pt x="12385" y="7475"/>
                      </a:lnTo>
                      <a:lnTo>
                        <a:pt x="12779" y="7462"/>
                      </a:lnTo>
                      <a:lnTo>
                        <a:pt x="13174" y="7425"/>
                      </a:lnTo>
                      <a:lnTo>
                        <a:pt x="13557" y="7364"/>
                      </a:lnTo>
                      <a:lnTo>
                        <a:pt x="13927" y="7277"/>
                      </a:lnTo>
                      <a:lnTo>
                        <a:pt x="14297" y="7179"/>
                      </a:lnTo>
                      <a:lnTo>
                        <a:pt x="14667" y="7068"/>
                      </a:lnTo>
                      <a:lnTo>
                        <a:pt x="15012" y="6932"/>
                      </a:lnTo>
                      <a:lnTo>
                        <a:pt x="15370" y="6772"/>
                      </a:lnTo>
                      <a:lnTo>
                        <a:pt x="15703" y="6599"/>
                      </a:lnTo>
                      <a:lnTo>
                        <a:pt x="16023" y="6414"/>
                      </a:lnTo>
                      <a:lnTo>
                        <a:pt x="16344" y="6204"/>
                      </a:lnTo>
                      <a:lnTo>
                        <a:pt x="16640" y="5982"/>
                      </a:lnTo>
                      <a:lnTo>
                        <a:pt x="16936" y="5748"/>
                      </a:lnTo>
                      <a:lnTo>
                        <a:pt x="17220" y="5501"/>
                      </a:lnTo>
                      <a:lnTo>
                        <a:pt x="17479" y="5230"/>
                      </a:lnTo>
                      <a:lnTo>
                        <a:pt x="17738" y="4958"/>
                      </a:lnTo>
                      <a:lnTo>
                        <a:pt x="17972" y="4662"/>
                      </a:lnTo>
                      <a:lnTo>
                        <a:pt x="18194" y="4354"/>
                      </a:lnTo>
                      <a:lnTo>
                        <a:pt x="18404" y="4033"/>
                      </a:lnTo>
                      <a:lnTo>
                        <a:pt x="18589" y="3713"/>
                      </a:lnTo>
                      <a:lnTo>
                        <a:pt x="18762" y="3367"/>
                      </a:lnTo>
                      <a:lnTo>
                        <a:pt x="18910" y="3010"/>
                      </a:lnTo>
                      <a:lnTo>
                        <a:pt x="19045" y="2652"/>
                      </a:lnTo>
                      <a:lnTo>
                        <a:pt x="19169" y="2282"/>
                      </a:lnTo>
                      <a:lnTo>
                        <a:pt x="19267" y="1900"/>
                      </a:lnTo>
                      <a:lnTo>
                        <a:pt x="19341" y="1517"/>
                      </a:lnTo>
                      <a:lnTo>
                        <a:pt x="19391" y="1122"/>
                      </a:lnTo>
                      <a:lnTo>
                        <a:pt x="19428" y="715"/>
                      </a:lnTo>
                      <a:lnTo>
                        <a:pt x="19440" y="308"/>
                      </a:lnTo>
                      <a:lnTo>
                        <a:pt x="17269" y="185"/>
                      </a:lnTo>
                      <a:lnTo>
                        <a:pt x="16171" y="136"/>
                      </a:lnTo>
                      <a:lnTo>
                        <a:pt x="15074" y="74"/>
                      </a:lnTo>
                      <a:lnTo>
                        <a:pt x="13964" y="37"/>
                      </a:lnTo>
                      <a:lnTo>
                        <a:pt x="12853" y="12"/>
                      </a:lnTo>
                      <a:lnTo>
                        <a:pt x="11743" y="0"/>
                      </a:lnTo>
                      <a:close/>
                    </a:path>
                  </a:pathLst>
                </a:custGeom>
                <a:solidFill>
                  <a:srgbClr val="070707">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7"/>
                <p:cNvSpPr/>
                <p:nvPr/>
              </p:nvSpPr>
              <p:spPr>
                <a:xfrm>
                  <a:off x="3260659" y="-363225"/>
                  <a:ext cx="126025" cy="290086"/>
                </a:xfrm>
                <a:custGeom>
                  <a:avLst/>
                  <a:gdLst/>
                  <a:ahLst/>
                  <a:cxnLst/>
                  <a:rect l="l" t="t" r="r" b="b"/>
                  <a:pathLst>
                    <a:path w="2369" h="5453" extrusionOk="0">
                      <a:moveTo>
                        <a:pt x="827" y="0"/>
                      </a:moveTo>
                      <a:lnTo>
                        <a:pt x="740" y="13"/>
                      </a:lnTo>
                      <a:lnTo>
                        <a:pt x="580" y="50"/>
                      </a:lnTo>
                      <a:lnTo>
                        <a:pt x="444" y="111"/>
                      </a:lnTo>
                      <a:lnTo>
                        <a:pt x="309" y="210"/>
                      </a:lnTo>
                      <a:lnTo>
                        <a:pt x="185" y="321"/>
                      </a:lnTo>
                      <a:lnTo>
                        <a:pt x="136" y="383"/>
                      </a:lnTo>
                      <a:lnTo>
                        <a:pt x="99" y="445"/>
                      </a:lnTo>
                      <a:lnTo>
                        <a:pt x="62" y="519"/>
                      </a:lnTo>
                      <a:lnTo>
                        <a:pt x="37" y="593"/>
                      </a:lnTo>
                      <a:lnTo>
                        <a:pt x="13" y="667"/>
                      </a:lnTo>
                      <a:lnTo>
                        <a:pt x="0" y="753"/>
                      </a:lnTo>
                      <a:lnTo>
                        <a:pt x="0" y="827"/>
                      </a:lnTo>
                      <a:lnTo>
                        <a:pt x="13" y="913"/>
                      </a:lnTo>
                      <a:lnTo>
                        <a:pt x="740" y="4712"/>
                      </a:lnTo>
                      <a:lnTo>
                        <a:pt x="777" y="4873"/>
                      </a:lnTo>
                      <a:lnTo>
                        <a:pt x="851" y="5021"/>
                      </a:lnTo>
                      <a:lnTo>
                        <a:pt x="938" y="5144"/>
                      </a:lnTo>
                      <a:lnTo>
                        <a:pt x="1049" y="5255"/>
                      </a:lnTo>
                      <a:lnTo>
                        <a:pt x="1110" y="5304"/>
                      </a:lnTo>
                      <a:lnTo>
                        <a:pt x="1172" y="5354"/>
                      </a:lnTo>
                      <a:lnTo>
                        <a:pt x="1246" y="5391"/>
                      </a:lnTo>
                      <a:lnTo>
                        <a:pt x="1320" y="5415"/>
                      </a:lnTo>
                      <a:lnTo>
                        <a:pt x="1394" y="5440"/>
                      </a:lnTo>
                      <a:lnTo>
                        <a:pt x="1468" y="5440"/>
                      </a:lnTo>
                      <a:lnTo>
                        <a:pt x="1554" y="5452"/>
                      </a:lnTo>
                      <a:lnTo>
                        <a:pt x="1641" y="5440"/>
                      </a:lnTo>
                      <a:lnTo>
                        <a:pt x="1789" y="5403"/>
                      </a:lnTo>
                      <a:lnTo>
                        <a:pt x="1937" y="5329"/>
                      </a:lnTo>
                      <a:lnTo>
                        <a:pt x="2072" y="5243"/>
                      </a:lnTo>
                      <a:lnTo>
                        <a:pt x="2183" y="5132"/>
                      </a:lnTo>
                      <a:lnTo>
                        <a:pt x="2233" y="5070"/>
                      </a:lnTo>
                      <a:lnTo>
                        <a:pt x="2282" y="5008"/>
                      </a:lnTo>
                      <a:lnTo>
                        <a:pt x="2319" y="4934"/>
                      </a:lnTo>
                      <a:lnTo>
                        <a:pt x="2344" y="4860"/>
                      </a:lnTo>
                      <a:lnTo>
                        <a:pt x="2356" y="4786"/>
                      </a:lnTo>
                      <a:lnTo>
                        <a:pt x="2368" y="4700"/>
                      </a:lnTo>
                      <a:lnTo>
                        <a:pt x="2368" y="4626"/>
                      </a:lnTo>
                      <a:lnTo>
                        <a:pt x="2356" y="4540"/>
                      </a:lnTo>
                      <a:lnTo>
                        <a:pt x="1641" y="728"/>
                      </a:lnTo>
                      <a:lnTo>
                        <a:pt x="1591" y="580"/>
                      </a:lnTo>
                      <a:lnTo>
                        <a:pt x="1530" y="432"/>
                      </a:lnTo>
                      <a:lnTo>
                        <a:pt x="1443" y="309"/>
                      </a:lnTo>
                      <a:lnTo>
                        <a:pt x="1332" y="186"/>
                      </a:lnTo>
                      <a:lnTo>
                        <a:pt x="1271" y="136"/>
                      </a:lnTo>
                      <a:lnTo>
                        <a:pt x="1209" y="99"/>
                      </a:lnTo>
                      <a:lnTo>
                        <a:pt x="1135" y="62"/>
                      </a:lnTo>
                      <a:lnTo>
                        <a:pt x="1061" y="37"/>
                      </a:lnTo>
                      <a:lnTo>
                        <a:pt x="987" y="13"/>
                      </a:lnTo>
                      <a:lnTo>
                        <a:pt x="901" y="0"/>
                      </a:lnTo>
                      <a:close/>
                    </a:path>
                  </a:pathLst>
                </a:custGeom>
                <a:solidFill>
                  <a:srgbClr val="6E53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7"/>
                <p:cNvSpPr/>
                <p:nvPr/>
              </p:nvSpPr>
              <p:spPr>
                <a:xfrm>
                  <a:off x="3136660" y="-138152"/>
                  <a:ext cx="288756" cy="169966"/>
                </a:xfrm>
                <a:custGeom>
                  <a:avLst/>
                  <a:gdLst/>
                  <a:ahLst/>
                  <a:cxnLst/>
                  <a:rect l="l" t="t" r="r" b="b"/>
                  <a:pathLst>
                    <a:path w="5428" h="3195" extrusionOk="0">
                      <a:moveTo>
                        <a:pt x="4650" y="0"/>
                      </a:moveTo>
                      <a:lnTo>
                        <a:pt x="4588" y="99"/>
                      </a:lnTo>
                      <a:lnTo>
                        <a:pt x="4514" y="173"/>
                      </a:lnTo>
                      <a:lnTo>
                        <a:pt x="4428" y="247"/>
                      </a:lnTo>
                      <a:lnTo>
                        <a:pt x="4342" y="309"/>
                      </a:lnTo>
                      <a:lnTo>
                        <a:pt x="4243" y="358"/>
                      </a:lnTo>
                      <a:lnTo>
                        <a:pt x="4144" y="407"/>
                      </a:lnTo>
                      <a:lnTo>
                        <a:pt x="4033" y="444"/>
                      </a:lnTo>
                      <a:lnTo>
                        <a:pt x="3922" y="469"/>
                      </a:lnTo>
                      <a:lnTo>
                        <a:pt x="3811" y="481"/>
                      </a:lnTo>
                      <a:lnTo>
                        <a:pt x="3700" y="494"/>
                      </a:lnTo>
                      <a:lnTo>
                        <a:pt x="3577" y="494"/>
                      </a:lnTo>
                      <a:lnTo>
                        <a:pt x="3466" y="481"/>
                      </a:lnTo>
                      <a:lnTo>
                        <a:pt x="3355" y="457"/>
                      </a:lnTo>
                      <a:lnTo>
                        <a:pt x="3244" y="432"/>
                      </a:lnTo>
                      <a:lnTo>
                        <a:pt x="3145" y="395"/>
                      </a:lnTo>
                      <a:lnTo>
                        <a:pt x="3034" y="346"/>
                      </a:lnTo>
                      <a:lnTo>
                        <a:pt x="2664" y="642"/>
                      </a:lnTo>
                      <a:lnTo>
                        <a:pt x="2282" y="950"/>
                      </a:lnTo>
                      <a:lnTo>
                        <a:pt x="1554" y="1567"/>
                      </a:lnTo>
                      <a:lnTo>
                        <a:pt x="814" y="2196"/>
                      </a:lnTo>
                      <a:lnTo>
                        <a:pt x="74" y="2812"/>
                      </a:lnTo>
                      <a:lnTo>
                        <a:pt x="37" y="2862"/>
                      </a:lnTo>
                      <a:lnTo>
                        <a:pt x="12" y="2923"/>
                      </a:lnTo>
                      <a:lnTo>
                        <a:pt x="0" y="2973"/>
                      </a:lnTo>
                      <a:lnTo>
                        <a:pt x="12" y="3034"/>
                      </a:lnTo>
                      <a:lnTo>
                        <a:pt x="37" y="3084"/>
                      </a:lnTo>
                      <a:lnTo>
                        <a:pt x="74" y="3121"/>
                      </a:lnTo>
                      <a:lnTo>
                        <a:pt x="123" y="3158"/>
                      </a:lnTo>
                      <a:lnTo>
                        <a:pt x="185" y="3170"/>
                      </a:lnTo>
                      <a:lnTo>
                        <a:pt x="543" y="3195"/>
                      </a:lnTo>
                      <a:lnTo>
                        <a:pt x="913" y="3195"/>
                      </a:lnTo>
                      <a:lnTo>
                        <a:pt x="1283" y="3182"/>
                      </a:lnTo>
                      <a:lnTo>
                        <a:pt x="1640" y="3145"/>
                      </a:lnTo>
                      <a:lnTo>
                        <a:pt x="1998" y="3096"/>
                      </a:lnTo>
                      <a:lnTo>
                        <a:pt x="2356" y="3022"/>
                      </a:lnTo>
                      <a:lnTo>
                        <a:pt x="2701" y="2923"/>
                      </a:lnTo>
                      <a:lnTo>
                        <a:pt x="3047" y="2812"/>
                      </a:lnTo>
                      <a:lnTo>
                        <a:pt x="3380" y="2689"/>
                      </a:lnTo>
                      <a:lnTo>
                        <a:pt x="3713" y="2529"/>
                      </a:lnTo>
                      <a:lnTo>
                        <a:pt x="4033" y="2368"/>
                      </a:lnTo>
                      <a:lnTo>
                        <a:pt x="4329" y="2171"/>
                      </a:lnTo>
                      <a:lnTo>
                        <a:pt x="4625" y="1961"/>
                      </a:lnTo>
                      <a:lnTo>
                        <a:pt x="4909" y="1739"/>
                      </a:lnTo>
                      <a:lnTo>
                        <a:pt x="5180" y="1493"/>
                      </a:lnTo>
                      <a:lnTo>
                        <a:pt x="5427" y="1221"/>
                      </a:lnTo>
                      <a:lnTo>
                        <a:pt x="46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7"/>
                <p:cNvSpPr/>
                <p:nvPr/>
              </p:nvSpPr>
              <p:spPr>
                <a:xfrm>
                  <a:off x="2893182" y="-1470129"/>
                  <a:ext cx="1300572" cy="1272325"/>
                </a:xfrm>
                <a:custGeom>
                  <a:avLst/>
                  <a:gdLst/>
                  <a:ahLst/>
                  <a:cxnLst/>
                  <a:rect l="l" t="t" r="r" b="b"/>
                  <a:pathLst>
                    <a:path w="24448" h="23917" extrusionOk="0">
                      <a:moveTo>
                        <a:pt x="22030" y="0"/>
                      </a:moveTo>
                      <a:lnTo>
                        <a:pt x="21451" y="13"/>
                      </a:lnTo>
                      <a:lnTo>
                        <a:pt x="20784" y="25"/>
                      </a:lnTo>
                      <a:lnTo>
                        <a:pt x="20032" y="62"/>
                      </a:lnTo>
                      <a:lnTo>
                        <a:pt x="19230" y="111"/>
                      </a:lnTo>
                      <a:lnTo>
                        <a:pt x="18367" y="173"/>
                      </a:lnTo>
                      <a:lnTo>
                        <a:pt x="17454" y="235"/>
                      </a:lnTo>
                      <a:lnTo>
                        <a:pt x="16504" y="321"/>
                      </a:lnTo>
                      <a:lnTo>
                        <a:pt x="15505" y="420"/>
                      </a:lnTo>
                      <a:lnTo>
                        <a:pt x="14494" y="531"/>
                      </a:lnTo>
                      <a:lnTo>
                        <a:pt x="13445" y="666"/>
                      </a:lnTo>
                      <a:lnTo>
                        <a:pt x="12397" y="802"/>
                      </a:lnTo>
                      <a:lnTo>
                        <a:pt x="11349" y="962"/>
                      </a:lnTo>
                      <a:lnTo>
                        <a:pt x="10300" y="1135"/>
                      </a:lnTo>
                      <a:lnTo>
                        <a:pt x="9252" y="1332"/>
                      </a:lnTo>
                      <a:lnTo>
                        <a:pt x="8228" y="1530"/>
                      </a:lnTo>
                      <a:lnTo>
                        <a:pt x="7229" y="1752"/>
                      </a:lnTo>
                      <a:lnTo>
                        <a:pt x="6267" y="1998"/>
                      </a:lnTo>
                      <a:lnTo>
                        <a:pt x="5342" y="2257"/>
                      </a:lnTo>
                      <a:lnTo>
                        <a:pt x="4898" y="2393"/>
                      </a:lnTo>
                      <a:lnTo>
                        <a:pt x="4466" y="2529"/>
                      </a:lnTo>
                      <a:lnTo>
                        <a:pt x="4047" y="2677"/>
                      </a:lnTo>
                      <a:lnTo>
                        <a:pt x="3652" y="2825"/>
                      </a:lnTo>
                      <a:lnTo>
                        <a:pt x="3270" y="2973"/>
                      </a:lnTo>
                      <a:lnTo>
                        <a:pt x="2900" y="3133"/>
                      </a:lnTo>
                      <a:lnTo>
                        <a:pt x="2542" y="3294"/>
                      </a:lnTo>
                      <a:lnTo>
                        <a:pt x="2209" y="3466"/>
                      </a:lnTo>
                      <a:lnTo>
                        <a:pt x="1900" y="3639"/>
                      </a:lnTo>
                      <a:lnTo>
                        <a:pt x="1604" y="3812"/>
                      </a:lnTo>
                      <a:lnTo>
                        <a:pt x="1333" y="3997"/>
                      </a:lnTo>
                      <a:lnTo>
                        <a:pt x="1086" y="4182"/>
                      </a:lnTo>
                      <a:lnTo>
                        <a:pt x="852" y="4379"/>
                      </a:lnTo>
                      <a:lnTo>
                        <a:pt x="655" y="4576"/>
                      </a:lnTo>
                      <a:lnTo>
                        <a:pt x="482" y="4774"/>
                      </a:lnTo>
                      <a:lnTo>
                        <a:pt x="334" y="4983"/>
                      </a:lnTo>
                      <a:lnTo>
                        <a:pt x="211" y="5205"/>
                      </a:lnTo>
                      <a:lnTo>
                        <a:pt x="112" y="5415"/>
                      </a:lnTo>
                      <a:lnTo>
                        <a:pt x="75" y="5526"/>
                      </a:lnTo>
                      <a:lnTo>
                        <a:pt x="50" y="5637"/>
                      </a:lnTo>
                      <a:lnTo>
                        <a:pt x="26" y="5760"/>
                      </a:lnTo>
                      <a:lnTo>
                        <a:pt x="13" y="5871"/>
                      </a:lnTo>
                      <a:lnTo>
                        <a:pt x="1" y="5982"/>
                      </a:lnTo>
                      <a:lnTo>
                        <a:pt x="13" y="6106"/>
                      </a:lnTo>
                      <a:lnTo>
                        <a:pt x="13" y="6229"/>
                      </a:lnTo>
                      <a:lnTo>
                        <a:pt x="38" y="6340"/>
                      </a:lnTo>
                      <a:lnTo>
                        <a:pt x="161" y="6969"/>
                      </a:lnTo>
                      <a:lnTo>
                        <a:pt x="297" y="7574"/>
                      </a:lnTo>
                      <a:lnTo>
                        <a:pt x="445" y="8166"/>
                      </a:lnTo>
                      <a:lnTo>
                        <a:pt x="605" y="8745"/>
                      </a:lnTo>
                      <a:lnTo>
                        <a:pt x="778" y="9325"/>
                      </a:lnTo>
                      <a:lnTo>
                        <a:pt x="963" y="9892"/>
                      </a:lnTo>
                      <a:lnTo>
                        <a:pt x="1160" y="10448"/>
                      </a:lnTo>
                      <a:lnTo>
                        <a:pt x="1370" y="10990"/>
                      </a:lnTo>
                      <a:lnTo>
                        <a:pt x="1580" y="11533"/>
                      </a:lnTo>
                      <a:lnTo>
                        <a:pt x="1814" y="12063"/>
                      </a:lnTo>
                      <a:lnTo>
                        <a:pt x="2036" y="12594"/>
                      </a:lnTo>
                      <a:lnTo>
                        <a:pt x="2270" y="13112"/>
                      </a:lnTo>
                      <a:lnTo>
                        <a:pt x="2764" y="14160"/>
                      </a:lnTo>
                      <a:lnTo>
                        <a:pt x="3257" y="15184"/>
                      </a:lnTo>
                      <a:lnTo>
                        <a:pt x="4281" y="17244"/>
                      </a:lnTo>
                      <a:lnTo>
                        <a:pt x="4787" y="18292"/>
                      </a:lnTo>
                      <a:lnTo>
                        <a:pt x="5268" y="19353"/>
                      </a:lnTo>
                      <a:lnTo>
                        <a:pt x="5502" y="19896"/>
                      </a:lnTo>
                      <a:lnTo>
                        <a:pt x="5736" y="20438"/>
                      </a:lnTo>
                      <a:lnTo>
                        <a:pt x="5958" y="20994"/>
                      </a:lnTo>
                      <a:lnTo>
                        <a:pt x="6180" y="21561"/>
                      </a:lnTo>
                      <a:lnTo>
                        <a:pt x="6378" y="22128"/>
                      </a:lnTo>
                      <a:lnTo>
                        <a:pt x="6575" y="22708"/>
                      </a:lnTo>
                      <a:lnTo>
                        <a:pt x="6773" y="23312"/>
                      </a:lnTo>
                      <a:lnTo>
                        <a:pt x="6945" y="23917"/>
                      </a:lnTo>
                      <a:lnTo>
                        <a:pt x="7217" y="23892"/>
                      </a:lnTo>
                      <a:lnTo>
                        <a:pt x="7500" y="23855"/>
                      </a:lnTo>
                      <a:lnTo>
                        <a:pt x="7796" y="23806"/>
                      </a:lnTo>
                      <a:lnTo>
                        <a:pt x="8092" y="23732"/>
                      </a:lnTo>
                      <a:lnTo>
                        <a:pt x="8388" y="23670"/>
                      </a:lnTo>
                      <a:lnTo>
                        <a:pt x="8684" y="23608"/>
                      </a:lnTo>
                      <a:lnTo>
                        <a:pt x="8968" y="23571"/>
                      </a:lnTo>
                      <a:lnTo>
                        <a:pt x="9227" y="23559"/>
                      </a:lnTo>
                      <a:lnTo>
                        <a:pt x="9141" y="22548"/>
                      </a:lnTo>
                      <a:lnTo>
                        <a:pt x="9042" y="21573"/>
                      </a:lnTo>
                      <a:lnTo>
                        <a:pt x="8943" y="20623"/>
                      </a:lnTo>
                      <a:lnTo>
                        <a:pt x="8820" y="19698"/>
                      </a:lnTo>
                      <a:lnTo>
                        <a:pt x="8697" y="18786"/>
                      </a:lnTo>
                      <a:lnTo>
                        <a:pt x="8573" y="17885"/>
                      </a:lnTo>
                      <a:lnTo>
                        <a:pt x="8302" y="16109"/>
                      </a:lnTo>
                      <a:lnTo>
                        <a:pt x="8031" y="14358"/>
                      </a:lnTo>
                      <a:lnTo>
                        <a:pt x="7759" y="12581"/>
                      </a:lnTo>
                      <a:lnTo>
                        <a:pt x="7636" y="11681"/>
                      </a:lnTo>
                      <a:lnTo>
                        <a:pt x="7513" y="10768"/>
                      </a:lnTo>
                      <a:lnTo>
                        <a:pt x="7402" y="9831"/>
                      </a:lnTo>
                      <a:lnTo>
                        <a:pt x="7291" y="8869"/>
                      </a:lnTo>
                      <a:lnTo>
                        <a:pt x="8092" y="8893"/>
                      </a:lnTo>
                      <a:lnTo>
                        <a:pt x="8956" y="8906"/>
                      </a:lnTo>
                      <a:lnTo>
                        <a:pt x="10843" y="8906"/>
                      </a:lnTo>
                      <a:lnTo>
                        <a:pt x="11854" y="8881"/>
                      </a:lnTo>
                      <a:lnTo>
                        <a:pt x="12878" y="8844"/>
                      </a:lnTo>
                      <a:lnTo>
                        <a:pt x="13927" y="8795"/>
                      </a:lnTo>
                      <a:lnTo>
                        <a:pt x="14975" y="8733"/>
                      </a:lnTo>
                      <a:lnTo>
                        <a:pt x="16011" y="8659"/>
                      </a:lnTo>
                      <a:lnTo>
                        <a:pt x="17035" y="8573"/>
                      </a:lnTo>
                      <a:lnTo>
                        <a:pt x="18022" y="8462"/>
                      </a:lnTo>
                      <a:lnTo>
                        <a:pt x="18959" y="8326"/>
                      </a:lnTo>
                      <a:lnTo>
                        <a:pt x="19859" y="8178"/>
                      </a:lnTo>
                      <a:lnTo>
                        <a:pt x="20279" y="8104"/>
                      </a:lnTo>
                      <a:lnTo>
                        <a:pt x="20686" y="8018"/>
                      </a:lnTo>
                      <a:lnTo>
                        <a:pt x="21068" y="7919"/>
                      </a:lnTo>
                      <a:lnTo>
                        <a:pt x="21426" y="7833"/>
                      </a:lnTo>
                      <a:lnTo>
                        <a:pt x="21771" y="7722"/>
                      </a:lnTo>
                      <a:lnTo>
                        <a:pt x="22092" y="7623"/>
                      </a:lnTo>
                      <a:lnTo>
                        <a:pt x="22351" y="7512"/>
                      </a:lnTo>
                      <a:lnTo>
                        <a:pt x="22585" y="7401"/>
                      </a:lnTo>
                      <a:lnTo>
                        <a:pt x="22820" y="7265"/>
                      </a:lnTo>
                      <a:lnTo>
                        <a:pt x="23029" y="7130"/>
                      </a:lnTo>
                      <a:lnTo>
                        <a:pt x="23227" y="6969"/>
                      </a:lnTo>
                      <a:lnTo>
                        <a:pt x="23399" y="6809"/>
                      </a:lnTo>
                      <a:lnTo>
                        <a:pt x="23572" y="6624"/>
                      </a:lnTo>
                      <a:lnTo>
                        <a:pt x="23720" y="6439"/>
                      </a:lnTo>
                      <a:lnTo>
                        <a:pt x="23856" y="6229"/>
                      </a:lnTo>
                      <a:lnTo>
                        <a:pt x="23979" y="6019"/>
                      </a:lnTo>
                      <a:lnTo>
                        <a:pt x="24090" y="5797"/>
                      </a:lnTo>
                      <a:lnTo>
                        <a:pt x="24176" y="5575"/>
                      </a:lnTo>
                      <a:lnTo>
                        <a:pt x="24263" y="5341"/>
                      </a:lnTo>
                      <a:lnTo>
                        <a:pt x="24324" y="5094"/>
                      </a:lnTo>
                      <a:lnTo>
                        <a:pt x="24374" y="4848"/>
                      </a:lnTo>
                      <a:lnTo>
                        <a:pt x="24411" y="4589"/>
                      </a:lnTo>
                      <a:lnTo>
                        <a:pt x="24435" y="4317"/>
                      </a:lnTo>
                      <a:lnTo>
                        <a:pt x="24448" y="4046"/>
                      </a:lnTo>
                      <a:lnTo>
                        <a:pt x="24448" y="3775"/>
                      </a:lnTo>
                      <a:lnTo>
                        <a:pt x="24435" y="3503"/>
                      </a:lnTo>
                      <a:lnTo>
                        <a:pt x="24398" y="3220"/>
                      </a:lnTo>
                      <a:lnTo>
                        <a:pt x="24361" y="2936"/>
                      </a:lnTo>
                      <a:lnTo>
                        <a:pt x="24300" y="2640"/>
                      </a:lnTo>
                      <a:lnTo>
                        <a:pt x="24238" y="2356"/>
                      </a:lnTo>
                      <a:lnTo>
                        <a:pt x="24152" y="2060"/>
                      </a:lnTo>
                      <a:lnTo>
                        <a:pt x="24065" y="1776"/>
                      </a:lnTo>
                      <a:lnTo>
                        <a:pt x="23954" y="1480"/>
                      </a:lnTo>
                      <a:lnTo>
                        <a:pt x="23843" y="1184"/>
                      </a:lnTo>
                      <a:lnTo>
                        <a:pt x="23708" y="901"/>
                      </a:lnTo>
                      <a:lnTo>
                        <a:pt x="23560" y="605"/>
                      </a:lnTo>
                      <a:lnTo>
                        <a:pt x="23412" y="321"/>
                      </a:lnTo>
                      <a:lnTo>
                        <a:pt x="23239" y="37"/>
                      </a:lnTo>
                      <a:lnTo>
                        <a:pt x="22943" y="13"/>
                      </a:lnTo>
                      <a:lnTo>
                        <a:pt x="22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7"/>
                <p:cNvSpPr/>
                <p:nvPr/>
              </p:nvSpPr>
              <p:spPr>
                <a:xfrm>
                  <a:off x="3304599" y="-1991132"/>
                  <a:ext cx="878663" cy="718539"/>
                </a:xfrm>
                <a:custGeom>
                  <a:avLst/>
                  <a:gdLst/>
                  <a:ahLst/>
                  <a:cxnLst/>
                  <a:rect l="l" t="t" r="r" b="b"/>
                  <a:pathLst>
                    <a:path w="16517" h="13507" extrusionOk="0">
                      <a:moveTo>
                        <a:pt x="6341" y="1"/>
                      </a:moveTo>
                      <a:lnTo>
                        <a:pt x="5872" y="13"/>
                      </a:lnTo>
                      <a:lnTo>
                        <a:pt x="5391" y="38"/>
                      </a:lnTo>
                      <a:lnTo>
                        <a:pt x="4897" y="87"/>
                      </a:lnTo>
                      <a:lnTo>
                        <a:pt x="4379" y="161"/>
                      </a:lnTo>
                      <a:lnTo>
                        <a:pt x="3849" y="247"/>
                      </a:lnTo>
                      <a:lnTo>
                        <a:pt x="3306" y="358"/>
                      </a:lnTo>
                      <a:lnTo>
                        <a:pt x="2751" y="506"/>
                      </a:lnTo>
                      <a:lnTo>
                        <a:pt x="2184" y="667"/>
                      </a:lnTo>
                      <a:lnTo>
                        <a:pt x="2011" y="716"/>
                      </a:lnTo>
                      <a:lnTo>
                        <a:pt x="1851" y="778"/>
                      </a:lnTo>
                      <a:lnTo>
                        <a:pt x="1703" y="852"/>
                      </a:lnTo>
                      <a:lnTo>
                        <a:pt x="1555" y="926"/>
                      </a:lnTo>
                      <a:lnTo>
                        <a:pt x="1407" y="1000"/>
                      </a:lnTo>
                      <a:lnTo>
                        <a:pt x="1271" y="1086"/>
                      </a:lnTo>
                      <a:lnTo>
                        <a:pt x="1148" y="1172"/>
                      </a:lnTo>
                      <a:lnTo>
                        <a:pt x="1024" y="1271"/>
                      </a:lnTo>
                      <a:lnTo>
                        <a:pt x="901" y="1382"/>
                      </a:lnTo>
                      <a:lnTo>
                        <a:pt x="802" y="1481"/>
                      </a:lnTo>
                      <a:lnTo>
                        <a:pt x="691" y="1592"/>
                      </a:lnTo>
                      <a:lnTo>
                        <a:pt x="605" y="1715"/>
                      </a:lnTo>
                      <a:lnTo>
                        <a:pt x="519" y="1826"/>
                      </a:lnTo>
                      <a:lnTo>
                        <a:pt x="432" y="1962"/>
                      </a:lnTo>
                      <a:lnTo>
                        <a:pt x="358" y="2085"/>
                      </a:lnTo>
                      <a:lnTo>
                        <a:pt x="297" y="2221"/>
                      </a:lnTo>
                      <a:lnTo>
                        <a:pt x="235" y="2357"/>
                      </a:lnTo>
                      <a:lnTo>
                        <a:pt x="173" y="2492"/>
                      </a:lnTo>
                      <a:lnTo>
                        <a:pt x="136" y="2628"/>
                      </a:lnTo>
                      <a:lnTo>
                        <a:pt x="87" y="2776"/>
                      </a:lnTo>
                      <a:lnTo>
                        <a:pt x="38" y="3072"/>
                      </a:lnTo>
                      <a:lnTo>
                        <a:pt x="1" y="3380"/>
                      </a:lnTo>
                      <a:lnTo>
                        <a:pt x="1" y="3701"/>
                      </a:lnTo>
                      <a:lnTo>
                        <a:pt x="25" y="4022"/>
                      </a:lnTo>
                      <a:lnTo>
                        <a:pt x="75" y="4342"/>
                      </a:lnTo>
                      <a:lnTo>
                        <a:pt x="149" y="4675"/>
                      </a:lnTo>
                      <a:lnTo>
                        <a:pt x="272" y="5033"/>
                      </a:lnTo>
                      <a:lnTo>
                        <a:pt x="395" y="5379"/>
                      </a:lnTo>
                      <a:lnTo>
                        <a:pt x="543" y="5699"/>
                      </a:lnTo>
                      <a:lnTo>
                        <a:pt x="704" y="5983"/>
                      </a:lnTo>
                      <a:lnTo>
                        <a:pt x="876" y="6254"/>
                      </a:lnTo>
                      <a:lnTo>
                        <a:pt x="1049" y="6513"/>
                      </a:lnTo>
                      <a:lnTo>
                        <a:pt x="1246" y="6735"/>
                      </a:lnTo>
                      <a:lnTo>
                        <a:pt x="1431" y="6957"/>
                      </a:lnTo>
                      <a:lnTo>
                        <a:pt x="1641" y="7155"/>
                      </a:lnTo>
                      <a:lnTo>
                        <a:pt x="1851" y="7340"/>
                      </a:lnTo>
                      <a:lnTo>
                        <a:pt x="2060" y="7500"/>
                      </a:lnTo>
                      <a:lnTo>
                        <a:pt x="2282" y="7660"/>
                      </a:lnTo>
                      <a:lnTo>
                        <a:pt x="2492" y="7808"/>
                      </a:lnTo>
                      <a:lnTo>
                        <a:pt x="2714" y="7956"/>
                      </a:lnTo>
                      <a:lnTo>
                        <a:pt x="3146" y="8203"/>
                      </a:lnTo>
                      <a:lnTo>
                        <a:pt x="3578" y="8450"/>
                      </a:lnTo>
                      <a:lnTo>
                        <a:pt x="3972" y="8684"/>
                      </a:lnTo>
                      <a:lnTo>
                        <a:pt x="4170" y="8808"/>
                      </a:lnTo>
                      <a:lnTo>
                        <a:pt x="4355" y="8931"/>
                      </a:lnTo>
                      <a:lnTo>
                        <a:pt x="4527" y="9054"/>
                      </a:lnTo>
                      <a:lnTo>
                        <a:pt x="4688" y="9190"/>
                      </a:lnTo>
                      <a:lnTo>
                        <a:pt x="4836" y="9326"/>
                      </a:lnTo>
                      <a:lnTo>
                        <a:pt x="4971" y="9474"/>
                      </a:lnTo>
                      <a:lnTo>
                        <a:pt x="5082" y="9634"/>
                      </a:lnTo>
                      <a:lnTo>
                        <a:pt x="5193" y="9807"/>
                      </a:lnTo>
                      <a:lnTo>
                        <a:pt x="5280" y="9992"/>
                      </a:lnTo>
                      <a:lnTo>
                        <a:pt x="5341" y="10189"/>
                      </a:lnTo>
                      <a:lnTo>
                        <a:pt x="5391" y="10399"/>
                      </a:lnTo>
                      <a:lnTo>
                        <a:pt x="5428" y="10633"/>
                      </a:lnTo>
                      <a:lnTo>
                        <a:pt x="6267" y="11015"/>
                      </a:lnTo>
                      <a:lnTo>
                        <a:pt x="7068" y="11398"/>
                      </a:lnTo>
                      <a:lnTo>
                        <a:pt x="8524" y="12113"/>
                      </a:lnTo>
                      <a:lnTo>
                        <a:pt x="9190" y="12446"/>
                      </a:lnTo>
                      <a:lnTo>
                        <a:pt x="9844" y="12730"/>
                      </a:lnTo>
                      <a:lnTo>
                        <a:pt x="10152" y="12866"/>
                      </a:lnTo>
                      <a:lnTo>
                        <a:pt x="10473" y="12989"/>
                      </a:lnTo>
                      <a:lnTo>
                        <a:pt x="10781" y="13100"/>
                      </a:lnTo>
                      <a:lnTo>
                        <a:pt x="11089" y="13211"/>
                      </a:lnTo>
                      <a:lnTo>
                        <a:pt x="11398" y="13297"/>
                      </a:lnTo>
                      <a:lnTo>
                        <a:pt x="11706" y="13371"/>
                      </a:lnTo>
                      <a:lnTo>
                        <a:pt x="12014" y="13433"/>
                      </a:lnTo>
                      <a:lnTo>
                        <a:pt x="12323" y="13470"/>
                      </a:lnTo>
                      <a:lnTo>
                        <a:pt x="12631" y="13495"/>
                      </a:lnTo>
                      <a:lnTo>
                        <a:pt x="12952" y="13507"/>
                      </a:lnTo>
                      <a:lnTo>
                        <a:pt x="13272" y="13507"/>
                      </a:lnTo>
                      <a:lnTo>
                        <a:pt x="13606" y="13482"/>
                      </a:lnTo>
                      <a:lnTo>
                        <a:pt x="13939" y="13433"/>
                      </a:lnTo>
                      <a:lnTo>
                        <a:pt x="14272" y="13371"/>
                      </a:lnTo>
                      <a:lnTo>
                        <a:pt x="14629" y="13285"/>
                      </a:lnTo>
                      <a:lnTo>
                        <a:pt x="14987" y="13174"/>
                      </a:lnTo>
                      <a:lnTo>
                        <a:pt x="15345" y="13038"/>
                      </a:lnTo>
                      <a:lnTo>
                        <a:pt x="15727" y="12890"/>
                      </a:lnTo>
                      <a:lnTo>
                        <a:pt x="16122" y="12705"/>
                      </a:lnTo>
                      <a:lnTo>
                        <a:pt x="16516" y="12508"/>
                      </a:lnTo>
                      <a:lnTo>
                        <a:pt x="16516" y="12224"/>
                      </a:lnTo>
                      <a:lnTo>
                        <a:pt x="16492" y="11879"/>
                      </a:lnTo>
                      <a:lnTo>
                        <a:pt x="16467" y="11496"/>
                      </a:lnTo>
                      <a:lnTo>
                        <a:pt x="16418" y="11065"/>
                      </a:lnTo>
                      <a:lnTo>
                        <a:pt x="16344" y="10596"/>
                      </a:lnTo>
                      <a:lnTo>
                        <a:pt x="16257" y="10090"/>
                      </a:lnTo>
                      <a:lnTo>
                        <a:pt x="16146" y="9548"/>
                      </a:lnTo>
                      <a:lnTo>
                        <a:pt x="16023" y="8993"/>
                      </a:lnTo>
                      <a:lnTo>
                        <a:pt x="15863" y="8400"/>
                      </a:lnTo>
                      <a:lnTo>
                        <a:pt x="15678" y="7808"/>
                      </a:lnTo>
                      <a:lnTo>
                        <a:pt x="15480" y="7204"/>
                      </a:lnTo>
                      <a:lnTo>
                        <a:pt x="15246" y="6587"/>
                      </a:lnTo>
                      <a:lnTo>
                        <a:pt x="14975" y="5971"/>
                      </a:lnTo>
                      <a:lnTo>
                        <a:pt x="14827" y="5662"/>
                      </a:lnTo>
                      <a:lnTo>
                        <a:pt x="14679" y="5366"/>
                      </a:lnTo>
                      <a:lnTo>
                        <a:pt x="14518" y="5058"/>
                      </a:lnTo>
                      <a:lnTo>
                        <a:pt x="14346" y="4762"/>
                      </a:lnTo>
                      <a:lnTo>
                        <a:pt x="14173" y="4466"/>
                      </a:lnTo>
                      <a:lnTo>
                        <a:pt x="13988" y="4182"/>
                      </a:lnTo>
                      <a:lnTo>
                        <a:pt x="13791" y="3886"/>
                      </a:lnTo>
                      <a:lnTo>
                        <a:pt x="13581" y="3615"/>
                      </a:lnTo>
                      <a:lnTo>
                        <a:pt x="13371" y="3331"/>
                      </a:lnTo>
                      <a:lnTo>
                        <a:pt x="13137" y="3060"/>
                      </a:lnTo>
                      <a:lnTo>
                        <a:pt x="12915" y="2801"/>
                      </a:lnTo>
                      <a:lnTo>
                        <a:pt x="12668" y="2554"/>
                      </a:lnTo>
                      <a:lnTo>
                        <a:pt x="12409" y="2307"/>
                      </a:lnTo>
                      <a:lnTo>
                        <a:pt x="12150" y="2073"/>
                      </a:lnTo>
                      <a:lnTo>
                        <a:pt x="11866" y="1839"/>
                      </a:lnTo>
                      <a:lnTo>
                        <a:pt x="11583" y="1629"/>
                      </a:lnTo>
                      <a:lnTo>
                        <a:pt x="11287" y="1419"/>
                      </a:lnTo>
                      <a:lnTo>
                        <a:pt x="10978" y="1222"/>
                      </a:lnTo>
                      <a:lnTo>
                        <a:pt x="10658" y="1037"/>
                      </a:lnTo>
                      <a:lnTo>
                        <a:pt x="10325" y="864"/>
                      </a:lnTo>
                      <a:lnTo>
                        <a:pt x="9992" y="716"/>
                      </a:lnTo>
                      <a:lnTo>
                        <a:pt x="9634" y="568"/>
                      </a:lnTo>
                      <a:lnTo>
                        <a:pt x="9264" y="445"/>
                      </a:lnTo>
                      <a:lnTo>
                        <a:pt x="8881" y="334"/>
                      </a:lnTo>
                      <a:lnTo>
                        <a:pt x="8499" y="235"/>
                      </a:lnTo>
                      <a:lnTo>
                        <a:pt x="8092" y="149"/>
                      </a:lnTo>
                      <a:lnTo>
                        <a:pt x="7673" y="87"/>
                      </a:lnTo>
                      <a:lnTo>
                        <a:pt x="7241" y="38"/>
                      </a:lnTo>
                      <a:lnTo>
                        <a:pt x="6797" y="13"/>
                      </a:lnTo>
                      <a:lnTo>
                        <a:pt x="6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7"/>
                <p:cNvSpPr/>
                <p:nvPr/>
              </p:nvSpPr>
              <p:spPr>
                <a:xfrm>
                  <a:off x="3112349" y="-1866441"/>
                  <a:ext cx="302534" cy="211992"/>
                </a:xfrm>
                <a:custGeom>
                  <a:avLst/>
                  <a:gdLst/>
                  <a:ahLst/>
                  <a:cxnLst/>
                  <a:rect l="l" t="t" r="r" b="b"/>
                  <a:pathLst>
                    <a:path w="5687" h="3985" extrusionOk="0">
                      <a:moveTo>
                        <a:pt x="5082" y="0"/>
                      </a:moveTo>
                      <a:lnTo>
                        <a:pt x="5021" y="13"/>
                      </a:lnTo>
                      <a:lnTo>
                        <a:pt x="4947" y="25"/>
                      </a:lnTo>
                      <a:lnTo>
                        <a:pt x="4885" y="50"/>
                      </a:lnTo>
                      <a:lnTo>
                        <a:pt x="4811" y="87"/>
                      </a:lnTo>
                      <a:lnTo>
                        <a:pt x="2912" y="1073"/>
                      </a:lnTo>
                      <a:lnTo>
                        <a:pt x="2788" y="1036"/>
                      </a:lnTo>
                      <a:lnTo>
                        <a:pt x="2665" y="999"/>
                      </a:lnTo>
                      <a:lnTo>
                        <a:pt x="2529" y="987"/>
                      </a:lnTo>
                      <a:lnTo>
                        <a:pt x="2381" y="975"/>
                      </a:lnTo>
                      <a:lnTo>
                        <a:pt x="1838" y="987"/>
                      </a:lnTo>
                      <a:lnTo>
                        <a:pt x="1838" y="938"/>
                      </a:lnTo>
                      <a:lnTo>
                        <a:pt x="1838" y="839"/>
                      </a:lnTo>
                      <a:lnTo>
                        <a:pt x="1801" y="753"/>
                      </a:lnTo>
                      <a:lnTo>
                        <a:pt x="1752" y="666"/>
                      </a:lnTo>
                      <a:lnTo>
                        <a:pt x="1690" y="592"/>
                      </a:lnTo>
                      <a:lnTo>
                        <a:pt x="1629" y="531"/>
                      </a:lnTo>
                      <a:lnTo>
                        <a:pt x="1542" y="494"/>
                      </a:lnTo>
                      <a:lnTo>
                        <a:pt x="1444" y="457"/>
                      </a:lnTo>
                      <a:lnTo>
                        <a:pt x="1345" y="457"/>
                      </a:lnTo>
                      <a:lnTo>
                        <a:pt x="1246" y="469"/>
                      </a:lnTo>
                      <a:lnTo>
                        <a:pt x="1160" y="494"/>
                      </a:lnTo>
                      <a:lnTo>
                        <a:pt x="1074" y="543"/>
                      </a:lnTo>
                      <a:lnTo>
                        <a:pt x="1000" y="605"/>
                      </a:lnTo>
                      <a:lnTo>
                        <a:pt x="938" y="679"/>
                      </a:lnTo>
                      <a:lnTo>
                        <a:pt x="901" y="765"/>
                      </a:lnTo>
                      <a:lnTo>
                        <a:pt x="876" y="851"/>
                      </a:lnTo>
                      <a:lnTo>
                        <a:pt x="864" y="950"/>
                      </a:lnTo>
                      <a:lnTo>
                        <a:pt x="876" y="1036"/>
                      </a:lnTo>
                      <a:lnTo>
                        <a:pt x="901" y="1123"/>
                      </a:lnTo>
                      <a:lnTo>
                        <a:pt x="852" y="1246"/>
                      </a:lnTo>
                      <a:lnTo>
                        <a:pt x="802" y="1357"/>
                      </a:lnTo>
                      <a:lnTo>
                        <a:pt x="728" y="1468"/>
                      </a:lnTo>
                      <a:lnTo>
                        <a:pt x="654" y="1554"/>
                      </a:lnTo>
                      <a:lnTo>
                        <a:pt x="556" y="1641"/>
                      </a:lnTo>
                      <a:lnTo>
                        <a:pt x="457" y="1715"/>
                      </a:lnTo>
                      <a:lnTo>
                        <a:pt x="334" y="1764"/>
                      </a:lnTo>
                      <a:lnTo>
                        <a:pt x="210" y="1801"/>
                      </a:lnTo>
                      <a:lnTo>
                        <a:pt x="161" y="1826"/>
                      </a:lnTo>
                      <a:lnTo>
                        <a:pt x="124" y="1850"/>
                      </a:lnTo>
                      <a:lnTo>
                        <a:pt x="87" y="1875"/>
                      </a:lnTo>
                      <a:lnTo>
                        <a:pt x="50" y="1912"/>
                      </a:lnTo>
                      <a:lnTo>
                        <a:pt x="25" y="1949"/>
                      </a:lnTo>
                      <a:lnTo>
                        <a:pt x="13" y="1986"/>
                      </a:lnTo>
                      <a:lnTo>
                        <a:pt x="1" y="2035"/>
                      </a:lnTo>
                      <a:lnTo>
                        <a:pt x="1" y="2085"/>
                      </a:lnTo>
                      <a:lnTo>
                        <a:pt x="13" y="3701"/>
                      </a:lnTo>
                      <a:lnTo>
                        <a:pt x="25" y="3762"/>
                      </a:lnTo>
                      <a:lnTo>
                        <a:pt x="38" y="3812"/>
                      </a:lnTo>
                      <a:lnTo>
                        <a:pt x="62" y="3861"/>
                      </a:lnTo>
                      <a:lnTo>
                        <a:pt x="99" y="3898"/>
                      </a:lnTo>
                      <a:lnTo>
                        <a:pt x="149" y="3935"/>
                      </a:lnTo>
                      <a:lnTo>
                        <a:pt x="186" y="3960"/>
                      </a:lnTo>
                      <a:lnTo>
                        <a:pt x="247" y="3972"/>
                      </a:lnTo>
                      <a:lnTo>
                        <a:pt x="297" y="3984"/>
                      </a:lnTo>
                      <a:lnTo>
                        <a:pt x="2418" y="3960"/>
                      </a:lnTo>
                      <a:lnTo>
                        <a:pt x="2554" y="3947"/>
                      </a:lnTo>
                      <a:lnTo>
                        <a:pt x="2690" y="3923"/>
                      </a:lnTo>
                      <a:lnTo>
                        <a:pt x="2825" y="3886"/>
                      </a:lnTo>
                      <a:lnTo>
                        <a:pt x="2949" y="3836"/>
                      </a:lnTo>
                      <a:lnTo>
                        <a:pt x="3072" y="3775"/>
                      </a:lnTo>
                      <a:lnTo>
                        <a:pt x="3183" y="3713"/>
                      </a:lnTo>
                      <a:lnTo>
                        <a:pt x="3282" y="3627"/>
                      </a:lnTo>
                      <a:lnTo>
                        <a:pt x="3380" y="3540"/>
                      </a:lnTo>
                      <a:lnTo>
                        <a:pt x="3467" y="3442"/>
                      </a:lnTo>
                      <a:lnTo>
                        <a:pt x="3541" y="3343"/>
                      </a:lnTo>
                      <a:lnTo>
                        <a:pt x="3615" y="3220"/>
                      </a:lnTo>
                      <a:lnTo>
                        <a:pt x="3664" y="3109"/>
                      </a:lnTo>
                      <a:lnTo>
                        <a:pt x="3713" y="2973"/>
                      </a:lnTo>
                      <a:lnTo>
                        <a:pt x="3750" y="2850"/>
                      </a:lnTo>
                      <a:lnTo>
                        <a:pt x="3763" y="2714"/>
                      </a:lnTo>
                      <a:lnTo>
                        <a:pt x="3775" y="2566"/>
                      </a:lnTo>
                      <a:lnTo>
                        <a:pt x="3763" y="2331"/>
                      </a:lnTo>
                      <a:lnTo>
                        <a:pt x="3750" y="2134"/>
                      </a:lnTo>
                      <a:lnTo>
                        <a:pt x="5317" y="1308"/>
                      </a:lnTo>
                      <a:lnTo>
                        <a:pt x="5391" y="1271"/>
                      </a:lnTo>
                      <a:lnTo>
                        <a:pt x="5452" y="1234"/>
                      </a:lnTo>
                      <a:lnTo>
                        <a:pt x="5502" y="1184"/>
                      </a:lnTo>
                      <a:lnTo>
                        <a:pt x="5551" y="1135"/>
                      </a:lnTo>
                      <a:lnTo>
                        <a:pt x="5613" y="1024"/>
                      </a:lnTo>
                      <a:lnTo>
                        <a:pt x="5662" y="901"/>
                      </a:lnTo>
                      <a:lnTo>
                        <a:pt x="5687" y="777"/>
                      </a:lnTo>
                      <a:lnTo>
                        <a:pt x="5687" y="642"/>
                      </a:lnTo>
                      <a:lnTo>
                        <a:pt x="5674" y="518"/>
                      </a:lnTo>
                      <a:lnTo>
                        <a:pt x="5637" y="395"/>
                      </a:lnTo>
                      <a:lnTo>
                        <a:pt x="5576" y="284"/>
                      </a:lnTo>
                      <a:lnTo>
                        <a:pt x="5502" y="198"/>
                      </a:lnTo>
                      <a:lnTo>
                        <a:pt x="5415" y="111"/>
                      </a:lnTo>
                      <a:lnTo>
                        <a:pt x="5317" y="50"/>
                      </a:lnTo>
                      <a:lnTo>
                        <a:pt x="5206" y="13"/>
                      </a:lnTo>
                      <a:lnTo>
                        <a:pt x="5144" y="0"/>
                      </a:lnTo>
                      <a:close/>
                    </a:path>
                  </a:pathLst>
                </a:custGeom>
                <a:solidFill>
                  <a:srgbClr val="6E53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7"/>
                <p:cNvSpPr/>
                <p:nvPr/>
              </p:nvSpPr>
              <p:spPr>
                <a:xfrm>
                  <a:off x="1739043" y="-1651262"/>
                  <a:ext cx="2312389" cy="1671997"/>
                </a:xfrm>
                <a:custGeom>
                  <a:avLst/>
                  <a:gdLst/>
                  <a:ahLst/>
                  <a:cxnLst/>
                  <a:rect l="l" t="t" r="r" b="b"/>
                  <a:pathLst>
                    <a:path w="43468" h="31430" extrusionOk="0">
                      <a:moveTo>
                        <a:pt x="2505" y="1"/>
                      </a:moveTo>
                      <a:lnTo>
                        <a:pt x="2505" y="618"/>
                      </a:lnTo>
                      <a:lnTo>
                        <a:pt x="3763" y="618"/>
                      </a:lnTo>
                      <a:lnTo>
                        <a:pt x="1" y="31232"/>
                      </a:lnTo>
                      <a:lnTo>
                        <a:pt x="13" y="31306"/>
                      </a:lnTo>
                      <a:lnTo>
                        <a:pt x="38" y="31367"/>
                      </a:lnTo>
                      <a:lnTo>
                        <a:pt x="87" y="31404"/>
                      </a:lnTo>
                      <a:lnTo>
                        <a:pt x="149" y="31429"/>
                      </a:lnTo>
                      <a:lnTo>
                        <a:pt x="173" y="31429"/>
                      </a:lnTo>
                      <a:lnTo>
                        <a:pt x="235" y="31417"/>
                      </a:lnTo>
                      <a:lnTo>
                        <a:pt x="284" y="31380"/>
                      </a:lnTo>
                      <a:lnTo>
                        <a:pt x="321" y="31343"/>
                      </a:lnTo>
                      <a:lnTo>
                        <a:pt x="346" y="31281"/>
                      </a:lnTo>
                      <a:lnTo>
                        <a:pt x="4108" y="642"/>
                      </a:lnTo>
                      <a:lnTo>
                        <a:pt x="4108" y="618"/>
                      </a:lnTo>
                      <a:lnTo>
                        <a:pt x="11916" y="618"/>
                      </a:lnTo>
                      <a:lnTo>
                        <a:pt x="8154" y="31232"/>
                      </a:lnTo>
                      <a:lnTo>
                        <a:pt x="8166" y="31306"/>
                      </a:lnTo>
                      <a:lnTo>
                        <a:pt x="8191" y="31367"/>
                      </a:lnTo>
                      <a:lnTo>
                        <a:pt x="8240" y="31404"/>
                      </a:lnTo>
                      <a:lnTo>
                        <a:pt x="8314" y="31429"/>
                      </a:lnTo>
                      <a:lnTo>
                        <a:pt x="8326" y="31429"/>
                      </a:lnTo>
                      <a:lnTo>
                        <a:pt x="8388" y="31417"/>
                      </a:lnTo>
                      <a:lnTo>
                        <a:pt x="8450" y="31380"/>
                      </a:lnTo>
                      <a:lnTo>
                        <a:pt x="8487" y="31343"/>
                      </a:lnTo>
                      <a:lnTo>
                        <a:pt x="8499" y="31281"/>
                      </a:lnTo>
                      <a:lnTo>
                        <a:pt x="12261" y="642"/>
                      </a:lnTo>
                      <a:lnTo>
                        <a:pt x="12261" y="618"/>
                      </a:lnTo>
                      <a:lnTo>
                        <a:pt x="39372" y="618"/>
                      </a:lnTo>
                      <a:lnTo>
                        <a:pt x="39372" y="642"/>
                      </a:lnTo>
                      <a:lnTo>
                        <a:pt x="43122" y="31281"/>
                      </a:lnTo>
                      <a:lnTo>
                        <a:pt x="43147" y="31343"/>
                      </a:lnTo>
                      <a:lnTo>
                        <a:pt x="43184" y="31380"/>
                      </a:lnTo>
                      <a:lnTo>
                        <a:pt x="43233" y="31417"/>
                      </a:lnTo>
                      <a:lnTo>
                        <a:pt x="43295" y="31429"/>
                      </a:lnTo>
                      <a:lnTo>
                        <a:pt x="43319" y="31429"/>
                      </a:lnTo>
                      <a:lnTo>
                        <a:pt x="43381" y="31404"/>
                      </a:lnTo>
                      <a:lnTo>
                        <a:pt x="43430" y="31367"/>
                      </a:lnTo>
                      <a:lnTo>
                        <a:pt x="43467" y="31306"/>
                      </a:lnTo>
                      <a:lnTo>
                        <a:pt x="43467" y="31232"/>
                      </a:lnTo>
                      <a:lnTo>
                        <a:pt x="39718" y="618"/>
                      </a:lnTo>
                      <a:lnTo>
                        <a:pt x="40717" y="618"/>
                      </a:lnTo>
                      <a:lnTo>
                        <a:pt x="407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7"/>
                <p:cNvSpPr/>
                <p:nvPr/>
              </p:nvSpPr>
              <p:spPr>
                <a:xfrm>
                  <a:off x="1897195" y="-2044275"/>
                  <a:ext cx="1076132" cy="393076"/>
                </a:xfrm>
                <a:custGeom>
                  <a:avLst/>
                  <a:gdLst/>
                  <a:ahLst/>
                  <a:cxnLst/>
                  <a:rect l="l" t="t" r="r" b="b"/>
                  <a:pathLst>
                    <a:path w="20229" h="7389" extrusionOk="0">
                      <a:moveTo>
                        <a:pt x="0" y="1"/>
                      </a:moveTo>
                      <a:lnTo>
                        <a:pt x="2862" y="7019"/>
                      </a:lnTo>
                      <a:lnTo>
                        <a:pt x="2862" y="7389"/>
                      </a:lnTo>
                      <a:lnTo>
                        <a:pt x="20229" y="7389"/>
                      </a:lnTo>
                      <a:lnTo>
                        <a:pt x="20229" y="7019"/>
                      </a:lnTo>
                      <a:lnTo>
                        <a:pt x="14666" y="7019"/>
                      </a:lnTo>
                      <a:lnTo>
                        <a:pt x="118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7"/>
                <p:cNvSpPr/>
                <p:nvPr/>
              </p:nvSpPr>
              <p:spPr>
                <a:xfrm>
                  <a:off x="3488338" y="-768739"/>
                  <a:ext cx="108310" cy="204119"/>
                </a:xfrm>
                <a:custGeom>
                  <a:avLst/>
                  <a:gdLst/>
                  <a:ahLst/>
                  <a:cxnLst/>
                  <a:rect l="l" t="t" r="r" b="b"/>
                  <a:pathLst>
                    <a:path w="2036" h="3837" extrusionOk="0">
                      <a:moveTo>
                        <a:pt x="1468" y="1"/>
                      </a:moveTo>
                      <a:lnTo>
                        <a:pt x="62" y="186"/>
                      </a:lnTo>
                      <a:lnTo>
                        <a:pt x="25" y="470"/>
                      </a:lnTo>
                      <a:lnTo>
                        <a:pt x="0" y="741"/>
                      </a:lnTo>
                      <a:lnTo>
                        <a:pt x="13" y="1025"/>
                      </a:lnTo>
                      <a:lnTo>
                        <a:pt x="37" y="1296"/>
                      </a:lnTo>
                      <a:lnTo>
                        <a:pt x="87" y="1567"/>
                      </a:lnTo>
                      <a:lnTo>
                        <a:pt x="161" y="1839"/>
                      </a:lnTo>
                      <a:lnTo>
                        <a:pt x="259" y="2098"/>
                      </a:lnTo>
                      <a:lnTo>
                        <a:pt x="383" y="2357"/>
                      </a:lnTo>
                      <a:lnTo>
                        <a:pt x="518" y="2591"/>
                      </a:lnTo>
                      <a:lnTo>
                        <a:pt x="679" y="2825"/>
                      </a:lnTo>
                      <a:lnTo>
                        <a:pt x="864" y="3035"/>
                      </a:lnTo>
                      <a:lnTo>
                        <a:pt x="1061" y="3232"/>
                      </a:lnTo>
                      <a:lnTo>
                        <a:pt x="1271" y="3405"/>
                      </a:lnTo>
                      <a:lnTo>
                        <a:pt x="1493" y="3578"/>
                      </a:lnTo>
                      <a:lnTo>
                        <a:pt x="1727" y="3713"/>
                      </a:lnTo>
                      <a:lnTo>
                        <a:pt x="1986" y="3837"/>
                      </a:lnTo>
                      <a:lnTo>
                        <a:pt x="1998" y="3812"/>
                      </a:lnTo>
                      <a:lnTo>
                        <a:pt x="2023" y="3787"/>
                      </a:lnTo>
                      <a:lnTo>
                        <a:pt x="2035" y="3701"/>
                      </a:lnTo>
                      <a:lnTo>
                        <a:pt x="2035" y="3627"/>
                      </a:lnTo>
                      <a:lnTo>
                        <a:pt x="2023" y="3553"/>
                      </a:lnTo>
                      <a:lnTo>
                        <a:pt x="2011" y="3491"/>
                      </a:lnTo>
                      <a:lnTo>
                        <a:pt x="1998" y="3442"/>
                      </a:lnTo>
                      <a:lnTo>
                        <a:pt x="1949" y="3331"/>
                      </a:lnTo>
                      <a:lnTo>
                        <a:pt x="1221" y="1937"/>
                      </a:lnTo>
                      <a:lnTo>
                        <a:pt x="1283" y="1703"/>
                      </a:lnTo>
                      <a:lnTo>
                        <a:pt x="1345" y="1469"/>
                      </a:lnTo>
                      <a:lnTo>
                        <a:pt x="1382" y="1222"/>
                      </a:lnTo>
                      <a:lnTo>
                        <a:pt x="1419" y="975"/>
                      </a:lnTo>
                      <a:lnTo>
                        <a:pt x="1443" y="729"/>
                      </a:lnTo>
                      <a:lnTo>
                        <a:pt x="1456" y="494"/>
                      </a:lnTo>
                      <a:lnTo>
                        <a:pt x="1468" y="247"/>
                      </a:lnTo>
                      <a:lnTo>
                        <a:pt x="1468" y="1"/>
                      </a:lnTo>
                      <a:close/>
                    </a:path>
                  </a:pathLst>
                </a:custGeom>
                <a:solidFill>
                  <a:srgbClr val="6E53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3488338" y="-768739"/>
                  <a:ext cx="108310" cy="204119"/>
                </a:xfrm>
                <a:custGeom>
                  <a:avLst/>
                  <a:gdLst/>
                  <a:ahLst/>
                  <a:cxnLst/>
                  <a:rect l="l" t="t" r="r" b="b"/>
                  <a:pathLst>
                    <a:path w="2036" h="3837" fill="none" extrusionOk="0">
                      <a:moveTo>
                        <a:pt x="62" y="186"/>
                      </a:moveTo>
                      <a:lnTo>
                        <a:pt x="62" y="186"/>
                      </a:lnTo>
                      <a:lnTo>
                        <a:pt x="25" y="470"/>
                      </a:lnTo>
                      <a:lnTo>
                        <a:pt x="0" y="741"/>
                      </a:lnTo>
                      <a:lnTo>
                        <a:pt x="13" y="1025"/>
                      </a:lnTo>
                      <a:lnTo>
                        <a:pt x="37" y="1296"/>
                      </a:lnTo>
                      <a:lnTo>
                        <a:pt x="87" y="1567"/>
                      </a:lnTo>
                      <a:lnTo>
                        <a:pt x="161" y="1839"/>
                      </a:lnTo>
                      <a:lnTo>
                        <a:pt x="259" y="2098"/>
                      </a:lnTo>
                      <a:lnTo>
                        <a:pt x="383" y="2357"/>
                      </a:lnTo>
                      <a:lnTo>
                        <a:pt x="383" y="2357"/>
                      </a:lnTo>
                      <a:lnTo>
                        <a:pt x="518" y="2591"/>
                      </a:lnTo>
                      <a:lnTo>
                        <a:pt x="679" y="2825"/>
                      </a:lnTo>
                      <a:lnTo>
                        <a:pt x="864" y="3035"/>
                      </a:lnTo>
                      <a:lnTo>
                        <a:pt x="1061" y="3232"/>
                      </a:lnTo>
                      <a:lnTo>
                        <a:pt x="1271" y="3405"/>
                      </a:lnTo>
                      <a:lnTo>
                        <a:pt x="1493" y="3578"/>
                      </a:lnTo>
                      <a:lnTo>
                        <a:pt x="1727" y="3713"/>
                      </a:lnTo>
                      <a:lnTo>
                        <a:pt x="1986" y="3837"/>
                      </a:lnTo>
                      <a:lnTo>
                        <a:pt x="1986" y="3837"/>
                      </a:lnTo>
                      <a:lnTo>
                        <a:pt x="1998" y="3812"/>
                      </a:lnTo>
                      <a:lnTo>
                        <a:pt x="2023" y="3787"/>
                      </a:lnTo>
                      <a:lnTo>
                        <a:pt x="2035" y="3701"/>
                      </a:lnTo>
                      <a:lnTo>
                        <a:pt x="2035" y="3627"/>
                      </a:lnTo>
                      <a:lnTo>
                        <a:pt x="2023" y="3553"/>
                      </a:lnTo>
                      <a:lnTo>
                        <a:pt x="2023" y="3553"/>
                      </a:lnTo>
                      <a:lnTo>
                        <a:pt x="2011" y="3491"/>
                      </a:lnTo>
                      <a:lnTo>
                        <a:pt x="1998" y="3442"/>
                      </a:lnTo>
                      <a:lnTo>
                        <a:pt x="1949" y="3331"/>
                      </a:lnTo>
                      <a:lnTo>
                        <a:pt x="1949" y="3331"/>
                      </a:lnTo>
                      <a:lnTo>
                        <a:pt x="1221" y="1937"/>
                      </a:lnTo>
                      <a:lnTo>
                        <a:pt x="1221" y="1937"/>
                      </a:lnTo>
                      <a:lnTo>
                        <a:pt x="1283" y="1703"/>
                      </a:lnTo>
                      <a:lnTo>
                        <a:pt x="1345" y="1469"/>
                      </a:lnTo>
                      <a:lnTo>
                        <a:pt x="1382" y="1222"/>
                      </a:lnTo>
                      <a:lnTo>
                        <a:pt x="1419" y="975"/>
                      </a:lnTo>
                      <a:lnTo>
                        <a:pt x="1443" y="729"/>
                      </a:lnTo>
                      <a:lnTo>
                        <a:pt x="1456" y="494"/>
                      </a:lnTo>
                      <a:lnTo>
                        <a:pt x="1468" y="247"/>
                      </a:lnTo>
                      <a:lnTo>
                        <a:pt x="1468" y="1"/>
                      </a:lnTo>
                    </a:path>
                  </a:pathLst>
                </a:custGeom>
                <a:solidFill>
                  <a:srgbClr val="6E53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7"/>
                <p:cNvSpPr/>
                <p:nvPr/>
              </p:nvSpPr>
              <p:spPr>
                <a:xfrm>
                  <a:off x="3457484" y="-1845481"/>
                  <a:ext cx="246783" cy="1094539"/>
                </a:xfrm>
                <a:custGeom>
                  <a:avLst/>
                  <a:gdLst/>
                  <a:ahLst/>
                  <a:cxnLst/>
                  <a:rect l="l" t="t" r="r" b="b"/>
                  <a:pathLst>
                    <a:path w="4639" h="20575" extrusionOk="0">
                      <a:moveTo>
                        <a:pt x="1370" y="1"/>
                      </a:moveTo>
                      <a:lnTo>
                        <a:pt x="1222" y="13"/>
                      </a:lnTo>
                      <a:lnTo>
                        <a:pt x="1086" y="38"/>
                      </a:lnTo>
                      <a:lnTo>
                        <a:pt x="950" y="75"/>
                      </a:lnTo>
                      <a:lnTo>
                        <a:pt x="827" y="137"/>
                      </a:lnTo>
                      <a:lnTo>
                        <a:pt x="704" y="198"/>
                      </a:lnTo>
                      <a:lnTo>
                        <a:pt x="593" y="272"/>
                      </a:lnTo>
                      <a:lnTo>
                        <a:pt x="482" y="371"/>
                      </a:lnTo>
                      <a:lnTo>
                        <a:pt x="395" y="470"/>
                      </a:lnTo>
                      <a:lnTo>
                        <a:pt x="309" y="568"/>
                      </a:lnTo>
                      <a:lnTo>
                        <a:pt x="223" y="692"/>
                      </a:lnTo>
                      <a:lnTo>
                        <a:pt x="161" y="815"/>
                      </a:lnTo>
                      <a:lnTo>
                        <a:pt x="112" y="938"/>
                      </a:lnTo>
                      <a:lnTo>
                        <a:pt x="75" y="1074"/>
                      </a:lnTo>
                      <a:lnTo>
                        <a:pt x="50" y="1222"/>
                      </a:lnTo>
                      <a:lnTo>
                        <a:pt x="38" y="1370"/>
                      </a:lnTo>
                      <a:lnTo>
                        <a:pt x="1" y="4935"/>
                      </a:lnTo>
                      <a:lnTo>
                        <a:pt x="1" y="5909"/>
                      </a:lnTo>
                      <a:lnTo>
                        <a:pt x="1" y="6884"/>
                      </a:lnTo>
                      <a:lnTo>
                        <a:pt x="13" y="8845"/>
                      </a:lnTo>
                      <a:lnTo>
                        <a:pt x="50" y="10794"/>
                      </a:lnTo>
                      <a:lnTo>
                        <a:pt x="99" y="12755"/>
                      </a:lnTo>
                      <a:lnTo>
                        <a:pt x="149" y="14704"/>
                      </a:lnTo>
                      <a:lnTo>
                        <a:pt x="186" y="16665"/>
                      </a:lnTo>
                      <a:lnTo>
                        <a:pt x="198" y="18614"/>
                      </a:lnTo>
                      <a:lnTo>
                        <a:pt x="198" y="19588"/>
                      </a:lnTo>
                      <a:lnTo>
                        <a:pt x="198" y="20575"/>
                      </a:lnTo>
                      <a:lnTo>
                        <a:pt x="2356" y="20575"/>
                      </a:lnTo>
                      <a:lnTo>
                        <a:pt x="2381" y="20365"/>
                      </a:lnTo>
                      <a:lnTo>
                        <a:pt x="2430" y="20131"/>
                      </a:lnTo>
                      <a:lnTo>
                        <a:pt x="2492" y="19884"/>
                      </a:lnTo>
                      <a:lnTo>
                        <a:pt x="2566" y="19625"/>
                      </a:lnTo>
                      <a:lnTo>
                        <a:pt x="2689" y="19218"/>
                      </a:lnTo>
                      <a:lnTo>
                        <a:pt x="2751" y="19045"/>
                      </a:lnTo>
                      <a:lnTo>
                        <a:pt x="2887" y="18934"/>
                      </a:lnTo>
                      <a:lnTo>
                        <a:pt x="3010" y="18799"/>
                      </a:lnTo>
                      <a:lnTo>
                        <a:pt x="3121" y="18663"/>
                      </a:lnTo>
                      <a:lnTo>
                        <a:pt x="3232" y="18515"/>
                      </a:lnTo>
                      <a:lnTo>
                        <a:pt x="3343" y="18355"/>
                      </a:lnTo>
                      <a:lnTo>
                        <a:pt x="3454" y="18182"/>
                      </a:lnTo>
                      <a:lnTo>
                        <a:pt x="3553" y="18009"/>
                      </a:lnTo>
                      <a:lnTo>
                        <a:pt x="3639" y="17824"/>
                      </a:lnTo>
                      <a:lnTo>
                        <a:pt x="3738" y="17627"/>
                      </a:lnTo>
                      <a:lnTo>
                        <a:pt x="3824" y="17417"/>
                      </a:lnTo>
                      <a:lnTo>
                        <a:pt x="3985" y="16985"/>
                      </a:lnTo>
                      <a:lnTo>
                        <a:pt x="4120" y="16529"/>
                      </a:lnTo>
                      <a:lnTo>
                        <a:pt x="4244" y="16036"/>
                      </a:lnTo>
                      <a:lnTo>
                        <a:pt x="4342" y="15518"/>
                      </a:lnTo>
                      <a:lnTo>
                        <a:pt x="4441" y="14987"/>
                      </a:lnTo>
                      <a:lnTo>
                        <a:pt x="4503" y="14420"/>
                      </a:lnTo>
                      <a:lnTo>
                        <a:pt x="4564" y="13840"/>
                      </a:lnTo>
                      <a:lnTo>
                        <a:pt x="4601" y="13236"/>
                      </a:lnTo>
                      <a:lnTo>
                        <a:pt x="4626" y="12619"/>
                      </a:lnTo>
                      <a:lnTo>
                        <a:pt x="4638" y="11978"/>
                      </a:lnTo>
                      <a:lnTo>
                        <a:pt x="4626" y="11336"/>
                      </a:lnTo>
                      <a:lnTo>
                        <a:pt x="4614" y="10670"/>
                      </a:lnTo>
                      <a:lnTo>
                        <a:pt x="4577" y="10004"/>
                      </a:lnTo>
                      <a:lnTo>
                        <a:pt x="4527" y="9338"/>
                      </a:lnTo>
                      <a:lnTo>
                        <a:pt x="4466" y="8660"/>
                      </a:lnTo>
                      <a:lnTo>
                        <a:pt x="4379" y="7981"/>
                      </a:lnTo>
                      <a:lnTo>
                        <a:pt x="4293" y="7303"/>
                      </a:lnTo>
                      <a:lnTo>
                        <a:pt x="4194" y="6625"/>
                      </a:lnTo>
                      <a:lnTo>
                        <a:pt x="4071" y="5946"/>
                      </a:lnTo>
                      <a:lnTo>
                        <a:pt x="3948" y="5268"/>
                      </a:lnTo>
                      <a:lnTo>
                        <a:pt x="3800" y="4614"/>
                      </a:lnTo>
                      <a:lnTo>
                        <a:pt x="3652" y="3960"/>
                      </a:lnTo>
                      <a:lnTo>
                        <a:pt x="3491" y="3307"/>
                      </a:lnTo>
                      <a:lnTo>
                        <a:pt x="3306" y="2678"/>
                      </a:lnTo>
                      <a:lnTo>
                        <a:pt x="3121" y="2061"/>
                      </a:lnTo>
                      <a:lnTo>
                        <a:pt x="2924" y="1469"/>
                      </a:lnTo>
                      <a:lnTo>
                        <a:pt x="2714" y="889"/>
                      </a:lnTo>
                      <a:lnTo>
                        <a:pt x="2677" y="790"/>
                      </a:lnTo>
                      <a:lnTo>
                        <a:pt x="2640" y="704"/>
                      </a:lnTo>
                      <a:lnTo>
                        <a:pt x="2529" y="544"/>
                      </a:lnTo>
                      <a:lnTo>
                        <a:pt x="2393" y="396"/>
                      </a:lnTo>
                      <a:lnTo>
                        <a:pt x="2245" y="272"/>
                      </a:lnTo>
                      <a:lnTo>
                        <a:pt x="2085" y="161"/>
                      </a:lnTo>
                      <a:lnTo>
                        <a:pt x="1900" y="87"/>
                      </a:lnTo>
                      <a:lnTo>
                        <a:pt x="1715" y="26"/>
                      </a:lnTo>
                      <a:lnTo>
                        <a:pt x="15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37"/>
              <p:cNvGrpSpPr/>
              <p:nvPr/>
            </p:nvGrpSpPr>
            <p:grpSpPr>
              <a:xfrm flipH="1">
                <a:off x="808863" y="1667256"/>
                <a:ext cx="1539870" cy="2875788"/>
                <a:chOff x="-3667425" y="-408425"/>
                <a:chExt cx="2012113" cy="3757726"/>
              </a:xfrm>
            </p:grpSpPr>
            <p:sp>
              <p:nvSpPr>
                <p:cNvPr id="708" name="Google Shape;708;p37"/>
                <p:cNvSpPr/>
                <p:nvPr/>
              </p:nvSpPr>
              <p:spPr>
                <a:xfrm>
                  <a:off x="-2343569" y="2960111"/>
                  <a:ext cx="95938" cy="273517"/>
                </a:xfrm>
                <a:custGeom>
                  <a:avLst/>
                  <a:gdLst/>
                  <a:ahLst/>
                  <a:cxnLst/>
                  <a:rect l="l" t="t" r="r" b="b"/>
                  <a:pathLst>
                    <a:path w="1852" h="5280" extrusionOk="0">
                      <a:moveTo>
                        <a:pt x="815" y="0"/>
                      </a:moveTo>
                      <a:lnTo>
                        <a:pt x="667" y="13"/>
                      </a:lnTo>
                      <a:lnTo>
                        <a:pt x="581" y="25"/>
                      </a:lnTo>
                      <a:lnTo>
                        <a:pt x="507" y="50"/>
                      </a:lnTo>
                      <a:lnTo>
                        <a:pt x="433" y="74"/>
                      </a:lnTo>
                      <a:lnTo>
                        <a:pt x="371" y="111"/>
                      </a:lnTo>
                      <a:lnTo>
                        <a:pt x="309" y="161"/>
                      </a:lnTo>
                      <a:lnTo>
                        <a:pt x="248" y="210"/>
                      </a:lnTo>
                      <a:lnTo>
                        <a:pt x="149" y="334"/>
                      </a:lnTo>
                      <a:lnTo>
                        <a:pt x="87" y="469"/>
                      </a:lnTo>
                      <a:lnTo>
                        <a:pt x="26" y="617"/>
                      </a:lnTo>
                      <a:lnTo>
                        <a:pt x="1" y="765"/>
                      </a:lnTo>
                      <a:lnTo>
                        <a:pt x="1" y="913"/>
                      </a:lnTo>
                      <a:lnTo>
                        <a:pt x="285" y="4638"/>
                      </a:lnTo>
                      <a:lnTo>
                        <a:pt x="297" y="4712"/>
                      </a:lnTo>
                      <a:lnTo>
                        <a:pt x="322" y="4786"/>
                      </a:lnTo>
                      <a:lnTo>
                        <a:pt x="346" y="4860"/>
                      </a:lnTo>
                      <a:lnTo>
                        <a:pt x="383" y="4934"/>
                      </a:lnTo>
                      <a:lnTo>
                        <a:pt x="433" y="4984"/>
                      </a:lnTo>
                      <a:lnTo>
                        <a:pt x="482" y="5045"/>
                      </a:lnTo>
                      <a:lnTo>
                        <a:pt x="544" y="5095"/>
                      </a:lnTo>
                      <a:lnTo>
                        <a:pt x="605" y="5144"/>
                      </a:lnTo>
                      <a:lnTo>
                        <a:pt x="741" y="5218"/>
                      </a:lnTo>
                      <a:lnTo>
                        <a:pt x="889" y="5255"/>
                      </a:lnTo>
                      <a:lnTo>
                        <a:pt x="1037" y="5280"/>
                      </a:lnTo>
                      <a:lnTo>
                        <a:pt x="1185" y="5280"/>
                      </a:lnTo>
                      <a:lnTo>
                        <a:pt x="1271" y="5267"/>
                      </a:lnTo>
                      <a:lnTo>
                        <a:pt x="1345" y="5243"/>
                      </a:lnTo>
                      <a:lnTo>
                        <a:pt x="1419" y="5206"/>
                      </a:lnTo>
                      <a:lnTo>
                        <a:pt x="1481" y="5169"/>
                      </a:lnTo>
                      <a:lnTo>
                        <a:pt x="1543" y="5119"/>
                      </a:lnTo>
                      <a:lnTo>
                        <a:pt x="1604" y="5070"/>
                      </a:lnTo>
                      <a:lnTo>
                        <a:pt x="1691" y="4959"/>
                      </a:lnTo>
                      <a:lnTo>
                        <a:pt x="1765" y="4823"/>
                      </a:lnTo>
                      <a:lnTo>
                        <a:pt x="1814" y="4675"/>
                      </a:lnTo>
                      <a:lnTo>
                        <a:pt x="1839" y="4527"/>
                      </a:lnTo>
                      <a:lnTo>
                        <a:pt x="1851" y="4367"/>
                      </a:lnTo>
                      <a:lnTo>
                        <a:pt x="1567" y="654"/>
                      </a:lnTo>
                      <a:lnTo>
                        <a:pt x="1555" y="568"/>
                      </a:lnTo>
                      <a:lnTo>
                        <a:pt x="1530" y="494"/>
                      </a:lnTo>
                      <a:lnTo>
                        <a:pt x="1506" y="420"/>
                      </a:lnTo>
                      <a:lnTo>
                        <a:pt x="1469" y="358"/>
                      </a:lnTo>
                      <a:lnTo>
                        <a:pt x="1419" y="297"/>
                      </a:lnTo>
                      <a:lnTo>
                        <a:pt x="1370" y="247"/>
                      </a:lnTo>
                      <a:lnTo>
                        <a:pt x="1308" y="186"/>
                      </a:lnTo>
                      <a:lnTo>
                        <a:pt x="1247" y="148"/>
                      </a:lnTo>
                      <a:lnTo>
                        <a:pt x="1111" y="74"/>
                      </a:lnTo>
                      <a:lnTo>
                        <a:pt x="963" y="25"/>
                      </a:lnTo>
                      <a:lnTo>
                        <a:pt x="815" y="0"/>
                      </a:lnTo>
                      <a:close/>
                    </a:path>
                  </a:pathLst>
                </a:custGeom>
                <a:solidFill>
                  <a:srgbClr val="F7C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7"/>
                <p:cNvSpPr/>
                <p:nvPr/>
              </p:nvSpPr>
              <p:spPr>
                <a:xfrm>
                  <a:off x="-2528865" y="808148"/>
                  <a:ext cx="467155" cy="2274078"/>
                </a:xfrm>
                <a:custGeom>
                  <a:avLst/>
                  <a:gdLst/>
                  <a:ahLst/>
                  <a:cxnLst/>
                  <a:rect l="l" t="t" r="r" b="b"/>
                  <a:pathLst>
                    <a:path w="9018" h="43899" extrusionOk="0">
                      <a:moveTo>
                        <a:pt x="1777" y="0"/>
                      </a:moveTo>
                      <a:lnTo>
                        <a:pt x="1617" y="345"/>
                      </a:lnTo>
                      <a:lnTo>
                        <a:pt x="1469" y="703"/>
                      </a:lnTo>
                      <a:lnTo>
                        <a:pt x="1321" y="1110"/>
                      </a:lnTo>
                      <a:lnTo>
                        <a:pt x="1185" y="1530"/>
                      </a:lnTo>
                      <a:lnTo>
                        <a:pt x="1062" y="1998"/>
                      </a:lnTo>
                      <a:lnTo>
                        <a:pt x="938" y="2479"/>
                      </a:lnTo>
                      <a:lnTo>
                        <a:pt x="827" y="2997"/>
                      </a:lnTo>
                      <a:lnTo>
                        <a:pt x="729" y="3540"/>
                      </a:lnTo>
                      <a:lnTo>
                        <a:pt x="630" y="4107"/>
                      </a:lnTo>
                      <a:lnTo>
                        <a:pt x="544" y="4699"/>
                      </a:lnTo>
                      <a:lnTo>
                        <a:pt x="457" y="5316"/>
                      </a:lnTo>
                      <a:lnTo>
                        <a:pt x="383" y="5945"/>
                      </a:lnTo>
                      <a:lnTo>
                        <a:pt x="309" y="6611"/>
                      </a:lnTo>
                      <a:lnTo>
                        <a:pt x="248" y="7290"/>
                      </a:lnTo>
                      <a:lnTo>
                        <a:pt x="198" y="7980"/>
                      </a:lnTo>
                      <a:lnTo>
                        <a:pt x="149" y="8696"/>
                      </a:lnTo>
                      <a:lnTo>
                        <a:pt x="75" y="10176"/>
                      </a:lnTo>
                      <a:lnTo>
                        <a:pt x="26" y="11718"/>
                      </a:lnTo>
                      <a:lnTo>
                        <a:pt x="1" y="13321"/>
                      </a:lnTo>
                      <a:lnTo>
                        <a:pt x="1" y="14949"/>
                      </a:lnTo>
                      <a:lnTo>
                        <a:pt x="13" y="16627"/>
                      </a:lnTo>
                      <a:lnTo>
                        <a:pt x="50" y="18329"/>
                      </a:lnTo>
                      <a:lnTo>
                        <a:pt x="112" y="20044"/>
                      </a:lnTo>
                      <a:lnTo>
                        <a:pt x="198" y="21770"/>
                      </a:lnTo>
                      <a:lnTo>
                        <a:pt x="297" y="23497"/>
                      </a:lnTo>
                      <a:lnTo>
                        <a:pt x="408" y="25212"/>
                      </a:lnTo>
                      <a:lnTo>
                        <a:pt x="531" y="26914"/>
                      </a:lnTo>
                      <a:lnTo>
                        <a:pt x="679" y="28604"/>
                      </a:lnTo>
                      <a:lnTo>
                        <a:pt x="840" y="30256"/>
                      </a:lnTo>
                      <a:lnTo>
                        <a:pt x="1012" y="31860"/>
                      </a:lnTo>
                      <a:lnTo>
                        <a:pt x="1197" y="33426"/>
                      </a:lnTo>
                      <a:lnTo>
                        <a:pt x="1395" y="34919"/>
                      </a:lnTo>
                      <a:lnTo>
                        <a:pt x="1592" y="36362"/>
                      </a:lnTo>
                      <a:lnTo>
                        <a:pt x="1814" y="37731"/>
                      </a:lnTo>
                      <a:lnTo>
                        <a:pt x="2036" y="39014"/>
                      </a:lnTo>
                      <a:lnTo>
                        <a:pt x="2258" y="40198"/>
                      </a:lnTo>
                      <a:lnTo>
                        <a:pt x="2493" y="41296"/>
                      </a:lnTo>
                      <a:lnTo>
                        <a:pt x="2616" y="41802"/>
                      </a:lnTo>
                      <a:lnTo>
                        <a:pt x="2739" y="42270"/>
                      </a:lnTo>
                      <a:lnTo>
                        <a:pt x="2863" y="42727"/>
                      </a:lnTo>
                      <a:lnTo>
                        <a:pt x="2986" y="43146"/>
                      </a:lnTo>
                      <a:lnTo>
                        <a:pt x="3109" y="43528"/>
                      </a:lnTo>
                      <a:lnTo>
                        <a:pt x="3233" y="43886"/>
                      </a:lnTo>
                      <a:lnTo>
                        <a:pt x="3899" y="43898"/>
                      </a:lnTo>
                      <a:lnTo>
                        <a:pt x="4565" y="43886"/>
                      </a:lnTo>
                      <a:lnTo>
                        <a:pt x="5218" y="43886"/>
                      </a:lnTo>
                      <a:lnTo>
                        <a:pt x="5885" y="43898"/>
                      </a:lnTo>
                      <a:lnTo>
                        <a:pt x="5983" y="42616"/>
                      </a:lnTo>
                      <a:lnTo>
                        <a:pt x="6094" y="41357"/>
                      </a:lnTo>
                      <a:lnTo>
                        <a:pt x="6218" y="40112"/>
                      </a:lnTo>
                      <a:lnTo>
                        <a:pt x="6353" y="38878"/>
                      </a:lnTo>
                      <a:lnTo>
                        <a:pt x="6501" y="37645"/>
                      </a:lnTo>
                      <a:lnTo>
                        <a:pt x="6637" y="36424"/>
                      </a:lnTo>
                      <a:lnTo>
                        <a:pt x="6958" y="33981"/>
                      </a:lnTo>
                      <a:lnTo>
                        <a:pt x="7599" y="29122"/>
                      </a:lnTo>
                      <a:lnTo>
                        <a:pt x="7920" y="26667"/>
                      </a:lnTo>
                      <a:lnTo>
                        <a:pt x="8068" y="25434"/>
                      </a:lnTo>
                      <a:lnTo>
                        <a:pt x="8216" y="24188"/>
                      </a:lnTo>
                      <a:lnTo>
                        <a:pt x="8351" y="22930"/>
                      </a:lnTo>
                      <a:lnTo>
                        <a:pt x="8487" y="21659"/>
                      </a:lnTo>
                      <a:lnTo>
                        <a:pt x="8598" y="20364"/>
                      </a:lnTo>
                      <a:lnTo>
                        <a:pt x="8709" y="19069"/>
                      </a:lnTo>
                      <a:lnTo>
                        <a:pt x="8795" y="17749"/>
                      </a:lnTo>
                      <a:lnTo>
                        <a:pt x="8882" y="16405"/>
                      </a:lnTo>
                      <a:lnTo>
                        <a:pt x="8943" y="15048"/>
                      </a:lnTo>
                      <a:lnTo>
                        <a:pt x="8980" y="13667"/>
                      </a:lnTo>
                      <a:lnTo>
                        <a:pt x="9005" y="12248"/>
                      </a:lnTo>
                      <a:lnTo>
                        <a:pt x="9017" y="10817"/>
                      </a:lnTo>
                      <a:lnTo>
                        <a:pt x="9005" y="9362"/>
                      </a:lnTo>
                      <a:lnTo>
                        <a:pt x="8968" y="7869"/>
                      </a:lnTo>
                      <a:lnTo>
                        <a:pt x="8906" y="6352"/>
                      </a:lnTo>
                      <a:lnTo>
                        <a:pt x="8820" y="4798"/>
                      </a:lnTo>
                      <a:lnTo>
                        <a:pt x="8709" y="3207"/>
                      </a:lnTo>
                      <a:lnTo>
                        <a:pt x="8561" y="1579"/>
                      </a:lnTo>
                      <a:lnTo>
                        <a:pt x="8166" y="1357"/>
                      </a:lnTo>
                      <a:lnTo>
                        <a:pt x="7796" y="1135"/>
                      </a:lnTo>
                      <a:lnTo>
                        <a:pt x="7451" y="937"/>
                      </a:lnTo>
                      <a:lnTo>
                        <a:pt x="7106" y="740"/>
                      </a:lnTo>
                      <a:lnTo>
                        <a:pt x="6760" y="555"/>
                      </a:lnTo>
                      <a:lnTo>
                        <a:pt x="6378" y="370"/>
                      </a:lnTo>
                      <a:lnTo>
                        <a:pt x="5971" y="185"/>
                      </a:lnTo>
                      <a:lnTo>
                        <a:pt x="54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7"/>
                <p:cNvSpPr/>
                <p:nvPr/>
              </p:nvSpPr>
              <p:spPr>
                <a:xfrm>
                  <a:off x="-3182505" y="-40423"/>
                  <a:ext cx="405821" cy="453738"/>
                </a:xfrm>
                <a:custGeom>
                  <a:avLst/>
                  <a:gdLst/>
                  <a:ahLst/>
                  <a:cxnLst/>
                  <a:rect l="l" t="t" r="r" b="b"/>
                  <a:pathLst>
                    <a:path w="7834" h="8759" extrusionOk="0">
                      <a:moveTo>
                        <a:pt x="7562" y="1"/>
                      </a:moveTo>
                      <a:lnTo>
                        <a:pt x="7142" y="248"/>
                      </a:lnTo>
                      <a:lnTo>
                        <a:pt x="6723" y="507"/>
                      </a:lnTo>
                      <a:lnTo>
                        <a:pt x="6304" y="753"/>
                      </a:lnTo>
                      <a:lnTo>
                        <a:pt x="5897" y="1025"/>
                      </a:lnTo>
                      <a:lnTo>
                        <a:pt x="5490" y="1296"/>
                      </a:lnTo>
                      <a:lnTo>
                        <a:pt x="5083" y="1567"/>
                      </a:lnTo>
                      <a:lnTo>
                        <a:pt x="4688" y="1863"/>
                      </a:lnTo>
                      <a:lnTo>
                        <a:pt x="4293" y="2147"/>
                      </a:lnTo>
                      <a:lnTo>
                        <a:pt x="3899" y="2443"/>
                      </a:lnTo>
                      <a:lnTo>
                        <a:pt x="3516" y="2751"/>
                      </a:lnTo>
                      <a:lnTo>
                        <a:pt x="3134" y="3060"/>
                      </a:lnTo>
                      <a:lnTo>
                        <a:pt x="2764" y="3368"/>
                      </a:lnTo>
                      <a:lnTo>
                        <a:pt x="2394" y="3689"/>
                      </a:lnTo>
                      <a:lnTo>
                        <a:pt x="2036" y="4022"/>
                      </a:lnTo>
                      <a:lnTo>
                        <a:pt x="1678" y="4355"/>
                      </a:lnTo>
                      <a:lnTo>
                        <a:pt x="1321" y="4688"/>
                      </a:lnTo>
                      <a:lnTo>
                        <a:pt x="1012" y="4996"/>
                      </a:lnTo>
                      <a:lnTo>
                        <a:pt x="864" y="5157"/>
                      </a:lnTo>
                      <a:lnTo>
                        <a:pt x="716" y="5329"/>
                      </a:lnTo>
                      <a:lnTo>
                        <a:pt x="581" y="5490"/>
                      </a:lnTo>
                      <a:lnTo>
                        <a:pt x="457" y="5675"/>
                      </a:lnTo>
                      <a:lnTo>
                        <a:pt x="346" y="5847"/>
                      </a:lnTo>
                      <a:lnTo>
                        <a:pt x="235" y="6045"/>
                      </a:lnTo>
                      <a:lnTo>
                        <a:pt x="149" y="6242"/>
                      </a:lnTo>
                      <a:lnTo>
                        <a:pt x="87" y="6452"/>
                      </a:lnTo>
                      <a:lnTo>
                        <a:pt x="38" y="6662"/>
                      </a:lnTo>
                      <a:lnTo>
                        <a:pt x="1" y="6884"/>
                      </a:lnTo>
                      <a:lnTo>
                        <a:pt x="1" y="7093"/>
                      </a:lnTo>
                      <a:lnTo>
                        <a:pt x="26" y="7303"/>
                      </a:lnTo>
                      <a:lnTo>
                        <a:pt x="75" y="7513"/>
                      </a:lnTo>
                      <a:lnTo>
                        <a:pt x="112" y="7624"/>
                      </a:lnTo>
                      <a:lnTo>
                        <a:pt x="149" y="7722"/>
                      </a:lnTo>
                      <a:lnTo>
                        <a:pt x="248" y="7883"/>
                      </a:lnTo>
                      <a:lnTo>
                        <a:pt x="359" y="8031"/>
                      </a:lnTo>
                      <a:lnTo>
                        <a:pt x="482" y="8166"/>
                      </a:lnTo>
                      <a:lnTo>
                        <a:pt x="630" y="8290"/>
                      </a:lnTo>
                      <a:lnTo>
                        <a:pt x="778" y="8401"/>
                      </a:lnTo>
                      <a:lnTo>
                        <a:pt x="951" y="8499"/>
                      </a:lnTo>
                      <a:lnTo>
                        <a:pt x="1123" y="8573"/>
                      </a:lnTo>
                      <a:lnTo>
                        <a:pt x="1296" y="8635"/>
                      </a:lnTo>
                      <a:lnTo>
                        <a:pt x="1481" y="8684"/>
                      </a:lnTo>
                      <a:lnTo>
                        <a:pt x="1666" y="8721"/>
                      </a:lnTo>
                      <a:lnTo>
                        <a:pt x="1863" y="8746"/>
                      </a:lnTo>
                      <a:lnTo>
                        <a:pt x="2048" y="8758"/>
                      </a:lnTo>
                      <a:lnTo>
                        <a:pt x="2431" y="8758"/>
                      </a:lnTo>
                      <a:lnTo>
                        <a:pt x="2801" y="8721"/>
                      </a:lnTo>
                      <a:lnTo>
                        <a:pt x="3158" y="8672"/>
                      </a:lnTo>
                      <a:lnTo>
                        <a:pt x="3516" y="8610"/>
                      </a:lnTo>
                      <a:lnTo>
                        <a:pt x="3862" y="8524"/>
                      </a:lnTo>
                      <a:lnTo>
                        <a:pt x="4207" y="8425"/>
                      </a:lnTo>
                      <a:lnTo>
                        <a:pt x="4540" y="8314"/>
                      </a:lnTo>
                      <a:lnTo>
                        <a:pt x="4873" y="8179"/>
                      </a:lnTo>
                      <a:lnTo>
                        <a:pt x="5194" y="8043"/>
                      </a:lnTo>
                      <a:lnTo>
                        <a:pt x="5514" y="7883"/>
                      </a:lnTo>
                      <a:lnTo>
                        <a:pt x="5835" y="7698"/>
                      </a:lnTo>
                      <a:lnTo>
                        <a:pt x="6131" y="7513"/>
                      </a:lnTo>
                      <a:lnTo>
                        <a:pt x="6427" y="7315"/>
                      </a:lnTo>
                      <a:lnTo>
                        <a:pt x="6711" y="7093"/>
                      </a:lnTo>
                      <a:lnTo>
                        <a:pt x="6982" y="6859"/>
                      </a:lnTo>
                      <a:lnTo>
                        <a:pt x="7241" y="6624"/>
                      </a:lnTo>
                      <a:lnTo>
                        <a:pt x="7500" y="6365"/>
                      </a:lnTo>
                      <a:lnTo>
                        <a:pt x="7735" y="6106"/>
                      </a:lnTo>
                      <a:lnTo>
                        <a:pt x="7772" y="5724"/>
                      </a:lnTo>
                      <a:lnTo>
                        <a:pt x="7796" y="5329"/>
                      </a:lnTo>
                      <a:lnTo>
                        <a:pt x="7821" y="4947"/>
                      </a:lnTo>
                      <a:lnTo>
                        <a:pt x="7833" y="4577"/>
                      </a:lnTo>
                      <a:lnTo>
                        <a:pt x="7833" y="3812"/>
                      </a:lnTo>
                      <a:lnTo>
                        <a:pt x="7809" y="3060"/>
                      </a:lnTo>
                      <a:lnTo>
                        <a:pt x="7759" y="2295"/>
                      </a:lnTo>
                      <a:lnTo>
                        <a:pt x="7710" y="1543"/>
                      </a:lnTo>
                      <a:lnTo>
                        <a:pt x="75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7"/>
                <p:cNvSpPr/>
                <p:nvPr/>
              </p:nvSpPr>
              <p:spPr>
                <a:xfrm>
                  <a:off x="-2296273" y="-44878"/>
                  <a:ext cx="586612" cy="622407"/>
                </a:xfrm>
                <a:custGeom>
                  <a:avLst/>
                  <a:gdLst/>
                  <a:ahLst/>
                  <a:cxnLst/>
                  <a:rect l="l" t="t" r="r" b="b"/>
                  <a:pathLst>
                    <a:path w="11324" h="12015" extrusionOk="0">
                      <a:moveTo>
                        <a:pt x="13" y="1"/>
                      </a:moveTo>
                      <a:lnTo>
                        <a:pt x="1" y="506"/>
                      </a:lnTo>
                      <a:lnTo>
                        <a:pt x="1" y="1024"/>
                      </a:lnTo>
                      <a:lnTo>
                        <a:pt x="13" y="1542"/>
                      </a:lnTo>
                      <a:lnTo>
                        <a:pt x="50" y="2085"/>
                      </a:lnTo>
                      <a:lnTo>
                        <a:pt x="112" y="2628"/>
                      </a:lnTo>
                      <a:lnTo>
                        <a:pt x="173" y="3171"/>
                      </a:lnTo>
                      <a:lnTo>
                        <a:pt x="260" y="3726"/>
                      </a:lnTo>
                      <a:lnTo>
                        <a:pt x="358" y="4281"/>
                      </a:lnTo>
                      <a:lnTo>
                        <a:pt x="457" y="4823"/>
                      </a:lnTo>
                      <a:lnTo>
                        <a:pt x="568" y="5378"/>
                      </a:lnTo>
                      <a:lnTo>
                        <a:pt x="815" y="6451"/>
                      </a:lnTo>
                      <a:lnTo>
                        <a:pt x="1061" y="7500"/>
                      </a:lnTo>
                      <a:lnTo>
                        <a:pt x="1320" y="8499"/>
                      </a:lnTo>
                      <a:lnTo>
                        <a:pt x="8647" y="11644"/>
                      </a:lnTo>
                      <a:lnTo>
                        <a:pt x="8931" y="11768"/>
                      </a:lnTo>
                      <a:lnTo>
                        <a:pt x="9227" y="11866"/>
                      </a:lnTo>
                      <a:lnTo>
                        <a:pt x="9535" y="11953"/>
                      </a:lnTo>
                      <a:lnTo>
                        <a:pt x="9683" y="11977"/>
                      </a:lnTo>
                      <a:lnTo>
                        <a:pt x="9844" y="12002"/>
                      </a:lnTo>
                      <a:lnTo>
                        <a:pt x="9992" y="12014"/>
                      </a:lnTo>
                      <a:lnTo>
                        <a:pt x="10140" y="12014"/>
                      </a:lnTo>
                      <a:lnTo>
                        <a:pt x="10288" y="12002"/>
                      </a:lnTo>
                      <a:lnTo>
                        <a:pt x="10423" y="11977"/>
                      </a:lnTo>
                      <a:lnTo>
                        <a:pt x="10559" y="11940"/>
                      </a:lnTo>
                      <a:lnTo>
                        <a:pt x="10682" y="11879"/>
                      </a:lnTo>
                      <a:lnTo>
                        <a:pt x="10806" y="11805"/>
                      </a:lnTo>
                      <a:lnTo>
                        <a:pt x="10929" y="11718"/>
                      </a:lnTo>
                      <a:lnTo>
                        <a:pt x="10991" y="11657"/>
                      </a:lnTo>
                      <a:lnTo>
                        <a:pt x="11052" y="11583"/>
                      </a:lnTo>
                      <a:lnTo>
                        <a:pt x="11114" y="11509"/>
                      </a:lnTo>
                      <a:lnTo>
                        <a:pt x="11151" y="11435"/>
                      </a:lnTo>
                      <a:lnTo>
                        <a:pt x="11237" y="11262"/>
                      </a:lnTo>
                      <a:lnTo>
                        <a:pt x="11287" y="11077"/>
                      </a:lnTo>
                      <a:lnTo>
                        <a:pt x="11311" y="10892"/>
                      </a:lnTo>
                      <a:lnTo>
                        <a:pt x="11324" y="10707"/>
                      </a:lnTo>
                      <a:lnTo>
                        <a:pt x="11311" y="10522"/>
                      </a:lnTo>
                      <a:lnTo>
                        <a:pt x="11274" y="10337"/>
                      </a:lnTo>
                      <a:lnTo>
                        <a:pt x="11225" y="10152"/>
                      </a:lnTo>
                      <a:lnTo>
                        <a:pt x="11163" y="9979"/>
                      </a:lnTo>
                      <a:lnTo>
                        <a:pt x="11077" y="9806"/>
                      </a:lnTo>
                      <a:lnTo>
                        <a:pt x="10991" y="9646"/>
                      </a:lnTo>
                      <a:lnTo>
                        <a:pt x="10904" y="9473"/>
                      </a:lnTo>
                      <a:lnTo>
                        <a:pt x="10793" y="9325"/>
                      </a:lnTo>
                      <a:lnTo>
                        <a:pt x="10584" y="9017"/>
                      </a:lnTo>
                      <a:lnTo>
                        <a:pt x="10337" y="8684"/>
                      </a:lnTo>
                      <a:lnTo>
                        <a:pt x="10090" y="8351"/>
                      </a:lnTo>
                      <a:lnTo>
                        <a:pt x="9831" y="8030"/>
                      </a:lnTo>
                      <a:lnTo>
                        <a:pt x="9560" y="7710"/>
                      </a:lnTo>
                      <a:lnTo>
                        <a:pt x="8993" y="7056"/>
                      </a:lnTo>
                      <a:lnTo>
                        <a:pt x="8400" y="6414"/>
                      </a:lnTo>
                      <a:lnTo>
                        <a:pt x="7784" y="5785"/>
                      </a:lnTo>
                      <a:lnTo>
                        <a:pt x="7130" y="5156"/>
                      </a:lnTo>
                      <a:lnTo>
                        <a:pt x="6464" y="4552"/>
                      </a:lnTo>
                      <a:lnTo>
                        <a:pt x="5773" y="3948"/>
                      </a:lnTo>
                      <a:lnTo>
                        <a:pt x="5083" y="3380"/>
                      </a:lnTo>
                      <a:lnTo>
                        <a:pt x="4367" y="2813"/>
                      </a:lnTo>
                      <a:lnTo>
                        <a:pt x="3639" y="2282"/>
                      </a:lnTo>
                      <a:lnTo>
                        <a:pt x="2912" y="1764"/>
                      </a:lnTo>
                      <a:lnTo>
                        <a:pt x="2184" y="1283"/>
                      </a:lnTo>
                      <a:lnTo>
                        <a:pt x="1456" y="827"/>
                      </a:lnTo>
                      <a:lnTo>
                        <a:pt x="728" y="395"/>
                      </a:lnTo>
                      <a:lnTo>
                        <a:pt x="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7"/>
                <p:cNvSpPr/>
                <p:nvPr/>
              </p:nvSpPr>
              <p:spPr>
                <a:xfrm>
                  <a:off x="-3182505" y="-40423"/>
                  <a:ext cx="405821" cy="453738"/>
                </a:xfrm>
                <a:custGeom>
                  <a:avLst/>
                  <a:gdLst/>
                  <a:ahLst/>
                  <a:cxnLst/>
                  <a:rect l="l" t="t" r="r" b="b"/>
                  <a:pathLst>
                    <a:path w="7834" h="8759" extrusionOk="0">
                      <a:moveTo>
                        <a:pt x="7562" y="1"/>
                      </a:moveTo>
                      <a:lnTo>
                        <a:pt x="7142" y="248"/>
                      </a:lnTo>
                      <a:lnTo>
                        <a:pt x="6723" y="507"/>
                      </a:lnTo>
                      <a:lnTo>
                        <a:pt x="6304" y="753"/>
                      </a:lnTo>
                      <a:lnTo>
                        <a:pt x="5897" y="1025"/>
                      </a:lnTo>
                      <a:lnTo>
                        <a:pt x="5490" y="1296"/>
                      </a:lnTo>
                      <a:lnTo>
                        <a:pt x="5083" y="1567"/>
                      </a:lnTo>
                      <a:lnTo>
                        <a:pt x="4688" y="1863"/>
                      </a:lnTo>
                      <a:lnTo>
                        <a:pt x="4293" y="2147"/>
                      </a:lnTo>
                      <a:lnTo>
                        <a:pt x="3899" y="2443"/>
                      </a:lnTo>
                      <a:lnTo>
                        <a:pt x="3516" y="2751"/>
                      </a:lnTo>
                      <a:lnTo>
                        <a:pt x="3134" y="3060"/>
                      </a:lnTo>
                      <a:lnTo>
                        <a:pt x="2764" y="3368"/>
                      </a:lnTo>
                      <a:lnTo>
                        <a:pt x="2394" y="3689"/>
                      </a:lnTo>
                      <a:lnTo>
                        <a:pt x="2036" y="4022"/>
                      </a:lnTo>
                      <a:lnTo>
                        <a:pt x="1678" y="4355"/>
                      </a:lnTo>
                      <a:lnTo>
                        <a:pt x="1321" y="4688"/>
                      </a:lnTo>
                      <a:lnTo>
                        <a:pt x="1012" y="4996"/>
                      </a:lnTo>
                      <a:lnTo>
                        <a:pt x="864" y="5157"/>
                      </a:lnTo>
                      <a:lnTo>
                        <a:pt x="716" y="5329"/>
                      </a:lnTo>
                      <a:lnTo>
                        <a:pt x="581" y="5490"/>
                      </a:lnTo>
                      <a:lnTo>
                        <a:pt x="457" y="5675"/>
                      </a:lnTo>
                      <a:lnTo>
                        <a:pt x="346" y="5847"/>
                      </a:lnTo>
                      <a:lnTo>
                        <a:pt x="235" y="6045"/>
                      </a:lnTo>
                      <a:lnTo>
                        <a:pt x="149" y="6242"/>
                      </a:lnTo>
                      <a:lnTo>
                        <a:pt x="87" y="6452"/>
                      </a:lnTo>
                      <a:lnTo>
                        <a:pt x="38" y="6662"/>
                      </a:lnTo>
                      <a:lnTo>
                        <a:pt x="1" y="6884"/>
                      </a:lnTo>
                      <a:lnTo>
                        <a:pt x="1" y="7093"/>
                      </a:lnTo>
                      <a:lnTo>
                        <a:pt x="26" y="7303"/>
                      </a:lnTo>
                      <a:lnTo>
                        <a:pt x="75" y="7513"/>
                      </a:lnTo>
                      <a:lnTo>
                        <a:pt x="112" y="7624"/>
                      </a:lnTo>
                      <a:lnTo>
                        <a:pt x="149" y="7722"/>
                      </a:lnTo>
                      <a:lnTo>
                        <a:pt x="248" y="7883"/>
                      </a:lnTo>
                      <a:lnTo>
                        <a:pt x="359" y="8031"/>
                      </a:lnTo>
                      <a:lnTo>
                        <a:pt x="482" y="8166"/>
                      </a:lnTo>
                      <a:lnTo>
                        <a:pt x="630" y="8290"/>
                      </a:lnTo>
                      <a:lnTo>
                        <a:pt x="778" y="8401"/>
                      </a:lnTo>
                      <a:lnTo>
                        <a:pt x="951" y="8499"/>
                      </a:lnTo>
                      <a:lnTo>
                        <a:pt x="1123" y="8573"/>
                      </a:lnTo>
                      <a:lnTo>
                        <a:pt x="1296" y="8635"/>
                      </a:lnTo>
                      <a:lnTo>
                        <a:pt x="1481" y="8684"/>
                      </a:lnTo>
                      <a:lnTo>
                        <a:pt x="1666" y="8721"/>
                      </a:lnTo>
                      <a:lnTo>
                        <a:pt x="1863" y="8746"/>
                      </a:lnTo>
                      <a:lnTo>
                        <a:pt x="2048" y="8758"/>
                      </a:lnTo>
                      <a:lnTo>
                        <a:pt x="2431" y="8758"/>
                      </a:lnTo>
                      <a:lnTo>
                        <a:pt x="2801" y="8721"/>
                      </a:lnTo>
                      <a:lnTo>
                        <a:pt x="3158" y="8672"/>
                      </a:lnTo>
                      <a:lnTo>
                        <a:pt x="3516" y="8610"/>
                      </a:lnTo>
                      <a:lnTo>
                        <a:pt x="3862" y="8524"/>
                      </a:lnTo>
                      <a:lnTo>
                        <a:pt x="4207" y="8425"/>
                      </a:lnTo>
                      <a:lnTo>
                        <a:pt x="4540" y="8314"/>
                      </a:lnTo>
                      <a:lnTo>
                        <a:pt x="4873" y="8179"/>
                      </a:lnTo>
                      <a:lnTo>
                        <a:pt x="5194" y="8043"/>
                      </a:lnTo>
                      <a:lnTo>
                        <a:pt x="5514" y="7883"/>
                      </a:lnTo>
                      <a:lnTo>
                        <a:pt x="5835" y="7698"/>
                      </a:lnTo>
                      <a:lnTo>
                        <a:pt x="6131" y="7513"/>
                      </a:lnTo>
                      <a:lnTo>
                        <a:pt x="6427" y="7315"/>
                      </a:lnTo>
                      <a:lnTo>
                        <a:pt x="6711" y="7093"/>
                      </a:lnTo>
                      <a:lnTo>
                        <a:pt x="6982" y="6859"/>
                      </a:lnTo>
                      <a:lnTo>
                        <a:pt x="7241" y="6624"/>
                      </a:lnTo>
                      <a:lnTo>
                        <a:pt x="7500" y="6365"/>
                      </a:lnTo>
                      <a:lnTo>
                        <a:pt x="7735" y="6106"/>
                      </a:lnTo>
                      <a:lnTo>
                        <a:pt x="7772" y="5724"/>
                      </a:lnTo>
                      <a:lnTo>
                        <a:pt x="7796" y="5329"/>
                      </a:lnTo>
                      <a:lnTo>
                        <a:pt x="7821" y="4947"/>
                      </a:lnTo>
                      <a:lnTo>
                        <a:pt x="7833" y="4577"/>
                      </a:lnTo>
                      <a:lnTo>
                        <a:pt x="7833" y="3812"/>
                      </a:lnTo>
                      <a:lnTo>
                        <a:pt x="7809" y="3060"/>
                      </a:lnTo>
                      <a:lnTo>
                        <a:pt x="7759" y="2295"/>
                      </a:lnTo>
                      <a:lnTo>
                        <a:pt x="7710" y="1543"/>
                      </a:lnTo>
                      <a:lnTo>
                        <a:pt x="7562" y="1"/>
                      </a:lnTo>
                      <a:close/>
                    </a:path>
                  </a:pathLst>
                </a:custGeom>
                <a:solidFill>
                  <a:srgbClr val="070707">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7"/>
                <p:cNvSpPr/>
                <p:nvPr/>
              </p:nvSpPr>
              <p:spPr>
                <a:xfrm>
                  <a:off x="-3667425" y="3208657"/>
                  <a:ext cx="2012113" cy="140644"/>
                </a:xfrm>
                <a:custGeom>
                  <a:avLst/>
                  <a:gdLst/>
                  <a:ahLst/>
                  <a:cxnLst/>
                  <a:rect l="l" t="t" r="r" b="b"/>
                  <a:pathLst>
                    <a:path w="38842" h="2715" extrusionOk="0">
                      <a:moveTo>
                        <a:pt x="17441" y="1"/>
                      </a:moveTo>
                      <a:lnTo>
                        <a:pt x="15504" y="25"/>
                      </a:lnTo>
                      <a:lnTo>
                        <a:pt x="13642" y="62"/>
                      </a:lnTo>
                      <a:lnTo>
                        <a:pt x="11866" y="99"/>
                      </a:lnTo>
                      <a:lnTo>
                        <a:pt x="10164" y="161"/>
                      </a:lnTo>
                      <a:lnTo>
                        <a:pt x="8560" y="223"/>
                      </a:lnTo>
                      <a:lnTo>
                        <a:pt x="7068" y="309"/>
                      </a:lnTo>
                      <a:lnTo>
                        <a:pt x="5686" y="395"/>
                      </a:lnTo>
                      <a:lnTo>
                        <a:pt x="4440" y="494"/>
                      </a:lnTo>
                      <a:lnTo>
                        <a:pt x="3318" y="593"/>
                      </a:lnTo>
                      <a:lnTo>
                        <a:pt x="2344" y="704"/>
                      </a:lnTo>
                      <a:lnTo>
                        <a:pt x="1529" y="827"/>
                      </a:lnTo>
                      <a:lnTo>
                        <a:pt x="1172" y="889"/>
                      </a:lnTo>
                      <a:lnTo>
                        <a:pt x="876" y="950"/>
                      </a:lnTo>
                      <a:lnTo>
                        <a:pt x="604" y="1012"/>
                      </a:lnTo>
                      <a:lnTo>
                        <a:pt x="395" y="1086"/>
                      </a:lnTo>
                      <a:lnTo>
                        <a:pt x="222" y="1148"/>
                      </a:lnTo>
                      <a:lnTo>
                        <a:pt x="99" y="1222"/>
                      </a:lnTo>
                      <a:lnTo>
                        <a:pt x="62" y="1246"/>
                      </a:lnTo>
                      <a:lnTo>
                        <a:pt x="25" y="1283"/>
                      </a:lnTo>
                      <a:lnTo>
                        <a:pt x="0" y="1320"/>
                      </a:lnTo>
                      <a:lnTo>
                        <a:pt x="0" y="1357"/>
                      </a:lnTo>
                      <a:lnTo>
                        <a:pt x="0" y="1394"/>
                      </a:lnTo>
                      <a:lnTo>
                        <a:pt x="25" y="1431"/>
                      </a:lnTo>
                      <a:lnTo>
                        <a:pt x="62" y="1456"/>
                      </a:lnTo>
                      <a:lnTo>
                        <a:pt x="99" y="1493"/>
                      </a:lnTo>
                      <a:lnTo>
                        <a:pt x="222" y="1567"/>
                      </a:lnTo>
                      <a:lnTo>
                        <a:pt x="395" y="1629"/>
                      </a:lnTo>
                      <a:lnTo>
                        <a:pt x="604" y="1690"/>
                      </a:lnTo>
                      <a:lnTo>
                        <a:pt x="876" y="1764"/>
                      </a:lnTo>
                      <a:lnTo>
                        <a:pt x="1172" y="1826"/>
                      </a:lnTo>
                      <a:lnTo>
                        <a:pt x="1529" y="1888"/>
                      </a:lnTo>
                      <a:lnTo>
                        <a:pt x="2344" y="1999"/>
                      </a:lnTo>
                      <a:lnTo>
                        <a:pt x="3318" y="2122"/>
                      </a:lnTo>
                      <a:lnTo>
                        <a:pt x="4440" y="2221"/>
                      </a:lnTo>
                      <a:lnTo>
                        <a:pt x="5686" y="2319"/>
                      </a:lnTo>
                      <a:lnTo>
                        <a:pt x="7068" y="2406"/>
                      </a:lnTo>
                      <a:lnTo>
                        <a:pt x="8560" y="2480"/>
                      </a:lnTo>
                      <a:lnTo>
                        <a:pt x="10164" y="2554"/>
                      </a:lnTo>
                      <a:lnTo>
                        <a:pt x="11866" y="2615"/>
                      </a:lnTo>
                      <a:lnTo>
                        <a:pt x="13642" y="2652"/>
                      </a:lnTo>
                      <a:lnTo>
                        <a:pt x="15504" y="2689"/>
                      </a:lnTo>
                      <a:lnTo>
                        <a:pt x="17441" y="2714"/>
                      </a:lnTo>
                      <a:lnTo>
                        <a:pt x="21413" y="2714"/>
                      </a:lnTo>
                      <a:lnTo>
                        <a:pt x="23337" y="2689"/>
                      </a:lnTo>
                      <a:lnTo>
                        <a:pt x="25199" y="2652"/>
                      </a:lnTo>
                      <a:lnTo>
                        <a:pt x="26988" y="2615"/>
                      </a:lnTo>
                      <a:lnTo>
                        <a:pt x="28678" y="2554"/>
                      </a:lnTo>
                      <a:lnTo>
                        <a:pt x="30281" y="2480"/>
                      </a:lnTo>
                      <a:lnTo>
                        <a:pt x="31774" y="2406"/>
                      </a:lnTo>
                      <a:lnTo>
                        <a:pt x="33155" y="2319"/>
                      </a:lnTo>
                      <a:lnTo>
                        <a:pt x="34413" y="2221"/>
                      </a:lnTo>
                      <a:lnTo>
                        <a:pt x="35536" y="2122"/>
                      </a:lnTo>
                      <a:lnTo>
                        <a:pt x="36498" y="1999"/>
                      </a:lnTo>
                      <a:lnTo>
                        <a:pt x="37324" y="1888"/>
                      </a:lnTo>
                      <a:lnTo>
                        <a:pt x="37669" y="1826"/>
                      </a:lnTo>
                      <a:lnTo>
                        <a:pt x="37978" y="1764"/>
                      </a:lnTo>
                      <a:lnTo>
                        <a:pt x="38237" y="1690"/>
                      </a:lnTo>
                      <a:lnTo>
                        <a:pt x="38446" y="1629"/>
                      </a:lnTo>
                      <a:lnTo>
                        <a:pt x="38619" y="1567"/>
                      </a:lnTo>
                      <a:lnTo>
                        <a:pt x="38742" y="1493"/>
                      </a:lnTo>
                      <a:lnTo>
                        <a:pt x="38792" y="1456"/>
                      </a:lnTo>
                      <a:lnTo>
                        <a:pt x="38816" y="1431"/>
                      </a:lnTo>
                      <a:lnTo>
                        <a:pt x="38841" y="1394"/>
                      </a:lnTo>
                      <a:lnTo>
                        <a:pt x="38841" y="1357"/>
                      </a:lnTo>
                      <a:lnTo>
                        <a:pt x="38841" y="1320"/>
                      </a:lnTo>
                      <a:lnTo>
                        <a:pt x="38816" y="1283"/>
                      </a:lnTo>
                      <a:lnTo>
                        <a:pt x="38792" y="1246"/>
                      </a:lnTo>
                      <a:lnTo>
                        <a:pt x="38742" y="1222"/>
                      </a:lnTo>
                      <a:lnTo>
                        <a:pt x="38619" y="1148"/>
                      </a:lnTo>
                      <a:lnTo>
                        <a:pt x="38446" y="1086"/>
                      </a:lnTo>
                      <a:lnTo>
                        <a:pt x="38237" y="1012"/>
                      </a:lnTo>
                      <a:lnTo>
                        <a:pt x="37978" y="950"/>
                      </a:lnTo>
                      <a:lnTo>
                        <a:pt x="37669" y="889"/>
                      </a:lnTo>
                      <a:lnTo>
                        <a:pt x="37324" y="827"/>
                      </a:lnTo>
                      <a:lnTo>
                        <a:pt x="36498" y="704"/>
                      </a:lnTo>
                      <a:lnTo>
                        <a:pt x="35536" y="593"/>
                      </a:lnTo>
                      <a:lnTo>
                        <a:pt x="34413" y="494"/>
                      </a:lnTo>
                      <a:lnTo>
                        <a:pt x="33155" y="395"/>
                      </a:lnTo>
                      <a:lnTo>
                        <a:pt x="31774" y="309"/>
                      </a:lnTo>
                      <a:lnTo>
                        <a:pt x="30281" y="223"/>
                      </a:lnTo>
                      <a:lnTo>
                        <a:pt x="28678" y="161"/>
                      </a:lnTo>
                      <a:lnTo>
                        <a:pt x="26988" y="99"/>
                      </a:lnTo>
                      <a:lnTo>
                        <a:pt x="25199" y="62"/>
                      </a:lnTo>
                      <a:lnTo>
                        <a:pt x="23337" y="25"/>
                      </a:lnTo>
                      <a:lnTo>
                        <a:pt x="21413" y="1"/>
                      </a:lnTo>
                      <a:close/>
                    </a:path>
                  </a:pathLst>
                </a:custGeom>
                <a:solidFill>
                  <a:srgbClr val="070707">
                    <a:alpha val="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7"/>
                <p:cNvSpPr/>
                <p:nvPr/>
              </p:nvSpPr>
              <p:spPr>
                <a:xfrm>
                  <a:off x="-2853406" y="-408425"/>
                  <a:ext cx="279267" cy="190426"/>
                </a:xfrm>
                <a:custGeom>
                  <a:avLst/>
                  <a:gdLst/>
                  <a:ahLst/>
                  <a:cxnLst/>
                  <a:rect l="l" t="t" r="r" b="b"/>
                  <a:pathLst>
                    <a:path w="5391" h="3676" extrusionOk="0">
                      <a:moveTo>
                        <a:pt x="2060" y="0"/>
                      </a:moveTo>
                      <a:lnTo>
                        <a:pt x="1801" y="25"/>
                      </a:lnTo>
                      <a:lnTo>
                        <a:pt x="1678" y="50"/>
                      </a:lnTo>
                      <a:lnTo>
                        <a:pt x="1554" y="87"/>
                      </a:lnTo>
                      <a:lnTo>
                        <a:pt x="1431" y="124"/>
                      </a:lnTo>
                      <a:lnTo>
                        <a:pt x="1308" y="173"/>
                      </a:lnTo>
                      <a:lnTo>
                        <a:pt x="1184" y="222"/>
                      </a:lnTo>
                      <a:lnTo>
                        <a:pt x="1061" y="284"/>
                      </a:lnTo>
                      <a:lnTo>
                        <a:pt x="950" y="346"/>
                      </a:lnTo>
                      <a:lnTo>
                        <a:pt x="839" y="420"/>
                      </a:lnTo>
                      <a:lnTo>
                        <a:pt x="740" y="494"/>
                      </a:lnTo>
                      <a:lnTo>
                        <a:pt x="641" y="580"/>
                      </a:lnTo>
                      <a:lnTo>
                        <a:pt x="543" y="666"/>
                      </a:lnTo>
                      <a:lnTo>
                        <a:pt x="456" y="765"/>
                      </a:lnTo>
                      <a:lnTo>
                        <a:pt x="382" y="864"/>
                      </a:lnTo>
                      <a:lnTo>
                        <a:pt x="308" y="975"/>
                      </a:lnTo>
                      <a:lnTo>
                        <a:pt x="234" y="1086"/>
                      </a:lnTo>
                      <a:lnTo>
                        <a:pt x="173" y="1209"/>
                      </a:lnTo>
                      <a:lnTo>
                        <a:pt x="123" y="1320"/>
                      </a:lnTo>
                      <a:lnTo>
                        <a:pt x="86" y="1443"/>
                      </a:lnTo>
                      <a:lnTo>
                        <a:pt x="49" y="1579"/>
                      </a:lnTo>
                      <a:lnTo>
                        <a:pt x="25" y="1702"/>
                      </a:lnTo>
                      <a:lnTo>
                        <a:pt x="12" y="1826"/>
                      </a:lnTo>
                      <a:lnTo>
                        <a:pt x="0" y="1961"/>
                      </a:lnTo>
                      <a:lnTo>
                        <a:pt x="12" y="2097"/>
                      </a:lnTo>
                      <a:lnTo>
                        <a:pt x="25" y="2220"/>
                      </a:lnTo>
                      <a:lnTo>
                        <a:pt x="37" y="2356"/>
                      </a:lnTo>
                      <a:lnTo>
                        <a:pt x="74" y="2479"/>
                      </a:lnTo>
                      <a:lnTo>
                        <a:pt x="111" y="2603"/>
                      </a:lnTo>
                      <a:lnTo>
                        <a:pt x="160" y="2726"/>
                      </a:lnTo>
                      <a:lnTo>
                        <a:pt x="210" y="2837"/>
                      </a:lnTo>
                      <a:lnTo>
                        <a:pt x="271" y="2948"/>
                      </a:lnTo>
                      <a:lnTo>
                        <a:pt x="345" y="3059"/>
                      </a:lnTo>
                      <a:lnTo>
                        <a:pt x="432" y="3158"/>
                      </a:lnTo>
                      <a:lnTo>
                        <a:pt x="530" y="3257"/>
                      </a:lnTo>
                      <a:lnTo>
                        <a:pt x="629" y="3331"/>
                      </a:lnTo>
                      <a:lnTo>
                        <a:pt x="728" y="3417"/>
                      </a:lnTo>
                      <a:lnTo>
                        <a:pt x="839" y="3479"/>
                      </a:lnTo>
                      <a:lnTo>
                        <a:pt x="962" y="3540"/>
                      </a:lnTo>
                      <a:lnTo>
                        <a:pt x="1086" y="3577"/>
                      </a:lnTo>
                      <a:lnTo>
                        <a:pt x="1209" y="3627"/>
                      </a:lnTo>
                      <a:lnTo>
                        <a:pt x="1332" y="3651"/>
                      </a:lnTo>
                      <a:lnTo>
                        <a:pt x="1468" y="3664"/>
                      </a:lnTo>
                      <a:lnTo>
                        <a:pt x="1591" y="3676"/>
                      </a:lnTo>
                      <a:lnTo>
                        <a:pt x="1727" y="3676"/>
                      </a:lnTo>
                      <a:lnTo>
                        <a:pt x="1850" y="3651"/>
                      </a:lnTo>
                      <a:lnTo>
                        <a:pt x="1974" y="3627"/>
                      </a:lnTo>
                      <a:lnTo>
                        <a:pt x="2097" y="3590"/>
                      </a:lnTo>
                      <a:lnTo>
                        <a:pt x="2220" y="3540"/>
                      </a:lnTo>
                      <a:lnTo>
                        <a:pt x="2344" y="3491"/>
                      </a:lnTo>
                      <a:lnTo>
                        <a:pt x="2467" y="3417"/>
                      </a:lnTo>
                      <a:lnTo>
                        <a:pt x="2615" y="3368"/>
                      </a:lnTo>
                      <a:lnTo>
                        <a:pt x="2775" y="3318"/>
                      </a:lnTo>
                      <a:lnTo>
                        <a:pt x="2936" y="3294"/>
                      </a:lnTo>
                      <a:lnTo>
                        <a:pt x="3108" y="3281"/>
                      </a:lnTo>
                      <a:lnTo>
                        <a:pt x="3281" y="3269"/>
                      </a:lnTo>
                      <a:lnTo>
                        <a:pt x="3454" y="3269"/>
                      </a:lnTo>
                      <a:lnTo>
                        <a:pt x="3626" y="3281"/>
                      </a:lnTo>
                      <a:lnTo>
                        <a:pt x="3996" y="3331"/>
                      </a:lnTo>
                      <a:lnTo>
                        <a:pt x="4342" y="3392"/>
                      </a:lnTo>
                      <a:lnTo>
                        <a:pt x="4675" y="3466"/>
                      </a:lnTo>
                      <a:lnTo>
                        <a:pt x="4983" y="3553"/>
                      </a:lnTo>
                      <a:lnTo>
                        <a:pt x="5070" y="3380"/>
                      </a:lnTo>
                      <a:lnTo>
                        <a:pt x="5144" y="3207"/>
                      </a:lnTo>
                      <a:lnTo>
                        <a:pt x="5218" y="3022"/>
                      </a:lnTo>
                      <a:lnTo>
                        <a:pt x="5267" y="2850"/>
                      </a:lnTo>
                      <a:lnTo>
                        <a:pt x="5316" y="2664"/>
                      </a:lnTo>
                      <a:lnTo>
                        <a:pt x="5353" y="2467"/>
                      </a:lnTo>
                      <a:lnTo>
                        <a:pt x="5378" y="2282"/>
                      </a:lnTo>
                      <a:lnTo>
                        <a:pt x="5390" y="2097"/>
                      </a:lnTo>
                      <a:lnTo>
                        <a:pt x="5390" y="1924"/>
                      </a:lnTo>
                      <a:lnTo>
                        <a:pt x="5378" y="1752"/>
                      </a:lnTo>
                      <a:lnTo>
                        <a:pt x="5353" y="1579"/>
                      </a:lnTo>
                      <a:lnTo>
                        <a:pt x="5329" y="1406"/>
                      </a:lnTo>
                      <a:lnTo>
                        <a:pt x="5279" y="1246"/>
                      </a:lnTo>
                      <a:lnTo>
                        <a:pt x="5205" y="1086"/>
                      </a:lnTo>
                      <a:lnTo>
                        <a:pt x="5119" y="938"/>
                      </a:lnTo>
                      <a:lnTo>
                        <a:pt x="5020" y="802"/>
                      </a:lnTo>
                      <a:lnTo>
                        <a:pt x="4959" y="740"/>
                      </a:lnTo>
                      <a:lnTo>
                        <a:pt x="4897" y="679"/>
                      </a:lnTo>
                      <a:lnTo>
                        <a:pt x="4761" y="580"/>
                      </a:lnTo>
                      <a:lnTo>
                        <a:pt x="4601" y="506"/>
                      </a:lnTo>
                      <a:lnTo>
                        <a:pt x="4440" y="457"/>
                      </a:lnTo>
                      <a:lnTo>
                        <a:pt x="4268" y="432"/>
                      </a:lnTo>
                      <a:lnTo>
                        <a:pt x="4095" y="432"/>
                      </a:lnTo>
                      <a:lnTo>
                        <a:pt x="4009" y="457"/>
                      </a:lnTo>
                      <a:lnTo>
                        <a:pt x="3935" y="469"/>
                      </a:lnTo>
                      <a:lnTo>
                        <a:pt x="3848" y="506"/>
                      </a:lnTo>
                      <a:lnTo>
                        <a:pt x="3774" y="543"/>
                      </a:lnTo>
                      <a:lnTo>
                        <a:pt x="3565" y="407"/>
                      </a:lnTo>
                      <a:lnTo>
                        <a:pt x="3330" y="272"/>
                      </a:lnTo>
                      <a:lnTo>
                        <a:pt x="3084" y="173"/>
                      </a:lnTo>
                      <a:lnTo>
                        <a:pt x="2837" y="99"/>
                      </a:lnTo>
                      <a:lnTo>
                        <a:pt x="2578" y="37"/>
                      </a:lnTo>
                      <a:lnTo>
                        <a:pt x="2331" y="13"/>
                      </a:lnTo>
                      <a:lnTo>
                        <a:pt x="2060" y="0"/>
                      </a:lnTo>
                      <a:close/>
                    </a:path>
                  </a:pathLst>
                </a:custGeom>
                <a:solidFill>
                  <a:srgbClr val="101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7"/>
                <p:cNvSpPr/>
                <p:nvPr/>
              </p:nvSpPr>
              <p:spPr>
                <a:xfrm>
                  <a:off x="-3091126" y="2960111"/>
                  <a:ext cx="129765" cy="273517"/>
                </a:xfrm>
                <a:custGeom>
                  <a:avLst/>
                  <a:gdLst/>
                  <a:ahLst/>
                  <a:cxnLst/>
                  <a:rect l="l" t="t" r="r" b="b"/>
                  <a:pathLst>
                    <a:path w="2505" h="5280" extrusionOk="0">
                      <a:moveTo>
                        <a:pt x="1838" y="0"/>
                      </a:moveTo>
                      <a:lnTo>
                        <a:pt x="1678" y="25"/>
                      </a:lnTo>
                      <a:lnTo>
                        <a:pt x="1530" y="74"/>
                      </a:lnTo>
                      <a:lnTo>
                        <a:pt x="1382" y="148"/>
                      </a:lnTo>
                      <a:lnTo>
                        <a:pt x="1246" y="247"/>
                      </a:lnTo>
                      <a:lnTo>
                        <a:pt x="1185" y="297"/>
                      </a:lnTo>
                      <a:lnTo>
                        <a:pt x="1123" y="358"/>
                      </a:lnTo>
                      <a:lnTo>
                        <a:pt x="1074" y="420"/>
                      </a:lnTo>
                      <a:lnTo>
                        <a:pt x="1037" y="494"/>
                      </a:lnTo>
                      <a:lnTo>
                        <a:pt x="1000" y="568"/>
                      </a:lnTo>
                      <a:lnTo>
                        <a:pt x="975" y="654"/>
                      </a:lnTo>
                      <a:lnTo>
                        <a:pt x="25" y="4367"/>
                      </a:lnTo>
                      <a:lnTo>
                        <a:pt x="1" y="4527"/>
                      </a:lnTo>
                      <a:lnTo>
                        <a:pt x="1" y="4675"/>
                      </a:lnTo>
                      <a:lnTo>
                        <a:pt x="25" y="4823"/>
                      </a:lnTo>
                      <a:lnTo>
                        <a:pt x="75" y="4959"/>
                      </a:lnTo>
                      <a:lnTo>
                        <a:pt x="99" y="5021"/>
                      </a:lnTo>
                      <a:lnTo>
                        <a:pt x="149" y="5070"/>
                      </a:lnTo>
                      <a:lnTo>
                        <a:pt x="186" y="5119"/>
                      </a:lnTo>
                      <a:lnTo>
                        <a:pt x="247" y="5169"/>
                      </a:lnTo>
                      <a:lnTo>
                        <a:pt x="309" y="5206"/>
                      </a:lnTo>
                      <a:lnTo>
                        <a:pt x="371" y="5243"/>
                      </a:lnTo>
                      <a:lnTo>
                        <a:pt x="445" y="5267"/>
                      </a:lnTo>
                      <a:lnTo>
                        <a:pt x="519" y="5280"/>
                      </a:lnTo>
                      <a:lnTo>
                        <a:pt x="667" y="5280"/>
                      </a:lnTo>
                      <a:lnTo>
                        <a:pt x="827" y="5255"/>
                      </a:lnTo>
                      <a:lnTo>
                        <a:pt x="987" y="5218"/>
                      </a:lnTo>
                      <a:lnTo>
                        <a:pt x="1135" y="5144"/>
                      </a:lnTo>
                      <a:lnTo>
                        <a:pt x="1271" y="5045"/>
                      </a:lnTo>
                      <a:lnTo>
                        <a:pt x="1333" y="4984"/>
                      </a:lnTo>
                      <a:lnTo>
                        <a:pt x="1382" y="4934"/>
                      </a:lnTo>
                      <a:lnTo>
                        <a:pt x="1431" y="4860"/>
                      </a:lnTo>
                      <a:lnTo>
                        <a:pt x="1481" y="4786"/>
                      </a:lnTo>
                      <a:lnTo>
                        <a:pt x="1505" y="4712"/>
                      </a:lnTo>
                      <a:lnTo>
                        <a:pt x="1530" y="4638"/>
                      </a:lnTo>
                      <a:lnTo>
                        <a:pt x="2480" y="913"/>
                      </a:lnTo>
                      <a:lnTo>
                        <a:pt x="2505" y="765"/>
                      </a:lnTo>
                      <a:lnTo>
                        <a:pt x="2505" y="617"/>
                      </a:lnTo>
                      <a:lnTo>
                        <a:pt x="2492" y="469"/>
                      </a:lnTo>
                      <a:lnTo>
                        <a:pt x="2443" y="334"/>
                      </a:lnTo>
                      <a:lnTo>
                        <a:pt x="2406" y="272"/>
                      </a:lnTo>
                      <a:lnTo>
                        <a:pt x="2369" y="210"/>
                      </a:lnTo>
                      <a:lnTo>
                        <a:pt x="2320" y="161"/>
                      </a:lnTo>
                      <a:lnTo>
                        <a:pt x="2258" y="111"/>
                      </a:lnTo>
                      <a:lnTo>
                        <a:pt x="2209" y="74"/>
                      </a:lnTo>
                      <a:lnTo>
                        <a:pt x="2135" y="50"/>
                      </a:lnTo>
                      <a:lnTo>
                        <a:pt x="2061" y="25"/>
                      </a:lnTo>
                      <a:lnTo>
                        <a:pt x="1987" y="13"/>
                      </a:lnTo>
                      <a:lnTo>
                        <a:pt x="1838" y="0"/>
                      </a:lnTo>
                      <a:close/>
                    </a:path>
                  </a:pathLst>
                </a:custGeom>
                <a:solidFill>
                  <a:srgbClr val="F7C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7"/>
                <p:cNvSpPr/>
                <p:nvPr/>
              </p:nvSpPr>
              <p:spPr>
                <a:xfrm>
                  <a:off x="-3095581" y="808148"/>
                  <a:ext cx="642196" cy="2274078"/>
                </a:xfrm>
                <a:custGeom>
                  <a:avLst/>
                  <a:gdLst/>
                  <a:ahLst/>
                  <a:cxnLst/>
                  <a:rect l="l" t="t" r="r" b="b"/>
                  <a:pathLst>
                    <a:path w="12397" h="43899" extrusionOk="0">
                      <a:moveTo>
                        <a:pt x="8252" y="0"/>
                      </a:moveTo>
                      <a:lnTo>
                        <a:pt x="7179" y="370"/>
                      </a:lnTo>
                      <a:lnTo>
                        <a:pt x="6649" y="555"/>
                      </a:lnTo>
                      <a:lnTo>
                        <a:pt x="6118" y="740"/>
                      </a:lnTo>
                      <a:lnTo>
                        <a:pt x="5600" y="937"/>
                      </a:lnTo>
                      <a:lnTo>
                        <a:pt x="5082" y="1135"/>
                      </a:lnTo>
                      <a:lnTo>
                        <a:pt x="4589" y="1357"/>
                      </a:lnTo>
                      <a:lnTo>
                        <a:pt x="4120" y="1579"/>
                      </a:lnTo>
                      <a:lnTo>
                        <a:pt x="3688" y="3207"/>
                      </a:lnTo>
                      <a:lnTo>
                        <a:pt x="3294" y="4798"/>
                      </a:lnTo>
                      <a:lnTo>
                        <a:pt x="2948" y="6352"/>
                      </a:lnTo>
                      <a:lnTo>
                        <a:pt x="2628" y="7869"/>
                      </a:lnTo>
                      <a:lnTo>
                        <a:pt x="2332" y="9362"/>
                      </a:lnTo>
                      <a:lnTo>
                        <a:pt x="2085" y="10817"/>
                      </a:lnTo>
                      <a:lnTo>
                        <a:pt x="1850" y="12248"/>
                      </a:lnTo>
                      <a:lnTo>
                        <a:pt x="1653" y="13667"/>
                      </a:lnTo>
                      <a:lnTo>
                        <a:pt x="1480" y="15048"/>
                      </a:lnTo>
                      <a:lnTo>
                        <a:pt x="1332" y="16405"/>
                      </a:lnTo>
                      <a:lnTo>
                        <a:pt x="1209" y="17749"/>
                      </a:lnTo>
                      <a:lnTo>
                        <a:pt x="1098" y="19069"/>
                      </a:lnTo>
                      <a:lnTo>
                        <a:pt x="999" y="20364"/>
                      </a:lnTo>
                      <a:lnTo>
                        <a:pt x="925" y="21659"/>
                      </a:lnTo>
                      <a:lnTo>
                        <a:pt x="864" y="22930"/>
                      </a:lnTo>
                      <a:lnTo>
                        <a:pt x="814" y="24188"/>
                      </a:lnTo>
                      <a:lnTo>
                        <a:pt x="765" y="25434"/>
                      </a:lnTo>
                      <a:lnTo>
                        <a:pt x="740" y="26667"/>
                      </a:lnTo>
                      <a:lnTo>
                        <a:pt x="679" y="29122"/>
                      </a:lnTo>
                      <a:lnTo>
                        <a:pt x="642" y="31564"/>
                      </a:lnTo>
                      <a:lnTo>
                        <a:pt x="592" y="33981"/>
                      </a:lnTo>
                      <a:lnTo>
                        <a:pt x="555" y="35203"/>
                      </a:lnTo>
                      <a:lnTo>
                        <a:pt x="518" y="36424"/>
                      </a:lnTo>
                      <a:lnTo>
                        <a:pt x="469" y="37645"/>
                      </a:lnTo>
                      <a:lnTo>
                        <a:pt x="407" y="38878"/>
                      </a:lnTo>
                      <a:lnTo>
                        <a:pt x="333" y="40112"/>
                      </a:lnTo>
                      <a:lnTo>
                        <a:pt x="235" y="41357"/>
                      </a:lnTo>
                      <a:lnTo>
                        <a:pt x="136" y="42616"/>
                      </a:lnTo>
                      <a:lnTo>
                        <a:pt x="0" y="43898"/>
                      </a:lnTo>
                      <a:lnTo>
                        <a:pt x="679" y="43886"/>
                      </a:lnTo>
                      <a:lnTo>
                        <a:pt x="1332" y="43886"/>
                      </a:lnTo>
                      <a:lnTo>
                        <a:pt x="1999" y="43898"/>
                      </a:lnTo>
                      <a:lnTo>
                        <a:pt x="2665" y="43886"/>
                      </a:lnTo>
                      <a:lnTo>
                        <a:pt x="2850" y="43528"/>
                      </a:lnTo>
                      <a:lnTo>
                        <a:pt x="3047" y="43146"/>
                      </a:lnTo>
                      <a:lnTo>
                        <a:pt x="3244" y="42727"/>
                      </a:lnTo>
                      <a:lnTo>
                        <a:pt x="3442" y="42270"/>
                      </a:lnTo>
                      <a:lnTo>
                        <a:pt x="3861" y="41296"/>
                      </a:lnTo>
                      <a:lnTo>
                        <a:pt x="4293" y="40198"/>
                      </a:lnTo>
                      <a:lnTo>
                        <a:pt x="4737" y="39014"/>
                      </a:lnTo>
                      <a:lnTo>
                        <a:pt x="5181" y="37731"/>
                      </a:lnTo>
                      <a:lnTo>
                        <a:pt x="5650" y="36362"/>
                      </a:lnTo>
                      <a:lnTo>
                        <a:pt x="6106" y="34919"/>
                      </a:lnTo>
                      <a:lnTo>
                        <a:pt x="6575" y="33426"/>
                      </a:lnTo>
                      <a:lnTo>
                        <a:pt x="7031" y="31860"/>
                      </a:lnTo>
                      <a:lnTo>
                        <a:pt x="7500" y="30256"/>
                      </a:lnTo>
                      <a:lnTo>
                        <a:pt x="7944" y="28604"/>
                      </a:lnTo>
                      <a:lnTo>
                        <a:pt x="8400" y="26914"/>
                      </a:lnTo>
                      <a:lnTo>
                        <a:pt x="8832" y="25212"/>
                      </a:lnTo>
                      <a:lnTo>
                        <a:pt x="9251" y="23497"/>
                      </a:lnTo>
                      <a:lnTo>
                        <a:pt x="9658" y="21770"/>
                      </a:lnTo>
                      <a:lnTo>
                        <a:pt x="10053" y="20044"/>
                      </a:lnTo>
                      <a:lnTo>
                        <a:pt x="10411" y="18329"/>
                      </a:lnTo>
                      <a:lnTo>
                        <a:pt x="10756" y="16627"/>
                      </a:lnTo>
                      <a:lnTo>
                        <a:pt x="11077" y="14949"/>
                      </a:lnTo>
                      <a:lnTo>
                        <a:pt x="11373" y="13321"/>
                      </a:lnTo>
                      <a:lnTo>
                        <a:pt x="11632" y="11718"/>
                      </a:lnTo>
                      <a:lnTo>
                        <a:pt x="11854" y="10176"/>
                      </a:lnTo>
                      <a:lnTo>
                        <a:pt x="12039" y="8696"/>
                      </a:lnTo>
                      <a:lnTo>
                        <a:pt x="12125" y="7980"/>
                      </a:lnTo>
                      <a:lnTo>
                        <a:pt x="12187" y="7290"/>
                      </a:lnTo>
                      <a:lnTo>
                        <a:pt x="12248" y="6611"/>
                      </a:lnTo>
                      <a:lnTo>
                        <a:pt x="12298" y="5945"/>
                      </a:lnTo>
                      <a:lnTo>
                        <a:pt x="12347" y="5316"/>
                      </a:lnTo>
                      <a:lnTo>
                        <a:pt x="12372" y="4699"/>
                      </a:lnTo>
                      <a:lnTo>
                        <a:pt x="12384" y="4107"/>
                      </a:lnTo>
                      <a:lnTo>
                        <a:pt x="12396" y="3540"/>
                      </a:lnTo>
                      <a:lnTo>
                        <a:pt x="12384" y="2997"/>
                      </a:lnTo>
                      <a:lnTo>
                        <a:pt x="12372" y="2479"/>
                      </a:lnTo>
                      <a:lnTo>
                        <a:pt x="12335" y="1998"/>
                      </a:lnTo>
                      <a:lnTo>
                        <a:pt x="12285" y="1530"/>
                      </a:lnTo>
                      <a:lnTo>
                        <a:pt x="12224" y="1110"/>
                      </a:lnTo>
                      <a:lnTo>
                        <a:pt x="12162" y="703"/>
                      </a:lnTo>
                      <a:lnTo>
                        <a:pt x="12076" y="345"/>
                      </a:lnTo>
                      <a:lnTo>
                        <a:pt x="119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7"/>
                <p:cNvSpPr/>
                <p:nvPr/>
              </p:nvSpPr>
              <p:spPr>
                <a:xfrm>
                  <a:off x="-3284711" y="3179285"/>
                  <a:ext cx="286934" cy="119508"/>
                </a:xfrm>
                <a:custGeom>
                  <a:avLst/>
                  <a:gdLst/>
                  <a:ahLst/>
                  <a:cxnLst/>
                  <a:rect l="l" t="t" r="r" b="b"/>
                  <a:pathLst>
                    <a:path w="5539" h="2307" extrusionOk="0">
                      <a:moveTo>
                        <a:pt x="3799" y="0"/>
                      </a:moveTo>
                      <a:lnTo>
                        <a:pt x="3343" y="173"/>
                      </a:lnTo>
                      <a:lnTo>
                        <a:pt x="2874" y="358"/>
                      </a:lnTo>
                      <a:lnTo>
                        <a:pt x="1974" y="740"/>
                      </a:lnTo>
                      <a:lnTo>
                        <a:pt x="1061" y="1123"/>
                      </a:lnTo>
                      <a:lnTo>
                        <a:pt x="148" y="1493"/>
                      </a:lnTo>
                      <a:lnTo>
                        <a:pt x="87" y="1530"/>
                      </a:lnTo>
                      <a:lnTo>
                        <a:pt x="50" y="1579"/>
                      </a:lnTo>
                      <a:lnTo>
                        <a:pt x="13" y="1628"/>
                      </a:lnTo>
                      <a:lnTo>
                        <a:pt x="0" y="1678"/>
                      </a:lnTo>
                      <a:lnTo>
                        <a:pt x="0" y="1727"/>
                      </a:lnTo>
                      <a:lnTo>
                        <a:pt x="13" y="1789"/>
                      </a:lnTo>
                      <a:lnTo>
                        <a:pt x="50" y="1826"/>
                      </a:lnTo>
                      <a:lnTo>
                        <a:pt x="87" y="1850"/>
                      </a:lnTo>
                      <a:lnTo>
                        <a:pt x="407" y="1974"/>
                      </a:lnTo>
                      <a:lnTo>
                        <a:pt x="728" y="2072"/>
                      </a:lnTo>
                      <a:lnTo>
                        <a:pt x="1061" y="2159"/>
                      </a:lnTo>
                      <a:lnTo>
                        <a:pt x="1394" y="2220"/>
                      </a:lnTo>
                      <a:lnTo>
                        <a:pt x="1727" y="2270"/>
                      </a:lnTo>
                      <a:lnTo>
                        <a:pt x="2073" y="2294"/>
                      </a:lnTo>
                      <a:lnTo>
                        <a:pt x="2430" y="2307"/>
                      </a:lnTo>
                      <a:lnTo>
                        <a:pt x="2776" y="2294"/>
                      </a:lnTo>
                      <a:lnTo>
                        <a:pt x="3121" y="2257"/>
                      </a:lnTo>
                      <a:lnTo>
                        <a:pt x="3479" y="2208"/>
                      </a:lnTo>
                      <a:lnTo>
                        <a:pt x="3824" y="2134"/>
                      </a:lnTo>
                      <a:lnTo>
                        <a:pt x="4182" y="2035"/>
                      </a:lnTo>
                      <a:lnTo>
                        <a:pt x="4527" y="1924"/>
                      </a:lnTo>
                      <a:lnTo>
                        <a:pt x="4872" y="1789"/>
                      </a:lnTo>
                      <a:lnTo>
                        <a:pt x="5205" y="1628"/>
                      </a:lnTo>
                      <a:lnTo>
                        <a:pt x="5538" y="1456"/>
                      </a:lnTo>
                      <a:lnTo>
                        <a:pt x="5366" y="111"/>
                      </a:lnTo>
                      <a:lnTo>
                        <a:pt x="5267" y="185"/>
                      </a:lnTo>
                      <a:lnTo>
                        <a:pt x="5168" y="235"/>
                      </a:lnTo>
                      <a:lnTo>
                        <a:pt x="5070" y="284"/>
                      </a:lnTo>
                      <a:lnTo>
                        <a:pt x="4959" y="321"/>
                      </a:lnTo>
                      <a:lnTo>
                        <a:pt x="4848" y="333"/>
                      </a:lnTo>
                      <a:lnTo>
                        <a:pt x="4749" y="358"/>
                      </a:lnTo>
                      <a:lnTo>
                        <a:pt x="4638" y="358"/>
                      </a:lnTo>
                      <a:lnTo>
                        <a:pt x="4527" y="346"/>
                      </a:lnTo>
                      <a:lnTo>
                        <a:pt x="4416" y="333"/>
                      </a:lnTo>
                      <a:lnTo>
                        <a:pt x="4317" y="309"/>
                      </a:lnTo>
                      <a:lnTo>
                        <a:pt x="4219" y="284"/>
                      </a:lnTo>
                      <a:lnTo>
                        <a:pt x="4120" y="235"/>
                      </a:lnTo>
                      <a:lnTo>
                        <a:pt x="4021" y="185"/>
                      </a:lnTo>
                      <a:lnTo>
                        <a:pt x="3947" y="136"/>
                      </a:lnTo>
                      <a:lnTo>
                        <a:pt x="3861" y="62"/>
                      </a:lnTo>
                      <a:lnTo>
                        <a:pt x="3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7"/>
                <p:cNvSpPr/>
                <p:nvPr/>
              </p:nvSpPr>
              <p:spPr>
                <a:xfrm>
                  <a:off x="-2528865" y="808148"/>
                  <a:ext cx="467155" cy="2274078"/>
                </a:xfrm>
                <a:custGeom>
                  <a:avLst/>
                  <a:gdLst/>
                  <a:ahLst/>
                  <a:cxnLst/>
                  <a:rect l="l" t="t" r="r" b="b"/>
                  <a:pathLst>
                    <a:path w="9018" h="43899" extrusionOk="0">
                      <a:moveTo>
                        <a:pt x="1777" y="0"/>
                      </a:moveTo>
                      <a:lnTo>
                        <a:pt x="1617" y="345"/>
                      </a:lnTo>
                      <a:lnTo>
                        <a:pt x="1469" y="703"/>
                      </a:lnTo>
                      <a:lnTo>
                        <a:pt x="1321" y="1110"/>
                      </a:lnTo>
                      <a:lnTo>
                        <a:pt x="1185" y="1530"/>
                      </a:lnTo>
                      <a:lnTo>
                        <a:pt x="1062" y="1998"/>
                      </a:lnTo>
                      <a:lnTo>
                        <a:pt x="938" y="2479"/>
                      </a:lnTo>
                      <a:lnTo>
                        <a:pt x="827" y="2997"/>
                      </a:lnTo>
                      <a:lnTo>
                        <a:pt x="729" y="3540"/>
                      </a:lnTo>
                      <a:lnTo>
                        <a:pt x="630" y="4107"/>
                      </a:lnTo>
                      <a:lnTo>
                        <a:pt x="544" y="4699"/>
                      </a:lnTo>
                      <a:lnTo>
                        <a:pt x="457" y="5316"/>
                      </a:lnTo>
                      <a:lnTo>
                        <a:pt x="383" y="5945"/>
                      </a:lnTo>
                      <a:lnTo>
                        <a:pt x="309" y="6611"/>
                      </a:lnTo>
                      <a:lnTo>
                        <a:pt x="248" y="7290"/>
                      </a:lnTo>
                      <a:lnTo>
                        <a:pt x="198" y="7980"/>
                      </a:lnTo>
                      <a:lnTo>
                        <a:pt x="149" y="8696"/>
                      </a:lnTo>
                      <a:lnTo>
                        <a:pt x="75" y="10176"/>
                      </a:lnTo>
                      <a:lnTo>
                        <a:pt x="26" y="11718"/>
                      </a:lnTo>
                      <a:lnTo>
                        <a:pt x="1" y="13321"/>
                      </a:lnTo>
                      <a:lnTo>
                        <a:pt x="1" y="14949"/>
                      </a:lnTo>
                      <a:lnTo>
                        <a:pt x="13" y="16627"/>
                      </a:lnTo>
                      <a:lnTo>
                        <a:pt x="50" y="18329"/>
                      </a:lnTo>
                      <a:lnTo>
                        <a:pt x="112" y="20044"/>
                      </a:lnTo>
                      <a:lnTo>
                        <a:pt x="198" y="21770"/>
                      </a:lnTo>
                      <a:lnTo>
                        <a:pt x="297" y="23497"/>
                      </a:lnTo>
                      <a:lnTo>
                        <a:pt x="408" y="25212"/>
                      </a:lnTo>
                      <a:lnTo>
                        <a:pt x="531" y="26914"/>
                      </a:lnTo>
                      <a:lnTo>
                        <a:pt x="679" y="28604"/>
                      </a:lnTo>
                      <a:lnTo>
                        <a:pt x="840" y="30256"/>
                      </a:lnTo>
                      <a:lnTo>
                        <a:pt x="1012" y="31860"/>
                      </a:lnTo>
                      <a:lnTo>
                        <a:pt x="1197" y="33426"/>
                      </a:lnTo>
                      <a:lnTo>
                        <a:pt x="1395" y="34919"/>
                      </a:lnTo>
                      <a:lnTo>
                        <a:pt x="1592" y="36362"/>
                      </a:lnTo>
                      <a:lnTo>
                        <a:pt x="1814" y="37731"/>
                      </a:lnTo>
                      <a:lnTo>
                        <a:pt x="2036" y="39014"/>
                      </a:lnTo>
                      <a:lnTo>
                        <a:pt x="2258" y="40198"/>
                      </a:lnTo>
                      <a:lnTo>
                        <a:pt x="2493" y="41296"/>
                      </a:lnTo>
                      <a:lnTo>
                        <a:pt x="2616" y="41802"/>
                      </a:lnTo>
                      <a:lnTo>
                        <a:pt x="2739" y="42270"/>
                      </a:lnTo>
                      <a:lnTo>
                        <a:pt x="2863" y="42727"/>
                      </a:lnTo>
                      <a:lnTo>
                        <a:pt x="2986" y="43146"/>
                      </a:lnTo>
                      <a:lnTo>
                        <a:pt x="3109" y="43528"/>
                      </a:lnTo>
                      <a:lnTo>
                        <a:pt x="3233" y="43886"/>
                      </a:lnTo>
                      <a:lnTo>
                        <a:pt x="3899" y="43898"/>
                      </a:lnTo>
                      <a:lnTo>
                        <a:pt x="4565" y="43886"/>
                      </a:lnTo>
                      <a:lnTo>
                        <a:pt x="5218" y="43886"/>
                      </a:lnTo>
                      <a:lnTo>
                        <a:pt x="5885" y="43898"/>
                      </a:lnTo>
                      <a:lnTo>
                        <a:pt x="5983" y="42616"/>
                      </a:lnTo>
                      <a:lnTo>
                        <a:pt x="6094" y="41357"/>
                      </a:lnTo>
                      <a:lnTo>
                        <a:pt x="6218" y="40112"/>
                      </a:lnTo>
                      <a:lnTo>
                        <a:pt x="6353" y="38878"/>
                      </a:lnTo>
                      <a:lnTo>
                        <a:pt x="6501" y="37645"/>
                      </a:lnTo>
                      <a:lnTo>
                        <a:pt x="6637" y="36424"/>
                      </a:lnTo>
                      <a:lnTo>
                        <a:pt x="6958" y="33981"/>
                      </a:lnTo>
                      <a:lnTo>
                        <a:pt x="7599" y="29122"/>
                      </a:lnTo>
                      <a:lnTo>
                        <a:pt x="7920" y="26667"/>
                      </a:lnTo>
                      <a:lnTo>
                        <a:pt x="8068" y="25434"/>
                      </a:lnTo>
                      <a:lnTo>
                        <a:pt x="8216" y="24188"/>
                      </a:lnTo>
                      <a:lnTo>
                        <a:pt x="8351" y="22930"/>
                      </a:lnTo>
                      <a:lnTo>
                        <a:pt x="8487" y="21659"/>
                      </a:lnTo>
                      <a:lnTo>
                        <a:pt x="8598" y="20364"/>
                      </a:lnTo>
                      <a:lnTo>
                        <a:pt x="8709" y="19069"/>
                      </a:lnTo>
                      <a:lnTo>
                        <a:pt x="8795" y="17749"/>
                      </a:lnTo>
                      <a:lnTo>
                        <a:pt x="8882" y="16405"/>
                      </a:lnTo>
                      <a:lnTo>
                        <a:pt x="8943" y="15048"/>
                      </a:lnTo>
                      <a:lnTo>
                        <a:pt x="8980" y="13667"/>
                      </a:lnTo>
                      <a:lnTo>
                        <a:pt x="9005" y="12248"/>
                      </a:lnTo>
                      <a:lnTo>
                        <a:pt x="9017" y="10817"/>
                      </a:lnTo>
                      <a:lnTo>
                        <a:pt x="9005" y="9362"/>
                      </a:lnTo>
                      <a:lnTo>
                        <a:pt x="8968" y="7869"/>
                      </a:lnTo>
                      <a:lnTo>
                        <a:pt x="8906" y="6352"/>
                      </a:lnTo>
                      <a:lnTo>
                        <a:pt x="8820" y="4798"/>
                      </a:lnTo>
                      <a:lnTo>
                        <a:pt x="8709" y="3207"/>
                      </a:lnTo>
                      <a:lnTo>
                        <a:pt x="8561" y="1579"/>
                      </a:lnTo>
                      <a:lnTo>
                        <a:pt x="8166" y="1357"/>
                      </a:lnTo>
                      <a:lnTo>
                        <a:pt x="7796" y="1135"/>
                      </a:lnTo>
                      <a:lnTo>
                        <a:pt x="7451" y="937"/>
                      </a:lnTo>
                      <a:lnTo>
                        <a:pt x="7106" y="740"/>
                      </a:lnTo>
                      <a:lnTo>
                        <a:pt x="6760" y="555"/>
                      </a:lnTo>
                      <a:lnTo>
                        <a:pt x="6378" y="370"/>
                      </a:lnTo>
                      <a:lnTo>
                        <a:pt x="5971" y="185"/>
                      </a:lnTo>
                      <a:lnTo>
                        <a:pt x="5490" y="0"/>
                      </a:lnTo>
                      <a:close/>
                    </a:path>
                  </a:pathLst>
                </a:custGeom>
                <a:solidFill>
                  <a:srgbClr val="070707">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7"/>
                <p:cNvSpPr/>
                <p:nvPr/>
              </p:nvSpPr>
              <p:spPr>
                <a:xfrm>
                  <a:off x="-2352479" y="3179285"/>
                  <a:ext cx="285017" cy="119508"/>
                </a:xfrm>
                <a:custGeom>
                  <a:avLst/>
                  <a:gdLst/>
                  <a:ahLst/>
                  <a:cxnLst/>
                  <a:rect l="l" t="t" r="r" b="b"/>
                  <a:pathLst>
                    <a:path w="5502" h="2307" extrusionOk="0">
                      <a:moveTo>
                        <a:pt x="2011" y="0"/>
                      </a:moveTo>
                      <a:lnTo>
                        <a:pt x="1924" y="62"/>
                      </a:lnTo>
                      <a:lnTo>
                        <a:pt x="1838" y="136"/>
                      </a:lnTo>
                      <a:lnTo>
                        <a:pt x="1739" y="185"/>
                      </a:lnTo>
                      <a:lnTo>
                        <a:pt x="1641" y="235"/>
                      </a:lnTo>
                      <a:lnTo>
                        <a:pt x="1542" y="284"/>
                      </a:lnTo>
                      <a:lnTo>
                        <a:pt x="1431" y="309"/>
                      </a:lnTo>
                      <a:lnTo>
                        <a:pt x="1320" y="333"/>
                      </a:lnTo>
                      <a:lnTo>
                        <a:pt x="1209" y="346"/>
                      </a:lnTo>
                      <a:lnTo>
                        <a:pt x="1110" y="358"/>
                      </a:lnTo>
                      <a:lnTo>
                        <a:pt x="999" y="358"/>
                      </a:lnTo>
                      <a:lnTo>
                        <a:pt x="888" y="333"/>
                      </a:lnTo>
                      <a:lnTo>
                        <a:pt x="790" y="321"/>
                      </a:lnTo>
                      <a:lnTo>
                        <a:pt x="691" y="284"/>
                      </a:lnTo>
                      <a:lnTo>
                        <a:pt x="592" y="235"/>
                      </a:lnTo>
                      <a:lnTo>
                        <a:pt x="506" y="185"/>
                      </a:lnTo>
                      <a:lnTo>
                        <a:pt x="420" y="111"/>
                      </a:lnTo>
                      <a:lnTo>
                        <a:pt x="0" y="1456"/>
                      </a:lnTo>
                      <a:lnTo>
                        <a:pt x="309" y="1628"/>
                      </a:lnTo>
                      <a:lnTo>
                        <a:pt x="617" y="1789"/>
                      </a:lnTo>
                      <a:lnTo>
                        <a:pt x="938" y="1924"/>
                      </a:lnTo>
                      <a:lnTo>
                        <a:pt x="1258" y="2035"/>
                      </a:lnTo>
                      <a:lnTo>
                        <a:pt x="1591" y="2134"/>
                      </a:lnTo>
                      <a:lnTo>
                        <a:pt x="1937" y="2208"/>
                      </a:lnTo>
                      <a:lnTo>
                        <a:pt x="2270" y="2257"/>
                      </a:lnTo>
                      <a:lnTo>
                        <a:pt x="2615" y="2294"/>
                      </a:lnTo>
                      <a:lnTo>
                        <a:pt x="2973" y="2307"/>
                      </a:lnTo>
                      <a:lnTo>
                        <a:pt x="3318" y="2294"/>
                      </a:lnTo>
                      <a:lnTo>
                        <a:pt x="3664" y="2270"/>
                      </a:lnTo>
                      <a:lnTo>
                        <a:pt x="4009" y="2220"/>
                      </a:lnTo>
                      <a:lnTo>
                        <a:pt x="4354" y="2159"/>
                      </a:lnTo>
                      <a:lnTo>
                        <a:pt x="4700" y="2072"/>
                      </a:lnTo>
                      <a:lnTo>
                        <a:pt x="5045" y="1974"/>
                      </a:lnTo>
                      <a:lnTo>
                        <a:pt x="5378" y="1850"/>
                      </a:lnTo>
                      <a:lnTo>
                        <a:pt x="5427" y="1826"/>
                      </a:lnTo>
                      <a:lnTo>
                        <a:pt x="5477" y="1789"/>
                      </a:lnTo>
                      <a:lnTo>
                        <a:pt x="5501" y="1727"/>
                      </a:lnTo>
                      <a:lnTo>
                        <a:pt x="5501" y="1678"/>
                      </a:lnTo>
                      <a:lnTo>
                        <a:pt x="5501" y="1628"/>
                      </a:lnTo>
                      <a:lnTo>
                        <a:pt x="5477" y="1579"/>
                      </a:lnTo>
                      <a:lnTo>
                        <a:pt x="5440" y="1530"/>
                      </a:lnTo>
                      <a:lnTo>
                        <a:pt x="5390" y="1493"/>
                      </a:lnTo>
                      <a:lnTo>
                        <a:pt x="4539" y="1123"/>
                      </a:lnTo>
                      <a:lnTo>
                        <a:pt x="3701" y="740"/>
                      </a:lnTo>
                      <a:lnTo>
                        <a:pt x="2862" y="358"/>
                      </a:lnTo>
                      <a:lnTo>
                        <a:pt x="2430" y="173"/>
                      </a:lnTo>
                      <a:lnTo>
                        <a:pt x="20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7"/>
                <p:cNvSpPr/>
                <p:nvPr/>
              </p:nvSpPr>
              <p:spPr>
                <a:xfrm>
                  <a:off x="-2914118" y="-96628"/>
                  <a:ext cx="828788" cy="1067080"/>
                </a:xfrm>
                <a:custGeom>
                  <a:avLst/>
                  <a:gdLst/>
                  <a:ahLst/>
                  <a:cxnLst/>
                  <a:rect l="l" t="t" r="r" b="b"/>
                  <a:pathLst>
                    <a:path w="15999" h="20599" extrusionOk="0">
                      <a:moveTo>
                        <a:pt x="6229" y="0"/>
                      </a:moveTo>
                      <a:lnTo>
                        <a:pt x="5699" y="13"/>
                      </a:lnTo>
                      <a:lnTo>
                        <a:pt x="5156" y="37"/>
                      </a:lnTo>
                      <a:lnTo>
                        <a:pt x="4626" y="74"/>
                      </a:lnTo>
                      <a:lnTo>
                        <a:pt x="4083" y="124"/>
                      </a:lnTo>
                      <a:lnTo>
                        <a:pt x="3553" y="185"/>
                      </a:lnTo>
                      <a:lnTo>
                        <a:pt x="3010" y="259"/>
                      </a:lnTo>
                      <a:lnTo>
                        <a:pt x="2825" y="284"/>
                      </a:lnTo>
                      <a:lnTo>
                        <a:pt x="2640" y="333"/>
                      </a:lnTo>
                      <a:lnTo>
                        <a:pt x="2467" y="395"/>
                      </a:lnTo>
                      <a:lnTo>
                        <a:pt x="2307" y="469"/>
                      </a:lnTo>
                      <a:lnTo>
                        <a:pt x="2147" y="556"/>
                      </a:lnTo>
                      <a:lnTo>
                        <a:pt x="1986" y="642"/>
                      </a:lnTo>
                      <a:lnTo>
                        <a:pt x="1838" y="753"/>
                      </a:lnTo>
                      <a:lnTo>
                        <a:pt x="1702" y="864"/>
                      </a:lnTo>
                      <a:lnTo>
                        <a:pt x="1579" y="987"/>
                      </a:lnTo>
                      <a:lnTo>
                        <a:pt x="1456" y="1123"/>
                      </a:lnTo>
                      <a:lnTo>
                        <a:pt x="1345" y="1271"/>
                      </a:lnTo>
                      <a:lnTo>
                        <a:pt x="1246" y="1419"/>
                      </a:lnTo>
                      <a:lnTo>
                        <a:pt x="1160" y="1579"/>
                      </a:lnTo>
                      <a:lnTo>
                        <a:pt x="1073" y="1740"/>
                      </a:lnTo>
                      <a:lnTo>
                        <a:pt x="1012" y="1912"/>
                      </a:lnTo>
                      <a:lnTo>
                        <a:pt x="962" y="2097"/>
                      </a:lnTo>
                      <a:lnTo>
                        <a:pt x="827" y="2628"/>
                      </a:lnTo>
                      <a:lnTo>
                        <a:pt x="703" y="3170"/>
                      </a:lnTo>
                      <a:lnTo>
                        <a:pt x="592" y="3701"/>
                      </a:lnTo>
                      <a:lnTo>
                        <a:pt x="494" y="4244"/>
                      </a:lnTo>
                      <a:lnTo>
                        <a:pt x="407" y="4774"/>
                      </a:lnTo>
                      <a:lnTo>
                        <a:pt x="333" y="5317"/>
                      </a:lnTo>
                      <a:lnTo>
                        <a:pt x="259" y="5859"/>
                      </a:lnTo>
                      <a:lnTo>
                        <a:pt x="198" y="6402"/>
                      </a:lnTo>
                      <a:lnTo>
                        <a:pt x="148" y="6932"/>
                      </a:lnTo>
                      <a:lnTo>
                        <a:pt x="111" y="7475"/>
                      </a:lnTo>
                      <a:lnTo>
                        <a:pt x="74" y="8018"/>
                      </a:lnTo>
                      <a:lnTo>
                        <a:pt x="50" y="8561"/>
                      </a:lnTo>
                      <a:lnTo>
                        <a:pt x="13" y="9634"/>
                      </a:lnTo>
                      <a:lnTo>
                        <a:pt x="0" y="10707"/>
                      </a:lnTo>
                      <a:lnTo>
                        <a:pt x="25" y="11780"/>
                      </a:lnTo>
                      <a:lnTo>
                        <a:pt x="62" y="12853"/>
                      </a:lnTo>
                      <a:lnTo>
                        <a:pt x="124" y="13914"/>
                      </a:lnTo>
                      <a:lnTo>
                        <a:pt x="198" y="14962"/>
                      </a:lnTo>
                      <a:lnTo>
                        <a:pt x="296" y="15998"/>
                      </a:lnTo>
                      <a:lnTo>
                        <a:pt x="395" y="17034"/>
                      </a:lnTo>
                      <a:lnTo>
                        <a:pt x="506" y="18046"/>
                      </a:lnTo>
                      <a:lnTo>
                        <a:pt x="617" y="19045"/>
                      </a:lnTo>
                      <a:lnTo>
                        <a:pt x="1641" y="19353"/>
                      </a:lnTo>
                      <a:lnTo>
                        <a:pt x="2628" y="19625"/>
                      </a:lnTo>
                      <a:lnTo>
                        <a:pt x="3565" y="19871"/>
                      </a:lnTo>
                      <a:lnTo>
                        <a:pt x="4478" y="20093"/>
                      </a:lnTo>
                      <a:lnTo>
                        <a:pt x="4922" y="20192"/>
                      </a:lnTo>
                      <a:lnTo>
                        <a:pt x="5366" y="20278"/>
                      </a:lnTo>
                      <a:lnTo>
                        <a:pt x="5797" y="20352"/>
                      </a:lnTo>
                      <a:lnTo>
                        <a:pt x="6229" y="20426"/>
                      </a:lnTo>
                      <a:lnTo>
                        <a:pt x="6661" y="20476"/>
                      </a:lnTo>
                      <a:lnTo>
                        <a:pt x="7093" y="20525"/>
                      </a:lnTo>
                      <a:lnTo>
                        <a:pt x="7524" y="20562"/>
                      </a:lnTo>
                      <a:lnTo>
                        <a:pt x="7968" y="20587"/>
                      </a:lnTo>
                      <a:lnTo>
                        <a:pt x="8400" y="20599"/>
                      </a:lnTo>
                      <a:lnTo>
                        <a:pt x="8844" y="20599"/>
                      </a:lnTo>
                      <a:lnTo>
                        <a:pt x="9288" y="20574"/>
                      </a:lnTo>
                      <a:lnTo>
                        <a:pt x="9732" y="20550"/>
                      </a:lnTo>
                      <a:lnTo>
                        <a:pt x="10189" y="20513"/>
                      </a:lnTo>
                      <a:lnTo>
                        <a:pt x="10657" y="20463"/>
                      </a:lnTo>
                      <a:lnTo>
                        <a:pt x="11138" y="20389"/>
                      </a:lnTo>
                      <a:lnTo>
                        <a:pt x="11619" y="20303"/>
                      </a:lnTo>
                      <a:lnTo>
                        <a:pt x="12113" y="20204"/>
                      </a:lnTo>
                      <a:lnTo>
                        <a:pt x="12631" y="20093"/>
                      </a:lnTo>
                      <a:lnTo>
                        <a:pt x="13149" y="19958"/>
                      </a:lnTo>
                      <a:lnTo>
                        <a:pt x="13679" y="19810"/>
                      </a:lnTo>
                      <a:lnTo>
                        <a:pt x="14234" y="19649"/>
                      </a:lnTo>
                      <a:lnTo>
                        <a:pt x="14802" y="19464"/>
                      </a:lnTo>
                      <a:lnTo>
                        <a:pt x="15394" y="19267"/>
                      </a:lnTo>
                      <a:lnTo>
                        <a:pt x="15998" y="19045"/>
                      </a:lnTo>
                      <a:lnTo>
                        <a:pt x="15813" y="18070"/>
                      </a:lnTo>
                      <a:lnTo>
                        <a:pt x="15628" y="17047"/>
                      </a:lnTo>
                      <a:lnTo>
                        <a:pt x="15455" y="16011"/>
                      </a:lnTo>
                      <a:lnTo>
                        <a:pt x="15295" y="14950"/>
                      </a:lnTo>
                      <a:lnTo>
                        <a:pt x="14974" y="12804"/>
                      </a:lnTo>
                      <a:lnTo>
                        <a:pt x="14666" y="10633"/>
                      </a:lnTo>
                      <a:lnTo>
                        <a:pt x="14345" y="8474"/>
                      </a:lnTo>
                      <a:lnTo>
                        <a:pt x="14173" y="7426"/>
                      </a:lnTo>
                      <a:lnTo>
                        <a:pt x="14000" y="6390"/>
                      </a:lnTo>
                      <a:lnTo>
                        <a:pt x="13827" y="5391"/>
                      </a:lnTo>
                      <a:lnTo>
                        <a:pt x="13630" y="4416"/>
                      </a:lnTo>
                      <a:lnTo>
                        <a:pt x="13433" y="3479"/>
                      </a:lnTo>
                      <a:lnTo>
                        <a:pt x="13210" y="2578"/>
                      </a:lnTo>
                      <a:lnTo>
                        <a:pt x="13161" y="2430"/>
                      </a:lnTo>
                      <a:lnTo>
                        <a:pt x="13112" y="2282"/>
                      </a:lnTo>
                      <a:lnTo>
                        <a:pt x="13050" y="2134"/>
                      </a:lnTo>
                      <a:lnTo>
                        <a:pt x="12976" y="1999"/>
                      </a:lnTo>
                      <a:lnTo>
                        <a:pt x="12902" y="1863"/>
                      </a:lnTo>
                      <a:lnTo>
                        <a:pt x="12816" y="1740"/>
                      </a:lnTo>
                      <a:lnTo>
                        <a:pt x="12717" y="1616"/>
                      </a:lnTo>
                      <a:lnTo>
                        <a:pt x="12618" y="1505"/>
                      </a:lnTo>
                      <a:lnTo>
                        <a:pt x="12507" y="1394"/>
                      </a:lnTo>
                      <a:lnTo>
                        <a:pt x="12396" y="1296"/>
                      </a:lnTo>
                      <a:lnTo>
                        <a:pt x="12273" y="1197"/>
                      </a:lnTo>
                      <a:lnTo>
                        <a:pt x="12150" y="1111"/>
                      </a:lnTo>
                      <a:lnTo>
                        <a:pt x="12014" y="1024"/>
                      </a:lnTo>
                      <a:lnTo>
                        <a:pt x="11866" y="963"/>
                      </a:lnTo>
                      <a:lnTo>
                        <a:pt x="11730" y="889"/>
                      </a:lnTo>
                      <a:lnTo>
                        <a:pt x="11582" y="839"/>
                      </a:lnTo>
                      <a:lnTo>
                        <a:pt x="11040" y="667"/>
                      </a:lnTo>
                      <a:lnTo>
                        <a:pt x="10509" y="519"/>
                      </a:lnTo>
                      <a:lnTo>
                        <a:pt x="9967" y="395"/>
                      </a:lnTo>
                      <a:lnTo>
                        <a:pt x="9436" y="284"/>
                      </a:lnTo>
                      <a:lnTo>
                        <a:pt x="8893" y="198"/>
                      </a:lnTo>
                      <a:lnTo>
                        <a:pt x="8363" y="124"/>
                      </a:lnTo>
                      <a:lnTo>
                        <a:pt x="7833" y="62"/>
                      </a:lnTo>
                      <a:lnTo>
                        <a:pt x="7302" y="25"/>
                      </a:lnTo>
                      <a:lnTo>
                        <a:pt x="6760" y="13"/>
                      </a:lnTo>
                      <a:lnTo>
                        <a:pt x="62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7"/>
                <p:cNvSpPr/>
                <p:nvPr/>
              </p:nvSpPr>
              <p:spPr>
                <a:xfrm>
                  <a:off x="-2776738" y="-331758"/>
                  <a:ext cx="212805" cy="269684"/>
                </a:xfrm>
                <a:custGeom>
                  <a:avLst/>
                  <a:gdLst/>
                  <a:ahLst/>
                  <a:cxnLst/>
                  <a:rect l="l" t="t" r="r" b="b"/>
                  <a:pathLst>
                    <a:path w="4108" h="5206" extrusionOk="0">
                      <a:moveTo>
                        <a:pt x="3047" y="0"/>
                      </a:moveTo>
                      <a:lnTo>
                        <a:pt x="2960" y="13"/>
                      </a:lnTo>
                      <a:lnTo>
                        <a:pt x="2874" y="50"/>
                      </a:lnTo>
                      <a:lnTo>
                        <a:pt x="2788" y="99"/>
                      </a:lnTo>
                      <a:lnTo>
                        <a:pt x="2726" y="161"/>
                      </a:lnTo>
                      <a:lnTo>
                        <a:pt x="2677" y="222"/>
                      </a:lnTo>
                      <a:lnTo>
                        <a:pt x="2553" y="272"/>
                      </a:lnTo>
                      <a:lnTo>
                        <a:pt x="2430" y="296"/>
                      </a:lnTo>
                      <a:lnTo>
                        <a:pt x="2183" y="296"/>
                      </a:lnTo>
                      <a:lnTo>
                        <a:pt x="2060" y="272"/>
                      </a:lnTo>
                      <a:lnTo>
                        <a:pt x="1949" y="222"/>
                      </a:lnTo>
                      <a:lnTo>
                        <a:pt x="1826" y="161"/>
                      </a:lnTo>
                      <a:lnTo>
                        <a:pt x="1727" y="87"/>
                      </a:lnTo>
                      <a:lnTo>
                        <a:pt x="1678" y="62"/>
                      </a:lnTo>
                      <a:lnTo>
                        <a:pt x="1641" y="50"/>
                      </a:lnTo>
                      <a:lnTo>
                        <a:pt x="1591" y="37"/>
                      </a:lnTo>
                      <a:lnTo>
                        <a:pt x="1554" y="25"/>
                      </a:lnTo>
                      <a:lnTo>
                        <a:pt x="1505" y="25"/>
                      </a:lnTo>
                      <a:lnTo>
                        <a:pt x="1468" y="37"/>
                      </a:lnTo>
                      <a:lnTo>
                        <a:pt x="1419" y="62"/>
                      </a:lnTo>
                      <a:lnTo>
                        <a:pt x="1382" y="87"/>
                      </a:lnTo>
                      <a:lnTo>
                        <a:pt x="111" y="1061"/>
                      </a:lnTo>
                      <a:lnTo>
                        <a:pt x="62" y="1098"/>
                      </a:lnTo>
                      <a:lnTo>
                        <a:pt x="37" y="1147"/>
                      </a:lnTo>
                      <a:lnTo>
                        <a:pt x="13" y="1197"/>
                      </a:lnTo>
                      <a:lnTo>
                        <a:pt x="0" y="1246"/>
                      </a:lnTo>
                      <a:lnTo>
                        <a:pt x="0" y="1296"/>
                      </a:lnTo>
                      <a:lnTo>
                        <a:pt x="13" y="1345"/>
                      </a:lnTo>
                      <a:lnTo>
                        <a:pt x="25" y="1407"/>
                      </a:lnTo>
                      <a:lnTo>
                        <a:pt x="62" y="1444"/>
                      </a:lnTo>
                      <a:lnTo>
                        <a:pt x="1332" y="3109"/>
                      </a:lnTo>
                      <a:lnTo>
                        <a:pt x="1456" y="3257"/>
                      </a:lnTo>
                      <a:lnTo>
                        <a:pt x="1604" y="3380"/>
                      </a:lnTo>
                      <a:lnTo>
                        <a:pt x="1764" y="3479"/>
                      </a:lnTo>
                      <a:lnTo>
                        <a:pt x="1924" y="3553"/>
                      </a:lnTo>
                      <a:lnTo>
                        <a:pt x="2109" y="3602"/>
                      </a:lnTo>
                      <a:lnTo>
                        <a:pt x="2282" y="3627"/>
                      </a:lnTo>
                      <a:lnTo>
                        <a:pt x="2467" y="3639"/>
                      </a:lnTo>
                      <a:lnTo>
                        <a:pt x="2652" y="3614"/>
                      </a:lnTo>
                      <a:lnTo>
                        <a:pt x="2788" y="4613"/>
                      </a:lnTo>
                      <a:lnTo>
                        <a:pt x="2800" y="4687"/>
                      </a:lnTo>
                      <a:lnTo>
                        <a:pt x="2825" y="4761"/>
                      </a:lnTo>
                      <a:lnTo>
                        <a:pt x="2886" y="4885"/>
                      </a:lnTo>
                      <a:lnTo>
                        <a:pt x="2960" y="4996"/>
                      </a:lnTo>
                      <a:lnTo>
                        <a:pt x="3059" y="5070"/>
                      </a:lnTo>
                      <a:lnTo>
                        <a:pt x="3170" y="5144"/>
                      </a:lnTo>
                      <a:lnTo>
                        <a:pt x="3281" y="5181"/>
                      </a:lnTo>
                      <a:lnTo>
                        <a:pt x="3405" y="5206"/>
                      </a:lnTo>
                      <a:lnTo>
                        <a:pt x="3528" y="5206"/>
                      </a:lnTo>
                      <a:lnTo>
                        <a:pt x="3651" y="5193"/>
                      </a:lnTo>
                      <a:lnTo>
                        <a:pt x="3775" y="5156"/>
                      </a:lnTo>
                      <a:lnTo>
                        <a:pt x="3873" y="5107"/>
                      </a:lnTo>
                      <a:lnTo>
                        <a:pt x="3960" y="5033"/>
                      </a:lnTo>
                      <a:lnTo>
                        <a:pt x="4034" y="4947"/>
                      </a:lnTo>
                      <a:lnTo>
                        <a:pt x="4058" y="4885"/>
                      </a:lnTo>
                      <a:lnTo>
                        <a:pt x="4083" y="4835"/>
                      </a:lnTo>
                      <a:lnTo>
                        <a:pt x="4095" y="4774"/>
                      </a:lnTo>
                      <a:lnTo>
                        <a:pt x="4108" y="4700"/>
                      </a:lnTo>
                      <a:lnTo>
                        <a:pt x="4108" y="4626"/>
                      </a:lnTo>
                      <a:lnTo>
                        <a:pt x="4095" y="4552"/>
                      </a:lnTo>
                      <a:lnTo>
                        <a:pt x="3836" y="2665"/>
                      </a:lnTo>
                      <a:lnTo>
                        <a:pt x="3898" y="2504"/>
                      </a:lnTo>
                      <a:lnTo>
                        <a:pt x="3935" y="2332"/>
                      </a:lnTo>
                      <a:lnTo>
                        <a:pt x="3947" y="2159"/>
                      </a:lnTo>
                      <a:lnTo>
                        <a:pt x="3935" y="1974"/>
                      </a:lnTo>
                      <a:lnTo>
                        <a:pt x="3898" y="1801"/>
                      </a:lnTo>
                      <a:lnTo>
                        <a:pt x="3849" y="1641"/>
                      </a:lnTo>
                      <a:lnTo>
                        <a:pt x="3762" y="1468"/>
                      </a:lnTo>
                      <a:lnTo>
                        <a:pt x="3664" y="1320"/>
                      </a:lnTo>
                      <a:lnTo>
                        <a:pt x="3343" y="901"/>
                      </a:lnTo>
                      <a:lnTo>
                        <a:pt x="3380" y="864"/>
                      </a:lnTo>
                      <a:lnTo>
                        <a:pt x="3442" y="802"/>
                      </a:lnTo>
                      <a:lnTo>
                        <a:pt x="3503" y="728"/>
                      </a:lnTo>
                      <a:lnTo>
                        <a:pt x="3540" y="642"/>
                      </a:lnTo>
                      <a:lnTo>
                        <a:pt x="3565" y="543"/>
                      </a:lnTo>
                      <a:lnTo>
                        <a:pt x="3565" y="457"/>
                      </a:lnTo>
                      <a:lnTo>
                        <a:pt x="3553" y="358"/>
                      </a:lnTo>
                      <a:lnTo>
                        <a:pt x="3516" y="272"/>
                      </a:lnTo>
                      <a:lnTo>
                        <a:pt x="3466" y="185"/>
                      </a:lnTo>
                      <a:lnTo>
                        <a:pt x="3392" y="124"/>
                      </a:lnTo>
                      <a:lnTo>
                        <a:pt x="3318" y="62"/>
                      </a:lnTo>
                      <a:lnTo>
                        <a:pt x="3232" y="25"/>
                      </a:lnTo>
                      <a:lnTo>
                        <a:pt x="3145" y="0"/>
                      </a:lnTo>
                      <a:close/>
                    </a:path>
                  </a:pathLst>
                </a:custGeom>
                <a:solidFill>
                  <a:srgbClr val="F7C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7"/>
                <p:cNvSpPr/>
                <p:nvPr/>
              </p:nvSpPr>
              <p:spPr>
                <a:xfrm>
                  <a:off x="-3188877" y="-326008"/>
                  <a:ext cx="410276" cy="720780"/>
                </a:xfrm>
                <a:custGeom>
                  <a:avLst/>
                  <a:gdLst/>
                  <a:ahLst/>
                  <a:cxnLst/>
                  <a:rect l="l" t="t" r="r" b="b"/>
                  <a:pathLst>
                    <a:path w="7920" h="13914" extrusionOk="0">
                      <a:moveTo>
                        <a:pt x="6612" y="0"/>
                      </a:moveTo>
                      <a:lnTo>
                        <a:pt x="6550" y="13"/>
                      </a:lnTo>
                      <a:lnTo>
                        <a:pt x="6488" y="37"/>
                      </a:lnTo>
                      <a:lnTo>
                        <a:pt x="6427" y="62"/>
                      </a:lnTo>
                      <a:lnTo>
                        <a:pt x="6377" y="111"/>
                      </a:lnTo>
                      <a:lnTo>
                        <a:pt x="6328" y="161"/>
                      </a:lnTo>
                      <a:lnTo>
                        <a:pt x="6303" y="222"/>
                      </a:lnTo>
                      <a:lnTo>
                        <a:pt x="6279" y="284"/>
                      </a:lnTo>
                      <a:lnTo>
                        <a:pt x="6279" y="346"/>
                      </a:lnTo>
                      <a:lnTo>
                        <a:pt x="6303" y="605"/>
                      </a:lnTo>
                      <a:lnTo>
                        <a:pt x="6328" y="839"/>
                      </a:lnTo>
                      <a:lnTo>
                        <a:pt x="6365" y="1036"/>
                      </a:lnTo>
                      <a:lnTo>
                        <a:pt x="6414" y="1234"/>
                      </a:lnTo>
                      <a:lnTo>
                        <a:pt x="6488" y="1407"/>
                      </a:lnTo>
                      <a:lnTo>
                        <a:pt x="6599" y="1579"/>
                      </a:lnTo>
                      <a:lnTo>
                        <a:pt x="6735" y="1752"/>
                      </a:lnTo>
                      <a:lnTo>
                        <a:pt x="6908" y="1925"/>
                      </a:lnTo>
                      <a:lnTo>
                        <a:pt x="6821" y="2110"/>
                      </a:lnTo>
                      <a:lnTo>
                        <a:pt x="6612" y="2430"/>
                      </a:lnTo>
                      <a:lnTo>
                        <a:pt x="5921" y="3466"/>
                      </a:lnTo>
                      <a:lnTo>
                        <a:pt x="4971" y="4848"/>
                      </a:lnTo>
                      <a:lnTo>
                        <a:pt x="3874" y="6402"/>
                      </a:lnTo>
                      <a:lnTo>
                        <a:pt x="2788" y="7944"/>
                      </a:lnTo>
                      <a:lnTo>
                        <a:pt x="1801" y="9313"/>
                      </a:lnTo>
                      <a:lnTo>
                        <a:pt x="1074" y="10324"/>
                      </a:lnTo>
                      <a:lnTo>
                        <a:pt x="728" y="10793"/>
                      </a:lnTo>
                      <a:lnTo>
                        <a:pt x="556" y="11015"/>
                      </a:lnTo>
                      <a:lnTo>
                        <a:pt x="408" y="11225"/>
                      </a:lnTo>
                      <a:lnTo>
                        <a:pt x="284" y="11447"/>
                      </a:lnTo>
                      <a:lnTo>
                        <a:pt x="186" y="11656"/>
                      </a:lnTo>
                      <a:lnTo>
                        <a:pt x="112" y="11866"/>
                      </a:lnTo>
                      <a:lnTo>
                        <a:pt x="50" y="12076"/>
                      </a:lnTo>
                      <a:lnTo>
                        <a:pt x="13" y="12286"/>
                      </a:lnTo>
                      <a:lnTo>
                        <a:pt x="0" y="12483"/>
                      </a:lnTo>
                      <a:lnTo>
                        <a:pt x="0" y="12668"/>
                      </a:lnTo>
                      <a:lnTo>
                        <a:pt x="25" y="12853"/>
                      </a:lnTo>
                      <a:lnTo>
                        <a:pt x="62" y="13013"/>
                      </a:lnTo>
                      <a:lnTo>
                        <a:pt x="124" y="13174"/>
                      </a:lnTo>
                      <a:lnTo>
                        <a:pt x="198" y="13322"/>
                      </a:lnTo>
                      <a:lnTo>
                        <a:pt x="284" y="13457"/>
                      </a:lnTo>
                      <a:lnTo>
                        <a:pt x="383" y="13581"/>
                      </a:lnTo>
                      <a:lnTo>
                        <a:pt x="506" y="13679"/>
                      </a:lnTo>
                      <a:lnTo>
                        <a:pt x="630" y="13766"/>
                      </a:lnTo>
                      <a:lnTo>
                        <a:pt x="778" y="13840"/>
                      </a:lnTo>
                      <a:lnTo>
                        <a:pt x="926" y="13889"/>
                      </a:lnTo>
                      <a:lnTo>
                        <a:pt x="1086" y="13914"/>
                      </a:lnTo>
                      <a:lnTo>
                        <a:pt x="1259" y="13914"/>
                      </a:lnTo>
                      <a:lnTo>
                        <a:pt x="1444" y="13901"/>
                      </a:lnTo>
                      <a:lnTo>
                        <a:pt x="1629" y="13864"/>
                      </a:lnTo>
                      <a:lnTo>
                        <a:pt x="1826" y="13790"/>
                      </a:lnTo>
                      <a:lnTo>
                        <a:pt x="2036" y="13704"/>
                      </a:lnTo>
                      <a:lnTo>
                        <a:pt x="2245" y="13581"/>
                      </a:lnTo>
                      <a:lnTo>
                        <a:pt x="2467" y="13433"/>
                      </a:lnTo>
                      <a:lnTo>
                        <a:pt x="2689" y="13260"/>
                      </a:lnTo>
                      <a:lnTo>
                        <a:pt x="2911" y="13050"/>
                      </a:lnTo>
                      <a:lnTo>
                        <a:pt x="3133" y="12804"/>
                      </a:lnTo>
                      <a:lnTo>
                        <a:pt x="3368" y="12532"/>
                      </a:lnTo>
                      <a:lnTo>
                        <a:pt x="3590" y="12212"/>
                      </a:lnTo>
                      <a:lnTo>
                        <a:pt x="3713" y="12039"/>
                      </a:lnTo>
                      <a:lnTo>
                        <a:pt x="3824" y="11841"/>
                      </a:lnTo>
                      <a:lnTo>
                        <a:pt x="4096" y="11336"/>
                      </a:lnTo>
                      <a:lnTo>
                        <a:pt x="4404" y="10731"/>
                      </a:lnTo>
                      <a:lnTo>
                        <a:pt x="4725" y="10041"/>
                      </a:lnTo>
                      <a:lnTo>
                        <a:pt x="5058" y="9276"/>
                      </a:lnTo>
                      <a:lnTo>
                        <a:pt x="5415" y="8474"/>
                      </a:lnTo>
                      <a:lnTo>
                        <a:pt x="6106" y="6797"/>
                      </a:lnTo>
                      <a:lnTo>
                        <a:pt x="6760" y="5169"/>
                      </a:lnTo>
                      <a:lnTo>
                        <a:pt x="7315" y="3750"/>
                      </a:lnTo>
                      <a:lnTo>
                        <a:pt x="7710" y="2702"/>
                      </a:lnTo>
                      <a:lnTo>
                        <a:pt x="7907" y="2184"/>
                      </a:lnTo>
                      <a:lnTo>
                        <a:pt x="7919" y="2134"/>
                      </a:lnTo>
                      <a:lnTo>
                        <a:pt x="7919" y="2073"/>
                      </a:lnTo>
                      <a:lnTo>
                        <a:pt x="7907" y="2023"/>
                      </a:lnTo>
                      <a:lnTo>
                        <a:pt x="7882" y="1974"/>
                      </a:lnTo>
                      <a:lnTo>
                        <a:pt x="7858" y="1925"/>
                      </a:lnTo>
                      <a:lnTo>
                        <a:pt x="7821" y="1875"/>
                      </a:lnTo>
                      <a:lnTo>
                        <a:pt x="7747" y="1801"/>
                      </a:lnTo>
                      <a:lnTo>
                        <a:pt x="7574" y="1666"/>
                      </a:lnTo>
                      <a:lnTo>
                        <a:pt x="7438" y="1518"/>
                      </a:lnTo>
                      <a:lnTo>
                        <a:pt x="7302" y="1345"/>
                      </a:lnTo>
                      <a:lnTo>
                        <a:pt x="7191" y="1160"/>
                      </a:lnTo>
                      <a:lnTo>
                        <a:pt x="7105" y="962"/>
                      </a:lnTo>
                      <a:lnTo>
                        <a:pt x="7031" y="753"/>
                      </a:lnTo>
                      <a:lnTo>
                        <a:pt x="6982" y="555"/>
                      </a:lnTo>
                      <a:lnTo>
                        <a:pt x="6957" y="346"/>
                      </a:lnTo>
                      <a:lnTo>
                        <a:pt x="6945" y="272"/>
                      </a:lnTo>
                      <a:lnTo>
                        <a:pt x="6932" y="210"/>
                      </a:lnTo>
                      <a:lnTo>
                        <a:pt x="6895" y="148"/>
                      </a:lnTo>
                      <a:lnTo>
                        <a:pt x="6858" y="99"/>
                      </a:lnTo>
                      <a:lnTo>
                        <a:pt x="6809" y="62"/>
                      </a:lnTo>
                      <a:lnTo>
                        <a:pt x="6747" y="25"/>
                      </a:lnTo>
                      <a:lnTo>
                        <a:pt x="6686" y="13"/>
                      </a:lnTo>
                      <a:lnTo>
                        <a:pt x="6612" y="0"/>
                      </a:lnTo>
                      <a:close/>
                    </a:path>
                  </a:pathLst>
                </a:custGeom>
                <a:solidFill>
                  <a:srgbClr val="F7C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7"/>
                <p:cNvSpPr/>
                <p:nvPr/>
              </p:nvSpPr>
              <p:spPr>
                <a:xfrm>
                  <a:off x="-2296273" y="-44878"/>
                  <a:ext cx="586612" cy="622407"/>
                </a:xfrm>
                <a:custGeom>
                  <a:avLst/>
                  <a:gdLst/>
                  <a:ahLst/>
                  <a:cxnLst/>
                  <a:rect l="l" t="t" r="r" b="b"/>
                  <a:pathLst>
                    <a:path w="11324" h="12015" extrusionOk="0">
                      <a:moveTo>
                        <a:pt x="13" y="1"/>
                      </a:moveTo>
                      <a:lnTo>
                        <a:pt x="1" y="506"/>
                      </a:lnTo>
                      <a:lnTo>
                        <a:pt x="1" y="1024"/>
                      </a:lnTo>
                      <a:lnTo>
                        <a:pt x="13" y="1542"/>
                      </a:lnTo>
                      <a:lnTo>
                        <a:pt x="50" y="2085"/>
                      </a:lnTo>
                      <a:lnTo>
                        <a:pt x="112" y="2628"/>
                      </a:lnTo>
                      <a:lnTo>
                        <a:pt x="173" y="3171"/>
                      </a:lnTo>
                      <a:lnTo>
                        <a:pt x="260" y="3726"/>
                      </a:lnTo>
                      <a:lnTo>
                        <a:pt x="358" y="4281"/>
                      </a:lnTo>
                      <a:lnTo>
                        <a:pt x="457" y="4823"/>
                      </a:lnTo>
                      <a:lnTo>
                        <a:pt x="568" y="5378"/>
                      </a:lnTo>
                      <a:lnTo>
                        <a:pt x="815" y="6451"/>
                      </a:lnTo>
                      <a:lnTo>
                        <a:pt x="1061" y="7500"/>
                      </a:lnTo>
                      <a:lnTo>
                        <a:pt x="1320" y="8499"/>
                      </a:lnTo>
                      <a:lnTo>
                        <a:pt x="8647" y="11644"/>
                      </a:lnTo>
                      <a:lnTo>
                        <a:pt x="8931" y="11768"/>
                      </a:lnTo>
                      <a:lnTo>
                        <a:pt x="9227" y="11866"/>
                      </a:lnTo>
                      <a:lnTo>
                        <a:pt x="9535" y="11953"/>
                      </a:lnTo>
                      <a:lnTo>
                        <a:pt x="9683" y="11977"/>
                      </a:lnTo>
                      <a:lnTo>
                        <a:pt x="9844" y="12002"/>
                      </a:lnTo>
                      <a:lnTo>
                        <a:pt x="9992" y="12014"/>
                      </a:lnTo>
                      <a:lnTo>
                        <a:pt x="10140" y="12014"/>
                      </a:lnTo>
                      <a:lnTo>
                        <a:pt x="10288" y="12002"/>
                      </a:lnTo>
                      <a:lnTo>
                        <a:pt x="10423" y="11977"/>
                      </a:lnTo>
                      <a:lnTo>
                        <a:pt x="10559" y="11940"/>
                      </a:lnTo>
                      <a:lnTo>
                        <a:pt x="10682" y="11879"/>
                      </a:lnTo>
                      <a:lnTo>
                        <a:pt x="10806" y="11805"/>
                      </a:lnTo>
                      <a:lnTo>
                        <a:pt x="10929" y="11718"/>
                      </a:lnTo>
                      <a:lnTo>
                        <a:pt x="10991" y="11657"/>
                      </a:lnTo>
                      <a:lnTo>
                        <a:pt x="11052" y="11583"/>
                      </a:lnTo>
                      <a:lnTo>
                        <a:pt x="11114" y="11509"/>
                      </a:lnTo>
                      <a:lnTo>
                        <a:pt x="11151" y="11435"/>
                      </a:lnTo>
                      <a:lnTo>
                        <a:pt x="11237" y="11262"/>
                      </a:lnTo>
                      <a:lnTo>
                        <a:pt x="11287" y="11077"/>
                      </a:lnTo>
                      <a:lnTo>
                        <a:pt x="11311" y="10892"/>
                      </a:lnTo>
                      <a:lnTo>
                        <a:pt x="11324" y="10707"/>
                      </a:lnTo>
                      <a:lnTo>
                        <a:pt x="11311" y="10522"/>
                      </a:lnTo>
                      <a:lnTo>
                        <a:pt x="11274" y="10337"/>
                      </a:lnTo>
                      <a:lnTo>
                        <a:pt x="11225" y="10152"/>
                      </a:lnTo>
                      <a:lnTo>
                        <a:pt x="11163" y="9979"/>
                      </a:lnTo>
                      <a:lnTo>
                        <a:pt x="11077" y="9806"/>
                      </a:lnTo>
                      <a:lnTo>
                        <a:pt x="10991" y="9646"/>
                      </a:lnTo>
                      <a:lnTo>
                        <a:pt x="10904" y="9473"/>
                      </a:lnTo>
                      <a:lnTo>
                        <a:pt x="10793" y="9325"/>
                      </a:lnTo>
                      <a:lnTo>
                        <a:pt x="10584" y="9017"/>
                      </a:lnTo>
                      <a:lnTo>
                        <a:pt x="10337" y="8684"/>
                      </a:lnTo>
                      <a:lnTo>
                        <a:pt x="10090" y="8351"/>
                      </a:lnTo>
                      <a:lnTo>
                        <a:pt x="9831" y="8030"/>
                      </a:lnTo>
                      <a:lnTo>
                        <a:pt x="9560" y="7710"/>
                      </a:lnTo>
                      <a:lnTo>
                        <a:pt x="8993" y="7056"/>
                      </a:lnTo>
                      <a:lnTo>
                        <a:pt x="8400" y="6414"/>
                      </a:lnTo>
                      <a:lnTo>
                        <a:pt x="7784" y="5785"/>
                      </a:lnTo>
                      <a:lnTo>
                        <a:pt x="7130" y="5156"/>
                      </a:lnTo>
                      <a:lnTo>
                        <a:pt x="6464" y="4552"/>
                      </a:lnTo>
                      <a:lnTo>
                        <a:pt x="5773" y="3948"/>
                      </a:lnTo>
                      <a:lnTo>
                        <a:pt x="5083" y="3380"/>
                      </a:lnTo>
                      <a:lnTo>
                        <a:pt x="4367" y="2813"/>
                      </a:lnTo>
                      <a:lnTo>
                        <a:pt x="3639" y="2282"/>
                      </a:lnTo>
                      <a:lnTo>
                        <a:pt x="2912" y="1764"/>
                      </a:lnTo>
                      <a:lnTo>
                        <a:pt x="2184" y="1283"/>
                      </a:lnTo>
                      <a:lnTo>
                        <a:pt x="1456" y="827"/>
                      </a:lnTo>
                      <a:lnTo>
                        <a:pt x="728" y="395"/>
                      </a:lnTo>
                      <a:lnTo>
                        <a:pt x="13" y="1"/>
                      </a:lnTo>
                      <a:close/>
                    </a:path>
                  </a:pathLst>
                </a:custGeom>
                <a:solidFill>
                  <a:srgbClr val="070707">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7"/>
                <p:cNvSpPr/>
                <p:nvPr/>
              </p:nvSpPr>
              <p:spPr>
                <a:xfrm>
                  <a:off x="-2510941" y="587678"/>
                  <a:ext cx="443481" cy="211561"/>
                </a:xfrm>
                <a:custGeom>
                  <a:avLst/>
                  <a:gdLst/>
                  <a:ahLst/>
                  <a:cxnLst/>
                  <a:rect l="l" t="t" r="r" b="b"/>
                  <a:pathLst>
                    <a:path w="8561" h="4084" extrusionOk="0">
                      <a:moveTo>
                        <a:pt x="0" y="1"/>
                      </a:moveTo>
                      <a:lnTo>
                        <a:pt x="0" y="309"/>
                      </a:lnTo>
                      <a:lnTo>
                        <a:pt x="296" y="309"/>
                      </a:lnTo>
                      <a:lnTo>
                        <a:pt x="296" y="420"/>
                      </a:lnTo>
                      <a:lnTo>
                        <a:pt x="0" y="420"/>
                      </a:lnTo>
                      <a:lnTo>
                        <a:pt x="0" y="778"/>
                      </a:lnTo>
                      <a:lnTo>
                        <a:pt x="740" y="778"/>
                      </a:lnTo>
                      <a:lnTo>
                        <a:pt x="740" y="901"/>
                      </a:lnTo>
                      <a:lnTo>
                        <a:pt x="0" y="901"/>
                      </a:lnTo>
                      <a:lnTo>
                        <a:pt x="0" y="1172"/>
                      </a:lnTo>
                      <a:lnTo>
                        <a:pt x="555" y="1172"/>
                      </a:lnTo>
                      <a:lnTo>
                        <a:pt x="555" y="1246"/>
                      </a:lnTo>
                      <a:lnTo>
                        <a:pt x="0" y="1246"/>
                      </a:lnTo>
                      <a:lnTo>
                        <a:pt x="0" y="1431"/>
                      </a:lnTo>
                      <a:lnTo>
                        <a:pt x="555" y="1431"/>
                      </a:lnTo>
                      <a:lnTo>
                        <a:pt x="555" y="1530"/>
                      </a:lnTo>
                      <a:lnTo>
                        <a:pt x="0" y="1530"/>
                      </a:lnTo>
                      <a:lnTo>
                        <a:pt x="0" y="1703"/>
                      </a:lnTo>
                      <a:lnTo>
                        <a:pt x="444" y="1703"/>
                      </a:lnTo>
                      <a:lnTo>
                        <a:pt x="444" y="1789"/>
                      </a:lnTo>
                      <a:lnTo>
                        <a:pt x="0" y="1789"/>
                      </a:lnTo>
                      <a:lnTo>
                        <a:pt x="0" y="2147"/>
                      </a:lnTo>
                      <a:lnTo>
                        <a:pt x="605" y="2147"/>
                      </a:lnTo>
                      <a:lnTo>
                        <a:pt x="605" y="2505"/>
                      </a:lnTo>
                      <a:lnTo>
                        <a:pt x="0" y="2505"/>
                      </a:lnTo>
                      <a:lnTo>
                        <a:pt x="0" y="2751"/>
                      </a:lnTo>
                      <a:lnTo>
                        <a:pt x="407" y="2751"/>
                      </a:lnTo>
                      <a:lnTo>
                        <a:pt x="407" y="2875"/>
                      </a:lnTo>
                      <a:lnTo>
                        <a:pt x="0" y="2875"/>
                      </a:lnTo>
                      <a:lnTo>
                        <a:pt x="0" y="3146"/>
                      </a:lnTo>
                      <a:lnTo>
                        <a:pt x="827" y="3146"/>
                      </a:lnTo>
                      <a:lnTo>
                        <a:pt x="827" y="3282"/>
                      </a:lnTo>
                      <a:lnTo>
                        <a:pt x="0" y="3282"/>
                      </a:lnTo>
                      <a:lnTo>
                        <a:pt x="0" y="3627"/>
                      </a:lnTo>
                      <a:lnTo>
                        <a:pt x="272" y="3627"/>
                      </a:lnTo>
                      <a:lnTo>
                        <a:pt x="272" y="3689"/>
                      </a:lnTo>
                      <a:lnTo>
                        <a:pt x="0" y="3689"/>
                      </a:lnTo>
                      <a:lnTo>
                        <a:pt x="0" y="4083"/>
                      </a:lnTo>
                      <a:lnTo>
                        <a:pt x="8560" y="4083"/>
                      </a:lnTo>
                      <a:lnTo>
                        <a:pt x="8560" y="3664"/>
                      </a:lnTo>
                      <a:lnTo>
                        <a:pt x="8400" y="3664"/>
                      </a:lnTo>
                      <a:lnTo>
                        <a:pt x="8400" y="3615"/>
                      </a:lnTo>
                      <a:lnTo>
                        <a:pt x="8560" y="3615"/>
                      </a:lnTo>
                      <a:lnTo>
                        <a:pt x="8560" y="3319"/>
                      </a:lnTo>
                      <a:lnTo>
                        <a:pt x="8215" y="3319"/>
                      </a:lnTo>
                      <a:lnTo>
                        <a:pt x="8215" y="3195"/>
                      </a:lnTo>
                      <a:lnTo>
                        <a:pt x="8560" y="3195"/>
                      </a:lnTo>
                      <a:lnTo>
                        <a:pt x="8560" y="2764"/>
                      </a:lnTo>
                      <a:lnTo>
                        <a:pt x="8055" y="2764"/>
                      </a:lnTo>
                      <a:lnTo>
                        <a:pt x="8055" y="2616"/>
                      </a:lnTo>
                      <a:lnTo>
                        <a:pt x="8560" y="2616"/>
                      </a:lnTo>
                      <a:lnTo>
                        <a:pt x="8560" y="2209"/>
                      </a:lnTo>
                      <a:lnTo>
                        <a:pt x="7697" y="2209"/>
                      </a:lnTo>
                      <a:lnTo>
                        <a:pt x="7697" y="1937"/>
                      </a:lnTo>
                      <a:lnTo>
                        <a:pt x="8560" y="1937"/>
                      </a:lnTo>
                      <a:lnTo>
                        <a:pt x="8560" y="1505"/>
                      </a:lnTo>
                      <a:lnTo>
                        <a:pt x="7561" y="1505"/>
                      </a:lnTo>
                      <a:lnTo>
                        <a:pt x="7561" y="1382"/>
                      </a:lnTo>
                      <a:lnTo>
                        <a:pt x="8560" y="1382"/>
                      </a:lnTo>
                      <a:lnTo>
                        <a:pt x="8560" y="1308"/>
                      </a:lnTo>
                      <a:lnTo>
                        <a:pt x="8166" y="1308"/>
                      </a:lnTo>
                      <a:lnTo>
                        <a:pt x="8166" y="1098"/>
                      </a:lnTo>
                      <a:lnTo>
                        <a:pt x="8560" y="1098"/>
                      </a:lnTo>
                      <a:lnTo>
                        <a:pt x="8560" y="950"/>
                      </a:lnTo>
                      <a:lnTo>
                        <a:pt x="8277" y="950"/>
                      </a:lnTo>
                      <a:lnTo>
                        <a:pt x="8277" y="815"/>
                      </a:lnTo>
                      <a:lnTo>
                        <a:pt x="8560" y="815"/>
                      </a:lnTo>
                      <a:lnTo>
                        <a:pt x="8560" y="667"/>
                      </a:lnTo>
                      <a:lnTo>
                        <a:pt x="8301" y="667"/>
                      </a:lnTo>
                      <a:lnTo>
                        <a:pt x="8301" y="580"/>
                      </a:lnTo>
                      <a:lnTo>
                        <a:pt x="8560" y="580"/>
                      </a:lnTo>
                      <a:lnTo>
                        <a:pt x="8560" y="309"/>
                      </a:lnTo>
                      <a:lnTo>
                        <a:pt x="7845" y="309"/>
                      </a:lnTo>
                      <a:lnTo>
                        <a:pt x="7845" y="136"/>
                      </a:lnTo>
                      <a:lnTo>
                        <a:pt x="8560" y="136"/>
                      </a:lnTo>
                      <a:lnTo>
                        <a:pt x="8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7"/>
                <p:cNvSpPr/>
                <p:nvPr/>
              </p:nvSpPr>
              <p:spPr>
                <a:xfrm>
                  <a:off x="-2307773" y="587678"/>
                  <a:ext cx="240312" cy="211561"/>
                </a:xfrm>
                <a:custGeom>
                  <a:avLst/>
                  <a:gdLst/>
                  <a:ahLst/>
                  <a:cxnLst/>
                  <a:rect l="l" t="t" r="r" b="b"/>
                  <a:pathLst>
                    <a:path w="4639" h="4084" extrusionOk="0">
                      <a:moveTo>
                        <a:pt x="1" y="1"/>
                      </a:moveTo>
                      <a:lnTo>
                        <a:pt x="1" y="309"/>
                      </a:lnTo>
                      <a:lnTo>
                        <a:pt x="161" y="309"/>
                      </a:lnTo>
                      <a:lnTo>
                        <a:pt x="161" y="420"/>
                      </a:lnTo>
                      <a:lnTo>
                        <a:pt x="1" y="420"/>
                      </a:lnTo>
                      <a:lnTo>
                        <a:pt x="1" y="778"/>
                      </a:lnTo>
                      <a:lnTo>
                        <a:pt x="408" y="778"/>
                      </a:lnTo>
                      <a:lnTo>
                        <a:pt x="408" y="901"/>
                      </a:lnTo>
                      <a:lnTo>
                        <a:pt x="1" y="901"/>
                      </a:lnTo>
                      <a:lnTo>
                        <a:pt x="1" y="1172"/>
                      </a:lnTo>
                      <a:lnTo>
                        <a:pt x="309" y="1172"/>
                      </a:lnTo>
                      <a:lnTo>
                        <a:pt x="309" y="1246"/>
                      </a:lnTo>
                      <a:lnTo>
                        <a:pt x="1" y="1246"/>
                      </a:lnTo>
                      <a:lnTo>
                        <a:pt x="1" y="1431"/>
                      </a:lnTo>
                      <a:lnTo>
                        <a:pt x="309" y="1431"/>
                      </a:lnTo>
                      <a:lnTo>
                        <a:pt x="309" y="1530"/>
                      </a:lnTo>
                      <a:lnTo>
                        <a:pt x="1" y="1530"/>
                      </a:lnTo>
                      <a:lnTo>
                        <a:pt x="1" y="1703"/>
                      </a:lnTo>
                      <a:lnTo>
                        <a:pt x="247" y="1703"/>
                      </a:lnTo>
                      <a:lnTo>
                        <a:pt x="247" y="1789"/>
                      </a:lnTo>
                      <a:lnTo>
                        <a:pt x="1" y="1789"/>
                      </a:lnTo>
                      <a:lnTo>
                        <a:pt x="1" y="2147"/>
                      </a:lnTo>
                      <a:lnTo>
                        <a:pt x="334" y="2147"/>
                      </a:lnTo>
                      <a:lnTo>
                        <a:pt x="334" y="2505"/>
                      </a:lnTo>
                      <a:lnTo>
                        <a:pt x="1" y="2505"/>
                      </a:lnTo>
                      <a:lnTo>
                        <a:pt x="1" y="2751"/>
                      </a:lnTo>
                      <a:lnTo>
                        <a:pt x="223" y="2751"/>
                      </a:lnTo>
                      <a:lnTo>
                        <a:pt x="223" y="2875"/>
                      </a:lnTo>
                      <a:lnTo>
                        <a:pt x="1" y="2875"/>
                      </a:lnTo>
                      <a:lnTo>
                        <a:pt x="1" y="3146"/>
                      </a:lnTo>
                      <a:lnTo>
                        <a:pt x="457" y="3146"/>
                      </a:lnTo>
                      <a:lnTo>
                        <a:pt x="457" y="3282"/>
                      </a:lnTo>
                      <a:lnTo>
                        <a:pt x="1" y="3282"/>
                      </a:lnTo>
                      <a:lnTo>
                        <a:pt x="1" y="3627"/>
                      </a:lnTo>
                      <a:lnTo>
                        <a:pt x="149" y="3627"/>
                      </a:lnTo>
                      <a:lnTo>
                        <a:pt x="149" y="3689"/>
                      </a:lnTo>
                      <a:lnTo>
                        <a:pt x="1" y="3689"/>
                      </a:lnTo>
                      <a:lnTo>
                        <a:pt x="1" y="4083"/>
                      </a:lnTo>
                      <a:lnTo>
                        <a:pt x="4638" y="4083"/>
                      </a:lnTo>
                      <a:lnTo>
                        <a:pt x="4638" y="3664"/>
                      </a:lnTo>
                      <a:lnTo>
                        <a:pt x="4552" y="3664"/>
                      </a:lnTo>
                      <a:lnTo>
                        <a:pt x="4552" y="3615"/>
                      </a:lnTo>
                      <a:lnTo>
                        <a:pt x="4638" y="3615"/>
                      </a:lnTo>
                      <a:lnTo>
                        <a:pt x="4638" y="3319"/>
                      </a:lnTo>
                      <a:lnTo>
                        <a:pt x="4453" y="3319"/>
                      </a:lnTo>
                      <a:lnTo>
                        <a:pt x="4453" y="3195"/>
                      </a:lnTo>
                      <a:lnTo>
                        <a:pt x="4638" y="3195"/>
                      </a:lnTo>
                      <a:lnTo>
                        <a:pt x="4638" y="2764"/>
                      </a:lnTo>
                      <a:lnTo>
                        <a:pt x="4367" y="2764"/>
                      </a:lnTo>
                      <a:lnTo>
                        <a:pt x="4367" y="2616"/>
                      </a:lnTo>
                      <a:lnTo>
                        <a:pt x="4638" y="2616"/>
                      </a:lnTo>
                      <a:lnTo>
                        <a:pt x="4638" y="2209"/>
                      </a:lnTo>
                      <a:lnTo>
                        <a:pt x="4170" y="2209"/>
                      </a:lnTo>
                      <a:lnTo>
                        <a:pt x="4170" y="1937"/>
                      </a:lnTo>
                      <a:lnTo>
                        <a:pt x="4638" y="1937"/>
                      </a:lnTo>
                      <a:lnTo>
                        <a:pt x="4638" y="1505"/>
                      </a:lnTo>
                      <a:lnTo>
                        <a:pt x="4096" y="1505"/>
                      </a:lnTo>
                      <a:lnTo>
                        <a:pt x="4096" y="1382"/>
                      </a:lnTo>
                      <a:lnTo>
                        <a:pt x="4638" y="1382"/>
                      </a:lnTo>
                      <a:lnTo>
                        <a:pt x="4638" y="1308"/>
                      </a:lnTo>
                      <a:lnTo>
                        <a:pt x="4429" y="1308"/>
                      </a:lnTo>
                      <a:lnTo>
                        <a:pt x="4429" y="1098"/>
                      </a:lnTo>
                      <a:lnTo>
                        <a:pt x="4638" y="1098"/>
                      </a:lnTo>
                      <a:lnTo>
                        <a:pt x="4638" y="950"/>
                      </a:lnTo>
                      <a:lnTo>
                        <a:pt x="4490" y="950"/>
                      </a:lnTo>
                      <a:lnTo>
                        <a:pt x="4490" y="815"/>
                      </a:lnTo>
                      <a:lnTo>
                        <a:pt x="4638" y="815"/>
                      </a:lnTo>
                      <a:lnTo>
                        <a:pt x="4638" y="667"/>
                      </a:lnTo>
                      <a:lnTo>
                        <a:pt x="4503" y="667"/>
                      </a:lnTo>
                      <a:lnTo>
                        <a:pt x="4503" y="580"/>
                      </a:lnTo>
                      <a:lnTo>
                        <a:pt x="4638" y="580"/>
                      </a:lnTo>
                      <a:lnTo>
                        <a:pt x="4638" y="309"/>
                      </a:lnTo>
                      <a:lnTo>
                        <a:pt x="4256" y="309"/>
                      </a:lnTo>
                      <a:lnTo>
                        <a:pt x="4256" y="136"/>
                      </a:lnTo>
                      <a:lnTo>
                        <a:pt x="4638" y="136"/>
                      </a:lnTo>
                      <a:lnTo>
                        <a:pt x="46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7"/>
                <p:cNvSpPr/>
                <p:nvPr/>
              </p:nvSpPr>
              <p:spPr>
                <a:xfrm>
                  <a:off x="-2510941" y="544216"/>
                  <a:ext cx="277972" cy="43514"/>
                </a:xfrm>
                <a:custGeom>
                  <a:avLst/>
                  <a:gdLst/>
                  <a:ahLst/>
                  <a:cxnLst/>
                  <a:rect l="l" t="t" r="r" b="b"/>
                  <a:pathLst>
                    <a:path w="5366" h="840" extrusionOk="0">
                      <a:moveTo>
                        <a:pt x="0" y="1"/>
                      </a:moveTo>
                      <a:lnTo>
                        <a:pt x="13" y="112"/>
                      </a:lnTo>
                      <a:lnTo>
                        <a:pt x="50" y="211"/>
                      </a:lnTo>
                      <a:lnTo>
                        <a:pt x="99" y="309"/>
                      </a:lnTo>
                      <a:lnTo>
                        <a:pt x="173" y="383"/>
                      </a:lnTo>
                      <a:lnTo>
                        <a:pt x="259" y="470"/>
                      </a:lnTo>
                      <a:lnTo>
                        <a:pt x="346" y="531"/>
                      </a:lnTo>
                      <a:lnTo>
                        <a:pt x="444" y="593"/>
                      </a:lnTo>
                      <a:lnTo>
                        <a:pt x="555" y="655"/>
                      </a:lnTo>
                      <a:lnTo>
                        <a:pt x="753" y="741"/>
                      </a:lnTo>
                      <a:lnTo>
                        <a:pt x="938" y="790"/>
                      </a:lnTo>
                      <a:lnTo>
                        <a:pt x="1110" y="840"/>
                      </a:lnTo>
                      <a:lnTo>
                        <a:pt x="5366" y="840"/>
                      </a:lnTo>
                      <a:lnTo>
                        <a:pt x="5119" y="827"/>
                      </a:lnTo>
                      <a:lnTo>
                        <a:pt x="4897" y="803"/>
                      </a:lnTo>
                      <a:lnTo>
                        <a:pt x="4712" y="766"/>
                      </a:lnTo>
                      <a:lnTo>
                        <a:pt x="4539" y="704"/>
                      </a:lnTo>
                      <a:lnTo>
                        <a:pt x="4379" y="642"/>
                      </a:lnTo>
                      <a:lnTo>
                        <a:pt x="4243" y="568"/>
                      </a:lnTo>
                      <a:lnTo>
                        <a:pt x="4132" y="494"/>
                      </a:lnTo>
                      <a:lnTo>
                        <a:pt x="4034" y="420"/>
                      </a:lnTo>
                      <a:lnTo>
                        <a:pt x="3947" y="346"/>
                      </a:lnTo>
                      <a:lnTo>
                        <a:pt x="3873" y="272"/>
                      </a:lnTo>
                      <a:lnTo>
                        <a:pt x="3775" y="137"/>
                      </a:lnTo>
                      <a:lnTo>
                        <a:pt x="3725" y="38"/>
                      </a:lnTo>
                      <a:lnTo>
                        <a:pt x="37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7"/>
                <p:cNvSpPr/>
                <p:nvPr/>
              </p:nvSpPr>
              <p:spPr>
                <a:xfrm>
                  <a:off x="-2453441" y="466305"/>
                  <a:ext cx="750204" cy="373807"/>
                </a:xfrm>
                <a:custGeom>
                  <a:avLst/>
                  <a:gdLst/>
                  <a:ahLst/>
                  <a:cxnLst/>
                  <a:rect l="l" t="t" r="r" b="b"/>
                  <a:pathLst>
                    <a:path w="14482" h="7216" extrusionOk="0">
                      <a:moveTo>
                        <a:pt x="12915" y="0"/>
                      </a:moveTo>
                      <a:lnTo>
                        <a:pt x="12656" y="12"/>
                      </a:lnTo>
                      <a:lnTo>
                        <a:pt x="12372" y="37"/>
                      </a:lnTo>
                      <a:lnTo>
                        <a:pt x="12064" y="86"/>
                      </a:lnTo>
                      <a:lnTo>
                        <a:pt x="11743" y="160"/>
                      </a:lnTo>
                      <a:lnTo>
                        <a:pt x="11397" y="271"/>
                      </a:lnTo>
                      <a:lnTo>
                        <a:pt x="11040" y="407"/>
                      </a:lnTo>
                      <a:lnTo>
                        <a:pt x="10879" y="469"/>
                      </a:lnTo>
                      <a:lnTo>
                        <a:pt x="10707" y="568"/>
                      </a:lnTo>
                      <a:lnTo>
                        <a:pt x="10300" y="790"/>
                      </a:lnTo>
                      <a:lnTo>
                        <a:pt x="9856" y="1086"/>
                      </a:lnTo>
                      <a:lnTo>
                        <a:pt x="9350" y="1419"/>
                      </a:lnTo>
                      <a:lnTo>
                        <a:pt x="8820" y="1801"/>
                      </a:lnTo>
                      <a:lnTo>
                        <a:pt x="8252" y="2220"/>
                      </a:lnTo>
                      <a:lnTo>
                        <a:pt x="7056" y="3121"/>
                      </a:lnTo>
                      <a:lnTo>
                        <a:pt x="5847" y="4033"/>
                      </a:lnTo>
                      <a:lnTo>
                        <a:pt x="4663" y="4922"/>
                      </a:lnTo>
                      <a:lnTo>
                        <a:pt x="4108" y="5316"/>
                      </a:lnTo>
                      <a:lnTo>
                        <a:pt x="3590" y="5674"/>
                      </a:lnTo>
                      <a:lnTo>
                        <a:pt x="3109" y="5995"/>
                      </a:lnTo>
                      <a:lnTo>
                        <a:pt x="2665" y="6241"/>
                      </a:lnTo>
                      <a:lnTo>
                        <a:pt x="2467" y="6056"/>
                      </a:lnTo>
                      <a:lnTo>
                        <a:pt x="2245" y="5859"/>
                      </a:lnTo>
                      <a:lnTo>
                        <a:pt x="2023" y="5686"/>
                      </a:lnTo>
                      <a:lnTo>
                        <a:pt x="1789" y="5526"/>
                      </a:lnTo>
                      <a:lnTo>
                        <a:pt x="1727" y="5501"/>
                      </a:lnTo>
                      <a:lnTo>
                        <a:pt x="1666" y="5501"/>
                      </a:lnTo>
                      <a:lnTo>
                        <a:pt x="1604" y="5514"/>
                      </a:lnTo>
                      <a:lnTo>
                        <a:pt x="1579" y="5526"/>
                      </a:lnTo>
                      <a:lnTo>
                        <a:pt x="1555" y="5551"/>
                      </a:lnTo>
                      <a:lnTo>
                        <a:pt x="1518" y="5612"/>
                      </a:lnTo>
                      <a:lnTo>
                        <a:pt x="1518" y="5686"/>
                      </a:lnTo>
                      <a:lnTo>
                        <a:pt x="1530" y="5748"/>
                      </a:lnTo>
                      <a:lnTo>
                        <a:pt x="1542" y="5773"/>
                      </a:lnTo>
                      <a:lnTo>
                        <a:pt x="1579" y="5797"/>
                      </a:lnTo>
                      <a:lnTo>
                        <a:pt x="1740" y="5908"/>
                      </a:lnTo>
                      <a:lnTo>
                        <a:pt x="1912" y="6032"/>
                      </a:lnTo>
                      <a:lnTo>
                        <a:pt x="2221" y="6291"/>
                      </a:lnTo>
                      <a:lnTo>
                        <a:pt x="2048" y="6303"/>
                      </a:lnTo>
                      <a:lnTo>
                        <a:pt x="1838" y="6291"/>
                      </a:lnTo>
                      <a:lnTo>
                        <a:pt x="1629" y="6254"/>
                      </a:lnTo>
                      <a:lnTo>
                        <a:pt x="1431" y="6204"/>
                      </a:lnTo>
                      <a:lnTo>
                        <a:pt x="1246" y="6143"/>
                      </a:lnTo>
                      <a:lnTo>
                        <a:pt x="1074" y="6044"/>
                      </a:lnTo>
                      <a:lnTo>
                        <a:pt x="913" y="5945"/>
                      </a:lnTo>
                      <a:lnTo>
                        <a:pt x="753" y="5810"/>
                      </a:lnTo>
                      <a:lnTo>
                        <a:pt x="605" y="5662"/>
                      </a:lnTo>
                      <a:lnTo>
                        <a:pt x="555" y="5612"/>
                      </a:lnTo>
                      <a:lnTo>
                        <a:pt x="506" y="5575"/>
                      </a:lnTo>
                      <a:lnTo>
                        <a:pt x="444" y="5551"/>
                      </a:lnTo>
                      <a:lnTo>
                        <a:pt x="383" y="5538"/>
                      </a:lnTo>
                      <a:lnTo>
                        <a:pt x="321" y="5526"/>
                      </a:lnTo>
                      <a:lnTo>
                        <a:pt x="247" y="5538"/>
                      </a:lnTo>
                      <a:lnTo>
                        <a:pt x="185" y="5563"/>
                      </a:lnTo>
                      <a:lnTo>
                        <a:pt x="124" y="5600"/>
                      </a:lnTo>
                      <a:lnTo>
                        <a:pt x="87" y="5649"/>
                      </a:lnTo>
                      <a:lnTo>
                        <a:pt x="50" y="5699"/>
                      </a:lnTo>
                      <a:lnTo>
                        <a:pt x="13" y="5760"/>
                      </a:lnTo>
                      <a:lnTo>
                        <a:pt x="0" y="5822"/>
                      </a:lnTo>
                      <a:lnTo>
                        <a:pt x="0" y="5896"/>
                      </a:lnTo>
                      <a:lnTo>
                        <a:pt x="0" y="5958"/>
                      </a:lnTo>
                      <a:lnTo>
                        <a:pt x="25" y="6019"/>
                      </a:lnTo>
                      <a:lnTo>
                        <a:pt x="62" y="6081"/>
                      </a:lnTo>
                      <a:lnTo>
                        <a:pt x="358" y="6402"/>
                      </a:lnTo>
                      <a:lnTo>
                        <a:pt x="469" y="6513"/>
                      </a:lnTo>
                      <a:lnTo>
                        <a:pt x="568" y="6611"/>
                      </a:lnTo>
                      <a:lnTo>
                        <a:pt x="691" y="6685"/>
                      </a:lnTo>
                      <a:lnTo>
                        <a:pt x="827" y="6759"/>
                      </a:lnTo>
                      <a:lnTo>
                        <a:pt x="1209" y="6944"/>
                      </a:lnTo>
                      <a:lnTo>
                        <a:pt x="1444" y="7018"/>
                      </a:lnTo>
                      <a:lnTo>
                        <a:pt x="1715" y="7092"/>
                      </a:lnTo>
                      <a:lnTo>
                        <a:pt x="1999" y="7154"/>
                      </a:lnTo>
                      <a:lnTo>
                        <a:pt x="2270" y="7203"/>
                      </a:lnTo>
                      <a:lnTo>
                        <a:pt x="2393" y="7216"/>
                      </a:lnTo>
                      <a:lnTo>
                        <a:pt x="2640" y="7216"/>
                      </a:lnTo>
                      <a:lnTo>
                        <a:pt x="2776" y="7191"/>
                      </a:lnTo>
                      <a:lnTo>
                        <a:pt x="3022" y="7142"/>
                      </a:lnTo>
                      <a:lnTo>
                        <a:pt x="3269" y="7080"/>
                      </a:lnTo>
                      <a:lnTo>
                        <a:pt x="3491" y="7031"/>
                      </a:lnTo>
                      <a:lnTo>
                        <a:pt x="3738" y="6969"/>
                      </a:lnTo>
                      <a:lnTo>
                        <a:pt x="4293" y="6796"/>
                      </a:lnTo>
                      <a:lnTo>
                        <a:pt x="4910" y="6574"/>
                      </a:lnTo>
                      <a:lnTo>
                        <a:pt x="5600" y="6315"/>
                      </a:lnTo>
                      <a:lnTo>
                        <a:pt x="6328" y="6019"/>
                      </a:lnTo>
                      <a:lnTo>
                        <a:pt x="7093" y="5723"/>
                      </a:lnTo>
                      <a:lnTo>
                        <a:pt x="8622" y="5070"/>
                      </a:lnTo>
                      <a:lnTo>
                        <a:pt x="10078" y="4441"/>
                      </a:lnTo>
                      <a:lnTo>
                        <a:pt x="11323" y="3898"/>
                      </a:lnTo>
                      <a:lnTo>
                        <a:pt x="12224" y="3503"/>
                      </a:lnTo>
                      <a:lnTo>
                        <a:pt x="12495" y="3380"/>
                      </a:lnTo>
                      <a:lnTo>
                        <a:pt x="12656" y="3330"/>
                      </a:lnTo>
                      <a:lnTo>
                        <a:pt x="12915" y="3232"/>
                      </a:lnTo>
                      <a:lnTo>
                        <a:pt x="13149" y="3133"/>
                      </a:lnTo>
                      <a:lnTo>
                        <a:pt x="13371" y="3022"/>
                      </a:lnTo>
                      <a:lnTo>
                        <a:pt x="13581" y="2886"/>
                      </a:lnTo>
                      <a:lnTo>
                        <a:pt x="13753" y="2751"/>
                      </a:lnTo>
                      <a:lnTo>
                        <a:pt x="13914" y="2603"/>
                      </a:lnTo>
                      <a:lnTo>
                        <a:pt x="14062" y="2442"/>
                      </a:lnTo>
                      <a:lnTo>
                        <a:pt x="14173" y="2282"/>
                      </a:lnTo>
                      <a:lnTo>
                        <a:pt x="14284" y="2109"/>
                      </a:lnTo>
                      <a:lnTo>
                        <a:pt x="14358" y="1949"/>
                      </a:lnTo>
                      <a:lnTo>
                        <a:pt x="14419" y="1776"/>
                      </a:lnTo>
                      <a:lnTo>
                        <a:pt x="14456" y="1604"/>
                      </a:lnTo>
                      <a:lnTo>
                        <a:pt x="14481" y="1431"/>
                      </a:lnTo>
                      <a:lnTo>
                        <a:pt x="14481" y="1258"/>
                      </a:lnTo>
                      <a:lnTo>
                        <a:pt x="14456" y="1098"/>
                      </a:lnTo>
                      <a:lnTo>
                        <a:pt x="14419" y="938"/>
                      </a:lnTo>
                      <a:lnTo>
                        <a:pt x="14358" y="790"/>
                      </a:lnTo>
                      <a:lnTo>
                        <a:pt x="14284" y="654"/>
                      </a:lnTo>
                      <a:lnTo>
                        <a:pt x="14185" y="518"/>
                      </a:lnTo>
                      <a:lnTo>
                        <a:pt x="14062" y="395"/>
                      </a:lnTo>
                      <a:lnTo>
                        <a:pt x="13914" y="296"/>
                      </a:lnTo>
                      <a:lnTo>
                        <a:pt x="13753" y="197"/>
                      </a:lnTo>
                      <a:lnTo>
                        <a:pt x="13581" y="123"/>
                      </a:lnTo>
                      <a:lnTo>
                        <a:pt x="13371" y="62"/>
                      </a:lnTo>
                      <a:lnTo>
                        <a:pt x="13149" y="25"/>
                      </a:lnTo>
                      <a:lnTo>
                        <a:pt x="12915" y="0"/>
                      </a:lnTo>
                      <a:close/>
                    </a:path>
                  </a:pathLst>
                </a:custGeom>
                <a:solidFill>
                  <a:srgbClr val="F7C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7"/>
                <p:cNvSpPr/>
                <p:nvPr/>
              </p:nvSpPr>
              <p:spPr>
                <a:xfrm>
                  <a:off x="-2647699" y="-83211"/>
                  <a:ext cx="40302" cy="56931"/>
                </a:xfrm>
                <a:custGeom>
                  <a:avLst/>
                  <a:gdLst/>
                  <a:ahLst/>
                  <a:cxnLst/>
                  <a:rect l="l" t="t" r="r" b="b"/>
                  <a:pathLst>
                    <a:path w="778" h="1099" extrusionOk="0">
                      <a:moveTo>
                        <a:pt x="13" y="0"/>
                      </a:moveTo>
                      <a:lnTo>
                        <a:pt x="25" y="309"/>
                      </a:lnTo>
                      <a:lnTo>
                        <a:pt x="25" y="556"/>
                      </a:lnTo>
                      <a:lnTo>
                        <a:pt x="1" y="790"/>
                      </a:lnTo>
                      <a:lnTo>
                        <a:pt x="1" y="1098"/>
                      </a:lnTo>
                      <a:lnTo>
                        <a:pt x="173" y="950"/>
                      </a:lnTo>
                      <a:lnTo>
                        <a:pt x="358" y="815"/>
                      </a:lnTo>
                      <a:lnTo>
                        <a:pt x="556" y="691"/>
                      </a:lnTo>
                      <a:lnTo>
                        <a:pt x="778" y="580"/>
                      </a:lnTo>
                      <a:lnTo>
                        <a:pt x="642" y="531"/>
                      </a:lnTo>
                      <a:lnTo>
                        <a:pt x="531" y="469"/>
                      </a:lnTo>
                      <a:lnTo>
                        <a:pt x="432" y="408"/>
                      </a:lnTo>
                      <a:lnTo>
                        <a:pt x="334" y="346"/>
                      </a:lnTo>
                      <a:lnTo>
                        <a:pt x="260" y="272"/>
                      </a:lnTo>
                      <a:lnTo>
                        <a:pt x="173" y="186"/>
                      </a:lnTo>
                      <a:lnTo>
                        <a:pt x="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7"/>
                <p:cNvSpPr/>
                <p:nvPr/>
              </p:nvSpPr>
              <p:spPr>
                <a:xfrm>
                  <a:off x="-2588282" y="-80673"/>
                  <a:ext cx="39681" cy="53719"/>
                </a:xfrm>
                <a:custGeom>
                  <a:avLst/>
                  <a:gdLst/>
                  <a:ahLst/>
                  <a:cxnLst/>
                  <a:rect l="l" t="t" r="r" b="b"/>
                  <a:pathLst>
                    <a:path w="766" h="1037" extrusionOk="0">
                      <a:moveTo>
                        <a:pt x="766" y="1"/>
                      </a:moveTo>
                      <a:lnTo>
                        <a:pt x="692" y="100"/>
                      </a:lnTo>
                      <a:lnTo>
                        <a:pt x="618" y="186"/>
                      </a:lnTo>
                      <a:lnTo>
                        <a:pt x="531" y="260"/>
                      </a:lnTo>
                      <a:lnTo>
                        <a:pt x="433" y="334"/>
                      </a:lnTo>
                      <a:lnTo>
                        <a:pt x="334" y="408"/>
                      </a:lnTo>
                      <a:lnTo>
                        <a:pt x="235" y="457"/>
                      </a:lnTo>
                      <a:lnTo>
                        <a:pt x="124" y="507"/>
                      </a:lnTo>
                      <a:lnTo>
                        <a:pt x="1" y="544"/>
                      </a:lnTo>
                      <a:lnTo>
                        <a:pt x="297" y="790"/>
                      </a:lnTo>
                      <a:lnTo>
                        <a:pt x="581" y="1037"/>
                      </a:lnTo>
                      <a:lnTo>
                        <a:pt x="655" y="778"/>
                      </a:lnTo>
                      <a:lnTo>
                        <a:pt x="716" y="531"/>
                      </a:lnTo>
                      <a:lnTo>
                        <a:pt x="741" y="272"/>
                      </a:lnTo>
                      <a:lnTo>
                        <a:pt x="7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7"/>
                <p:cNvSpPr/>
                <p:nvPr/>
              </p:nvSpPr>
              <p:spPr>
                <a:xfrm>
                  <a:off x="-2844496" y="-30839"/>
                  <a:ext cx="261395" cy="851167"/>
                </a:xfrm>
                <a:custGeom>
                  <a:avLst/>
                  <a:gdLst/>
                  <a:ahLst/>
                  <a:cxnLst/>
                  <a:rect l="l" t="t" r="r" b="b"/>
                  <a:pathLst>
                    <a:path w="5046" h="16431" extrusionOk="0">
                      <a:moveTo>
                        <a:pt x="4244" y="1"/>
                      </a:moveTo>
                      <a:lnTo>
                        <a:pt x="4133" y="975"/>
                      </a:lnTo>
                      <a:lnTo>
                        <a:pt x="3997" y="1950"/>
                      </a:lnTo>
                      <a:lnTo>
                        <a:pt x="3849" y="2912"/>
                      </a:lnTo>
                      <a:lnTo>
                        <a:pt x="3676" y="3874"/>
                      </a:lnTo>
                      <a:lnTo>
                        <a:pt x="3479" y="4836"/>
                      </a:lnTo>
                      <a:lnTo>
                        <a:pt x="3269" y="5786"/>
                      </a:lnTo>
                      <a:lnTo>
                        <a:pt x="3035" y="6736"/>
                      </a:lnTo>
                      <a:lnTo>
                        <a:pt x="2776" y="7673"/>
                      </a:lnTo>
                      <a:lnTo>
                        <a:pt x="2492" y="8610"/>
                      </a:lnTo>
                      <a:lnTo>
                        <a:pt x="2196" y="9548"/>
                      </a:lnTo>
                      <a:lnTo>
                        <a:pt x="1888" y="10473"/>
                      </a:lnTo>
                      <a:lnTo>
                        <a:pt x="1543" y="11386"/>
                      </a:lnTo>
                      <a:lnTo>
                        <a:pt x="1197" y="12298"/>
                      </a:lnTo>
                      <a:lnTo>
                        <a:pt x="815" y="13199"/>
                      </a:lnTo>
                      <a:lnTo>
                        <a:pt x="420" y="14087"/>
                      </a:lnTo>
                      <a:lnTo>
                        <a:pt x="1" y="14975"/>
                      </a:lnTo>
                      <a:lnTo>
                        <a:pt x="223" y="15345"/>
                      </a:lnTo>
                      <a:lnTo>
                        <a:pt x="432" y="15703"/>
                      </a:lnTo>
                      <a:lnTo>
                        <a:pt x="642" y="16073"/>
                      </a:lnTo>
                      <a:lnTo>
                        <a:pt x="864" y="16430"/>
                      </a:lnTo>
                      <a:lnTo>
                        <a:pt x="1148" y="16344"/>
                      </a:lnTo>
                      <a:lnTo>
                        <a:pt x="1432" y="16270"/>
                      </a:lnTo>
                      <a:lnTo>
                        <a:pt x="1999" y="16134"/>
                      </a:lnTo>
                      <a:lnTo>
                        <a:pt x="2579" y="15999"/>
                      </a:lnTo>
                      <a:lnTo>
                        <a:pt x="2862" y="15925"/>
                      </a:lnTo>
                      <a:lnTo>
                        <a:pt x="3146" y="15838"/>
                      </a:lnTo>
                      <a:lnTo>
                        <a:pt x="3417" y="14852"/>
                      </a:lnTo>
                      <a:lnTo>
                        <a:pt x="3676" y="13877"/>
                      </a:lnTo>
                      <a:lnTo>
                        <a:pt x="3911" y="12903"/>
                      </a:lnTo>
                      <a:lnTo>
                        <a:pt x="4120" y="11928"/>
                      </a:lnTo>
                      <a:lnTo>
                        <a:pt x="4305" y="10966"/>
                      </a:lnTo>
                      <a:lnTo>
                        <a:pt x="4478" y="9992"/>
                      </a:lnTo>
                      <a:lnTo>
                        <a:pt x="4614" y="9017"/>
                      </a:lnTo>
                      <a:lnTo>
                        <a:pt x="4737" y="8043"/>
                      </a:lnTo>
                      <a:lnTo>
                        <a:pt x="4848" y="7069"/>
                      </a:lnTo>
                      <a:lnTo>
                        <a:pt x="4922" y="6094"/>
                      </a:lnTo>
                      <a:lnTo>
                        <a:pt x="4984" y="5107"/>
                      </a:lnTo>
                      <a:lnTo>
                        <a:pt x="5021" y="4121"/>
                      </a:lnTo>
                      <a:lnTo>
                        <a:pt x="5046" y="3122"/>
                      </a:lnTo>
                      <a:lnTo>
                        <a:pt x="5046" y="2122"/>
                      </a:lnTo>
                      <a:lnTo>
                        <a:pt x="5033" y="1111"/>
                      </a:lnTo>
                      <a:lnTo>
                        <a:pt x="4996" y="87"/>
                      </a:lnTo>
                      <a:lnTo>
                        <a:pt x="4885" y="63"/>
                      </a:lnTo>
                      <a:lnTo>
                        <a:pt x="4762" y="38"/>
                      </a:lnTo>
                      <a:lnTo>
                        <a:pt x="4515" y="13"/>
                      </a:lnTo>
                      <a:lnTo>
                        <a:pt x="4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1" name="Google Shape;731;p37"/>
            <p:cNvGrpSpPr/>
            <p:nvPr/>
          </p:nvGrpSpPr>
          <p:grpSpPr>
            <a:xfrm>
              <a:off x="2130513" y="867050"/>
              <a:ext cx="619800" cy="619800"/>
              <a:chOff x="632913" y="-788350"/>
              <a:chExt cx="619800" cy="619800"/>
            </a:xfrm>
          </p:grpSpPr>
          <p:sp>
            <p:nvSpPr>
              <p:cNvPr id="732" name="Google Shape;732;p37"/>
              <p:cNvSpPr/>
              <p:nvPr/>
            </p:nvSpPr>
            <p:spPr>
              <a:xfrm>
                <a:off x="632913" y="-788350"/>
                <a:ext cx="619800" cy="619800"/>
              </a:xfrm>
              <a:prstGeom prst="ellipse">
                <a:avLst/>
              </a:prstGeom>
              <a:solidFill>
                <a:srgbClr val="FFFFFF">
                  <a:alpha val="645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nvGrpSpPr>
              <p:cNvPr id="733" name="Google Shape;733;p37"/>
              <p:cNvGrpSpPr/>
              <p:nvPr/>
            </p:nvGrpSpPr>
            <p:grpSpPr>
              <a:xfrm>
                <a:off x="841539" y="-487919"/>
                <a:ext cx="262200" cy="168600"/>
                <a:chOff x="865925" y="-485050"/>
                <a:chExt cx="262200" cy="168600"/>
              </a:xfrm>
            </p:grpSpPr>
            <p:cxnSp>
              <p:nvCxnSpPr>
                <p:cNvPr id="734" name="Google Shape;734;p37"/>
                <p:cNvCxnSpPr/>
                <p:nvPr/>
              </p:nvCxnSpPr>
              <p:spPr>
                <a:xfrm flipH="1">
                  <a:off x="865925" y="-485050"/>
                  <a:ext cx="93600" cy="93600"/>
                </a:xfrm>
                <a:prstGeom prst="straightConnector1">
                  <a:avLst/>
                </a:prstGeom>
                <a:noFill/>
                <a:ln w="19050" cap="flat" cmpd="sng">
                  <a:solidFill>
                    <a:schemeClr val="dk2"/>
                  </a:solidFill>
                  <a:prstDash val="solid"/>
                  <a:round/>
                  <a:headEnd type="none" w="med" len="med"/>
                  <a:tailEnd type="none" w="med" len="med"/>
                </a:ln>
              </p:spPr>
            </p:cxnSp>
            <p:cxnSp>
              <p:nvCxnSpPr>
                <p:cNvPr id="735" name="Google Shape;735;p37"/>
                <p:cNvCxnSpPr/>
                <p:nvPr/>
              </p:nvCxnSpPr>
              <p:spPr>
                <a:xfrm>
                  <a:off x="959525" y="-485050"/>
                  <a:ext cx="168600" cy="168600"/>
                </a:xfrm>
                <a:prstGeom prst="straightConnector1">
                  <a:avLst/>
                </a:prstGeom>
                <a:noFill/>
                <a:ln w="19050" cap="flat" cmpd="sng">
                  <a:solidFill>
                    <a:schemeClr val="dk2"/>
                  </a:solidFill>
                  <a:prstDash val="solid"/>
                  <a:round/>
                  <a:headEnd type="none" w="med" len="med"/>
                  <a:tailEnd type="none" w="med" len="med"/>
                </a:ln>
              </p:spPr>
            </p:cxnSp>
          </p:grpSp>
          <p:sp>
            <p:nvSpPr>
              <p:cNvPr id="736" name="Google Shape;736;p37"/>
              <p:cNvSpPr/>
              <p:nvPr/>
            </p:nvSpPr>
            <p:spPr>
              <a:xfrm>
                <a:off x="906514" y="-514750"/>
                <a:ext cx="72600" cy="726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grpSp>
        <p:nvGrpSpPr>
          <p:cNvPr id="747" name="Google Shape;747;p38"/>
          <p:cNvGrpSpPr/>
          <p:nvPr/>
        </p:nvGrpSpPr>
        <p:grpSpPr>
          <a:xfrm>
            <a:off x="8281613" y="840375"/>
            <a:ext cx="619800" cy="619800"/>
            <a:chOff x="632913" y="-788350"/>
            <a:chExt cx="619800" cy="619800"/>
          </a:xfrm>
        </p:grpSpPr>
        <p:sp>
          <p:nvSpPr>
            <p:cNvPr id="748" name="Google Shape;748;p38"/>
            <p:cNvSpPr/>
            <p:nvPr/>
          </p:nvSpPr>
          <p:spPr>
            <a:xfrm>
              <a:off x="632913" y="-788350"/>
              <a:ext cx="619800" cy="619800"/>
            </a:xfrm>
            <a:prstGeom prst="ellipse">
              <a:avLst/>
            </a:prstGeom>
            <a:solidFill>
              <a:srgbClr val="FFFFFF">
                <a:alpha val="645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nvGrpSpPr>
            <p:cNvPr id="749" name="Google Shape;749;p38"/>
            <p:cNvGrpSpPr/>
            <p:nvPr/>
          </p:nvGrpSpPr>
          <p:grpSpPr>
            <a:xfrm>
              <a:off x="841539" y="-487919"/>
              <a:ext cx="262200" cy="168600"/>
              <a:chOff x="865925" y="-485050"/>
              <a:chExt cx="262200" cy="168600"/>
            </a:xfrm>
          </p:grpSpPr>
          <p:cxnSp>
            <p:nvCxnSpPr>
              <p:cNvPr id="750" name="Google Shape;750;p38"/>
              <p:cNvCxnSpPr/>
              <p:nvPr/>
            </p:nvCxnSpPr>
            <p:spPr>
              <a:xfrm flipH="1">
                <a:off x="865925" y="-485050"/>
                <a:ext cx="93600" cy="93600"/>
              </a:xfrm>
              <a:prstGeom prst="straightConnector1">
                <a:avLst/>
              </a:prstGeom>
              <a:noFill/>
              <a:ln w="19050" cap="flat" cmpd="sng">
                <a:solidFill>
                  <a:schemeClr val="dk2"/>
                </a:solidFill>
                <a:prstDash val="solid"/>
                <a:round/>
                <a:headEnd type="none" w="med" len="med"/>
                <a:tailEnd type="none" w="med" len="med"/>
              </a:ln>
            </p:spPr>
          </p:cxnSp>
          <p:cxnSp>
            <p:nvCxnSpPr>
              <p:cNvPr id="751" name="Google Shape;751;p38"/>
              <p:cNvCxnSpPr/>
              <p:nvPr/>
            </p:nvCxnSpPr>
            <p:spPr>
              <a:xfrm>
                <a:off x="959525" y="-485050"/>
                <a:ext cx="168600" cy="168600"/>
              </a:xfrm>
              <a:prstGeom prst="straightConnector1">
                <a:avLst/>
              </a:prstGeom>
              <a:noFill/>
              <a:ln w="19050" cap="flat" cmpd="sng">
                <a:solidFill>
                  <a:schemeClr val="dk2"/>
                </a:solidFill>
                <a:prstDash val="solid"/>
                <a:round/>
                <a:headEnd type="none" w="med" len="med"/>
                <a:tailEnd type="none" w="med" len="med"/>
              </a:ln>
            </p:spPr>
          </p:cxnSp>
        </p:grpSp>
        <p:sp>
          <p:nvSpPr>
            <p:cNvPr id="752" name="Google Shape;752;p38"/>
            <p:cNvSpPr/>
            <p:nvPr/>
          </p:nvSpPr>
          <p:spPr>
            <a:xfrm>
              <a:off x="906514" y="-514750"/>
              <a:ext cx="72600" cy="726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sp>
        <p:nvSpPr>
          <p:cNvPr id="13" name="Sous-titre 12">
            <a:extLst>
              <a:ext uri="{FF2B5EF4-FFF2-40B4-BE49-F238E27FC236}">
                <a16:creationId xmlns:a16="http://schemas.microsoft.com/office/drawing/2014/main" id="{A01C7780-194F-6490-7894-CEC157318427}"/>
              </a:ext>
            </a:extLst>
          </p:cNvPr>
          <p:cNvSpPr>
            <a:spLocks noGrp="1"/>
          </p:cNvSpPr>
          <p:nvPr>
            <p:ph type="subTitle" idx="1"/>
          </p:nvPr>
        </p:nvSpPr>
        <p:spPr>
          <a:xfrm>
            <a:off x="798388" y="1113975"/>
            <a:ext cx="6965848" cy="2604150"/>
          </a:xfrm>
        </p:spPr>
        <p:txBody>
          <a:bodyPr/>
          <a:lstStyle/>
          <a:p>
            <a:pPr rtl="1">
              <a:lnSpc>
                <a:spcPct val="115000"/>
              </a:lnSpc>
              <a:spcAft>
                <a:spcPts val="800"/>
              </a:spcAft>
              <a:buNone/>
            </a:pPr>
            <a:r>
              <a:rPr lang="ar-DZ" sz="1400" b="1" kern="100" dirty="0">
                <a:effectLst/>
                <a:latin typeface="Aptos" panose="020B0004020202020204" pitchFamily="34" charset="0"/>
                <a:ea typeface="Aptos" panose="020B0004020202020204" pitchFamily="34" charset="0"/>
                <a:cs typeface="Simplified Arabic" panose="02020603050405020304" pitchFamily="18" charset="-78"/>
              </a:rPr>
              <a:t>          وتعتمد هذه المدرسة على علاج النتائج السلبية للصراع من خلال معالجة أوجه القصور في الهيكل التنظيمي، من خلال تحسين قنوات الاتصال وتحديد المهام والاختصاصات الوظيفية، وتعديل وصياغة القوانين والإجراءات التنظيمية  </a:t>
            </a:r>
            <a:r>
              <a:rPr lang="ar-DZ" b="1" kern="100" dirty="0">
                <a:effectLst/>
                <a:latin typeface="Aptos" panose="020B0004020202020204" pitchFamily="34" charset="0"/>
                <a:ea typeface="Aptos" panose="020B0004020202020204" pitchFamily="34" charset="0"/>
                <a:cs typeface="Simplified Arabic" panose="02020603050405020304" pitchFamily="18" charset="-78"/>
              </a:rPr>
              <a:t>(كافي،2015،ص57).  </a:t>
            </a:r>
            <a:endParaRPr lang="fr-DZ" b="1" kern="100" dirty="0">
              <a:effectLst/>
              <a:latin typeface="Aptos" panose="020B0004020202020204" pitchFamily="34" charset="0"/>
              <a:ea typeface="Aptos" panose="020B0004020202020204" pitchFamily="34" charset="0"/>
              <a:cs typeface="Arial" panose="020B0604020202020204" pitchFamily="34" charset="0"/>
            </a:endParaRPr>
          </a:p>
          <a:p>
            <a:pPr rtl="1">
              <a:lnSpc>
                <a:spcPct val="115000"/>
              </a:lnSpc>
              <a:spcAft>
                <a:spcPts val="800"/>
              </a:spcAft>
              <a:buNone/>
            </a:pPr>
            <a:r>
              <a:rPr lang="ar-DZ" sz="1400" b="1" kern="100" dirty="0">
                <a:effectLst/>
                <a:latin typeface="Aptos" panose="020B0004020202020204" pitchFamily="34" charset="0"/>
                <a:ea typeface="Aptos" panose="020B0004020202020204" pitchFamily="34" charset="0"/>
                <a:cs typeface="Simplified Arabic" panose="02020603050405020304" pitchFamily="18" charset="-78"/>
              </a:rPr>
              <a:t>ويمكن تلخيص أهم أفكار هذه المدرسة في النقاط التالية:</a:t>
            </a:r>
            <a:endParaRPr lang="fr-DZ" sz="1400" b="1"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rtl="1">
              <a:lnSpc>
                <a:spcPct val="115000"/>
              </a:lnSpc>
              <a:spcAft>
                <a:spcPts val="1000"/>
              </a:spcAft>
              <a:buFont typeface="Times New Roman" panose="02020603050405020304" pitchFamily="18" charset="0"/>
              <a:buChar char="-"/>
            </a:pPr>
            <a:r>
              <a:rPr lang="ar-DZ" sz="1400" b="1" kern="100" dirty="0">
                <a:effectLst/>
                <a:latin typeface="Aptos" panose="020B0004020202020204" pitchFamily="34" charset="0"/>
                <a:ea typeface="Aptos" panose="020B0004020202020204" pitchFamily="34" charset="0"/>
                <a:cs typeface="Simplified Arabic" panose="02020603050405020304" pitchFamily="18" charset="-78"/>
              </a:rPr>
              <a:t>النزاع داخل المنظمة سلوك غير مرغوب فيه.</a:t>
            </a:r>
            <a:endParaRPr lang="fr-DZ" sz="1400" b="1" kern="100" dirty="0">
              <a:effectLst/>
              <a:latin typeface="Aptos" panose="020B0004020202020204" pitchFamily="34" charset="0"/>
              <a:ea typeface="Aptos" panose="020B0004020202020204" pitchFamily="34" charset="0"/>
              <a:cs typeface="Simplified Arabic" panose="02020603050405020304" pitchFamily="18" charset="-78"/>
            </a:endParaRPr>
          </a:p>
          <a:p>
            <a:pPr marL="342900" lvl="0" indent="-342900" rtl="1">
              <a:lnSpc>
                <a:spcPct val="115000"/>
              </a:lnSpc>
              <a:spcAft>
                <a:spcPts val="1000"/>
              </a:spcAft>
              <a:buFont typeface="Times New Roman" panose="02020603050405020304" pitchFamily="18" charset="0"/>
              <a:buChar char="-"/>
            </a:pPr>
            <a:r>
              <a:rPr lang="ar-DZ" sz="1400" b="1" kern="100" dirty="0">
                <a:effectLst/>
                <a:latin typeface="Aptos" panose="020B0004020202020204" pitchFamily="34" charset="0"/>
                <a:ea typeface="Aptos" panose="020B0004020202020204" pitchFamily="34" charset="0"/>
                <a:cs typeface="Simplified Arabic" panose="02020603050405020304" pitchFamily="18" charset="-78"/>
              </a:rPr>
              <a:t>وجود هذه الظاهرة يوحي بوجود أمور خاطئة في المنظمة.</a:t>
            </a:r>
            <a:endParaRPr lang="fr-DZ" sz="1400" b="1" kern="100" dirty="0">
              <a:effectLst/>
              <a:latin typeface="Aptos" panose="020B0004020202020204" pitchFamily="34" charset="0"/>
              <a:ea typeface="Aptos" panose="020B0004020202020204" pitchFamily="34" charset="0"/>
              <a:cs typeface="Simplified Arabic" panose="02020603050405020304" pitchFamily="18" charset="-78"/>
            </a:endParaRPr>
          </a:p>
          <a:p>
            <a:pPr marL="342900" lvl="0" indent="-342900" rtl="1">
              <a:lnSpc>
                <a:spcPct val="115000"/>
              </a:lnSpc>
              <a:spcAft>
                <a:spcPts val="1000"/>
              </a:spcAft>
              <a:buFont typeface="Times New Roman" panose="02020603050405020304" pitchFamily="18" charset="0"/>
              <a:buChar char="-"/>
            </a:pPr>
            <a:r>
              <a:rPr lang="ar-DZ" sz="1400" b="1" kern="100" dirty="0">
                <a:effectLst/>
                <a:latin typeface="Aptos" panose="020B0004020202020204" pitchFamily="34" charset="0"/>
                <a:ea typeface="Aptos" panose="020B0004020202020204" pitchFamily="34" charset="0"/>
                <a:cs typeface="Simplified Arabic" panose="02020603050405020304" pitchFamily="18" charset="-78"/>
              </a:rPr>
              <a:t>يجب على المنظمة التخفيف من حدة الصراع أو القضاء عليه إن أمكن.</a:t>
            </a:r>
            <a:endParaRPr lang="fr-DZ" sz="1400" b="1" kern="100" dirty="0">
              <a:effectLst/>
              <a:latin typeface="Aptos" panose="020B0004020202020204" pitchFamily="34" charset="0"/>
              <a:ea typeface="Aptos" panose="020B0004020202020204" pitchFamily="34" charset="0"/>
              <a:cs typeface="Simplified Arabic" panose="02020603050405020304" pitchFamily="18" charset="-78"/>
            </a:endParaRPr>
          </a:p>
          <a:p>
            <a:pPr marL="342900" lvl="0" indent="-342900" rtl="1">
              <a:lnSpc>
                <a:spcPct val="115000"/>
              </a:lnSpc>
              <a:spcAft>
                <a:spcPts val="1000"/>
              </a:spcAft>
              <a:buFont typeface="Times New Roman" panose="02020603050405020304" pitchFamily="18" charset="0"/>
              <a:buChar char="-"/>
            </a:pPr>
            <a:r>
              <a:rPr lang="ar-DZ" sz="1400" b="1" kern="100" dirty="0">
                <a:effectLst/>
                <a:latin typeface="Aptos" panose="020B0004020202020204" pitchFamily="34" charset="0"/>
                <a:ea typeface="Aptos" panose="020B0004020202020204" pitchFamily="34" charset="0"/>
                <a:cs typeface="Simplified Arabic" panose="02020603050405020304" pitchFamily="18" charset="-78"/>
              </a:rPr>
              <a:t>يجب عدم الحديث عن وجوده واجتنابه.</a:t>
            </a:r>
            <a:endParaRPr lang="fr-DZ" sz="1400" b="1" kern="100" dirty="0">
              <a:effectLst/>
              <a:latin typeface="Aptos" panose="020B0004020202020204" pitchFamily="34" charset="0"/>
              <a:ea typeface="Aptos" panose="020B0004020202020204" pitchFamily="34" charset="0"/>
              <a:cs typeface="Simplified Arabic" panose="02020603050405020304" pitchFamily="18" charset="-78"/>
            </a:endParaRPr>
          </a:p>
          <a:p>
            <a:pPr marL="342900" lvl="0" indent="-342900" rtl="1">
              <a:lnSpc>
                <a:spcPct val="115000"/>
              </a:lnSpc>
              <a:spcAft>
                <a:spcPts val="1000"/>
              </a:spcAft>
              <a:buFont typeface="Times New Roman" panose="02020603050405020304" pitchFamily="18" charset="0"/>
              <a:buChar char="-"/>
            </a:pPr>
            <a:r>
              <a:rPr lang="ar-DZ" sz="1400" b="1" kern="100" dirty="0">
                <a:effectLst/>
                <a:latin typeface="Aptos" panose="020B0004020202020204" pitchFamily="34" charset="0"/>
                <a:ea typeface="Aptos" panose="020B0004020202020204" pitchFamily="34" charset="0"/>
                <a:cs typeface="Simplified Arabic" panose="02020603050405020304" pitchFamily="18" charset="-78"/>
              </a:rPr>
              <a:t>الحد من الصلاحيات الممنوحة للأفراد كأسلوب للحد من الصراع (</a:t>
            </a:r>
            <a:r>
              <a:rPr lang="ar-DZ" sz="1400" b="1" kern="100" dirty="0" err="1">
                <a:effectLst/>
                <a:latin typeface="Aptos" panose="020B0004020202020204" pitchFamily="34" charset="0"/>
                <a:ea typeface="Aptos" panose="020B0004020202020204" pitchFamily="34" charset="0"/>
                <a:cs typeface="Simplified Arabic" panose="02020603050405020304" pitchFamily="18" charset="-78"/>
              </a:rPr>
              <a:t>الطجم</a:t>
            </a:r>
            <a:r>
              <a:rPr lang="ar-DZ" sz="1400" b="1" kern="100" dirty="0">
                <a:effectLst/>
                <a:latin typeface="Aptos" panose="020B0004020202020204" pitchFamily="34" charset="0"/>
                <a:ea typeface="Aptos" panose="020B0004020202020204" pitchFamily="34" charset="0"/>
                <a:cs typeface="Simplified Arabic" panose="02020603050405020304" pitchFamily="18" charset="-78"/>
              </a:rPr>
              <a:t> والسواط،2003،ص229).</a:t>
            </a:r>
            <a:endParaRPr lang="fr-DZ" sz="1400" b="1" kern="100" dirty="0">
              <a:effectLst/>
              <a:latin typeface="Aptos" panose="020B0004020202020204" pitchFamily="34" charset="0"/>
              <a:ea typeface="Aptos" panose="020B0004020202020204" pitchFamily="34" charset="0"/>
              <a:cs typeface="Simplified Arabic" panose="02020603050405020304" pitchFamily="18" charset="-78"/>
            </a:endParaRPr>
          </a:p>
          <a:p>
            <a:pPr rtl="1">
              <a:lnSpc>
                <a:spcPct val="115000"/>
              </a:lnSpc>
              <a:spcAft>
                <a:spcPts val="800"/>
              </a:spcAft>
            </a:pPr>
            <a:r>
              <a:rPr lang="ar-DZ" sz="1400" b="1" kern="100" dirty="0">
                <a:effectLst/>
                <a:latin typeface="Aptos" panose="020B0004020202020204" pitchFamily="34" charset="0"/>
                <a:ea typeface="Aptos" panose="020B0004020202020204" pitchFamily="34" charset="0"/>
                <a:cs typeface="Simplified Arabic" panose="02020603050405020304" pitchFamily="18" charset="-78"/>
              </a:rPr>
              <a:t>مما سبق، يمكن القول أنّ هذه المدرسة قد اقتصرت على النظرة السلبية للصراع حيث اعتبرته مرادفا للعنف والتخريب، حيث يتوجب على المنظمة أن تعمل على التقليل منه والحد من انتشاره إلى أقصى درجة، والقضاء عليه نهائيا وعدم إظهاره للعاملين؛ فلقد أغفلت هذه المدرسة الجانب الايجابي للصراع، ففي حالة ما إذا تم توجيهه إلى الوجهة الصحيحة فإنّه قد يدفع المنظمة نحو الإبداع والابتكار.</a:t>
            </a:r>
            <a:endParaRPr lang="fr-DZ" sz="1400" b="1" kern="100" dirty="0">
              <a:effectLst/>
              <a:latin typeface="Aptos" panose="020B0004020202020204" pitchFamily="34" charset="0"/>
              <a:ea typeface="Aptos" panose="020B0004020202020204" pitchFamily="34" charset="0"/>
              <a:cs typeface="Arial" panose="020B0604020202020204" pitchFamily="34" charset="0"/>
            </a:endParaRPr>
          </a:p>
          <a:p>
            <a:endParaRPr lang="fr-D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grpSp>
        <p:nvGrpSpPr>
          <p:cNvPr id="759" name="Google Shape;759;p39"/>
          <p:cNvGrpSpPr/>
          <p:nvPr/>
        </p:nvGrpSpPr>
        <p:grpSpPr>
          <a:xfrm>
            <a:off x="6048605" y="3133890"/>
            <a:ext cx="2911870" cy="2075994"/>
            <a:chOff x="3024875" y="2946150"/>
            <a:chExt cx="2686722" cy="1915300"/>
          </a:xfrm>
        </p:grpSpPr>
        <p:sp>
          <p:nvSpPr>
            <p:cNvPr id="760" name="Google Shape;760;p39"/>
            <p:cNvSpPr/>
            <p:nvPr/>
          </p:nvSpPr>
          <p:spPr>
            <a:xfrm>
              <a:off x="4473249" y="3020760"/>
              <a:ext cx="404202" cy="477849"/>
            </a:xfrm>
            <a:custGeom>
              <a:avLst/>
              <a:gdLst/>
              <a:ahLst/>
              <a:cxnLst/>
              <a:rect l="l" t="t" r="r" b="b"/>
              <a:pathLst>
                <a:path w="7552" h="8928" extrusionOk="0">
                  <a:moveTo>
                    <a:pt x="2408" y="0"/>
                  </a:moveTo>
                  <a:lnTo>
                    <a:pt x="2159" y="511"/>
                  </a:lnTo>
                  <a:lnTo>
                    <a:pt x="1934" y="1021"/>
                  </a:lnTo>
                  <a:lnTo>
                    <a:pt x="1726" y="1518"/>
                  </a:lnTo>
                  <a:lnTo>
                    <a:pt x="1533" y="2015"/>
                  </a:lnTo>
                  <a:lnTo>
                    <a:pt x="1364" y="2511"/>
                  </a:lnTo>
                  <a:lnTo>
                    <a:pt x="1204" y="3001"/>
                  </a:lnTo>
                  <a:lnTo>
                    <a:pt x="1059" y="3498"/>
                  </a:lnTo>
                  <a:lnTo>
                    <a:pt x="923" y="3988"/>
                  </a:lnTo>
                  <a:lnTo>
                    <a:pt x="795" y="4484"/>
                  </a:lnTo>
                  <a:lnTo>
                    <a:pt x="674" y="4988"/>
                  </a:lnTo>
                  <a:lnTo>
                    <a:pt x="562" y="5492"/>
                  </a:lnTo>
                  <a:lnTo>
                    <a:pt x="450" y="6002"/>
                  </a:lnTo>
                  <a:lnTo>
                    <a:pt x="233" y="7051"/>
                  </a:lnTo>
                  <a:lnTo>
                    <a:pt x="8" y="8134"/>
                  </a:lnTo>
                  <a:lnTo>
                    <a:pt x="0" y="8217"/>
                  </a:lnTo>
                  <a:lnTo>
                    <a:pt x="0" y="8300"/>
                  </a:lnTo>
                  <a:lnTo>
                    <a:pt x="8" y="8375"/>
                  </a:lnTo>
                  <a:lnTo>
                    <a:pt x="32" y="8451"/>
                  </a:lnTo>
                  <a:lnTo>
                    <a:pt x="64" y="8520"/>
                  </a:lnTo>
                  <a:lnTo>
                    <a:pt x="105" y="8589"/>
                  </a:lnTo>
                  <a:lnTo>
                    <a:pt x="153" y="8651"/>
                  </a:lnTo>
                  <a:lnTo>
                    <a:pt x="209" y="8707"/>
                  </a:lnTo>
                  <a:lnTo>
                    <a:pt x="265" y="8762"/>
                  </a:lnTo>
                  <a:lnTo>
                    <a:pt x="337" y="8810"/>
                  </a:lnTo>
                  <a:lnTo>
                    <a:pt x="409" y="8845"/>
                  </a:lnTo>
                  <a:lnTo>
                    <a:pt x="490" y="8879"/>
                  </a:lnTo>
                  <a:lnTo>
                    <a:pt x="578" y="8900"/>
                  </a:lnTo>
                  <a:lnTo>
                    <a:pt x="666" y="8920"/>
                  </a:lnTo>
                  <a:lnTo>
                    <a:pt x="763" y="8927"/>
                  </a:lnTo>
                  <a:lnTo>
                    <a:pt x="859" y="8927"/>
                  </a:lnTo>
                  <a:lnTo>
                    <a:pt x="1124" y="8900"/>
                  </a:lnTo>
                  <a:lnTo>
                    <a:pt x="1380" y="8872"/>
                  </a:lnTo>
                  <a:lnTo>
                    <a:pt x="1621" y="8838"/>
                  </a:lnTo>
                  <a:lnTo>
                    <a:pt x="1862" y="8796"/>
                  </a:lnTo>
                  <a:lnTo>
                    <a:pt x="2095" y="8748"/>
                  </a:lnTo>
                  <a:lnTo>
                    <a:pt x="2311" y="8700"/>
                  </a:lnTo>
                  <a:lnTo>
                    <a:pt x="2528" y="8644"/>
                  </a:lnTo>
                  <a:lnTo>
                    <a:pt x="2737" y="8582"/>
                  </a:lnTo>
                  <a:lnTo>
                    <a:pt x="2937" y="8513"/>
                  </a:lnTo>
                  <a:lnTo>
                    <a:pt x="3130" y="8437"/>
                  </a:lnTo>
                  <a:lnTo>
                    <a:pt x="3323" y="8362"/>
                  </a:lnTo>
                  <a:lnTo>
                    <a:pt x="3507" y="8279"/>
                  </a:lnTo>
                  <a:lnTo>
                    <a:pt x="3692" y="8189"/>
                  </a:lnTo>
                  <a:lnTo>
                    <a:pt x="3868" y="8099"/>
                  </a:lnTo>
                  <a:lnTo>
                    <a:pt x="4053" y="8003"/>
                  </a:lnTo>
                  <a:lnTo>
                    <a:pt x="4221" y="7906"/>
                  </a:lnTo>
                  <a:lnTo>
                    <a:pt x="4574" y="7692"/>
                  </a:lnTo>
                  <a:lnTo>
                    <a:pt x="4920" y="7472"/>
                  </a:lnTo>
                  <a:lnTo>
                    <a:pt x="5265" y="7230"/>
                  </a:lnTo>
                  <a:lnTo>
                    <a:pt x="5626" y="6982"/>
                  </a:lnTo>
                  <a:lnTo>
                    <a:pt x="6380" y="6444"/>
                  </a:lnTo>
                  <a:lnTo>
                    <a:pt x="6789" y="6161"/>
                  </a:lnTo>
                  <a:lnTo>
                    <a:pt x="7231" y="5878"/>
                  </a:lnTo>
                  <a:lnTo>
                    <a:pt x="7287" y="5795"/>
                  </a:lnTo>
                  <a:lnTo>
                    <a:pt x="7343" y="5719"/>
                  </a:lnTo>
                  <a:lnTo>
                    <a:pt x="7391" y="5643"/>
                  </a:lnTo>
                  <a:lnTo>
                    <a:pt x="7431" y="5575"/>
                  </a:lnTo>
                  <a:lnTo>
                    <a:pt x="7463" y="5499"/>
                  </a:lnTo>
                  <a:lnTo>
                    <a:pt x="7496" y="5423"/>
                  </a:lnTo>
                  <a:lnTo>
                    <a:pt x="7520" y="5354"/>
                  </a:lnTo>
                  <a:lnTo>
                    <a:pt x="7536" y="5278"/>
                  </a:lnTo>
                  <a:lnTo>
                    <a:pt x="7544" y="5209"/>
                  </a:lnTo>
                  <a:lnTo>
                    <a:pt x="7552" y="5140"/>
                  </a:lnTo>
                  <a:lnTo>
                    <a:pt x="7552" y="5064"/>
                  </a:lnTo>
                  <a:lnTo>
                    <a:pt x="7552" y="4995"/>
                  </a:lnTo>
                  <a:lnTo>
                    <a:pt x="7528" y="4857"/>
                  </a:lnTo>
                  <a:lnTo>
                    <a:pt x="7480" y="4726"/>
                  </a:lnTo>
                  <a:lnTo>
                    <a:pt x="7423" y="4588"/>
                  </a:lnTo>
                  <a:lnTo>
                    <a:pt x="7351" y="4457"/>
                  </a:lnTo>
                  <a:lnTo>
                    <a:pt x="7271" y="4326"/>
                  </a:lnTo>
                  <a:lnTo>
                    <a:pt x="7167" y="4202"/>
                  </a:lnTo>
                  <a:lnTo>
                    <a:pt x="7062" y="4077"/>
                  </a:lnTo>
                  <a:lnTo>
                    <a:pt x="6942" y="3946"/>
                  </a:lnTo>
                  <a:lnTo>
                    <a:pt x="6821" y="3822"/>
                  </a:lnTo>
                  <a:lnTo>
                    <a:pt x="6693" y="3698"/>
                  </a:lnTo>
                  <a:lnTo>
                    <a:pt x="6276" y="3953"/>
                  </a:lnTo>
                  <a:lnTo>
                    <a:pt x="5858" y="4215"/>
                  </a:lnTo>
                  <a:lnTo>
                    <a:pt x="5457" y="4491"/>
                  </a:lnTo>
                  <a:lnTo>
                    <a:pt x="5064" y="4760"/>
                  </a:lnTo>
                  <a:lnTo>
                    <a:pt x="4687" y="5036"/>
                  </a:lnTo>
                  <a:lnTo>
                    <a:pt x="4326" y="5305"/>
                  </a:lnTo>
                  <a:lnTo>
                    <a:pt x="3981" y="5568"/>
                  </a:lnTo>
                  <a:lnTo>
                    <a:pt x="3668" y="5816"/>
                  </a:lnTo>
                  <a:lnTo>
                    <a:pt x="3106" y="6264"/>
                  </a:lnTo>
                  <a:lnTo>
                    <a:pt x="2681" y="6623"/>
                  </a:lnTo>
                  <a:lnTo>
                    <a:pt x="2408" y="6858"/>
                  </a:lnTo>
                  <a:lnTo>
                    <a:pt x="2311" y="6947"/>
                  </a:lnTo>
                  <a:lnTo>
                    <a:pt x="2311" y="6947"/>
                  </a:lnTo>
                  <a:lnTo>
                    <a:pt x="2376" y="6720"/>
                  </a:lnTo>
                  <a:lnTo>
                    <a:pt x="2424" y="6499"/>
                  </a:lnTo>
                  <a:lnTo>
                    <a:pt x="2512" y="6057"/>
                  </a:lnTo>
                  <a:lnTo>
                    <a:pt x="2576" y="5630"/>
                  </a:lnTo>
                  <a:lnTo>
                    <a:pt x="2632" y="5209"/>
                  </a:lnTo>
                  <a:lnTo>
                    <a:pt x="2673" y="4795"/>
                  </a:lnTo>
                  <a:lnTo>
                    <a:pt x="2705" y="4388"/>
                  </a:lnTo>
                  <a:lnTo>
                    <a:pt x="2753" y="3574"/>
                  </a:lnTo>
                  <a:lnTo>
                    <a:pt x="2793" y="2760"/>
                  </a:lnTo>
                  <a:lnTo>
                    <a:pt x="2825" y="2346"/>
                  </a:lnTo>
                  <a:lnTo>
                    <a:pt x="2865" y="1932"/>
                  </a:lnTo>
                  <a:lnTo>
                    <a:pt x="2921" y="1511"/>
                  </a:lnTo>
                  <a:lnTo>
                    <a:pt x="2994" y="1083"/>
                  </a:lnTo>
                  <a:lnTo>
                    <a:pt x="3074" y="649"/>
                  </a:lnTo>
                  <a:lnTo>
                    <a:pt x="3130" y="421"/>
                  </a:lnTo>
                  <a:lnTo>
                    <a:pt x="3186" y="200"/>
                  </a:lnTo>
                  <a:lnTo>
                    <a:pt x="3042" y="173"/>
                  </a:lnTo>
                  <a:lnTo>
                    <a:pt x="2937" y="152"/>
                  </a:lnTo>
                  <a:lnTo>
                    <a:pt x="2857" y="124"/>
                  </a:lnTo>
                  <a:lnTo>
                    <a:pt x="2793" y="97"/>
                  </a:lnTo>
                  <a:lnTo>
                    <a:pt x="2737" y="76"/>
                  </a:lnTo>
                  <a:lnTo>
                    <a:pt x="2656" y="49"/>
                  </a:lnTo>
                  <a:lnTo>
                    <a:pt x="2552" y="28"/>
                  </a:lnTo>
                  <a:lnTo>
                    <a:pt x="2408" y="0"/>
                  </a:lnTo>
                  <a:close/>
                </a:path>
              </a:pathLst>
            </a:custGeom>
            <a:solidFill>
              <a:srgbClr val="A279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9"/>
            <p:cNvSpPr/>
            <p:nvPr/>
          </p:nvSpPr>
          <p:spPr>
            <a:xfrm>
              <a:off x="4579330" y="2946150"/>
              <a:ext cx="597525" cy="552459"/>
            </a:xfrm>
            <a:custGeom>
              <a:avLst/>
              <a:gdLst/>
              <a:ahLst/>
              <a:cxnLst/>
              <a:rect l="l" t="t" r="r" b="b"/>
              <a:pathLst>
                <a:path w="11164" h="10322" extrusionOk="0">
                  <a:moveTo>
                    <a:pt x="3315" y="1"/>
                  </a:moveTo>
                  <a:lnTo>
                    <a:pt x="3106" y="8"/>
                  </a:lnTo>
                  <a:lnTo>
                    <a:pt x="2905" y="28"/>
                  </a:lnTo>
                  <a:lnTo>
                    <a:pt x="2705" y="56"/>
                  </a:lnTo>
                  <a:lnTo>
                    <a:pt x="2504" y="90"/>
                  </a:lnTo>
                  <a:lnTo>
                    <a:pt x="2312" y="139"/>
                  </a:lnTo>
                  <a:lnTo>
                    <a:pt x="2127" y="187"/>
                  </a:lnTo>
                  <a:lnTo>
                    <a:pt x="1942" y="249"/>
                  </a:lnTo>
                  <a:lnTo>
                    <a:pt x="1774" y="318"/>
                  </a:lnTo>
                  <a:lnTo>
                    <a:pt x="1605" y="394"/>
                  </a:lnTo>
                  <a:lnTo>
                    <a:pt x="1445" y="484"/>
                  </a:lnTo>
                  <a:lnTo>
                    <a:pt x="1300" y="573"/>
                  </a:lnTo>
                  <a:lnTo>
                    <a:pt x="1156" y="670"/>
                  </a:lnTo>
                  <a:lnTo>
                    <a:pt x="1028" y="773"/>
                  </a:lnTo>
                  <a:lnTo>
                    <a:pt x="915" y="891"/>
                  </a:lnTo>
                  <a:lnTo>
                    <a:pt x="811" y="1008"/>
                  </a:lnTo>
                  <a:lnTo>
                    <a:pt x="723" y="1125"/>
                  </a:lnTo>
                  <a:lnTo>
                    <a:pt x="642" y="1256"/>
                  </a:lnTo>
                  <a:lnTo>
                    <a:pt x="578" y="1387"/>
                  </a:lnTo>
                  <a:lnTo>
                    <a:pt x="522" y="1518"/>
                  </a:lnTo>
                  <a:lnTo>
                    <a:pt x="482" y="1656"/>
                  </a:lnTo>
                  <a:lnTo>
                    <a:pt x="458" y="1794"/>
                  </a:lnTo>
                  <a:lnTo>
                    <a:pt x="442" y="1939"/>
                  </a:lnTo>
                  <a:lnTo>
                    <a:pt x="442" y="2077"/>
                  </a:lnTo>
                  <a:lnTo>
                    <a:pt x="458" y="2215"/>
                  </a:lnTo>
                  <a:lnTo>
                    <a:pt x="482" y="2360"/>
                  </a:lnTo>
                  <a:lnTo>
                    <a:pt x="522" y="2498"/>
                  </a:lnTo>
                  <a:lnTo>
                    <a:pt x="578" y="2636"/>
                  </a:lnTo>
                  <a:lnTo>
                    <a:pt x="642" y="2774"/>
                  </a:lnTo>
                  <a:lnTo>
                    <a:pt x="723" y="2905"/>
                  </a:lnTo>
                  <a:lnTo>
                    <a:pt x="819" y="3036"/>
                  </a:lnTo>
                  <a:lnTo>
                    <a:pt x="923" y="3167"/>
                  </a:lnTo>
                  <a:lnTo>
                    <a:pt x="1036" y="3291"/>
                  </a:lnTo>
                  <a:lnTo>
                    <a:pt x="1268" y="3547"/>
                  </a:lnTo>
                  <a:lnTo>
                    <a:pt x="1373" y="3671"/>
                  </a:lnTo>
                  <a:lnTo>
                    <a:pt x="1469" y="3802"/>
                  </a:lnTo>
                  <a:lnTo>
                    <a:pt x="1509" y="3871"/>
                  </a:lnTo>
                  <a:lnTo>
                    <a:pt x="1541" y="3940"/>
                  </a:lnTo>
                  <a:lnTo>
                    <a:pt x="1573" y="4009"/>
                  </a:lnTo>
                  <a:lnTo>
                    <a:pt x="1597" y="4078"/>
                  </a:lnTo>
                  <a:lnTo>
                    <a:pt x="1613" y="4154"/>
                  </a:lnTo>
                  <a:lnTo>
                    <a:pt x="1621" y="4230"/>
                  </a:lnTo>
                  <a:lnTo>
                    <a:pt x="1621" y="4312"/>
                  </a:lnTo>
                  <a:lnTo>
                    <a:pt x="1613" y="4388"/>
                  </a:lnTo>
                  <a:lnTo>
                    <a:pt x="1597" y="4457"/>
                  </a:lnTo>
                  <a:lnTo>
                    <a:pt x="1573" y="4533"/>
                  </a:lnTo>
                  <a:lnTo>
                    <a:pt x="1549" y="4609"/>
                  </a:lnTo>
                  <a:lnTo>
                    <a:pt x="1517" y="4685"/>
                  </a:lnTo>
                  <a:lnTo>
                    <a:pt x="1477" y="4754"/>
                  </a:lnTo>
                  <a:lnTo>
                    <a:pt x="1437" y="4823"/>
                  </a:lnTo>
                  <a:lnTo>
                    <a:pt x="1333" y="4961"/>
                  </a:lnTo>
                  <a:lnTo>
                    <a:pt x="1220" y="5099"/>
                  </a:lnTo>
                  <a:lnTo>
                    <a:pt x="1100" y="5223"/>
                  </a:lnTo>
                  <a:lnTo>
                    <a:pt x="971" y="5347"/>
                  </a:lnTo>
                  <a:lnTo>
                    <a:pt x="835" y="5471"/>
                  </a:lnTo>
                  <a:lnTo>
                    <a:pt x="570" y="5713"/>
                  </a:lnTo>
                  <a:lnTo>
                    <a:pt x="450" y="5844"/>
                  </a:lnTo>
                  <a:lnTo>
                    <a:pt x="329" y="5968"/>
                  </a:lnTo>
                  <a:lnTo>
                    <a:pt x="225" y="6099"/>
                  </a:lnTo>
                  <a:lnTo>
                    <a:pt x="137" y="6244"/>
                  </a:lnTo>
                  <a:lnTo>
                    <a:pt x="97" y="6313"/>
                  </a:lnTo>
                  <a:lnTo>
                    <a:pt x="65" y="6389"/>
                  </a:lnTo>
                  <a:lnTo>
                    <a:pt x="40" y="6465"/>
                  </a:lnTo>
                  <a:lnTo>
                    <a:pt x="24" y="6541"/>
                  </a:lnTo>
                  <a:lnTo>
                    <a:pt x="8" y="6624"/>
                  </a:lnTo>
                  <a:lnTo>
                    <a:pt x="0" y="6699"/>
                  </a:lnTo>
                  <a:lnTo>
                    <a:pt x="8" y="6775"/>
                  </a:lnTo>
                  <a:lnTo>
                    <a:pt x="16" y="6858"/>
                  </a:lnTo>
                  <a:lnTo>
                    <a:pt x="32" y="6934"/>
                  </a:lnTo>
                  <a:lnTo>
                    <a:pt x="57" y="7010"/>
                  </a:lnTo>
                  <a:lnTo>
                    <a:pt x="97" y="7086"/>
                  </a:lnTo>
                  <a:lnTo>
                    <a:pt x="137" y="7155"/>
                  </a:lnTo>
                  <a:lnTo>
                    <a:pt x="193" y="7224"/>
                  </a:lnTo>
                  <a:lnTo>
                    <a:pt x="249" y="7293"/>
                  </a:lnTo>
                  <a:lnTo>
                    <a:pt x="321" y="7355"/>
                  </a:lnTo>
                  <a:lnTo>
                    <a:pt x="402" y="7410"/>
                  </a:lnTo>
                  <a:lnTo>
                    <a:pt x="498" y="7465"/>
                  </a:lnTo>
                  <a:lnTo>
                    <a:pt x="594" y="7514"/>
                  </a:lnTo>
                  <a:lnTo>
                    <a:pt x="699" y="7555"/>
                  </a:lnTo>
                  <a:lnTo>
                    <a:pt x="811" y="7596"/>
                  </a:lnTo>
                  <a:lnTo>
                    <a:pt x="1036" y="7672"/>
                  </a:lnTo>
                  <a:lnTo>
                    <a:pt x="1260" y="7748"/>
                  </a:lnTo>
                  <a:lnTo>
                    <a:pt x="1477" y="7824"/>
                  </a:lnTo>
                  <a:lnTo>
                    <a:pt x="1573" y="7865"/>
                  </a:lnTo>
                  <a:lnTo>
                    <a:pt x="1670" y="7914"/>
                  </a:lnTo>
                  <a:lnTo>
                    <a:pt x="1758" y="7969"/>
                  </a:lnTo>
                  <a:lnTo>
                    <a:pt x="1838" y="8024"/>
                  </a:lnTo>
                  <a:lnTo>
                    <a:pt x="1902" y="8086"/>
                  </a:lnTo>
                  <a:lnTo>
                    <a:pt x="1958" y="8155"/>
                  </a:lnTo>
                  <a:lnTo>
                    <a:pt x="1983" y="8196"/>
                  </a:lnTo>
                  <a:lnTo>
                    <a:pt x="1999" y="8238"/>
                  </a:lnTo>
                  <a:lnTo>
                    <a:pt x="2023" y="8321"/>
                  </a:lnTo>
                  <a:lnTo>
                    <a:pt x="2023" y="8410"/>
                  </a:lnTo>
                  <a:lnTo>
                    <a:pt x="2015" y="8493"/>
                  </a:lnTo>
                  <a:lnTo>
                    <a:pt x="1983" y="8576"/>
                  </a:lnTo>
                  <a:lnTo>
                    <a:pt x="1950" y="8659"/>
                  </a:lnTo>
                  <a:lnTo>
                    <a:pt x="1894" y="8741"/>
                  </a:lnTo>
                  <a:lnTo>
                    <a:pt x="1838" y="8810"/>
                  </a:lnTo>
                  <a:lnTo>
                    <a:pt x="1774" y="8886"/>
                  </a:lnTo>
                  <a:lnTo>
                    <a:pt x="1702" y="8955"/>
                  </a:lnTo>
                  <a:lnTo>
                    <a:pt x="1557" y="9086"/>
                  </a:lnTo>
                  <a:lnTo>
                    <a:pt x="1405" y="9224"/>
                  </a:lnTo>
                  <a:lnTo>
                    <a:pt x="1333" y="9286"/>
                  </a:lnTo>
                  <a:lnTo>
                    <a:pt x="1268" y="9362"/>
                  </a:lnTo>
                  <a:lnTo>
                    <a:pt x="1180" y="9466"/>
                  </a:lnTo>
                  <a:lnTo>
                    <a:pt x="1116" y="9583"/>
                  </a:lnTo>
                  <a:lnTo>
                    <a:pt x="1060" y="9700"/>
                  </a:lnTo>
                  <a:lnTo>
                    <a:pt x="1020" y="9818"/>
                  </a:lnTo>
                  <a:lnTo>
                    <a:pt x="995" y="9942"/>
                  </a:lnTo>
                  <a:lnTo>
                    <a:pt x="979" y="10066"/>
                  </a:lnTo>
                  <a:lnTo>
                    <a:pt x="987" y="10190"/>
                  </a:lnTo>
                  <a:lnTo>
                    <a:pt x="1004" y="10321"/>
                  </a:lnTo>
                  <a:lnTo>
                    <a:pt x="10577" y="10321"/>
                  </a:lnTo>
                  <a:lnTo>
                    <a:pt x="10650" y="10176"/>
                  </a:lnTo>
                  <a:lnTo>
                    <a:pt x="10722" y="10004"/>
                  </a:lnTo>
                  <a:lnTo>
                    <a:pt x="10794" y="9804"/>
                  </a:lnTo>
                  <a:lnTo>
                    <a:pt x="10858" y="9583"/>
                  </a:lnTo>
                  <a:lnTo>
                    <a:pt x="10922" y="9349"/>
                  </a:lnTo>
                  <a:lnTo>
                    <a:pt x="10987" y="9100"/>
                  </a:lnTo>
                  <a:lnTo>
                    <a:pt x="11035" y="8845"/>
                  </a:lnTo>
                  <a:lnTo>
                    <a:pt x="11083" y="8597"/>
                  </a:lnTo>
                  <a:lnTo>
                    <a:pt x="11115" y="8348"/>
                  </a:lnTo>
                  <a:lnTo>
                    <a:pt x="11139" y="8107"/>
                  </a:lnTo>
                  <a:lnTo>
                    <a:pt x="11155" y="7886"/>
                  </a:lnTo>
                  <a:lnTo>
                    <a:pt x="11163" y="7686"/>
                  </a:lnTo>
                  <a:lnTo>
                    <a:pt x="11155" y="7514"/>
                  </a:lnTo>
                  <a:lnTo>
                    <a:pt x="11139" y="7438"/>
                  </a:lnTo>
                  <a:lnTo>
                    <a:pt x="11131" y="7369"/>
                  </a:lnTo>
                  <a:lnTo>
                    <a:pt x="11115" y="7313"/>
                  </a:lnTo>
                  <a:lnTo>
                    <a:pt x="11091" y="7265"/>
                  </a:lnTo>
                  <a:lnTo>
                    <a:pt x="11067" y="7224"/>
                  </a:lnTo>
                  <a:lnTo>
                    <a:pt x="11035" y="7196"/>
                  </a:lnTo>
                  <a:lnTo>
                    <a:pt x="10963" y="7155"/>
                  </a:lnTo>
                  <a:lnTo>
                    <a:pt x="10882" y="7113"/>
                  </a:lnTo>
                  <a:lnTo>
                    <a:pt x="10722" y="7044"/>
                  </a:lnTo>
                  <a:lnTo>
                    <a:pt x="10545" y="6975"/>
                  </a:lnTo>
                  <a:lnTo>
                    <a:pt x="10369" y="6927"/>
                  </a:lnTo>
                  <a:lnTo>
                    <a:pt x="10184" y="6872"/>
                  </a:lnTo>
                  <a:lnTo>
                    <a:pt x="9992" y="6831"/>
                  </a:lnTo>
                  <a:lnTo>
                    <a:pt x="9622" y="6741"/>
                  </a:lnTo>
                  <a:lnTo>
                    <a:pt x="9438" y="6693"/>
                  </a:lnTo>
                  <a:lnTo>
                    <a:pt x="9253" y="6630"/>
                  </a:lnTo>
                  <a:lnTo>
                    <a:pt x="9077" y="6561"/>
                  </a:lnTo>
                  <a:lnTo>
                    <a:pt x="8908" y="6486"/>
                  </a:lnTo>
                  <a:lnTo>
                    <a:pt x="8836" y="6444"/>
                  </a:lnTo>
                  <a:lnTo>
                    <a:pt x="8756" y="6403"/>
                  </a:lnTo>
                  <a:lnTo>
                    <a:pt x="8692" y="6355"/>
                  </a:lnTo>
                  <a:lnTo>
                    <a:pt x="8627" y="6306"/>
                  </a:lnTo>
                  <a:lnTo>
                    <a:pt x="8571" y="6251"/>
                  </a:lnTo>
                  <a:lnTo>
                    <a:pt x="8523" y="6196"/>
                  </a:lnTo>
                  <a:lnTo>
                    <a:pt x="8475" y="6134"/>
                  </a:lnTo>
                  <a:lnTo>
                    <a:pt x="8443" y="6072"/>
                  </a:lnTo>
                  <a:lnTo>
                    <a:pt x="8419" y="6016"/>
                  </a:lnTo>
                  <a:lnTo>
                    <a:pt x="8403" y="5961"/>
                  </a:lnTo>
                  <a:lnTo>
                    <a:pt x="8395" y="5906"/>
                  </a:lnTo>
                  <a:lnTo>
                    <a:pt x="8387" y="5851"/>
                  </a:lnTo>
                  <a:lnTo>
                    <a:pt x="8387" y="5796"/>
                  </a:lnTo>
                  <a:lnTo>
                    <a:pt x="8395" y="5741"/>
                  </a:lnTo>
                  <a:lnTo>
                    <a:pt x="8419" y="5630"/>
                  </a:lnTo>
                  <a:lnTo>
                    <a:pt x="8459" y="5520"/>
                  </a:lnTo>
                  <a:lnTo>
                    <a:pt x="8507" y="5409"/>
                  </a:lnTo>
                  <a:lnTo>
                    <a:pt x="8563" y="5299"/>
                  </a:lnTo>
                  <a:lnTo>
                    <a:pt x="8627" y="5189"/>
                  </a:lnTo>
                  <a:lnTo>
                    <a:pt x="8764" y="4968"/>
                  </a:lnTo>
                  <a:lnTo>
                    <a:pt x="8820" y="4857"/>
                  </a:lnTo>
                  <a:lnTo>
                    <a:pt x="8868" y="4747"/>
                  </a:lnTo>
                  <a:lnTo>
                    <a:pt x="8908" y="4637"/>
                  </a:lnTo>
                  <a:lnTo>
                    <a:pt x="8924" y="4526"/>
                  </a:lnTo>
                  <a:lnTo>
                    <a:pt x="8932" y="4464"/>
                  </a:lnTo>
                  <a:lnTo>
                    <a:pt x="8924" y="4409"/>
                  </a:lnTo>
                  <a:lnTo>
                    <a:pt x="8916" y="4354"/>
                  </a:lnTo>
                  <a:lnTo>
                    <a:pt x="8908" y="4292"/>
                  </a:lnTo>
                  <a:lnTo>
                    <a:pt x="8868" y="4175"/>
                  </a:lnTo>
                  <a:lnTo>
                    <a:pt x="8820" y="4064"/>
                  </a:lnTo>
                  <a:lnTo>
                    <a:pt x="8764" y="3961"/>
                  </a:lnTo>
                  <a:lnTo>
                    <a:pt x="8708" y="3871"/>
                  </a:lnTo>
                  <a:lnTo>
                    <a:pt x="8643" y="3774"/>
                  </a:lnTo>
                  <a:lnTo>
                    <a:pt x="8571" y="3692"/>
                  </a:lnTo>
                  <a:lnTo>
                    <a:pt x="8491" y="3616"/>
                  </a:lnTo>
                  <a:lnTo>
                    <a:pt x="8411" y="3540"/>
                  </a:lnTo>
                  <a:lnTo>
                    <a:pt x="8330" y="3478"/>
                  </a:lnTo>
                  <a:lnTo>
                    <a:pt x="8234" y="3416"/>
                  </a:lnTo>
                  <a:lnTo>
                    <a:pt x="8146" y="3354"/>
                  </a:lnTo>
                  <a:lnTo>
                    <a:pt x="8050" y="3305"/>
                  </a:lnTo>
                  <a:lnTo>
                    <a:pt x="7953" y="3257"/>
                  </a:lnTo>
                  <a:lnTo>
                    <a:pt x="7857" y="3209"/>
                  </a:lnTo>
                  <a:lnTo>
                    <a:pt x="7656" y="3133"/>
                  </a:lnTo>
                  <a:lnTo>
                    <a:pt x="7456" y="3071"/>
                  </a:lnTo>
                  <a:lnTo>
                    <a:pt x="7263" y="3016"/>
                  </a:lnTo>
                  <a:lnTo>
                    <a:pt x="7070" y="2974"/>
                  </a:lnTo>
                  <a:lnTo>
                    <a:pt x="6902" y="2940"/>
                  </a:lnTo>
                  <a:lnTo>
                    <a:pt x="6597" y="2884"/>
                  </a:lnTo>
                  <a:lnTo>
                    <a:pt x="6477" y="2857"/>
                  </a:lnTo>
                  <a:lnTo>
                    <a:pt x="6388" y="2829"/>
                  </a:lnTo>
                  <a:lnTo>
                    <a:pt x="6461" y="2746"/>
                  </a:lnTo>
                  <a:lnTo>
                    <a:pt x="6517" y="2664"/>
                  </a:lnTo>
                  <a:lnTo>
                    <a:pt x="6565" y="2574"/>
                  </a:lnTo>
                  <a:lnTo>
                    <a:pt x="6605" y="2477"/>
                  </a:lnTo>
                  <a:lnTo>
                    <a:pt x="6637" y="2381"/>
                  </a:lnTo>
                  <a:lnTo>
                    <a:pt x="6653" y="2284"/>
                  </a:lnTo>
                  <a:lnTo>
                    <a:pt x="6669" y="2188"/>
                  </a:lnTo>
                  <a:lnTo>
                    <a:pt x="6669" y="2091"/>
                  </a:lnTo>
                  <a:lnTo>
                    <a:pt x="6661" y="1988"/>
                  </a:lnTo>
                  <a:lnTo>
                    <a:pt x="6645" y="1891"/>
                  </a:lnTo>
                  <a:lnTo>
                    <a:pt x="6621" y="1788"/>
                  </a:lnTo>
                  <a:lnTo>
                    <a:pt x="6589" y="1691"/>
                  </a:lnTo>
                  <a:lnTo>
                    <a:pt x="6549" y="1594"/>
                  </a:lnTo>
                  <a:lnTo>
                    <a:pt x="6501" y="1498"/>
                  </a:lnTo>
                  <a:lnTo>
                    <a:pt x="6444" y="1401"/>
                  </a:lnTo>
                  <a:lnTo>
                    <a:pt x="6380" y="1305"/>
                  </a:lnTo>
                  <a:lnTo>
                    <a:pt x="6284" y="1180"/>
                  </a:lnTo>
                  <a:lnTo>
                    <a:pt x="6172" y="1056"/>
                  </a:lnTo>
                  <a:lnTo>
                    <a:pt x="6051" y="939"/>
                  </a:lnTo>
                  <a:lnTo>
                    <a:pt x="5915" y="822"/>
                  </a:lnTo>
                  <a:lnTo>
                    <a:pt x="5770" y="718"/>
                  </a:lnTo>
                  <a:lnTo>
                    <a:pt x="5618" y="615"/>
                  </a:lnTo>
                  <a:lnTo>
                    <a:pt x="5457" y="518"/>
                  </a:lnTo>
                  <a:lnTo>
                    <a:pt x="5281" y="428"/>
                  </a:lnTo>
                  <a:lnTo>
                    <a:pt x="5104" y="353"/>
                  </a:lnTo>
                  <a:lnTo>
                    <a:pt x="4920" y="277"/>
                  </a:lnTo>
                  <a:lnTo>
                    <a:pt x="4735" y="208"/>
                  </a:lnTo>
                  <a:lnTo>
                    <a:pt x="4543" y="153"/>
                  </a:lnTo>
                  <a:lnTo>
                    <a:pt x="4342" y="104"/>
                  </a:lnTo>
                  <a:lnTo>
                    <a:pt x="4141" y="63"/>
                  </a:lnTo>
                  <a:lnTo>
                    <a:pt x="3933" y="35"/>
                  </a:lnTo>
                  <a:lnTo>
                    <a:pt x="3724" y="15"/>
                  </a:lnTo>
                  <a:lnTo>
                    <a:pt x="35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9"/>
            <p:cNvSpPr/>
            <p:nvPr/>
          </p:nvSpPr>
          <p:spPr>
            <a:xfrm>
              <a:off x="5452551" y="4030621"/>
              <a:ext cx="126313" cy="775059"/>
            </a:xfrm>
            <a:custGeom>
              <a:avLst/>
              <a:gdLst/>
              <a:ahLst/>
              <a:cxnLst/>
              <a:rect l="l" t="t" r="r" b="b"/>
              <a:pathLst>
                <a:path w="2360" h="14481" extrusionOk="0">
                  <a:moveTo>
                    <a:pt x="0" y="0"/>
                  </a:moveTo>
                  <a:lnTo>
                    <a:pt x="2047" y="14364"/>
                  </a:lnTo>
                  <a:lnTo>
                    <a:pt x="2055" y="14384"/>
                  </a:lnTo>
                  <a:lnTo>
                    <a:pt x="2063" y="14405"/>
                  </a:lnTo>
                  <a:lnTo>
                    <a:pt x="2079" y="14426"/>
                  </a:lnTo>
                  <a:lnTo>
                    <a:pt x="2103" y="14446"/>
                  </a:lnTo>
                  <a:lnTo>
                    <a:pt x="2119" y="14460"/>
                  </a:lnTo>
                  <a:lnTo>
                    <a:pt x="2143" y="14467"/>
                  </a:lnTo>
                  <a:lnTo>
                    <a:pt x="2175" y="14474"/>
                  </a:lnTo>
                  <a:lnTo>
                    <a:pt x="2199" y="14481"/>
                  </a:lnTo>
                  <a:lnTo>
                    <a:pt x="2223" y="14481"/>
                  </a:lnTo>
                  <a:lnTo>
                    <a:pt x="2255" y="14474"/>
                  </a:lnTo>
                  <a:lnTo>
                    <a:pt x="2279" y="14460"/>
                  </a:lnTo>
                  <a:lnTo>
                    <a:pt x="2303" y="14446"/>
                  </a:lnTo>
                  <a:lnTo>
                    <a:pt x="2328" y="14426"/>
                  </a:lnTo>
                  <a:lnTo>
                    <a:pt x="2344" y="14405"/>
                  </a:lnTo>
                  <a:lnTo>
                    <a:pt x="2352" y="14384"/>
                  </a:lnTo>
                  <a:lnTo>
                    <a:pt x="2360" y="14357"/>
                  </a:lnTo>
                  <a:lnTo>
                    <a:pt x="2360" y="14329"/>
                  </a:lnTo>
                  <a:lnTo>
                    <a:pt x="3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9"/>
            <p:cNvSpPr/>
            <p:nvPr/>
          </p:nvSpPr>
          <p:spPr>
            <a:xfrm>
              <a:off x="5144154" y="4030621"/>
              <a:ext cx="126313" cy="775059"/>
            </a:xfrm>
            <a:custGeom>
              <a:avLst/>
              <a:gdLst/>
              <a:ahLst/>
              <a:cxnLst/>
              <a:rect l="l" t="t" r="r" b="b"/>
              <a:pathLst>
                <a:path w="2360" h="14481" extrusionOk="0">
                  <a:moveTo>
                    <a:pt x="0" y="0"/>
                  </a:moveTo>
                  <a:lnTo>
                    <a:pt x="2047" y="14364"/>
                  </a:lnTo>
                  <a:lnTo>
                    <a:pt x="2055" y="14384"/>
                  </a:lnTo>
                  <a:lnTo>
                    <a:pt x="2063" y="14405"/>
                  </a:lnTo>
                  <a:lnTo>
                    <a:pt x="2079" y="14426"/>
                  </a:lnTo>
                  <a:lnTo>
                    <a:pt x="2095" y="14446"/>
                  </a:lnTo>
                  <a:lnTo>
                    <a:pt x="2119" y="14460"/>
                  </a:lnTo>
                  <a:lnTo>
                    <a:pt x="2143" y="14467"/>
                  </a:lnTo>
                  <a:lnTo>
                    <a:pt x="2175" y="14474"/>
                  </a:lnTo>
                  <a:lnTo>
                    <a:pt x="2199" y="14481"/>
                  </a:lnTo>
                  <a:lnTo>
                    <a:pt x="2223" y="14481"/>
                  </a:lnTo>
                  <a:lnTo>
                    <a:pt x="2247" y="14474"/>
                  </a:lnTo>
                  <a:lnTo>
                    <a:pt x="2279" y="14460"/>
                  </a:lnTo>
                  <a:lnTo>
                    <a:pt x="2304" y="14446"/>
                  </a:lnTo>
                  <a:lnTo>
                    <a:pt x="2328" y="14426"/>
                  </a:lnTo>
                  <a:lnTo>
                    <a:pt x="2344" y="14405"/>
                  </a:lnTo>
                  <a:lnTo>
                    <a:pt x="2352" y="14384"/>
                  </a:lnTo>
                  <a:lnTo>
                    <a:pt x="2360" y="14357"/>
                  </a:lnTo>
                  <a:lnTo>
                    <a:pt x="2360" y="14329"/>
                  </a:lnTo>
                  <a:lnTo>
                    <a:pt x="3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9"/>
            <p:cNvSpPr/>
            <p:nvPr/>
          </p:nvSpPr>
          <p:spPr>
            <a:xfrm>
              <a:off x="4731388" y="4030621"/>
              <a:ext cx="126313" cy="775059"/>
            </a:xfrm>
            <a:custGeom>
              <a:avLst/>
              <a:gdLst/>
              <a:ahLst/>
              <a:cxnLst/>
              <a:rect l="l" t="t" r="r" b="b"/>
              <a:pathLst>
                <a:path w="2360" h="14481" extrusionOk="0">
                  <a:moveTo>
                    <a:pt x="2047" y="0"/>
                  </a:moveTo>
                  <a:lnTo>
                    <a:pt x="0" y="14329"/>
                  </a:lnTo>
                  <a:lnTo>
                    <a:pt x="0" y="14357"/>
                  </a:lnTo>
                  <a:lnTo>
                    <a:pt x="8" y="14384"/>
                  </a:lnTo>
                  <a:lnTo>
                    <a:pt x="16" y="14405"/>
                  </a:lnTo>
                  <a:lnTo>
                    <a:pt x="32" y="14426"/>
                  </a:lnTo>
                  <a:lnTo>
                    <a:pt x="56" y="14446"/>
                  </a:lnTo>
                  <a:lnTo>
                    <a:pt x="80" y="14460"/>
                  </a:lnTo>
                  <a:lnTo>
                    <a:pt x="105" y="14474"/>
                  </a:lnTo>
                  <a:lnTo>
                    <a:pt x="137" y="14481"/>
                  </a:lnTo>
                  <a:lnTo>
                    <a:pt x="161" y="14481"/>
                  </a:lnTo>
                  <a:lnTo>
                    <a:pt x="185" y="14474"/>
                  </a:lnTo>
                  <a:lnTo>
                    <a:pt x="217" y="14467"/>
                  </a:lnTo>
                  <a:lnTo>
                    <a:pt x="241" y="14460"/>
                  </a:lnTo>
                  <a:lnTo>
                    <a:pt x="265" y="14446"/>
                  </a:lnTo>
                  <a:lnTo>
                    <a:pt x="281" y="14426"/>
                  </a:lnTo>
                  <a:lnTo>
                    <a:pt x="297" y="14405"/>
                  </a:lnTo>
                  <a:lnTo>
                    <a:pt x="305" y="14384"/>
                  </a:lnTo>
                  <a:lnTo>
                    <a:pt x="313" y="14364"/>
                  </a:lnTo>
                  <a:lnTo>
                    <a:pt x="23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9"/>
            <p:cNvSpPr/>
            <p:nvPr/>
          </p:nvSpPr>
          <p:spPr>
            <a:xfrm>
              <a:off x="5039785" y="4030621"/>
              <a:ext cx="126741" cy="775059"/>
            </a:xfrm>
            <a:custGeom>
              <a:avLst/>
              <a:gdLst/>
              <a:ahLst/>
              <a:cxnLst/>
              <a:rect l="l" t="t" r="r" b="b"/>
              <a:pathLst>
                <a:path w="2368" h="14481" extrusionOk="0">
                  <a:moveTo>
                    <a:pt x="2047" y="0"/>
                  </a:moveTo>
                  <a:lnTo>
                    <a:pt x="8" y="14329"/>
                  </a:lnTo>
                  <a:lnTo>
                    <a:pt x="0" y="14357"/>
                  </a:lnTo>
                  <a:lnTo>
                    <a:pt x="8" y="14384"/>
                  </a:lnTo>
                  <a:lnTo>
                    <a:pt x="16" y="14405"/>
                  </a:lnTo>
                  <a:lnTo>
                    <a:pt x="40" y="14426"/>
                  </a:lnTo>
                  <a:lnTo>
                    <a:pt x="56" y="14446"/>
                  </a:lnTo>
                  <a:lnTo>
                    <a:pt x="80" y="14460"/>
                  </a:lnTo>
                  <a:lnTo>
                    <a:pt x="113" y="14474"/>
                  </a:lnTo>
                  <a:lnTo>
                    <a:pt x="145" y="14481"/>
                  </a:lnTo>
                  <a:lnTo>
                    <a:pt x="161" y="14481"/>
                  </a:lnTo>
                  <a:lnTo>
                    <a:pt x="185" y="14474"/>
                  </a:lnTo>
                  <a:lnTo>
                    <a:pt x="217" y="14467"/>
                  </a:lnTo>
                  <a:lnTo>
                    <a:pt x="241" y="14460"/>
                  </a:lnTo>
                  <a:lnTo>
                    <a:pt x="265" y="14446"/>
                  </a:lnTo>
                  <a:lnTo>
                    <a:pt x="281" y="14426"/>
                  </a:lnTo>
                  <a:lnTo>
                    <a:pt x="297" y="14405"/>
                  </a:lnTo>
                  <a:lnTo>
                    <a:pt x="305" y="14384"/>
                  </a:lnTo>
                  <a:lnTo>
                    <a:pt x="313" y="14364"/>
                  </a:lnTo>
                  <a:lnTo>
                    <a:pt x="23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9"/>
            <p:cNvSpPr/>
            <p:nvPr/>
          </p:nvSpPr>
          <p:spPr>
            <a:xfrm>
              <a:off x="4819433" y="3947929"/>
              <a:ext cx="673527" cy="107473"/>
            </a:xfrm>
            <a:custGeom>
              <a:avLst/>
              <a:gdLst/>
              <a:ahLst/>
              <a:cxnLst/>
              <a:rect l="l" t="t" r="r" b="b"/>
              <a:pathLst>
                <a:path w="12584" h="2008" extrusionOk="0">
                  <a:moveTo>
                    <a:pt x="225" y="0"/>
                  </a:moveTo>
                  <a:lnTo>
                    <a:pt x="193" y="7"/>
                  </a:lnTo>
                  <a:lnTo>
                    <a:pt x="169" y="21"/>
                  </a:lnTo>
                  <a:lnTo>
                    <a:pt x="137" y="48"/>
                  </a:lnTo>
                  <a:lnTo>
                    <a:pt x="121" y="83"/>
                  </a:lnTo>
                  <a:lnTo>
                    <a:pt x="97" y="131"/>
                  </a:lnTo>
                  <a:lnTo>
                    <a:pt x="81" y="186"/>
                  </a:lnTo>
                  <a:lnTo>
                    <a:pt x="49" y="311"/>
                  </a:lnTo>
                  <a:lnTo>
                    <a:pt x="24" y="462"/>
                  </a:lnTo>
                  <a:lnTo>
                    <a:pt x="8" y="635"/>
                  </a:lnTo>
                  <a:lnTo>
                    <a:pt x="0" y="814"/>
                  </a:lnTo>
                  <a:lnTo>
                    <a:pt x="0" y="1000"/>
                  </a:lnTo>
                  <a:lnTo>
                    <a:pt x="8" y="1194"/>
                  </a:lnTo>
                  <a:lnTo>
                    <a:pt x="24" y="1373"/>
                  </a:lnTo>
                  <a:lnTo>
                    <a:pt x="49" y="1539"/>
                  </a:lnTo>
                  <a:lnTo>
                    <a:pt x="81" y="1690"/>
                  </a:lnTo>
                  <a:lnTo>
                    <a:pt x="113" y="1821"/>
                  </a:lnTo>
                  <a:lnTo>
                    <a:pt x="137" y="1877"/>
                  </a:lnTo>
                  <a:lnTo>
                    <a:pt x="161" y="1918"/>
                  </a:lnTo>
                  <a:lnTo>
                    <a:pt x="185" y="1959"/>
                  </a:lnTo>
                  <a:lnTo>
                    <a:pt x="209" y="1987"/>
                  </a:lnTo>
                  <a:lnTo>
                    <a:pt x="233" y="2001"/>
                  </a:lnTo>
                  <a:lnTo>
                    <a:pt x="265" y="2008"/>
                  </a:lnTo>
                  <a:lnTo>
                    <a:pt x="12367" y="2008"/>
                  </a:lnTo>
                  <a:lnTo>
                    <a:pt x="12399" y="2001"/>
                  </a:lnTo>
                  <a:lnTo>
                    <a:pt x="12423" y="1987"/>
                  </a:lnTo>
                  <a:lnTo>
                    <a:pt x="12447" y="1959"/>
                  </a:lnTo>
                  <a:lnTo>
                    <a:pt x="12471" y="1918"/>
                  </a:lnTo>
                  <a:lnTo>
                    <a:pt x="12495" y="1877"/>
                  </a:lnTo>
                  <a:lnTo>
                    <a:pt x="12511" y="1821"/>
                  </a:lnTo>
                  <a:lnTo>
                    <a:pt x="12544" y="1690"/>
                  </a:lnTo>
                  <a:lnTo>
                    <a:pt x="12568" y="1539"/>
                  </a:lnTo>
                  <a:lnTo>
                    <a:pt x="12576" y="1373"/>
                  </a:lnTo>
                  <a:lnTo>
                    <a:pt x="12584" y="1194"/>
                  </a:lnTo>
                  <a:lnTo>
                    <a:pt x="12584" y="1000"/>
                  </a:lnTo>
                  <a:lnTo>
                    <a:pt x="12576" y="814"/>
                  </a:lnTo>
                  <a:lnTo>
                    <a:pt x="12560" y="635"/>
                  </a:lnTo>
                  <a:lnTo>
                    <a:pt x="12544" y="462"/>
                  </a:lnTo>
                  <a:lnTo>
                    <a:pt x="12511" y="311"/>
                  </a:lnTo>
                  <a:lnTo>
                    <a:pt x="12471" y="186"/>
                  </a:lnTo>
                  <a:lnTo>
                    <a:pt x="12455" y="131"/>
                  </a:lnTo>
                  <a:lnTo>
                    <a:pt x="12431" y="83"/>
                  </a:lnTo>
                  <a:lnTo>
                    <a:pt x="12407" y="48"/>
                  </a:lnTo>
                  <a:lnTo>
                    <a:pt x="12383" y="21"/>
                  </a:lnTo>
                  <a:lnTo>
                    <a:pt x="12351" y="7"/>
                  </a:lnTo>
                  <a:lnTo>
                    <a:pt x="123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9"/>
            <p:cNvSpPr/>
            <p:nvPr/>
          </p:nvSpPr>
          <p:spPr>
            <a:xfrm>
              <a:off x="5137678" y="3947929"/>
              <a:ext cx="355282" cy="107473"/>
            </a:xfrm>
            <a:custGeom>
              <a:avLst/>
              <a:gdLst/>
              <a:ahLst/>
              <a:cxnLst/>
              <a:rect l="l" t="t" r="r" b="b"/>
              <a:pathLst>
                <a:path w="6638" h="2008" extrusionOk="0">
                  <a:moveTo>
                    <a:pt x="113" y="0"/>
                  </a:moveTo>
                  <a:lnTo>
                    <a:pt x="97" y="7"/>
                  </a:lnTo>
                  <a:lnTo>
                    <a:pt x="89" y="21"/>
                  </a:lnTo>
                  <a:lnTo>
                    <a:pt x="57" y="83"/>
                  </a:lnTo>
                  <a:lnTo>
                    <a:pt x="41" y="186"/>
                  </a:lnTo>
                  <a:lnTo>
                    <a:pt x="25" y="311"/>
                  </a:lnTo>
                  <a:lnTo>
                    <a:pt x="9" y="462"/>
                  </a:lnTo>
                  <a:lnTo>
                    <a:pt x="1" y="635"/>
                  </a:lnTo>
                  <a:lnTo>
                    <a:pt x="1" y="1000"/>
                  </a:lnTo>
                  <a:lnTo>
                    <a:pt x="9" y="1373"/>
                  </a:lnTo>
                  <a:lnTo>
                    <a:pt x="25" y="1539"/>
                  </a:lnTo>
                  <a:lnTo>
                    <a:pt x="41" y="1690"/>
                  </a:lnTo>
                  <a:lnTo>
                    <a:pt x="57" y="1821"/>
                  </a:lnTo>
                  <a:lnTo>
                    <a:pt x="81" y="1918"/>
                  </a:lnTo>
                  <a:lnTo>
                    <a:pt x="105" y="1987"/>
                  </a:lnTo>
                  <a:lnTo>
                    <a:pt x="121" y="2001"/>
                  </a:lnTo>
                  <a:lnTo>
                    <a:pt x="137" y="2008"/>
                  </a:lnTo>
                  <a:lnTo>
                    <a:pt x="6525" y="2008"/>
                  </a:lnTo>
                  <a:lnTo>
                    <a:pt x="6541" y="2001"/>
                  </a:lnTo>
                  <a:lnTo>
                    <a:pt x="6557" y="1987"/>
                  </a:lnTo>
                  <a:lnTo>
                    <a:pt x="6581" y="1918"/>
                  </a:lnTo>
                  <a:lnTo>
                    <a:pt x="6598" y="1821"/>
                  </a:lnTo>
                  <a:lnTo>
                    <a:pt x="6614" y="1690"/>
                  </a:lnTo>
                  <a:lnTo>
                    <a:pt x="6630" y="1539"/>
                  </a:lnTo>
                  <a:lnTo>
                    <a:pt x="6638" y="1373"/>
                  </a:lnTo>
                  <a:lnTo>
                    <a:pt x="6638" y="1000"/>
                  </a:lnTo>
                  <a:lnTo>
                    <a:pt x="6630" y="635"/>
                  </a:lnTo>
                  <a:lnTo>
                    <a:pt x="6614" y="462"/>
                  </a:lnTo>
                  <a:lnTo>
                    <a:pt x="6598" y="311"/>
                  </a:lnTo>
                  <a:lnTo>
                    <a:pt x="6581" y="186"/>
                  </a:lnTo>
                  <a:lnTo>
                    <a:pt x="6557" y="83"/>
                  </a:lnTo>
                  <a:lnTo>
                    <a:pt x="6533" y="21"/>
                  </a:lnTo>
                  <a:lnTo>
                    <a:pt x="6517" y="7"/>
                  </a:lnTo>
                  <a:lnTo>
                    <a:pt x="65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9"/>
            <p:cNvSpPr/>
            <p:nvPr/>
          </p:nvSpPr>
          <p:spPr>
            <a:xfrm>
              <a:off x="5128686" y="3346444"/>
              <a:ext cx="364274" cy="339012"/>
            </a:xfrm>
            <a:custGeom>
              <a:avLst/>
              <a:gdLst/>
              <a:ahLst/>
              <a:cxnLst/>
              <a:rect l="l" t="t" r="r" b="b"/>
              <a:pathLst>
                <a:path w="6806" h="6334" extrusionOk="0">
                  <a:moveTo>
                    <a:pt x="121" y="0"/>
                  </a:moveTo>
                  <a:lnTo>
                    <a:pt x="113" y="7"/>
                  </a:lnTo>
                  <a:lnTo>
                    <a:pt x="105" y="21"/>
                  </a:lnTo>
                  <a:lnTo>
                    <a:pt x="89" y="76"/>
                  </a:lnTo>
                  <a:lnTo>
                    <a:pt x="73" y="159"/>
                  </a:lnTo>
                  <a:lnTo>
                    <a:pt x="65" y="276"/>
                  </a:lnTo>
                  <a:lnTo>
                    <a:pt x="41" y="586"/>
                  </a:lnTo>
                  <a:lnTo>
                    <a:pt x="24" y="993"/>
                  </a:lnTo>
                  <a:lnTo>
                    <a:pt x="8" y="1469"/>
                  </a:lnTo>
                  <a:lnTo>
                    <a:pt x="0" y="2008"/>
                  </a:lnTo>
                  <a:lnTo>
                    <a:pt x="0" y="3167"/>
                  </a:lnTo>
                  <a:lnTo>
                    <a:pt x="8" y="4332"/>
                  </a:lnTo>
                  <a:lnTo>
                    <a:pt x="24" y="4864"/>
                  </a:lnTo>
                  <a:lnTo>
                    <a:pt x="41" y="5347"/>
                  </a:lnTo>
                  <a:lnTo>
                    <a:pt x="57" y="5754"/>
                  </a:lnTo>
                  <a:lnTo>
                    <a:pt x="81" y="6064"/>
                  </a:lnTo>
                  <a:lnTo>
                    <a:pt x="97" y="6181"/>
                  </a:lnTo>
                  <a:lnTo>
                    <a:pt x="113" y="6264"/>
                  </a:lnTo>
                  <a:lnTo>
                    <a:pt x="121" y="6319"/>
                  </a:lnTo>
                  <a:lnTo>
                    <a:pt x="129" y="6333"/>
                  </a:lnTo>
                  <a:lnTo>
                    <a:pt x="6701" y="6333"/>
                  </a:lnTo>
                  <a:lnTo>
                    <a:pt x="6709" y="6319"/>
                  </a:lnTo>
                  <a:lnTo>
                    <a:pt x="6717" y="6264"/>
                  </a:lnTo>
                  <a:lnTo>
                    <a:pt x="6733" y="6181"/>
                  </a:lnTo>
                  <a:lnTo>
                    <a:pt x="6749" y="6064"/>
                  </a:lnTo>
                  <a:lnTo>
                    <a:pt x="6766" y="5754"/>
                  </a:lnTo>
                  <a:lnTo>
                    <a:pt x="6782" y="5347"/>
                  </a:lnTo>
                  <a:lnTo>
                    <a:pt x="6798" y="4864"/>
                  </a:lnTo>
                  <a:lnTo>
                    <a:pt x="6806" y="4332"/>
                  </a:lnTo>
                  <a:lnTo>
                    <a:pt x="6806" y="3167"/>
                  </a:lnTo>
                  <a:lnTo>
                    <a:pt x="6798" y="2008"/>
                  </a:lnTo>
                  <a:lnTo>
                    <a:pt x="6782" y="1469"/>
                  </a:lnTo>
                  <a:lnTo>
                    <a:pt x="6766" y="993"/>
                  </a:lnTo>
                  <a:lnTo>
                    <a:pt x="6749" y="586"/>
                  </a:lnTo>
                  <a:lnTo>
                    <a:pt x="6725" y="276"/>
                  </a:lnTo>
                  <a:lnTo>
                    <a:pt x="6709" y="159"/>
                  </a:lnTo>
                  <a:lnTo>
                    <a:pt x="6701" y="76"/>
                  </a:lnTo>
                  <a:lnTo>
                    <a:pt x="6685" y="21"/>
                  </a:lnTo>
                  <a:lnTo>
                    <a:pt x="6677" y="7"/>
                  </a:lnTo>
                  <a:lnTo>
                    <a:pt x="66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9"/>
            <p:cNvSpPr/>
            <p:nvPr/>
          </p:nvSpPr>
          <p:spPr>
            <a:xfrm>
              <a:off x="5463684" y="3343072"/>
              <a:ext cx="33559" cy="712706"/>
            </a:xfrm>
            <a:custGeom>
              <a:avLst/>
              <a:gdLst/>
              <a:ahLst/>
              <a:cxnLst/>
              <a:rect l="l" t="t" r="r" b="b"/>
              <a:pathLst>
                <a:path w="627" h="13316" extrusionOk="0">
                  <a:moveTo>
                    <a:pt x="314" y="1"/>
                  </a:moveTo>
                  <a:lnTo>
                    <a:pt x="258" y="8"/>
                  </a:lnTo>
                  <a:lnTo>
                    <a:pt x="202" y="29"/>
                  </a:lnTo>
                  <a:lnTo>
                    <a:pt x="145" y="49"/>
                  </a:lnTo>
                  <a:lnTo>
                    <a:pt x="97" y="84"/>
                  </a:lnTo>
                  <a:lnTo>
                    <a:pt x="57" y="125"/>
                  </a:lnTo>
                  <a:lnTo>
                    <a:pt x="25" y="173"/>
                  </a:lnTo>
                  <a:lnTo>
                    <a:pt x="9" y="229"/>
                  </a:lnTo>
                  <a:lnTo>
                    <a:pt x="1" y="291"/>
                  </a:lnTo>
                  <a:lnTo>
                    <a:pt x="1" y="13267"/>
                  </a:lnTo>
                  <a:lnTo>
                    <a:pt x="9" y="13295"/>
                  </a:lnTo>
                  <a:lnTo>
                    <a:pt x="9" y="13316"/>
                  </a:lnTo>
                  <a:lnTo>
                    <a:pt x="603" y="13316"/>
                  </a:lnTo>
                  <a:lnTo>
                    <a:pt x="619" y="13267"/>
                  </a:lnTo>
                  <a:lnTo>
                    <a:pt x="627" y="13219"/>
                  </a:lnTo>
                  <a:lnTo>
                    <a:pt x="627" y="242"/>
                  </a:lnTo>
                  <a:lnTo>
                    <a:pt x="619" y="180"/>
                  </a:lnTo>
                  <a:lnTo>
                    <a:pt x="595" y="125"/>
                  </a:lnTo>
                  <a:lnTo>
                    <a:pt x="571" y="84"/>
                  </a:lnTo>
                  <a:lnTo>
                    <a:pt x="531" y="49"/>
                  </a:lnTo>
                  <a:lnTo>
                    <a:pt x="482" y="22"/>
                  </a:lnTo>
                  <a:lnTo>
                    <a:pt x="426" y="8"/>
                  </a:lnTo>
                  <a:lnTo>
                    <a:pt x="3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9"/>
            <p:cNvSpPr/>
            <p:nvPr/>
          </p:nvSpPr>
          <p:spPr>
            <a:xfrm>
              <a:off x="3024875" y="4746591"/>
              <a:ext cx="2686722" cy="114859"/>
            </a:xfrm>
            <a:custGeom>
              <a:avLst/>
              <a:gdLst/>
              <a:ahLst/>
              <a:cxnLst/>
              <a:rect l="l" t="t" r="r" b="b"/>
              <a:pathLst>
                <a:path w="50198" h="2146" extrusionOk="0">
                  <a:moveTo>
                    <a:pt x="22535" y="0"/>
                  </a:moveTo>
                  <a:lnTo>
                    <a:pt x="20039" y="21"/>
                  </a:lnTo>
                  <a:lnTo>
                    <a:pt x="17632" y="48"/>
                  </a:lnTo>
                  <a:lnTo>
                    <a:pt x="15329" y="83"/>
                  </a:lnTo>
                  <a:lnTo>
                    <a:pt x="13138" y="124"/>
                  </a:lnTo>
                  <a:lnTo>
                    <a:pt x="11067" y="179"/>
                  </a:lnTo>
                  <a:lnTo>
                    <a:pt x="9133" y="242"/>
                  </a:lnTo>
                  <a:lnTo>
                    <a:pt x="7352" y="311"/>
                  </a:lnTo>
                  <a:lnTo>
                    <a:pt x="5731" y="386"/>
                  </a:lnTo>
                  <a:lnTo>
                    <a:pt x="4286" y="469"/>
                  </a:lnTo>
                  <a:lnTo>
                    <a:pt x="3628" y="518"/>
                  </a:lnTo>
                  <a:lnTo>
                    <a:pt x="3026" y="559"/>
                  </a:lnTo>
                  <a:lnTo>
                    <a:pt x="2472" y="607"/>
                  </a:lnTo>
                  <a:lnTo>
                    <a:pt x="1967" y="656"/>
                  </a:lnTo>
                  <a:lnTo>
                    <a:pt x="1517" y="704"/>
                  </a:lnTo>
                  <a:lnTo>
                    <a:pt x="1124" y="752"/>
                  </a:lnTo>
                  <a:lnTo>
                    <a:pt x="787" y="800"/>
                  </a:lnTo>
                  <a:lnTo>
                    <a:pt x="506" y="856"/>
                  </a:lnTo>
                  <a:lnTo>
                    <a:pt x="290" y="911"/>
                  </a:lnTo>
                  <a:lnTo>
                    <a:pt x="201" y="931"/>
                  </a:lnTo>
                  <a:lnTo>
                    <a:pt x="129" y="959"/>
                  </a:lnTo>
                  <a:lnTo>
                    <a:pt x="73" y="987"/>
                  </a:lnTo>
                  <a:lnTo>
                    <a:pt x="33" y="1014"/>
                  </a:lnTo>
                  <a:lnTo>
                    <a:pt x="9" y="1042"/>
                  </a:lnTo>
                  <a:lnTo>
                    <a:pt x="1" y="1069"/>
                  </a:lnTo>
                  <a:lnTo>
                    <a:pt x="9" y="1097"/>
                  </a:lnTo>
                  <a:lnTo>
                    <a:pt x="33" y="1125"/>
                  </a:lnTo>
                  <a:lnTo>
                    <a:pt x="73" y="1152"/>
                  </a:lnTo>
                  <a:lnTo>
                    <a:pt x="129" y="1180"/>
                  </a:lnTo>
                  <a:lnTo>
                    <a:pt x="201" y="1207"/>
                  </a:lnTo>
                  <a:lnTo>
                    <a:pt x="290" y="1235"/>
                  </a:lnTo>
                  <a:lnTo>
                    <a:pt x="506" y="1290"/>
                  </a:lnTo>
                  <a:lnTo>
                    <a:pt x="787" y="1338"/>
                  </a:lnTo>
                  <a:lnTo>
                    <a:pt x="1124" y="1387"/>
                  </a:lnTo>
                  <a:lnTo>
                    <a:pt x="1517" y="1442"/>
                  </a:lnTo>
                  <a:lnTo>
                    <a:pt x="1967" y="1490"/>
                  </a:lnTo>
                  <a:lnTo>
                    <a:pt x="2472" y="1539"/>
                  </a:lnTo>
                  <a:lnTo>
                    <a:pt x="3026" y="1580"/>
                  </a:lnTo>
                  <a:lnTo>
                    <a:pt x="3628" y="1628"/>
                  </a:lnTo>
                  <a:lnTo>
                    <a:pt x="4286" y="1670"/>
                  </a:lnTo>
                  <a:lnTo>
                    <a:pt x="5731" y="1752"/>
                  </a:lnTo>
                  <a:lnTo>
                    <a:pt x="7352" y="1828"/>
                  </a:lnTo>
                  <a:lnTo>
                    <a:pt x="9133" y="1897"/>
                  </a:lnTo>
                  <a:lnTo>
                    <a:pt x="11067" y="1959"/>
                  </a:lnTo>
                  <a:lnTo>
                    <a:pt x="13138" y="2015"/>
                  </a:lnTo>
                  <a:lnTo>
                    <a:pt x="15329" y="2063"/>
                  </a:lnTo>
                  <a:lnTo>
                    <a:pt x="17632" y="2097"/>
                  </a:lnTo>
                  <a:lnTo>
                    <a:pt x="20039" y="2125"/>
                  </a:lnTo>
                  <a:lnTo>
                    <a:pt x="22535" y="2139"/>
                  </a:lnTo>
                  <a:lnTo>
                    <a:pt x="25103" y="2146"/>
                  </a:lnTo>
                  <a:lnTo>
                    <a:pt x="27663" y="2139"/>
                  </a:lnTo>
                  <a:lnTo>
                    <a:pt x="30159" y="2125"/>
                  </a:lnTo>
                  <a:lnTo>
                    <a:pt x="32566" y="2097"/>
                  </a:lnTo>
                  <a:lnTo>
                    <a:pt x="34870" y="2063"/>
                  </a:lnTo>
                  <a:lnTo>
                    <a:pt x="37060" y="2015"/>
                  </a:lnTo>
                  <a:lnTo>
                    <a:pt x="39131" y="1959"/>
                  </a:lnTo>
                  <a:lnTo>
                    <a:pt x="41065" y="1897"/>
                  </a:lnTo>
                  <a:lnTo>
                    <a:pt x="42846" y="1828"/>
                  </a:lnTo>
                  <a:lnTo>
                    <a:pt x="44468" y="1752"/>
                  </a:lnTo>
                  <a:lnTo>
                    <a:pt x="45912" y="1670"/>
                  </a:lnTo>
                  <a:lnTo>
                    <a:pt x="46570" y="1628"/>
                  </a:lnTo>
                  <a:lnTo>
                    <a:pt x="47172" y="1580"/>
                  </a:lnTo>
                  <a:lnTo>
                    <a:pt x="47726" y="1539"/>
                  </a:lnTo>
                  <a:lnTo>
                    <a:pt x="48231" y="1490"/>
                  </a:lnTo>
                  <a:lnTo>
                    <a:pt x="48681" y="1442"/>
                  </a:lnTo>
                  <a:lnTo>
                    <a:pt x="49074" y="1387"/>
                  </a:lnTo>
                  <a:lnTo>
                    <a:pt x="49411" y="1338"/>
                  </a:lnTo>
                  <a:lnTo>
                    <a:pt x="49692" y="1290"/>
                  </a:lnTo>
                  <a:lnTo>
                    <a:pt x="49909" y="1235"/>
                  </a:lnTo>
                  <a:lnTo>
                    <a:pt x="49997" y="1207"/>
                  </a:lnTo>
                  <a:lnTo>
                    <a:pt x="50069" y="1180"/>
                  </a:lnTo>
                  <a:lnTo>
                    <a:pt x="50125" y="1152"/>
                  </a:lnTo>
                  <a:lnTo>
                    <a:pt x="50165" y="1125"/>
                  </a:lnTo>
                  <a:lnTo>
                    <a:pt x="50189" y="1097"/>
                  </a:lnTo>
                  <a:lnTo>
                    <a:pt x="50197" y="1069"/>
                  </a:lnTo>
                  <a:lnTo>
                    <a:pt x="50197" y="1056"/>
                  </a:lnTo>
                  <a:lnTo>
                    <a:pt x="50189" y="1042"/>
                  </a:lnTo>
                  <a:lnTo>
                    <a:pt x="50157" y="1007"/>
                  </a:lnTo>
                  <a:lnTo>
                    <a:pt x="50109" y="980"/>
                  </a:lnTo>
                  <a:lnTo>
                    <a:pt x="50029" y="945"/>
                  </a:lnTo>
                  <a:lnTo>
                    <a:pt x="49941" y="918"/>
                  </a:lnTo>
                  <a:lnTo>
                    <a:pt x="49828" y="883"/>
                  </a:lnTo>
                  <a:lnTo>
                    <a:pt x="49692" y="856"/>
                  </a:lnTo>
                  <a:lnTo>
                    <a:pt x="49539" y="828"/>
                  </a:lnTo>
                  <a:lnTo>
                    <a:pt x="49178" y="766"/>
                  </a:lnTo>
                  <a:lnTo>
                    <a:pt x="48745" y="711"/>
                  </a:lnTo>
                  <a:lnTo>
                    <a:pt x="48239" y="656"/>
                  </a:lnTo>
                  <a:lnTo>
                    <a:pt x="47670" y="600"/>
                  </a:lnTo>
                  <a:lnTo>
                    <a:pt x="47718" y="952"/>
                  </a:lnTo>
                  <a:lnTo>
                    <a:pt x="47718" y="980"/>
                  </a:lnTo>
                  <a:lnTo>
                    <a:pt x="47710" y="1007"/>
                  </a:lnTo>
                  <a:lnTo>
                    <a:pt x="47702" y="1028"/>
                  </a:lnTo>
                  <a:lnTo>
                    <a:pt x="47686" y="1049"/>
                  </a:lnTo>
                  <a:lnTo>
                    <a:pt x="47661" y="1069"/>
                  </a:lnTo>
                  <a:lnTo>
                    <a:pt x="47637" y="1083"/>
                  </a:lnTo>
                  <a:lnTo>
                    <a:pt x="47613" y="1097"/>
                  </a:lnTo>
                  <a:lnTo>
                    <a:pt x="47581" y="1104"/>
                  </a:lnTo>
                  <a:lnTo>
                    <a:pt x="47557" y="1104"/>
                  </a:lnTo>
                  <a:lnTo>
                    <a:pt x="47533" y="1097"/>
                  </a:lnTo>
                  <a:lnTo>
                    <a:pt x="47501" y="1090"/>
                  </a:lnTo>
                  <a:lnTo>
                    <a:pt x="47477" y="1083"/>
                  </a:lnTo>
                  <a:lnTo>
                    <a:pt x="47461" y="1069"/>
                  </a:lnTo>
                  <a:lnTo>
                    <a:pt x="47437" y="1049"/>
                  </a:lnTo>
                  <a:lnTo>
                    <a:pt x="47421" y="1028"/>
                  </a:lnTo>
                  <a:lnTo>
                    <a:pt x="47413" y="1007"/>
                  </a:lnTo>
                  <a:lnTo>
                    <a:pt x="47405" y="987"/>
                  </a:lnTo>
                  <a:lnTo>
                    <a:pt x="47349" y="573"/>
                  </a:lnTo>
                  <a:lnTo>
                    <a:pt x="46803" y="531"/>
                  </a:lnTo>
                  <a:lnTo>
                    <a:pt x="46209" y="490"/>
                  </a:lnTo>
                  <a:lnTo>
                    <a:pt x="44909" y="414"/>
                  </a:lnTo>
                  <a:lnTo>
                    <a:pt x="43456" y="338"/>
                  </a:lnTo>
                  <a:lnTo>
                    <a:pt x="41859" y="269"/>
                  </a:lnTo>
                  <a:lnTo>
                    <a:pt x="41956" y="952"/>
                  </a:lnTo>
                  <a:lnTo>
                    <a:pt x="41956" y="980"/>
                  </a:lnTo>
                  <a:lnTo>
                    <a:pt x="41948" y="1007"/>
                  </a:lnTo>
                  <a:lnTo>
                    <a:pt x="41940" y="1028"/>
                  </a:lnTo>
                  <a:lnTo>
                    <a:pt x="41924" y="1049"/>
                  </a:lnTo>
                  <a:lnTo>
                    <a:pt x="41900" y="1069"/>
                  </a:lnTo>
                  <a:lnTo>
                    <a:pt x="41875" y="1083"/>
                  </a:lnTo>
                  <a:lnTo>
                    <a:pt x="41843" y="1097"/>
                  </a:lnTo>
                  <a:lnTo>
                    <a:pt x="41819" y="1104"/>
                  </a:lnTo>
                  <a:lnTo>
                    <a:pt x="41795" y="1104"/>
                  </a:lnTo>
                  <a:lnTo>
                    <a:pt x="41771" y="1097"/>
                  </a:lnTo>
                  <a:lnTo>
                    <a:pt x="41739" y="1090"/>
                  </a:lnTo>
                  <a:lnTo>
                    <a:pt x="41715" y="1083"/>
                  </a:lnTo>
                  <a:lnTo>
                    <a:pt x="41691" y="1069"/>
                  </a:lnTo>
                  <a:lnTo>
                    <a:pt x="41675" y="1049"/>
                  </a:lnTo>
                  <a:lnTo>
                    <a:pt x="41659" y="1028"/>
                  </a:lnTo>
                  <a:lnTo>
                    <a:pt x="41651" y="1007"/>
                  </a:lnTo>
                  <a:lnTo>
                    <a:pt x="41643" y="987"/>
                  </a:lnTo>
                  <a:lnTo>
                    <a:pt x="41538" y="262"/>
                  </a:lnTo>
                  <a:lnTo>
                    <a:pt x="39861" y="200"/>
                  </a:lnTo>
                  <a:lnTo>
                    <a:pt x="38080" y="152"/>
                  </a:lnTo>
                  <a:lnTo>
                    <a:pt x="37959" y="987"/>
                  </a:lnTo>
                  <a:lnTo>
                    <a:pt x="37951" y="1007"/>
                  </a:lnTo>
                  <a:lnTo>
                    <a:pt x="37943" y="1028"/>
                  </a:lnTo>
                  <a:lnTo>
                    <a:pt x="37927" y="1049"/>
                  </a:lnTo>
                  <a:lnTo>
                    <a:pt x="37911" y="1069"/>
                  </a:lnTo>
                  <a:lnTo>
                    <a:pt x="37887" y="1083"/>
                  </a:lnTo>
                  <a:lnTo>
                    <a:pt x="37863" y="1090"/>
                  </a:lnTo>
                  <a:lnTo>
                    <a:pt x="37831" y="1097"/>
                  </a:lnTo>
                  <a:lnTo>
                    <a:pt x="37807" y="1104"/>
                  </a:lnTo>
                  <a:lnTo>
                    <a:pt x="37791" y="1104"/>
                  </a:lnTo>
                  <a:lnTo>
                    <a:pt x="37759" y="1097"/>
                  </a:lnTo>
                  <a:lnTo>
                    <a:pt x="37726" y="1083"/>
                  </a:lnTo>
                  <a:lnTo>
                    <a:pt x="37702" y="1069"/>
                  </a:lnTo>
                  <a:lnTo>
                    <a:pt x="37686" y="1049"/>
                  </a:lnTo>
                  <a:lnTo>
                    <a:pt x="37662" y="1028"/>
                  </a:lnTo>
                  <a:lnTo>
                    <a:pt x="37654" y="1007"/>
                  </a:lnTo>
                  <a:lnTo>
                    <a:pt x="37646" y="980"/>
                  </a:lnTo>
                  <a:lnTo>
                    <a:pt x="37654" y="952"/>
                  </a:lnTo>
                  <a:lnTo>
                    <a:pt x="37767" y="145"/>
                  </a:lnTo>
                  <a:lnTo>
                    <a:pt x="36475" y="111"/>
                  </a:lnTo>
                  <a:lnTo>
                    <a:pt x="35134" y="90"/>
                  </a:lnTo>
                  <a:lnTo>
                    <a:pt x="32334" y="42"/>
                  </a:lnTo>
                  <a:lnTo>
                    <a:pt x="32197" y="987"/>
                  </a:lnTo>
                  <a:lnTo>
                    <a:pt x="32189" y="1007"/>
                  </a:lnTo>
                  <a:lnTo>
                    <a:pt x="32181" y="1028"/>
                  </a:lnTo>
                  <a:lnTo>
                    <a:pt x="32165" y="1049"/>
                  </a:lnTo>
                  <a:lnTo>
                    <a:pt x="32149" y="1069"/>
                  </a:lnTo>
                  <a:lnTo>
                    <a:pt x="32125" y="1083"/>
                  </a:lnTo>
                  <a:lnTo>
                    <a:pt x="32101" y="1090"/>
                  </a:lnTo>
                  <a:lnTo>
                    <a:pt x="32069" y="1097"/>
                  </a:lnTo>
                  <a:lnTo>
                    <a:pt x="32045" y="1104"/>
                  </a:lnTo>
                  <a:lnTo>
                    <a:pt x="32021" y="1104"/>
                  </a:lnTo>
                  <a:lnTo>
                    <a:pt x="31989" y="1097"/>
                  </a:lnTo>
                  <a:lnTo>
                    <a:pt x="31964" y="1083"/>
                  </a:lnTo>
                  <a:lnTo>
                    <a:pt x="31940" y="1069"/>
                  </a:lnTo>
                  <a:lnTo>
                    <a:pt x="31916" y="1049"/>
                  </a:lnTo>
                  <a:lnTo>
                    <a:pt x="31900" y="1028"/>
                  </a:lnTo>
                  <a:lnTo>
                    <a:pt x="31892" y="1007"/>
                  </a:lnTo>
                  <a:lnTo>
                    <a:pt x="31884" y="980"/>
                  </a:lnTo>
                  <a:lnTo>
                    <a:pt x="31884" y="952"/>
                  </a:lnTo>
                  <a:lnTo>
                    <a:pt x="32021" y="42"/>
                  </a:lnTo>
                  <a:lnTo>
                    <a:pt x="30343" y="21"/>
                  </a:lnTo>
                  <a:lnTo>
                    <a:pt x="28634" y="7"/>
                  </a:lnTo>
                  <a:lnTo>
                    <a:pt x="26885" y="0"/>
                  </a:lnTo>
                  <a:close/>
                </a:path>
              </a:pathLst>
            </a:custGeom>
            <a:solidFill>
              <a:srgbClr val="070707">
                <a:alpha val="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9"/>
            <p:cNvSpPr/>
            <p:nvPr/>
          </p:nvSpPr>
          <p:spPr>
            <a:xfrm>
              <a:off x="3024875" y="4746591"/>
              <a:ext cx="2686722" cy="114859"/>
            </a:xfrm>
            <a:custGeom>
              <a:avLst/>
              <a:gdLst/>
              <a:ahLst/>
              <a:cxnLst/>
              <a:rect l="l" t="t" r="r" b="b"/>
              <a:pathLst>
                <a:path w="50198" h="2146" fill="none" extrusionOk="0">
                  <a:moveTo>
                    <a:pt x="25103" y="0"/>
                  </a:moveTo>
                  <a:lnTo>
                    <a:pt x="25103" y="0"/>
                  </a:lnTo>
                  <a:lnTo>
                    <a:pt x="26885" y="0"/>
                  </a:lnTo>
                  <a:lnTo>
                    <a:pt x="28634" y="7"/>
                  </a:lnTo>
                  <a:lnTo>
                    <a:pt x="30343" y="21"/>
                  </a:lnTo>
                  <a:lnTo>
                    <a:pt x="32021" y="42"/>
                  </a:lnTo>
                  <a:lnTo>
                    <a:pt x="31884" y="952"/>
                  </a:lnTo>
                  <a:lnTo>
                    <a:pt x="31884" y="952"/>
                  </a:lnTo>
                  <a:lnTo>
                    <a:pt x="31884" y="980"/>
                  </a:lnTo>
                  <a:lnTo>
                    <a:pt x="31892" y="1007"/>
                  </a:lnTo>
                  <a:lnTo>
                    <a:pt x="31900" y="1028"/>
                  </a:lnTo>
                  <a:lnTo>
                    <a:pt x="31916" y="1049"/>
                  </a:lnTo>
                  <a:lnTo>
                    <a:pt x="31940" y="1069"/>
                  </a:lnTo>
                  <a:lnTo>
                    <a:pt x="31964" y="1083"/>
                  </a:lnTo>
                  <a:lnTo>
                    <a:pt x="31989" y="1097"/>
                  </a:lnTo>
                  <a:lnTo>
                    <a:pt x="32021" y="1104"/>
                  </a:lnTo>
                  <a:lnTo>
                    <a:pt x="32021" y="1104"/>
                  </a:lnTo>
                  <a:lnTo>
                    <a:pt x="32045" y="1104"/>
                  </a:lnTo>
                  <a:lnTo>
                    <a:pt x="32045" y="1104"/>
                  </a:lnTo>
                  <a:lnTo>
                    <a:pt x="32069" y="1097"/>
                  </a:lnTo>
                  <a:lnTo>
                    <a:pt x="32101" y="1090"/>
                  </a:lnTo>
                  <a:lnTo>
                    <a:pt x="32125" y="1083"/>
                  </a:lnTo>
                  <a:lnTo>
                    <a:pt x="32149" y="1069"/>
                  </a:lnTo>
                  <a:lnTo>
                    <a:pt x="32165" y="1049"/>
                  </a:lnTo>
                  <a:lnTo>
                    <a:pt x="32181" y="1028"/>
                  </a:lnTo>
                  <a:lnTo>
                    <a:pt x="32189" y="1007"/>
                  </a:lnTo>
                  <a:lnTo>
                    <a:pt x="32197" y="987"/>
                  </a:lnTo>
                  <a:lnTo>
                    <a:pt x="32334" y="42"/>
                  </a:lnTo>
                  <a:lnTo>
                    <a:pt x="32334" y="42"/>
                  </a:lnTo>
                  <a:lnTo>
                    <a:pt x="35134" y="90"/>
                  </a:lnTo>
                  <a:lnTo>
                    <a:pt x="36475" y="111"/>
                  </a:lnTo>
                  <a:lnTo>
                    <a:pt x="37767" y="145"/>
                  </a:lnTo>
                  <a:lnTo>
                    <a:pt x="37654" y="952"/>
                  </a:lnTo>
                  <a:lnTo>
                    <a:pt x="37654" y="952"/>
                  </a:lnTo>
                  <a:lnTo>
                    <a:pt x="37646" y="980"/>
                  </a:lnTo>
                  <a:lnTo>
                    <a:pt x="37654" y="1007"/>
                  </a:lnTo>
                  <a:lnTo>
                    <a:pt x="37662" y="1028"/>
                  </a:lnTo>
                  <a:lnTo>
                    <a:pt x="37686" y="1049"/>
                  </a:lnTo>
                  <a:lnTo>
                    <a:pt x="37702" y="1069"/>
                  </a:lnTo>
                  <a:lnTo>
                    <a:pt x="37726" y="1083"/>
                  </a:lnTo>
                  <a:lnTo>
                    <a:pt x="37759" y="1097"/>
                  </a:lnTo>
                  <a:lnTo>
                    <a:pt x="37791" y="1104"/>
                  </a:lnTo>
                  <a:lnTo>
                    <a:pt x="37791" y="1104"/>
                  </a:lnTo>
                  <a:lnTo>
                    <a:pt x="37807" y="1104"/>
                  </a:lnTo>
                  <a:lnTo>
                    <a:pt x="37807" y="1104"/>
                  </a:lnTo>
                  <a:lnTo>
                    <a:pt x="37831" y="1097"/>
                  </a:lnTo>
                  <a:lnTo>
                    <a:pt x="37863" y="1090"/>
                  </a:lnTo>
                  <a:lnTo>
                    <a:pt x="37887" y="1083"/>
                  </a:lnTo>
                  <a:lnTo>
                    <a:pt x="37911" y="1069"/>
                  </a:lnTo>
                  <a:lnTo>
                    <a:pt x="37927" y="1049"/>
                  </a:lnTo>
                  <a:lnTo>
                    <a:pt x="37943" y="1028"/>
                  </a:lnTo>
                  <a:lnTo>
                    <a:pt x="37951" y="1007"/>
                  </a:lnTo>
                  <a:lnTo>
                    <a:pt x="37959" y="987"/>
                  </a:lnTo>
                  <a:lnTo>
                    <a:pt x="38080" y="152"/>
                  </a:lnTo>
                  <a:lnTo>
                    <a:pt x="38080" y="152"/>
                  </a:lnTo>
                  <a:lnTo>
                    <a:pt x="39861" y="200"/>
                  </a:lnTo>
                  <a:lnTo>
                    <a:pt x="41538" y="262"/>
                  </a:lnTo>
                  <a:lnTo>
                    <a:pt x="41643" y="987"/>
                  </a:lnTo>
                  <a:lnTo>
                    <a:pt x="41643" y="987"/>
                  </a:lnTo>
                  <a:lnTo>
                    <a:pt x="41651" y="1007"/>
                  </a:lnTo>
                  <a:lnTo>
                    <a:pt x="41659" y="1028"/>
                  </a:lnTo>
                  <a:lnTo>
                    <a:pt x="41675" y="1049"/>
                  </a:lnTo>
                  <a:lnTo>
                    <a:pt x="41691" y="1069"/>
                  </a:lnTo>
                  <a:lnTo>
                    <a:pt x="41715" y="1083"/>
                  </a:lnTo>
                  <a:lnTo>
                    <a:pt x="41739" y="1090"/>
                  </a:lnTo>
                  <a:lnTo>
                    <a:pt x="41771" y="1097"/>
                  </a:lnTo>
                  <a:lnTo>
                    <a:pt x="41795" y="1104"/>
                  </a:lnTo>
                  <a:lnTo>
                    <a:pt x="41795" y="1104"/>
                  </a:lnTo>
                  <a:lnTo>
                    <a:pt x="41819" y="1104"/>
                  </a:lnTo>
                  <a:lnTo>
                    <a:pt x="41819" y="1104"/>
                  </a:lnTo>
                  <a:lnTo>
                    <a:pt x="41843" y="1097"/>
                  </a:lnTo>
                  <a:lnTo>
                    <a:pt x="41875" y="1083"/>
                  </a:lnTo>
                  <a:lnTo>
                    <a:pt x="41900" y="1069"/>
                  </a:lnTo>
                  <a:lnTo>
                    <a:pt x="41924" y="1049"/>
                  </a:lnTo>
                  <a:lnTo>
                    <a:pt x="41940" y="1028"/>
                  </a:lnTo>
                  <a:lnTo>
                    <a:pt x="41948" y="1007"/>
                  </a:lnTo>
                  <a:lnTo>
                    <a:pt x="41956" y="980"/>
                  </a:lnTo>
                  <a:lnTo>
                    <a:pt x="41956" y="952"/>
                  </a:lnTo>
                  <a:lnTo>
                    <a:pt x="41859" y="269"/>
                  </a:lnTo>
                  <a:lnTo>
                    <a:pt x="41859" y="269"/>
                  </a:lnTo>
                  <a:lnTo>
                    <a:pt x="43456" y="338"/>
                  </a:lnTo>
                  <a:lnTo>
                    <a:pt x="44909" y="414"/>
                  </a:lnTo>
                  <a:lnTo>
                    <a:pt x="46209" y="490"/>
                  </a:lnTo>
                  <a:lnTo>
                    <a:pt x="46803" y="531"/>
                  </a:lnTo>
                  <a:lnTo>
                    <a:pt x="47349" y="573"/>
                  </a:lnTo>
                  <a:lnTo>
                    <a:pt x="47405" y="987"/>
                  </a:lnTo>
                  <a:lnTo>
                    <a:pt x="47405" y="987"/>
                  </a:lnTo>
                  <a:lnTo>
                    <a:pt x="47413" y="1007"/>
                  </a:lnTo>
                  <a:lnTo>
                    <a:pt x="47421" y="1028"/>
                  </a:lnTo>
                  <a:lnTo>
                    <a:pt x="47437" y="1049"/>
                  </a:lnTo>
                  <a:lnTo>
                    <a:pt x="47461" y="1069"/>
                  </a:lnTo>
                  <a:lnTo>
                    <a:pt x="47477" y="1083"/>
                  </a:lnTo>
                  <a:lnTo>
                    <a:pt x="47501" y="1090"/>
                  </a:lnTo>
                  <a:lnTo>
                    <a:pt x="47533" y="1097"/>
                  </a:lnTo>
                  <a:lnTo>
                    <a:pt x="47557" y="1104"/>
                  </a:lnTo>
                  <a:lnTo>
                    <a:pt x="47557" y="1104"/>
                  </a:lnTo>
                  <a:lnTo>
                    <a:pt x="47581" y="1104"/>
                  </a:lnTo>
                  <a:lnTo>
                    <a:pt x="47581" y="1104"/>
                  </a:lnTo>
                  <a:lnTo>
                    <a:pt x="47613" y="1097"/>
                  </a:lnTo>
                  <a:lnTo>
                    <a:pt x="47637" y="1083"/>
                  </a:lnTo>
                  <a:lnTo>
                    <a:pt x="47661" y="1069"/>
                  </a:lnTo>
                  <a:lnTo>
                    <a:pt x="47686" y="1049"/>
                  </a:lnTo>
                  <a:lnTo>
                    <a:pt x="47702" y="1028"/>
                  </a:lnTo>
                  <a:lnTo>
                    <a:pt x="47710" y="1007"/>
                  </a:lnTo>
                  <a:lnTo>
                    <a:pt x="47718" y="980"/>
                  </a:lnTo>
                  <a:lnTo>
                    <a:pt x="47718" y="952"/>
                  </a:lnTo>
                  <a:lnTo>
                    <a:pt x="47670" y="600"/>
                  </a:lnTo>
                  <a:lnTo>
                    <a:pt x="47670" y="600"/>
                  </a:lnTo>
                  <a:lnTo>
                    <a:pt x="48239" y="656"/>
                  </a:lnTo>
                  <a:lnTo>
                    <a:pt x="48745" y="711"/>
                  </a:lnTo>
                  <a:lnTo>
                    <a:pt x="49178" y="766"/>
                  </a:lnTo>
                  <a:lnTo>
                    <a:pt x="49539" y="828"/>
                  </a:lnTo>
                  <a:lnTo>
                    <a:pt x="49692" y="856"/>
                  </a:lnTo>
                  <a:lnTo>
                    <a:pt x="49828" y="883"/>
                  </a:lnTo>
                  <a:lnTo>
                    <a:pt x="49941" y="918"/>
                  </a:lnTo>
                  <a:lnTo>
                    <a:pt x="50029" y="945"/>
                  </a:lnTo>
                  <a:lnTo>
                    <a:pt x="50109" y="980"/>
                  </a:lnTo>
                  <a:lnTo>
                    <a:pt x="50157" y="1007"/>
                  </a:lnTo>
                  <a:lnTo>
                    <a:pt x="50189" y="1042"/>
                  </a:lnTo>
                  <a:lnTo>
                    <a:pt x="50197" y="1056"/>
                  </a:lnTo>
                  <a:lnTo>
                    <a:pt x="50197" y="1069"/>
                  </a:lnTo>
                  <a:lnTo>
                    <a:pt x="50197" y="1069"/>
                  </a:lnTo>
                  <a:lnTo>
                    <a:pt x="50189" y="1097"/>
                  </a:lnTo>
                  <a:lnTo>
                    <a:pt x="50165" y="1125"/>
                  </a:lnTo>
                  <a:lnTo>
                    <a:pt x="50125" y="1152"/>
                  </a:lnTo>
                  <a:lnTo>
                    <a:pt x="50069" y="1180"/>
                  </a:lnTo>
                  <a:lnTo>
                    <a:pt x="49997" y="1207"/>
                  </a:lnTo>
                  <a:lnTo>
                    <a:pt x="49909" y="1235"/>
                  </a:lnTo>
                  <a:lnTo>
                    <a:pt x="49692" y="1290"/>
                  </a:lnTo>
                  <a:lnTo>
                    <a:pt x="49411" y="1338"/>
                  </a:lnTo>
                  <a:lnTo>
                    <a:pt x="49074" y="1387"/>
                  </a:lnTo>
                  <a:lnTo>
                    <a:pt x="48681" y="1442"/>
                  </a:lnTo>
                  <a:lnTo>
                    <a:pt x="48231" y="1490"/>
                  </a:lnTo>
                  <a:lnTo>
                    <a:pt x="47726" y="1539"/>
                  </a:lnTo>
                  <a:lnTo>
                    <a:pt x="47172" y="1580"/>
                  </a:lnTo>
                  <a:lnTo>
                    <a:pt x="46570" y="1628"/>
                  </a:lnTo>
                  <a:lnTo>
                    <a:pt x="45912" y="1670"/>
                  </a:lnTo>
                  <a:lnTo>
                    <a:pt x="44468" y="1752"/>
                  </a:lnTo>
                  <a:lnTo>
                    <a:pt x="42846" y="1828"/>
                  </a:lnTo>
                  <a:lnTo>
                    <a:pt x="41065" y="1897"/>
                  </a:lnTo>
                  <a:lnTo>
                    <a:pt x="39131" y="1959"/>
                  </a:lnTo>
                  <a:lnTo>
                    <a:pt x="37060" y="2015"/>
                  </a:lnTo>
                  <a:lnTo>
                    <a:pt x="34870" y="2063"/>
                  </a:lnTo>
                  <a:lnTo>
                    <a:pt x="32566" y="2097"/>
                  </a:lnTo>
                  <a:lnTo>
                    <a:pt x="30159" y="2125"/>
                  </a:lnTo>
                  <a:lnTo>
                    <a:pt x="27663" y="2139"/>
                  </a:lnTo>
                  <a:lnTo>
                    <a:pt x="25103" y="2146"/>
                  </a:lnTo>
                  <a:lnTo>
                    <a:pt x="25103" y="2146"/>
                  </a:lnTo>
                  <a:lnTo>
                    <a:pt x="22535" y="2139"/>
                  </a:lnTo>
                  <a:lnTo>
                    <a:pt x="20039" y="2125"/>
                  </a:lnTo>
                  <a:lnTo>
                    <a:pt x="17632" y="2097"/>
                  </a:lnTo>
                  <a:lnTo>
                    <a:pt x="15329" y="2063"/>
                  </a:lnTo>
                  <a:lnTo>
                    <a:pt x="13138" y="2015"/>
                  </a:lnTo>
                  <a:lnTo>
                    <a:pt x="11067" y="1959"/>
                  </a:lnTo>
                  <a:lnTo>
                    <a:pt x="9133" y="1897"/>
                  </a:lnTo>
                  <a:lnTo>
                    <a:pt x="7352" y="1828"/>
                  </a:lnTo>
                  <a:lnTo>
                    <a:pt x="5731" y="1752"/>
                  </a:lnTo>
                  <a:lnTo>
                    <a:pt x="4286" y="1670"/>
                  </a:lnTo>
                  <a:lnTo>
                    <a:pt x="3628" y="1628"/>
                  </a:lnTo>
                  <a:lnTo>
                    <a:pt x="3026" y="1580"/>
                  </a:lnTo>
                  <a:lnTo>
                    <a:pt x="2472" y="1539"/>
                  </a:lnTo>
                  <a:lnTo>
                    <a:pt x="1967" y="1490"/>
                  </a:lnTo>
                  <a:lnTo>
                    <a:pt x="1517" y="1442"/>
                  </a:lnTo>
                  <a:lnTo>
                    <a:pt x="1124" y="1387"/>
                  </a:lnTo>
                  <a:lnTo>
                    <a:pt x="787" y="1338"/>
                  </a:lnTo>
                  <a:lnTo>
                    <a:pt x="506" y="1290"/>
                  </a:lnTo>
                  <a:lnTo>
                    <a:pt x="290" y="1235"/>
                  </a:lnTo>
                  <a:lnTo>
                    <a:pt x="201" y="1207"/>
                  </a:lnTo>
                  <a:lnTo>
                    <a:pt x="129" y="1180"/>
                  </a:lnTo>
                  <a:lnTo>
                    <a:pt x="73" y="1152"/>
                  </a:lnTo>
                  <a:lnTo>
                    <a:pt x="33" y="1125"/>
                  </a:lnTo>
                  <a:lnTo>
                    <a:pt x="9" y="1097"/>
                  </a:lnTo>
                  <a:lnTo>
                    <a:pt x="1" y="1069"/>
                  </a:lnTo>
                  <a:lnTo>
                    <a:pt x="1" y="1069"/>
                  </a:lnTo>
                  <a:lnTo>
                    <a:pt x="9" y="1042"/>
                  </a:lnTo>
                  <a:lnTo>
                    <a:pt x="33" y="1014"/>
                  </a:lnTo>
                  <a:lnTo>
                    <a:pt x="73" y="987"/>
                  </a:lnTo>
                  <a:lnTo>
                    <a:pt x="129" y="959"/>
                  </a:lnTo>
                  <a:lnTo>
                    <a:pt x="201" y="931"/>
                  </a:lnTo>
                  <a:lnTo>
                    <a:pt x="290" y="911"/>
                  </a:lnTo>
                  <a:lnTo>
                    <a:pt x="506" y="856"/>
                  </a:lnTo>
                  <a:lnTo>
                    <a:pt x="787" y="800"/>
                  </a:lnTo>
                  <a:lnTo>
                    <a:pt x="1124" y="752"/>
                  </a:lnTo>
                  <a:lnTo>
                    <a:pt x="1517" y="704"/>
                  </a:lnTo>
                  <a:lnTo>
                    <a:pt x="1967" y="656"/>
                  </a:lnTo>
                  <a:lnTo>
                    <a:pt x="2472" y="607"/>
                  </a:lnTo>
                  <a:lnTo>
                    <a:pt x="3026" y="559"/>
                  </a:lnTo>
                  <a:lnTo>
                    <a:pt x="3628" y="518"/>
                  </a:lnTo>
                  <a:lnTo>
                    <a:pt x="4286" y="469"/>
                  </a:lnTo>
                  <a:lnTo>
                    <a:pt x="5731" y="386"/>
                  </a:lnTo>
                  <a:lnTo>
                    <a:pt x="7352" y="311"/>
                  </a:lnTo>
                  <a:lnTo>
                    <a:pt x="9133" y="242"/>
                  </a:lnTo>
                  <a:lnTo>
                    <a:pt x="11067" y="179"/>
                  </a:lnTo>
                  <a:lnTo>
                    <a:pt x="13138" y="124"/>
                  </a:lnTo>
                  <a:lnTo>
                    <a:pt x="15329" y="83"/>
                  </a:lnTo>
                  <a:lnTo>
                    <a:pt x="17632" y="48"/>
                  </a:lnTo>
                  <a:lnTo>
                    <a:pt x="20039" y="21"/>
                  </a:lnTo>
                  <a:lnTo>
                    <a:pt x="22535" y="0"/>
                  </a:lnTo>
                  <a:lnTo>
                    <a:pt x="25103" y="0"/>
                  </a:lnTo>
                </a:path>
              </a:pathLst>
            </a:custGeom>
            <a:solidFill>
              <a:srgbClr val="070707">
                <a:alpha val="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9"/>
            <p:cNvSpPr/>
            <p:nvPr/>
          </p:nvSpPr>
          <p:spPr>
            <a:xfrm>
              <a:off x="5559061" y="4777206"/>
              <a:ext cx="19803" cy="28474"/>
            </a:xfrm>
            <a:custGeom>
              <a:avLst/>
              <a:gdLst/>
              <a:ahLst/>
              <a:cxnLst/>
              <a:rect l="l" t="t" r="r" b="b"/>
              <a:pathLst>
                <a:path w="370" h="532" extrusionOk="0">
                  <a:moveTo>
                    <a:pt x="1" y="1"/>
                  </a:moveTo>
                  <a:lnTo>
                    <a:pt x="57" y="415"/>
                  </a:lnTo>
                  <a:lnTo>
                    <a:pt x="65" y="435"/>
                  </a:lnTo>
                  <a:lnTo>
                    <a:pt x="73" y="456"/>
                  </a:lnTo>
                  <a:lnTo>
                    <a:pt x="89" y="477"/>
                  </a:lnTo>
                  <a:lnTo>
                    <a:pt x="113" y="497"/>
                  </a:lnTo>
                  <a:lnTo>
                    <a:pt x="129" y="511"/>
                  </a:lnTo>
                  <a:lnTo>
                    <a:pt x="153" y="518"/>
                  </a:lnTo>
                  <a:lnTo>
                    <a:pt x="185" y="525"/>
                  </a:lnTo>
                  <a:lnTo>
                    <a:pt x="209" y="532"/>
                  </a:lnTo>
                  <a:lnTo>
                    <a:pt x="233" y="532"/>
                  </a:lnTo>
                  <a:lnTo>
                    <a:pt x="265" y="525"/>
                  </a:lnTo>
                  <a:lnTo>
                    <a:pt x="289" y="511"/>
                  </a:lnTo>
                  <a:lnTo>
                    <a:pt x="313" y="497"/>
                  </a:lnTo>
                  <a:lnTo>
                    <a:pt x="338" y="477"/>
                  </a:lnTo>
                  <a:lnTo>
                    <a:pt x="354" y="456"/>
                  </a:lnTo>
                  <a:lnTo>
                    <a:pt x="362" y="435"/>
                  </a:lnTo>
                  <a:lnTo>
                    <a:pt x="370" y="408"/>
                  </a:lnTo>
                  <a:lnTo>
                    <a:pt x="370" y="380"/>
                  </a:lnTo>
                  <a:lnTo>
                    <a:pt x="322" y="28"/>
                  </a:lnTo>
                  <a:lnTo>
                    <a:pt x="1" y="1"/>
                  </a:lnTo>
                  <a:close/>
                </a:path>
              </a:pathLst>
            </a:custGeom>
            <a:solidFill>
              <a:srgbClr val="71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9"/>
            <p:cNvSpPr/>
            <p:nvPr/>
          </p:nvSpPr>
          <p:spPr>
            <a:xfrm>
              <a:off x="5559061" y="4777206"/>
              <a:ext cx="19803" cy="28474"/>
            </a:xfrm>
            <a:custGeom>
              <a:avLst/>
              <a:gdLst/>
              <a:ahLst/>
              <a:cxnLst/>
              <a:rect l="l" t="t" r="r" b="b"/>
              <a:pathLst>
                <a:path w="370" h="532" fill="none" extrusionOk="0">
                  <a:moveTo>
                    <a:pt x="1" y="1"/>
                  </a:moveTo>
                  <a:lnTo>
                    <a:pt x="1" y="1"/>
                  </a:lnTo>
                  <a:lnTo>
                    <a:pt x="322" y="28"/>
                  </a:lnTo>
                  <a:lnTo>
                    <a:pt x="370" y="380"/>
                  </a:lnTo>
                  <a:lnTo>
                    <a:pt x="370" y="380"/>
                  </a:lnTo>
                  <a:lnTo>
                    <a:pt x="370" y="408"/>
                  </a:lnTo>
                  <a:lnTo>
                    <a:pt x="362" y="435"/>
                  </a:lnTo>
                  <a:lnTo>
                    <a:pt x="354" y="456"/>
                  </a:lnTo>
                  <a:lnTo>
                    <a:pt x="338" y="477"/>
                  </a:lnTo>
                  <a:lnTo>
                    <a:pt x="313" y="497"/>
                  </a:lnTo>
                  <a:lnTo>
                    <a:pt x="289" y="511"/>
                  </a:lnTo>
                  <a:lnTo>
                    <a:pt x="265" y="525"/>
                  </a:lnTo>
                  <a:lnTo>
                    <a:pt x="233" y="532"/>
                  </a:lnTo>
                  <a:lnTo>
                    <a:pt x="233" y="532"/>
                  </a:lnTo>
                  <a:lnTo>
                    <a:pt x="209" y="532"/>
                  </a:lnTo>
                  <a:lnTo>
                    <a:pt x="209" y="532"/>
                  </a:lnTo>
                  <a:lnTo>
                    <a:pt x="185" y="525"/>
                  </a:lnTo>
                  <a:lnTo>
                    <a:pt x="153" y="518"/>
                  </a:lnTo>
                  <a:lnTo>
                    <a:pt x="129" y="511"/>
                  </a:lnTo>
                  <a:lnTo>
                    <a:pt x="113" y="497"/>
                  </a:lnTo>
                  <a:lnTo>
                    <a:pt x="89" y="477"/>
                  </a:lnTo>
                  <a:lnTo>
                    <a:pt x="73" y="456"/>
                  </a:lnTo>
                  <a:lnTo>
                    <a:pt x="65" y="435"/>
                  </a:lnTo>
                  <a:lnTo>
                    <a:pt x="57" y="41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9"/>
            <p:cNvSpPr/>
            <p:nvPr/>
          </p:nvSpPr>
          <p:spPr>
            <a:xfrm>
              <a:off x="5248095" y="4760614"/>
              <a:ext cx="22372" cy="45066"/>
            </a:xfrm>
            <a:custGeom>
              <a:avLst/>
              <a:gdLst/>
              <a:ahLst/>
              <a:cxnLst/>
              <a:rect l="l" t="t" r="r" b="b"/>
              <a:pathLst>
                <a:path w="418" h="842" extrusionOk="0">
                  <a:moveTo>
                    <a:pt x="0" y="0"/>
                  </a:moveTo>
                  <a:lnTo>
                    <a:pt x="105" y="725"/>
                  </a:lnTo>
                  <a:lnTo>
                    <a:pt x="113" y="745"/>
                  </a:lnTo>
                  <a:lnTo>
                    <a:pt x="121" y="766"/>
                  </a:lnTo>
                  <a:lnTo>
                    <a:pt x="137" y="787"/>
                  </a:lnTo>
                  <a:lnTo>
                    <a:pt x="153" y="807"/>
                  </a:lnTo>
                  <a:lnTo>
                    <a:pt x="177" y="821"/>
                  </a:lnTo>
                  <a:lnTo>
                    <a:pt x="201" y="828"/>
                  </a:lnTo>
                  <a:lnTo>
                    <a:pt x="233" y="835"/>
                  </a:lnTo>
                  <a:lnTo>
                    <a:pt x="257" y="842"/>
                  </a:lnTo>
                  <a:lnTo>
                    <a:pt x="281" y="842"/>
                  </a:lnTo>
                  <a:lnTo>
                    <a:pt x="305" y="835"/>
                  </a:lnTo>
                  <a:lnTo>
                    <a:pt x="337" y="821"/>
                  </a:lnTo>
                  <a:lnTo>
                    <a:pt x="362" y="807"/>
                  </a:lnTo>
                  <a:lnTo>
                    <a:pt x="386" y="787"/>
                  </a:lnTo>
                  <a:lnTo>
                    <a:pt x="402" y="766"/>
                  </a:lnTo>
                  <a:lnTo>
                    <a:pt x="410" y="745"/>
                  </a:lnTo>
                  <a:lnTo>
                    <a:pt x="418" y="718"/>
                  </a:lnTo>
                  <a:lnTo>
                    <a:pt x="418" y="690"/>
                  </a:lnTo>
                  <a:lnTo>
                    <a:pt x="321" y="7"/>
                  </a:lnTo>
                  <a:lnTo>
                    <a:pt x="0" y="0"/>
                  </a:lnTo>
                  <a:close/>
                </a:path>
              </a:pathLst>
            </a:custGeom>
            <a:solidFill>
              <a:srgbClr val="71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9"/>
            <p:cNvSpPr/>
            <p:nvPr/>
          </p:nvSpPr>
          <p:spPr>
            <a:xfrm>
              <a:off x="5248095" y="4760614"/>
              <a:ext cx="22372" cy="45066"/>
            </a:xfrm>
            <a:custGeom>
              <a:avLst/>
              <a:gdLst/>
              <a:ahLst/>
              <a:cxnLst/>
              <a:rect l="l" t="t" r="r" b="b"/>
              <a:pathLst>
                <a:path w="418" h="842" fill="none" extrusionOk="0">
                  <a:moveTo>
                    <a:pt x="0" y="0"/>
                  </a:moveTo>
                  <a:lnTo>
                    <a:pt x="0" y="0"/>
                  </a:lnTo>
                  <a:lnTo>
                    <a:pt x="321" y="7"/>
                  </a:lnTo>
                  <a:lnTo>
                    <a:pt x="418" y="690"/>
                  </a:lnTo>
                  <a:lnTo>
                    <a:pt x="418" y="690"/>
                  </a:lnTo>
                  <a:lnTo>
                    <a:pt x="418" y="718"/>
                  </a:lnTo>
                  <a:lnTo>
                    <a:pt x="410" y="745"/>
                  </a:lnTo>
                  <a:lnTo>
                    <a:pt x="402" y="766"/>
                  </a:lnTo>
                  <a:lnTo>
                    <a:pt x="386" y="787"/>
                  </a:lnTo>
                  <a:lnTo>
                    <a:pt x="362" y="807"/>
                  </a:lnTo>
                  <a:lnTo>
                    <a:pt x="337" y="821"/>
                  </a:lnTo>
                  <a:lnTo>
                    <a:pt x="305" y="835"/>
                  </a:lnTo>
                  <a:lnTo>
                    <a:pt x="281" y="842"/>
                  </a:lnTo>
                  <a:lnTo>
                    <a:pt x="281" y="842"/>
                  </a:lnTo>
                  <a:lnTo>
                    <a:pt x="257" y="842"/>
                  </a:lnTo>
                  <a:lnTo>
                    <a:pt x="257" y="842"/>
                  </a:lnTo>
                  <a:lnTo>
                    <a:pt x="233" y="835"/>
                  </a:lnTo>
                  <a:lnTo>
                    <a:pt x="201" y="828"/>
                  </a:lnTo>
                  <a:lnTo>
                    <a:pt x="177" y="821"/>
                  </a:lnTo>
                  <a:lnTo>
                    <a:pt x="153" y="807"/>
                  </a:lnTo>
                  <a:lnTo>
                    <a:pt x="137" y="787"/>
                  </a:lnTo>
                  <a:lnTo>
                    <a:pt x="121" y="766"/>
                  </a:lnTo>
                  <a:lnTo>
                    <a:pt x="113" y="745"/>
                  </a:lnTo>
                  <a:lnTo>
                    <a:pt x="105" y="72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9"/>
            <p:cNvSpPr/>
            <p:nvPr/>
          </p:nvSpPr>
          <p:spPr>
            <a:xfrm>
              <a:off x="4731388" y="4748785"/>
              <a:ext cx="24085" cy="56894"/>
            </a:xfrm>
            <a:custGeom>
              <a:avLst/>
              <a:gdLst/>
              <a:ahLst/>
              <a:cxnLst/>
              <a:rect l="l" t="t" r="r" b="b"/>
              <a:pathLst>
                <a:path w="450" h="1063" extrusionOk="0">
                  <a:moveTo>
                    <a:pt x="137" y="1"/>
                  </a:moveTo>
                  <a:lnTo>
                    <a:pt x="0" y="911"/>
                  </a:lnTo>
                  <a:lnTo>
                    <a:pt x="0" y="939"/>
                  </a:lnTo>
                  <a:lnTo>
                    <a:pt x="8" y="966"/>
                  </a:lnTo>
                  <a:lnTo>
                    <a:pt x="16" y="987"/>
                  </a:lnTo>
                  <a:lnTo>
                    <a:pt x="32" y="1008"/>
                  </a:lnTo>
                  <a:lnTo>
                    <a:pt x="56" y="1028"/>
                  </a:lnTo>
                  <a:lnTo>
                    <a:pt x="80" y="1042"/>
                  </a:lnTo>
                  <a:lnTo>
                    <a:pt x="105" y="1056"/>
                  </a:lnTo>
                  <a:lnTo>
                    <a:pt x="137" y="1063"/>
                  </a:lnTo>
                  <a:lnTo>
                    <a:pt x="161" y="1063"/>
                  </a:lnTo>
                  <a:lnTo>
                    <a:pt x="185" y="1056"/>
                  </a:lnTo>
                  <a:lnTo>
                    <a:pt x="217" y="1049"/>
                  </a:lnTo>
                  <a:lnTo>
                    <a:pt x="241" y="1042"/>
                  </a:lnTo>
                  <a:lnTo>
                    <a:pt x="265" y="1028"/>
                  </a:lnTo>
                  <a:lnTo>
                    <a:pt x="281" y="1008"/>
                  </a:lnTo>
                  <a:lnTo>
                    <a:pt x="297" y="987"/>
                  </a:lnTo>
                  <a:lnTo>
                    <a:pt x="305" y="966"/>
                  </a:lnTo>
                  <a:lnTo>
                    <a:pt x="313" y="946"/>
                  </a:lnTo>
                  <a:lnTo>
                    <a:pt x="450" y="1"/>
                  </a:lnTo>
                  <a:close/>
                </a:path>
              </a:pathLst>
            </a:custGeom>
            <a:solidFill>
              <a:srgbClr val="71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a:off x="4731388" y="4748785"/>
              <a:ext cx="24085" cy="56894"/>
            </a:xfrm>
            <a:custGeom>
              <a:avLst/>
              <a:gdLst/>
              <a:ahLst/>
              <a:cxnLst/>
              <a:rect l="l" t="t" r="r" b="b"/>
              <a:pathLst>
                <a:path w="450" h="1063" fill="none" extrusionOk="0">
                  <a:moveTo>
                    <a:pt x="137" y="1"/>
                  </a:moveTo>
                  <a:lnTo>
                    <a:pt x="137" y="1"/>
                  </a:lnTo>
                  <a:lnTo>
                    <a:pt x="450" y="1"/>
                  </a:lnTo>
                  <a:lnTo>
                    <a:pt x="313" y="946"/>
                  </a:lnTo>
                  <a:lnTo>
                    <a:pt x="313" y="946"/>
                  </a:lnTo>
                  <a:lnTo>
                    <a:pt x="305" y="966"/>
                  </a:lnTo>
                  <a:lnTo>
                    <a:pt x="297" y="987"/>
                  </a:lnTo>
                  <a:lnTo>
                    <a:pt x="281" y="1008"/>
                  </a:lnTo>
                  <a:lnTo>
                    <a:pt x="265" y="1028"/>
                  </a:lnTo>
                  <a:lnTo>
                    <a:pt x="241" y="1042"/>
                  </a:lnTo>
                  <a:lnTo>
                    <a:pt x="217" y="1049"/>
                  </a:lnTo>
                  <a:lnTo>
                    <a:pt x="185" y="1056"/>
                  </a:lnTo>
                  <a:lnTo>
                    <a:pt x="161" y="1063"/>
                  </a:lnTo>
                  <a:lnTo>
                    <a:pt x="161" y="1063"/>
                  </a:lnTo>
                  <a:lnTo>
                    <a:pt x="137" y="1063"/>
                  </a:lnTo>
                  <a:lnTo>
                    <a:pt x="137" y="1063"/>
                  </a:lnTo>
                  <a:lnTo>
                    <a:pt x="105" y="1056"/>
                  </a:lnTo>
                  <a:lnTo>
                    <a:pt x="80" y="1042"/>
                  </a:lnTo>
                  <a:lnTo>
                    <a:pt x="56" y="1028"/>
                  </a:lnTo>
                  <a:lnTo>
                    <a:pt x="32" y="1008"/>
                  </a:lnTo>
                  <a:lnTo>
                    <a:pt x="16" y="987"/>
                  </a:lnTo>
                  <a:lnTo>
                    <a:pt x="8" y="966"/>
                  </a:lnTo>
                  <a:lnTo>
                    <a:pt x="0" y="939"/>
                  </a:lnTo>
                  <a:lnTo>
                    <a:pt x="0" y="911"/>
                  </a:lnTo>
                  <a:lnTo>
                    <a:pt x="1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5039785" y="4754352"/>
              <a:ext cx="23229" cy="51328"/>
            </a:xfrm>
            <a:custGeom>
              <a:avLst/>
              <a:gdLst/>
              <a:ahLst/>
              <a:cxnLst/>
              <a:rect l="l" t="t" r="r" b="b"/>
              <a:pathLst>
                <a:path w="434" h="959" extrusionOk="0">
                  <a:moveTo>
                    <a:pt x="121" y="0"/>
                  </a:moveTo>
                  <a:lnTo>
                    <a:pt x="8" y="807"/>
                  </a:lnTo>
                  <a:lnTo>
                    <a:pt x="0" y="835"/>
                  </a:lnTo>
                  <a:lnTo>
                    <a:pt x="8" y="862"/>
                  </a:lnTo>
                  <a:lnTo>
                    <a:pt x="16" y="883"/>
                  </a:lnTo>
                  <a:lnTo>
                    <a:pt x="40" y="904"/>
                  </a:lnTo>
                  <a:lnTo>
                    <a:pt x="56" y="924"/>
                  </a:lnTo>
                  <a:lnTo>
                    <a:pt x="80" y="938"/>
                  </a:lnTo>
                  <a:lnTo>
                    <a:pt x="113" y="952"/>
                  </a:lnTo>
                  <a:lnTo>
                    <a:pt x="145" y="959"/>
                  </a:lnTo>
                  <a:lnTo>
                    <a:pt x="161" y="959"/>
                  </a:lnTo>
                  <a:lnTo>
                    <a:pt x="185" y="952"/>
                  </a:lnTo>
                  <a:lnTo>
                    <a:pt x="217" y="945"/>
                  </a:lnTo>
                  <a:lnTo>
                    <a:pt x="241" y="938"/>
                  </a:lnTo>
                  <a:lnTo>
                    <a:pt x="265" y="924"/>
                  </a:lnTo>
                  <a:lnTo>
                    <a:pt x="281" y="904"/>
                  </a:lnTo>
                  <a:lnTo>
                    <a:pt x="297" y="883"/>
                  </a:lnTo>
                  <a:lnTo>
                    <a:pt x="305" y="862"/>
                  </a:lnTo>
                  <a:lnTo>
                    <a:pt x="313" y="842"/>
                  </a:lnTo>
                  <a:lnTo>
                    <a:pt x="434" y="7"/>
                  </a:lnTo>
                  <a:lnTo>
                    <a:pt x="121" y="0"/>
                  </a:lnTo>
                  <a:close/>
                </a:path>
              </a:pathLst>
            </a:custGeom>
            <a:solidFill>
              <a:srgbClr val="71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5039785" y="4754352"/>
              <a:ext cx="23229" cy="51328"/>
            </a:xfrm>
            <a:custGeom>
              <a:avLst/>
              <a:gdLst/>
              <a:ahLst/>
              <a:cxnLst/>
              <a:rect l="l" t="t" r="r" b="b"/>
              <a:pathLst>
                <a:path w="434" h="959" fill="none" extrusionOk="0">
                  <a:moveTo>
                    <a:pt x="121" y="0"/>
                  </a:moveTo>
                  <a:lnTo>
                    <a:pt x="121" y="0"/>
                  </a:lnTo>
                  <a:lnTo>
                    <a:pt x="434" y="7"/>
                  </a:lnTo>
                  <a:lnTo>
                    <a:pt x="313" y="842"/>
                  </a:lnTo>
                  <a:lnTo>
                    <a:pt x="313" y="842"/>
                  </a:lnTo>
                  <a:lnTo>
                    <a:pt x="305" y="862"/>
                  </a:lnTo>
                  <a:lnTo>
                    <a:pt x="297" y="883"/>
                  </a:lnTo>
                  <a:lnTo>
                    <a:pt x="281" y="904"/>
                  </a:lnTo>
                  <a:lnTo>
                    <a:pt x="265" y="924"/>
                  </a:lnTo>
                  <a:lnTo>
                    <a:pt x="241" y="938"/>
                  </a:lnTo>
                  <a:lnTo>
                    <a:pt x="217" y="945"/>
                  </a:lnTo>
                  <a:lnTo>
                    <a:pt x="185" y="952"/>
                  </a:lnTo>
                  <a:lnTo>
                    <a:pt x="161" y="959"/>
                  </a:lnTo>
                  <a:lnTo>
                    <a:pt x="161" y="959"/>
                  </a:lnTo>
                  <a:lnTo>
                    <a:pt x="145" y="959"/>
                  </a:lnTo>
                  <a:lnTo>
                    <a:pt x="145" y="959"/>
                  </a:lnTo>
                  <a:lnTo>
                    <a:pt x="113" y="952"/>
                  </a:lnTo>
                  <a:lnTo>
                    <a:pt x="80" y="938"/>
                  </a:lnTo>
                  <a:lnTo>
                    <a:pt x="56" y="924"/>
                  </a:lnTo>
                  <a:lnTo>
                    <a:pt x="40" y="904"/>
                  </a:lnTo>
                  <a:lnTo>
                    <a:pt x="16" y="883"/>
                  </a:lnTo>
                  <a:lnTo>
                    <a:pt x="8" y="862"/>
                  </a:lnTo>
                  <a:lnTo>
                    <a:pt x="0" y="835"/>
                  </a:lnTo>
                  <a:lnTo>
                    <a:pt x="8" y="807"/>
                  </a:lnTo>
                  <a:lnTo>
                    <a:pt x="1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9"/>
            <p:cNvSpPr/>
            <p:nvPr/>
          </p:nvSpPr>
          <p:spPr>
            <a:xfrm>
              <a:off x="4133059" y="3656928"/>
              <a:ext cx="903781" cy="669513"/>
            </a:xfrm>
            <a:custGeom>
              <a:avLst/>
              <a:gdLst/>
              <a:ahLst/>
              <a:cxnLst/>
              <a:rect l="l" t="t" r="r" b="b"/>
              <a:pathLst>
                <a:path w="16886" h="12509" extrusionOk="0">
                  <a:moveTo>
                    <a:pt x="16420" y="1"/>
                  </a:moveTo>
                  <a:lnTo>
                    <a:pt x="15866" y="15"/>
                  </a:lnTo>
                  <a:lnTo>
                    <a:pt x="15144" y="35"/>
                  </a:lnTo>
                  <a:lnTo>
                    <a:pt x="14261" y="63"/>
                  </a:lnTo>
                  <a:lnTo>
                    <a:pt x="13258" y="111"/>
                  </a:lnTo>
                  <a:lnTo>
                    <a:pt x="12150" y="166"/>
                  </a:lnTo>
                  <a:lnTo>
                    <a:pt x="10963" y="249"/>
                  </a:lnTo>
                  <a:lnTo>
                    <a:pt x="10345" y="298"/>
                  </a:lnTo>
                  <a:lnTo>
                    <a:pt x="9719" y="346"/>
                  </a:lnTo>
                  <a:lnTo>
                    <a:pt x="9085" y="408"/>
                  </a:lnTo>
                  <a:lnTo>
                    <a:pt x="8451" y="470"/>
                  </a:lnTo>
                  <a:lnTo>
                    <a:pt x="7809" y="539"/>
                  </a:lnTo>
                  <a:lnTo>
                    <a:pt x="7175" y="615"/>
                  </a:lnTo>
                  <a:lnTo>
                    <a:pt x="6541" y="705"/>
                  </a:lnTo>
                  <a:lnTo>
                    <a:pt x="5915" y="794"/>
                  </a:lnTo>
                  <a:lnTo>
                    <a:pt x="5305" y="891"/>
                  </a:lnTo>
                  <a:lnTo>
                    <a:pt x="4703" y="1001"/>
                  </a:lnTo>
                  <a:lnTo>
                    <a:pt x="4125" y="1118"/>
                  </a:lnTo>
                  <a:lnTo>
                    <a:pt x="3563" y="1243"/>
                  </a:lnTo>
                  <a:lnTo>
                    <a:pt x="3026" y="1374"/>
                  </a:lnTo>
                  <a:lnTo>
                    <a:pt x="2520" y="1519"/>
                  </a:lnTo>
                  <a:lnTo>
                    <a:pt x="2271" y="1588"/>
                  </a:lnTo>
                  <a:lnTo>
                    <a:pt x="2039" y="1663"/>
                  </a:lnTo>
                  <a:lnTo>
                    <a:pt x="1806" y="1746"/>
                  </a:lnTo>
                  <a:lnTo>
                    <a:pt x="1589" y="1829"/>
                  </a:lnTo>
                  <a:lnTo>
                    <a:pt x="1485" y="1870"/>
                  </a:lnTo>
                  <a:lnTo>
                    <a:pt x="1381" y="1919"/>
                  </a:lnTo>
                  <a:lnTo>
                    <a:pt x="1284" y="1974"/>
                  </a:lnTo>
                  <a:lnTo>
                    <a:pt x="1196" y="2036"/>
                  </a:lnTo>
                  <a:lnTo>
                    <a:pt x="1108" y="2098"/>
                  </a:lnTo>
                  <a:lnTo>
                    <a:pt x="1028" y="2167"/>
                  </a:lnTo>
                  <a:lnTo>
                    <a:pt x="955" y="2243"/>
                  </a:lnTo>
                  <a:lnTo>
                    <a:pt x="883" y="2319"/>
                  </a:lnTo>
                  <a:lnTo>
                    <a:pt x="819" y="2402"/>
                  </a:lnTo>
                  <a:lnTo>
                    <a:pt x="755" y="2484"/>
                  </a:lnTo>
                  <a:lnTo>
                    <a:pt x="707" y="2574"/>
                  </a:lnTo>
                  <a:lnTo>
                    <a:pt x="658" y="2664"/>
                  </a:lnTo>
                  <a:lnTo>
                    <a:pt x="610" y="2753"/>
                  </a:lnTo>
                  <a:lnTo>
                    <a:pt x="578" y="2850"/>
                  </a:lnTo>
                  <a:lnTo>
                    <a:pt x="546" y="2947"/>
                  </a:lnTo>
                  <a:lnTo>
                    <a:pt x="530" y="3043"/>
                  </a:lnTo>
                  <a:lnTo>
                    <a:pt x="426" y="3643"/>
                  </a:lnTo>
                  <a:lnTo>
                    <a:pt x="337" y="4237"/>
                  </a:lnTo>
                  <a:lnTo>
                    <a:pt x="265" y="4823"/>
                  </a:lnTo>
                  <a:lnTo>
                    <a:pt x="201" y="5403"/>
                  </a:lnTo>
                  <a:lnTo>
                    <a:pt x="153" y="5968"/>
                  </a:lnTo>
                  <a:lnTo>
                    <a:pt x="113" y="6534"/>
                  </a:lnTo>
                  <a:lnTo>
                    <a:pt x="81" y="7100"/>
                  </a:lnTo>
                  <a:lnTo>
                    <a:pt x="65" y="7659"/>
                  </a:lnTo>
                  <a:lnTo>
                    <a:pt x="48" y="8210"/>
                  </a:lnTo>
                  <a:lnTo>
                    <a:pt x="32" y="8762"/>
                  </a:lnTo>
                  <a:lnTo>
                    <a:pt x="24" y="9852"/>
                  </a:lnTo>
                  <a:lnTo>
                    <a:pt x="16" y="10949"/>
                  </a:lnTo>
                  <a:lnTo>
                    <a:pt x="0" y="12046"/>
                  </a:lnTo>
                  <a:lnTo>
                    <a:pt x="2745" y="12508"/>
                  </a:lnTo>
                  <a:lnTo>
                    <a:pt x="3082" y="11418"/>
                  </a:lnTo>
                  <a:lnTo>
                    <a:pt x="3403" y="10384"/>
                  </a:lnTo>
                  <a:lnTo>
                    <a:pt x="3708" y="9418"/>
                  </a:lnTo>
                  <a:lnTo>
                    <a:pt x="3844" y="8962"/>
                  </a:lnTo>
                  <a:lnTo>
                    <a:pt x="3973" y="8521"/>
                  </a:lnTo>
                  <a:lnTo>
                    <a:pt x="4093" y="8100"/>
                  </a:lnTo>
                  <a:lnTo>
                    <a:pt x="4189" y="7707"/>
                  </a:lnTo>
                  <a:lnTo>
                    <a:pt x="4278" y="7327"/>
                  </a:lnTo>
                  <a:lnTo>
                    <a:pt x="4342" y="6976"/>
                  </a:lnTo>
                  <a:lnTo>
                    <a:pt x="4390" y="6644"/>
                  </a:lnTo>
                  <a:lnTo>
                    <a:pt x="4406" y="6493"/>
                  </a:lnTo>
                  <a:lnTo>
                    <a:pt x="4414" y="6341"/>
                  </a:lnTo>
                  <a:lnTo>
                    <a:pt x="4422" y="6196"/>
                  </a:lnTo>
                  <a:lnTo>
                    <a:pt x="4414" y="6065"/>
                  </a:lnTo>
                  <a:lnTo>
                    <a:pt x="4406" y="5934"/>
                  </a:lnTo>
                  <a:lnTo>
                    <a:pt x="4398" y="5810"/>
                  </a:lnTo>
                  <a:lnTo>
                    <a:pt x="4952" y="5817"/>
                  </a:lnTo>
                  <a:lnTo>
                    <a:pt x="5907" y="5810"/>
                  </a:lnTo>
                  <a:lnTo>
                    <a:pt x="7135" y="5810"/>
                  </a:lnTo>
                  <a:lnTo>
                    <a:pt x="8523" y="5803"/>
                  </a:lnTo>
                  <a:lnTo>
                    <a:pt x="9935" y="5810"/>
                  </a:lnTo>
                  <a:lnTo>
                    <a:pt x="10617" y="5817"/>
                  </a:lnTo>
                  <a:lnTo>
                    <a:pt x="11259" y="5830"/>
                  </a:lnTo>
                  <a:lnTo>
                    <a:pt x="11845" y="5844"/>
                  </a:lnTo>
                  <a:lnTo>
                    <a:pt x="12359" y="5865"/>
                  </a:lnTo>
                  <a:lnTo>
                    <a:pt x="12792" y="5892"/>
                  </a:lnTo>
                  <a:lnTo>
                    <a:pt x="12969" y="5906"/>
                  </a:lnTo>
                  <a:lnTo>
                    <a:pt x="13121" y="5927"/>
                  </a:lnTo>
                  <a:lnTo>
                    <a:pt x="13306" y="5948"/>
                  </a:lnTo>
                  <a:lnTo>
                    <a:pt x="13482" y="5968"/>
                  </a:lnTo>
                  <a:lnTo>
                    <a:pt x="13651" y="5975"/>
                  </a:lnTo>
                  <a:lnTo>
                    <a:pt x="13811" y="5982"/>
                  </a:lnTo>
                  <a:lnTo>
                    <a:pt x="13972" y="5989"/>
                  </a:lnTo>
                  <a:lnTo>
                    <a:pt x="14124" y="5982"/>
                  </a:lnTo>
                  <a:lnTo>
                    <a:pt x="14277" y="5975"/>
                  </a:lnTo>
                  <a:lnTo>
                    <a:pt x="14413" y="5961"/>
                  </a:lnTo>
                  <a:lnTo>
                    <a:pt x="14550" y="5948"/>
                  </a:lnTo>
                  <a:lnTo>
                    <a:pt x="14686" y="5927"/>
                  </a:lnTo>
                  <a:lnTo>
                    <a:pt x="14815" y="5899"/>
                  </a:lnTo>
                  <a:lnTo>
                    <a:pt x="14935" y="5865"/>
                  </a:lnTo>
                  <a:lnTo>
                    <a:pt x="15047" y="5830"/>
                  </a:lnTo>
                  <a:lnTo>
                    <a:pt x="15160" y="5796"/>
                  </a:lnTo>
                  <a:lnTo>
                    <a:pt x="15272" y="5748"/>
                  </a:lnTo>
                  <a:lnTo>
                    <a:pt x="15368" y="5706"/>
                  </a:lnTo>
                  <a:lnTo>
                    <a:pt x="15473" y="5651"/>
                  </a:lnTo>
                  <a:lnTo>
                    <a:pt x="15561" y="5596"/>
                  </a:lnTo>
                  <a:lnTo>
                    <a:pt x="15657" y="5534"/>
                  </a:lnTo>
                  <a:lnTo>
                    <a:pt x="15737" y="5472"/>
                  </a:lnTo>
                  <a:lnTo>
                    <a:pt x="15826" y="5410"/>
                  </a:lnTo>
                  <a:lnTo>
                    <a:pt x="15898" y="5334"/>
                  </a:lnTo>
                  <a:lnTo>
                    <a:pt x="15970" y="5265"/>
                  </a:lnTo>
                  <a:lnTo>
                    <a:pt x="16042" y="5182"/>
                  </a:lnTo>
                  <a:lnTo>
                    <a:pt x="16107" y="5106"/>
                  </a:lnTo>
                  <a:lnTo>
                    <a:pt x="16171" y="5016"/>
                  </a:lnTo>
                  <a:lnTo>
                    <a:pt x="16235" y="4933"/>
                  </a:lnTo>
                  <a:lnTo>
                    <a:pt x="16291" y="4837"/>
                  </a:lnTo>
                  <a:lnTo>
                    <a:pt x="16388" y="4651"/>
                  </a:lnTo>
                  <a:lnTo>
                    <a:pt x="16484" y="4444"/>
                  </a:lnTo>
                  <a:lnTo>
                    <a:pt x="16556" y="4230"/>
                  </a:lnTo>
                  <a:lnTo>
                    <a:pt x="16628" y="4002"/>
                  </a:lnTo>
                  <a:lnTo>
                    <a:pt x="16684" y="3761"/>
                  </a:lnTo>
                  <a:lnTo>
                    <a:pt x="16733" y="3519"/>
                  </a:lnTo>
                  <a:lnTo>
                    <a:pt x="16773" y="3264"/>
                  </a:lnTo>
                  <a:lnTo>
                    <a:pt x="16805" y="2995"/>
                  </a:lnTo>
                  <a:lnTo>
                    <a:pt x="16829" y="2726"/>
                  </a:lnTo>
                  <a:lnTo>
                    <a:pt x="16853" y="2443"/>
                  </a:lnTo>
                  <a:lnTo>
                    <a:pt x="16869" y="2153"/>
                  </a:lnTo>
                  <a:lnTo>
                    <a:pt x="16877" y="1864"/>
                  </a:lnTo>
                  <a:lnTo>
                    <a:pt x="16885" y="1256"/>
                  </a:lnTo>
                  <a:lnTo>
                    <a:pt x="168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9"/>
            <p:cNvSpPr/>
            <p:nvPr/>
          </p:nvSpPr>
          <p:spPr>
            <a:xfrm>
              <a:off x="4114594" y="4301284"/>
              <a:ext cx="165385" cy="339386"/>
            </a:xfrm>
            <a:custGeom>
              <a:avLst/>
              <a:gdLst/>
              <a:ahLst/>
              <a:cxnLst/>
              <a:rect l="l" t="t" r="r" b="b"/>
              <a:pathLst>
                <a:path w="3090" h="6341" extrusionOk="0">
                  <a:moveTo>
                    <a:pt x="345" y="0"/>
                  </a:moveTo>
                  <a:lnTo>
                    <a:pt x="321" y="773"/>
                  </a:lnTo>
                  <a:lnTo>
                    <a:pt x="281" y="1628"/>
                  </a:lnTo>
                  <a:lnTo>
                    <a:pt x="233" y="2532"/>
                  </a:lnTo>
                  <a:lnTo>
                    <a:pt x="177" y="3422"/>
                  </a:lnTo>
                  <a:lnTo>
                    <a:pt x="64" y="4940"/>
                  </a:lnTo>
                  <a:lnTo>
                    <a:pt x="0" y="5754"/>
                  </a:lnTo>
                  <a:lnTo>
                    <a:pt x="0" y="5857"/>
                  </a:lnTo>
                  <a:lnTo>
                    <a:pt x="8" y="5947"/>
                  </a:lnTo>
                  <a:lnTo>
                    <a:pt x="24" y="5988"/>
                  </a:lnTo>
                  <a:lnTo>
                    <a:pt x="40" y="6030"/>
                  </a:lnTo>
                  <a:lnTo>
                    <a:pt x="56" y="6064"/>
                  </a:lnTo>
                  <a:lnTo>
                    <a:pt x="81" y="6099"/>
                  </a:lnTo>
                  <a:lnTo>
                    <a:pt x="113" y="6133"/>
                  </a:lnTo>
                  <a:lnTo>
                    <a:pt x="153" y="6168"/>
                  </a:lnTo>
                  <a:lnTo>
                    <a:pt x="193" y="6195"/>
                  </a:lnTo>
                  <a:lnTo>
                    <a:pt x="241" y="6223"/>
                  </a:lnTo>
                  <a:lnTo>
                    <a:pt x="297" y="6250"/>
                  </a:lnTo>
                  <a:lnTo>
                    <a:pt x="353" y="6271"/>
                  </a:lnTo>
                  <a:lnTo>
                    <a:pt x="490" y="6313"/>
                  </a:lnTo>
                  <a:lnTo>
                    <a:pt x="562" y="6326"/>
                  </a:lnTo>
                  <a:lnTo>
                    <a:pt x="634" y="6340"/>
                  </a:lnTo>
                  <a:lnTo>
                    <a:pt x="779" y="6340"/>
                  </a:lnTo>
                  <a:lnTo>
                    <a:pt x="851" y="6333"/>
                  </a:lnTo>
                  <a:lnTo>
                    <a:pt x="923" y="6319"/>
                  </a:lnTo>
                  <a:lnTo>
                    <a:pt x="987" y="6299"/>
                  </a:lnTo>
                  <a:lnTo>
                    <a:pt x="1060" y="6278"/>
                  </a:lnTo>
                  <a:lnTo>
                    <a:pt x="1124" y="6250"/>
                  </a:lnTo>
                  <a:lnTo>
                    <a:pt x="1180" y="6216"/>
                  </a:lnTo>
                  <a:lnTo>
                    <a:pt x="1236" y="6182"/>
                  </a:lnTo>
                  <a:lnTo>
                    <a:pt x="1292" y="6133"/>
                  </a:lnTo>
                  <a:lnTo>
                    <a:pt x="1340" y="6092"/>
                  </a:lnTo>
                  <a:lnTo>
                    <a:pt x="1373" y="6037"/>
                  </a:lnTo>
                  <a:lnTo>
                    <a:pt x="1405" y="5981"/>
                  </a:lnTo>
                  <a:lnTo>
                    <a:pt x="1429" y="5912"/>
                  </a:lnTo>
                  <a:lnTo>
                    <a:pt x="2095" y="3698"/>
                  </a:lnTo>
                  <a:lnTo>
                    <a:pt x="2608" y="2022"/>
                  </a:lnTo>
                  <a:lnTo>
                    <a:pt x="3090" y="469"/>
                  </a:lnTo>
                  <a:lnTo>
                    <a:pt x="345" y="0"/>
                  </a:lnTo>
                  <a:close/>
                </a:path>
              </a:pathLst>
            </a:custGeom>
            <a:solidFill>
              <a:srgbClr val="A279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9"/>
            <p:cNvSpPr/>
            <p:nvPr/>
          </p:nvSpPr>
          <p:spPr>
            <a:xfrm>
              <a:off x="4023927" y="4576711"/>
              <a:ext cx="234589" cy="197980"/>
            </a:xfrm>
            <a:custGeom>
              <a:avLst/>
              <a:gdLst/>
              <a:ahLst/>
              <a:cxnLst/>
              <a:rect l="l" t="t" r="r" b="b"/>
              <a:pathLst>
                <a:path w="4383" h="3699" extrusionOk="0">
                  <a:moveTo>
                    <a:pt x="3347" y="1"/>
                  </a:moveTo>
                  <a:lnTo>
                    <a:pt x="3331" y="42"/>
                  </a:lnTo>
                  <a:lnTo>
                    <a:pt x="3315" y="83"/>
                  </a:lnTo>
                  <a:lnTo>
                    <a:pt x="3259" y="159"/>
                  </a:lnTo>
                  <a:lnTo>
                    <a:pt x="3187" y="235"/>
                  </a:lnTo>
                  <a:lnTo>
                    <a:pt x="3107" y="297"/>
                  </a:lnTo>
                  <a:lnTo>
                    <a:pt x="3010" y="359"/>
                  </a:lnTo>
                  <a:lnTo>
                    <a:pt x="2906" y="415"/>
                  </a:lnTo>
                  <a:lnTo>
                    <a:pt x="2786" y="470"/>
                  </a:lnTo>
                  <a:lnTo>
                    <a:pt x="2665" y="511"/>
                  </a:lnTo>
                  <a:lnTo>
                    <a:pt x="2545" y="546"/>
                  </a:lnTo>
                  <a:lnTo>
                    <a:pt x="2417" y="580"/>
                  </a:lnTo>
                  <a:lnTo>
                    <a:pt x="2280" y="601"/>
                  </a:lnTo>
                  <a:lnTo>
                    <a:pt x="2152" y="622"/>
                  </a:lnTo>
                  <a:lnTo>
                    <a:pt x="2031" y="628"/>
                  </a:lnTo>
                  <a:lnTo>
                    <a:pt x="1799" y="628"/>
                  </a:lnTo>
                  <a:lnTo>
                    <a:pt x="1694" y="608"/>
                  </a:lnTo>
                  <a:lnTo>
                    <a:pt x="1630" y="794"/>
                  </a:lnTo>
                  <a:lnTo>
                    <a:pt x="1566" y="980"/>
                  </a:lnTo>
                  <a:lnTo>
                    <a:pt x="1486" y="1167"/>
                  </a:lnTo>
                  <a:lnTo>
                    <a:pt x="1397" y="1353"/>
                  </a:lnTo>
                  <a:lnTo>
                    <a:pt x="1309" y="1539"/>
                  </a:lnTo>
                  <a:lnTo>
                    <a:pt x="1213" y="1718"/>
                  </a:lnTo>
                  <a:lnTo>
                    <a:pt x="1108" y="1905"/>
                  </a:lnTo>
                  <a:lnTo>
                    <a:pt x="996" y="2091"/>
                  </a:lnTo>
                  <a:lnTo>
                    <a:pt x="763" y="2450"/>
                  </a:lnTo>
                  <a:lnTo>
                    <a:pt x="523" y="2795"/>
                  </a:lnTo>
                  <a:lnTo>
                    <a:pt x="282" y="3133"/>
                  </a:lnTo>
                  <a:lnTo>
                    <a:pt x="33" y="3457"/>
                  </a:lnTo>
                  <a:lnTo>
                    <a:pt x="9" y="3498"/>
                  </a:lnTo>
                  <a:lnTo>
                    <a:pt x="1" y="3547"/>
                  </a:lnTo>
                  <a:lnTo>
                    <a:pt x="9" y="3588"/>
                  </a:lnTo>
                  <a:lnTo>
                    <a:pt x="33" y="3629"/>
                  </a:lnTo>
                  <a:lnTo>
                    <a:pt x="65" y="3657"/>
                  </a:lnTo>
                  <a:lnTo>
                    <a:pt x="105" y="3685"/>
                  </a:lnTo>
                  <a:lnTo>
                    <a:pt x="161" y="3698"/>
                  </a:lnTo>
                  <a:lnTo>
                    <a:pt x="218" y="3698"/>
                  </a:lnTo>
                  <a:lnTo>
                    <a:pt x="378" y="3671"/>
                  </a:lnTo>
                  <a:lnTo>
                    <a:pt x="531" y="3636"/>
                  </a:lnTo>
                  <a:lnTo>
                    <a:pt x="683" y="3602"/>
                  </a:lnTo>
                  <a:lnTo>
                    <a:pt x="836" y="3554"/>
                  </a:lnTo>
                  <a:lnTo>
                    <a:pt x="988" y="3512"/>
                  </a:lnTo>
                  <a:lnTo>
                    <a:pt x="1133" y="3457"/>
                  </a:lnTo>
                  <a:lnTo>
                    <a:pt x="1277" y="3402"/>
                  </a:lnTo>
                  <a:lnTo>
                    <a:pt x="1413" y="3340"/>
                  </a:lnTo>
                  <a:lnTo>
                    <a:pt x="1550" y="3271"/>
                  </a:lnTo>
                  <a:lnTo>
                    <a:pt x="1686" y="3202"/>
                  </a:lnTo>
                  <a:lnTo>
                    <a:pt x="1959" y="3057"/>
                  </a:lnTo>
                  <a:lnTo>
                    <a:pt x="2216" y="2891"/>
                  </a:lnTo>
                  <a:lnTo>
                    <a:pt x="2465" y="2712"/>
                  </a:lnTo>
                  <a:lnTo>
                    <a:pt x="2713" y="2526"/>
                  </a:lnTo>
                  <a:lnTo>
                    <a:pt x="2962" y="2326"/>
                  </a:lnTo>
                  <a:lnTo>
                    <a:pt x="3203" y="2119"/>
                  </a:lnTo>
                  <a:lnTo>
                    <a:pt x="3436" y="1905"/>
                  </a:lnTo>
                  <a:lnTo>
                    <a:pt x="3676" y="1684"/>
                  </a:lnTo>
                  <a:lnTo>
                    <a:pt x="3909" y="1456"/>
                  </a:lnTo>
                  <a:lnTo>
                    <a:pt x="4383" y="1001"/>
                  </a:lnTo>
                  <a:lnTo>
                    <a:pt x="4278" y="849"/>
                  </a:lnTo>
                  <a:lnTo>
                    <a:pt x="4158" y="704"/>
                  </a:lnTo>
                  <a:lnTo>
                    <a:pt x="4030" y="573"/>
                  </a:lnTo>
                  <a:lnTo>
                    <a:pt x="3893" y="442"/>
                  </a:lnTo>
                  <a:lnTo>
                    <a:pt x="3757" y="318"/>
                  </a:lnTo>
                  <a:lnTo>
                    <a:pt x="3620" y="208"/>
                  </a:lnTo>
                  <a:lnTo>
                    <a:pt x="33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9"/>
            <p:cNvSpPr/>
            <p:nvPr/>
          </p:nvSpPr>
          <p:spPr>
            <a:xfrm>
              <a:off x="4263173" y="3677266"/>
              <a:ext cx="1170965" cy="672778"/>
            </a:xfrm>
            <a:custGeom>
              <a:avLst/>
              <a:gdLst/>
              <a:ahLst/>
              <a:cxnLst/>
              <a:rect l="l" t="t" r="r" b="b"/>
              <a:pathLst>
                <a:path w="21878" h="12570" extrusionOk="0">
                  <a:moveTo>
                    <a:pt x="17463" y="0"/>
                  </a:moveTo>
                  <a:lnTo>
                    <a:pt x="16886" y="14"/>
                  </a:lnTo>
                  <a:lnTo>
                    <a:pt x="16276" y="28"/>
                  </a:lnTo>
                  <a:lnTo>
                    <a:pt x="15650" y="49"/>
                  </a:lnTo>
                  <a:lnTo>
                    <a:pt x="14992" y="69"/>
                  </a:lnTo>
                  <a:lnTo>
                    <a:pt x="14318" y="104"/>
                  </a:lnTo>
                  <a:lnTo>
                    <a:pt x="13627" y="138"/>
                  </a:lnTo>
                  <a:lnTo>
                    <a:pt x="12921" y="180"/>
                  </a:lnTo>
                  <a:lnTo>
                    <a:pt x="12199" y="228"/>
                  </a:lnTo>
                  <a:lnTo>
                    <a:pt x="11477" y="283"/>
                  </a:lnTo>
                  <a:lnTo>
                    <a:pt x="10746" y="345"/>
                  </a:lnTo>
                  <a:lnTo>
                    <a:pt x="10016" y="414"/>
                  </a:lnTo>
                  <a:lnTo>
                    <a:pt x="9286" y="490"/>
                  </a:lnTo>
                  <a:lnTo>
                    <a:pt x="8556" y="573"/>
                  </a:lnTo>
                  <a:lnTo>
                    <a:pt x="7833" y="663"/>
                  </a:lnTo>
                  <a:lnTo>
                    <a:pt x="7119" y="766"/>
                  </a:lnTo>
                  <a:lnTo>
                    <a:pt x="6421" y="870"/>
                  </a:lnTo>
                  <a:lnTo>
                    <a:pt x="5731" y="987"/>
                  </a:lnTo>
                  <a:lnTo>
                    <a:pt x="5065" y="1111"/>
                  </a:lnTo>
                  <a:lnTo>
                    <a:pt x="4415" y="1242"/>
                  </a:lnTo>
                  <a:lnTo>
                    <a:pt x="3797" y="1387"/>
                  </a:lnTo>
                  <a:lnTo>
                    <a:pt x="3195" y="1539"/>
                  </a:lnTo>
                  <a:lnTo>
                    <a:pt x="2906" y="1622"/>
                  </a:lnTo>
                  <a:lnTo>
                    <a:pt x="2625" y="1704"/>
                  </a:lnTo>
                  <a:lnTo>
                    <a:pt x="2352" y="1787"/>
                  </a:lnTo>
                  <a:lnTo>
                    <a:pt x="2087" y="1870"/>
                  </a:lnTo>
                  <a:lnTo>
                    <a:pt x="1831" y="1960"/>
                  </a:lnTo>
                  <a:lnTo>
                    <a:pt x="1582" y="2056"/>
                  </a:lnTo>
                  <a:lnTo>
                    <a:pt x="1486" y="2098"/>
                  </a:lnTo>
                  <a:lnTo>
                    <a:pt x="1381" y="2146"/>
                  </a:lnTo>
                  <a:lnTo>
                    <a:pt x="1285" y="2201"/>
                  </a:lnTo>
                  <a:lnTo>
                    <a:pt x="1197" y="2256"/>
                  </a:lnTo>
                  <a:lnTo>
                    <a:pt x="1108" y="2318"/>
                  </a:lnTo>
                  <a:lnTo>
                    <a:pt x="1028" y="2387"/>
                  </a:lnTo>
                  <a:lnTo>
                    <a:pt x="956" y="2456"/>
                  </a:lnTo>
                  <a:lnTo>
                    <a:pt x="884" y="2532"/>
                  </a:lnTo>
                  <a:lnTo>
                    <a:pt x="811" y="2608"/>
                  </a:lnTo>
                  <a:lnTo>
                    <a:pt x="755" y="2691"/>
                  </a:lnTo>
                  <a:lnTo>
                    <a:pt x="699" y="2774"/>
                  </a:lnTo>
                  <a:lnTo>
                    <a:pt x="651" y="2856"/>
                  </a:lnTo>
                  <a:lnTo>
                    <a:pt x="611" y="2946"/>
                  </a:lnTo>
                  <a:lnTo>
                    <a:pt x="571" y="3043"/>
                  </a:lnTo>
                  <a:lnTo>
                    <a:pt x="547" y="3139"/>
                  </a:lnTo>
                  <a:lnTo>
                    <a:pt x="523" y="3236"/>
                  </a:lnTo>
                  <a:lnTo>
                    <a:pt x="418" y="3822"/>
                  </a:lnTo>
                  <a:lnTo>
                    <a:pt x="338" y="4402"/>
                  </a:lnTo>
                  <a:lnTo>
                    <a:pt x="258" y="4974"/>
                  </a:lnTo>
                  <a:lnTo>
                    <a:pt x="202" y="5547"/>
                  </a:lnTo>
                  <a:lnTo>
                    <a:pt x="153" y="6106"/>
                  </a:lnTo>
                  <a:lnTo>
                    <a:pt x="113" y="6665"/>
                  </a:lnTo>
                  <a:lnTo>
                    <a:pt x="81" y="7210"/>
                  </a:lnTo>
                  <a:lnTo>
                    <a:pt x="57" y="7761"/>
                  </a:lnTo>
                  <a:lnTo>
                    <a:pt x="41" y="8306"/>
                  </a:lnTo>
                  <a:lnTo>
                    <a:pt x="33" y="8845"/>
                  </a:lnTo>
                  <a:lnTo>
                    <a:pt x="17" y="9921"/>
                  </a:lnTo>
                  <a:lnTo>
                    <a:pt x="9" y="10997"/>
                  </a:lnTo>
                  <a:lnTo>
                    <a:pt x="1" y="12073"/>
                  </a:lnTo>
                  <a:lnTo>
                    <a:pt x="2962" y="12570"/>
                  </a:lnTo>
                  <a:lnTo>
                    <a:pt x="3275" y="11556"/>
                  </a:lnTo>
                  <a:lnTo>
                    <a:pt x="3428" y="11059"/>
                  </a:lnTo>
                  <a:lnTo>
                    <a:pt x="3564" y="10576"/>
                  </a:lnTo>
                  <a:lnTo>
                    <a:pt x="3700" y="10093"/>
                  </a:lnTo>
                  <a:lnTo>
                    <a:pt x="3821" y="9624"/>
                  </a:lnTo>
                  <a:lnTo>
                    <a:pt x="3925" y="9162"/>
                  </a:lnTo>
                  <a:lnTo>
                    <a:pt x="4013" y="8713"/>
                  </a:lnTo>
                  <a:lnTo>
                    <a:pt x="4086" y="8272"/>
                  </a:lnTo>
                  <a:lnTo>
                    <a:pt x="4110" y="8051"/>
                  </a:lnTo>
                  <a:lnTo>
                    <a:pt x="4134" y="7837"/>
                  </a:lnTo>
                  <a:lnTo>
                    <a:pt x="4150" y="7623"/>
                  </a:lnTo>
                  <a:lnTo>
                    <a:pt x="4166" y="7410"/>
                  </a:lnTo>
                  <a:lnTo>
                    <a:pt x="4174" y="7203"/>
                  </a:lnTo>
                  <a:lnTo>
                    <a:pt x="4174" y="6996"/>
                  </a:lnTo>
                  <a:lnTo>
                    <a:pt x="4166" y="6789"/>
                  </a:lnTo>
                  <a:lnTo>
                    <a:pt x="4150" y="6589"/>
                  </a:lnTo>
                  <a:lnTo>
                    <a:pt x="4134" y="6389"/>
                  </a:lnTo>
                  <a:lnTo>
                    <a:pt x="4102" y="6195"/>
                  </a:lnTo>
                  <a:lnTo>
                    <a:pt x="4070" y="5995"/>
                  </a:lnTo>
                  <a:lnTo>
                    <a:pt x="4030" y="5809"/>
                  </a:lnTo>
                  <a:lnTo>
                    <a:pt x="3981" y="5616"/>
                  </a:lnTo>
                  <a:lnTo>
                    <a:pt x="3925" y="5430"/>
                  </a:lnTo>
                  <a:lnTo>
                    <a:pt x="5498" y="5492"/>
                  </a:lnTo>
                  <a:lnTo>
                    <a:pt x="7472" y="5575"/>
                  </a:lnTo>
                  <a:lnTo>
                    <a:pt x="8564" y="5616"/>
                  </a:lnTo>
                  <a:lnTo>
                    <a:pt x="9695" y="5657"/>
                  </a:lnTo>
                  <a:lnTo>
                    <a:pt x="10867" y="5685"/>
                  </a:lnTo>
                  <a:lnTo>
                    <a:pt x="12039" y="5706"/>
                  </a:lnTo>
                  <a:lnTo>
                    <a:pt x="13210" y="5712"/>
                  </a:lnTo>
                  <a:lnTo>
                    <a:pt x="13788" y="5712"/>
                  </a:lnTo>
                  <a:lnTo>
                    <a:pt x="14358" y="5706"/>
                  </a:lnTo>
                  <a:lnTo>
                    <a:pt x="14920" y="5699"/>
                  </a:lnTo>
                  <a:lnTo>
                    <a:pt x="15465" y="5678"/>
                  </a:lnTo>
                  <a:lnTo>
                    <a:pt x="15995" y="5657"/>
                  </a:lnTo>
                  <a:lnTo>
                    <a:pt x="16516" y="5637"/>
                  </a:lnTo>
                  <a:lnTo>
                    <a:pt x="17014" y="5602"/>
                  </a:lnTo>
                  <a:lnTo>
                    <a:pt x="17488" y="5561"/>
                  </a:lnTo>
                  <a:lnTo>
                    <a:pt x="17945" y="5519"/>
                  </a:lnTo>
                  <a:lnTo>
                    <a:pt x="18370" y="5464"/>
                  </a:lnTo>
                  <a:lnTo>
                    <a:pt x="18772" y="5409"/>
                  </a:lnTo>
                  <a:lnTo>
                    <a:pt x="19141" y="5340"/>
                  </a:lnTo>
                  <a:lnTo>
                    <a:pt x="19486" y="5264"/>
                  </a:lnTo>
                  <a:lnTo>
                    <a:pt x="19638" y="5223"/>
                  </a:lnTo>
                  <a:lnTo>
                    <a:pt x="19791" y="5181"/>
                  </a:lnTo>
                  <a:lnTo>
                    <a:pt x="20015" y="5105"/>
                  </a:lnTo>
                  <a:lnTo>
                    <a:pt x="20240" y="5016"/>
                  </a:lnTo>
                  <a:lnTo>
                    <a:pt x="20441" y="4926"/>
                  </a:lnTo>
                  <a:lnTo>
                    <a:pt x="20633" y="4829"/>
                  </a:lnTo>
                  <a:lnTo>
                    <a:pt x="20802" y="4726"/>
                  </a:lnTo>
                  <a:lnTo>
                    <a:pt x="20962" y="4616"/>
                  </a:lnTo>
                  <a:lnTo>
                    <a:pt x="21115" y="4505"/>
                  </a:lnTo>
                  <a:lnTo>
                    <a:pt x="21251" y="4381"/>
                  </a:lnTo>
                  <a:lnTo>
                    <a:pt x="21372" y="4257"/>
                  </a:lnTo>
                  <a:lnTo>
                    <a:pt x="21476" y="4119"/>
                  </a:lnTo>
                  <a:lnTo>
                    <a:pt x="21572" y="3981"/>
                  </a:lnTo>
                  <a:lnTo>
                    <a:pt x="21653" y="3843"/>
                  </a:lnTo>
                  <a:lnTo>
                    <a:pt x="21725" y="3691"/>
                  </a:lnTo>
                  <a:lnTo>
                    <a:pt x="21773" y="3539"/>
                  </a:lnTo>
                  <a:lnTo>
                    <a:pt x="21821" y="3381"/>
                  </a:lnTo>
                  <a:lnTo>
                    <a:pt x="21853" y="3215"/>
                  </a:lnTo>
                  <a:lnTo>
                    <a:pt x="21869" y="3050"/>
                  </a:lnTo>
                  <a:lnTo>
                    <a:pt x="21877" y="2877"/>
                  </a:lnTo>
                  <a:lnTo>
                    <a:pt x="21869" y="2698"/>
                  </a:lnTo>
                  <a:lnTo>
                    <a:pt x="21853" y="2518"/>
                  </a:lnTo>
                  <a:lnTo>
                    <a:pt x="21821" y="2332"/>
                  </a:lnTo>
                  <a:lnTo>
                    <a:pt x="21781" y="2146"/>
                  </a:lnTo>
                  <a:lnTo>
                    <a:pt x="21725" y="1953"/>
                  </a:lnTo>
                  <a:lnTo>
                    <a:pt x="21661" y="1753"/>
                  </a:lnTo>
                  <a:lnTo>
                    <a:pt x="21580" y="1553"/>
                  </a:lnTo>
                  <a:lnTo>
                    <a:pt x="21500" y="1352"/>
                  </a:lnTo>
                  <a:lnTo>
                    <a:pt x="21396" y="1145"/>
                  </a:lnTo>
                  <a:lnTo>
                    <a:pt x="21291" y="939"/>
                  </a:lnTo>
                  <a:lnTo>
                    <a:pt x="21171" y="725"/>
                  </a:lnTo>
                  <a:lnTo>
                    <a:pt x="21035" y="511"/>
                  </a:lnTo>
                  <a:lnTo>
                    <a:pt x="20898" y="290"/>
                  </a:lnTo>
                  <a:lnTo>
                    <a:pt x="20746" y="69"/>
                  </a:lnTo>
                  <a:lnTo>
                    <a:pt x="20497" y="49"/>
                  </a:lnTo>
                  <a:lnTo>
                    <a:pt x="20192" y="35"/>
                  </a:lnTo>
                  <a:lnTo>
                    <a:pt x="19839" y="21"/>
                  </a:lnTo>
                  <a:lnTo>
                    <a:pt x="19446" y="7"/>
                  </a:lnTo>
                  <a:lnTo>
                    <a:pt x="190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4" name="Google Shape;784;p39"/>
            <p:cNvSpPr/>
            <p:nvPr/>
          </p:nvSpPr>
          <p:spPr>
            <a:xfrm>
              <a:off x="4244279" y="4323443"/>
              <a:ext cx="177481" cy="339386"/>
            </a:xfrm>
            <a:custGeom>
              <a:avLst/>
              <a:gdLst/>
              <a:ahLst/>
              <a:cxnLst/>
              <a:rect l="l" t="t" r="r" b="b"/>
              <a:pathLst>
                <a:path w="3316" h="6341" extrusionOk="0">
                  <a:moveTo>
                    <a:pt x="354" y="0"/>
                  </a:moveTo>
                  <a:lnTo>
                    <a:pt x="330" y="766"/>
                  </a:lnTo>
                  <a:lnTo>
                    <a:pt x="290" y="1628"/>
                  </a:lnTo>
                  <a:lnTo>
                    <a:pt x="242" y="2532"/>
                  </a:lnTo>
                  <a:lnTo>
                    <a:pt x="185" y="3422"/>
                  </a:lnTo>
                  <a:lnTo>
                    <a:pt x="73" y="4940"/>
                  </a:lnTo>
                  <a:lnTo>
                    <a:pt x="9" y="5754"/>
                  </a:lnTo>
                  <a:lnTo>
                    <a:pt x="1" y="5857"/>
                  </a:lnTo>
                  <a:lnTo>
                    <a:pt x="17" y="5947"/>
                  </a:lnTo>
                  <a:lnTo>
                    <a:pt x="25" y="5988"/>
                  </a:lnTo>
                  <a:lnTo>
                    <a:pt x="49" y="6030"/>
                  </a:lnTo>
                  <a:lnTo>
                    <a:pt x="65" y="6064"/>
                  </a:lnTo>
                  <a:lnTo>
                    <a:pt x="89" y="6099"/>
                  </a:lnTo>
                  <a:lnTo>
                    <a:pt x="121" y="6133"/>
                  </a:lnTo>
                  <a:lnTo>
                    <a:pt x="161" y="6168"/>
                  </a:lnTo>
                  <a:lnTo>
                    <a:pt x="201" y="6195"/>
                  </a:lnTo>
                  <a:lnTo>
                    <a:pt x="250" y="6223"/>
                  </a:lnTo>
                  <a:lnTo>
                    <a:pt x="298" y="6250"/>
                  </a:lnTo>
                  <a:lnTo>
                    <a:pt x="362" y="6271"/>
                  </a:lnTo>
                  <a:lnTo>
                    <a:pt x="498" y="6313"/>
                  </a:lnTo>
                  <a:lnTo>
                    <a:pt x="571" y="6326"/>
                  </a:lnTo>
                  <a:lnTo>
                    <a:pt x="635" y="6333"/>
                  </a:lnTo>
                  <a:lnTo>
                    <a:pt x="707" y="6340"/>
                  </a:lnTo>
                  <a:lnTo>
                    <a:pt x="787" y="6340"/>
                  </a:lnTo>
                  <a:lnTo>
                    <a:pt x="860" y="6333"/>
                  </a:lnTo>
                  <a:lnTo>
                    <a:pt x="924" y="6319"/>
                  </a:lnTo>
                  <a:lnTo>
                    <a:pt x="996" y="6299"/>
                  </a:lnTo>
                  <a:lnTo>
                    <a:pt x="1068" y="6278"/>
                  </a:lnTo>
                  <a:lnTo>
                    <a:pt x="1132" y="6250"/>
                  </a:lnTo>
                  <a:lnTo>
                    <a:pt x="1189" y="6216"/>
                  </a:lnTo>
                  <a:lnTo>
                    <a:pt x="1245" y="6181"/>
                  </a:lnTo>
                  <a:lnTo>
                    <a:pt x="1301" y="6133"/>
                  </a:lnTo>
                  <a:lnTo>
                    <a:pt x="1341" y="6085"/>
                  </a:lnTo>
                  <a:lnTo>
                    <a:pt x="1381" y="6037"/>
                  </a:lnTo>
                  <a:lnTo>
                    <a:pt x="1413" y="5974"/>
                  </a:lnTo>
                  <a:lnTo>
                    <a:pt x="1437" y="5912"/>
                  </a:lnTo>
                  <a:lnTo>
                    <a:pt x="1534" y="5623"/>
                  </a:lnTo>
                  <a:lnTo>
                    <a:pt x="1710" y="5133"/>
                  </a:lnTo>
                  <a:lnTo>
                    <a:pt x="2216" y="3719"/>
                  </a:lnTo>
                  <a:lnTo>
                    <a:pt x="2505" y="2891"/>
                  </a:lnTo>
                  <a:lnTo>
                    <a:pt x="2802" y="2049"/>
                  </a:lnTo>
                  <a:lnTo>
                    <a:pt x="3074" y="1235"/>
                  </a:lnTo>
                  <a:lnTo>
                    <a:pt x="3315" y="497"/>
                  </a:lnTo>
                  <a:lnTo>
                    <a:pt x="354" y="0"/>
                  </a:lnTo>
                  <a:close/>
                </a:path>
              </a:pathLst>
            </a:custGeom>
            <a:solidFill>
              <a:srgbClr val="A279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9"/>
            <p:cNvSpPr/>
            <p:nvPr/>
          </p:nvSpPr>
          <p:spPr>
            <a:xfrm>
              <a:off x="4154094" y="4598869"/>
              <a:ext cx="234589" cy="197980"/>
            </a:xfrm>
            <a:custGeom>
              <a:avLst/>
              <a:gdLst/>
              <a:ahLst/>
              <a:cxnLst/>
              <a:rect l="l" t="t" r="r" b="b"/>
              <a:pathLst>
                <a:path w="4383" h="3699" extrusionOk="0">
                  <a:moveTo>
                    <a:pt x="3347" y="1"/>
                  </a:moveTo>
                  <a:lnTo>
                    <a:pt x="3331" y="42"/>
                  </a:lnTo>
                  <a:lnTo>
                    <a:pt x="3307" y="83"/>
                  </a:lnTo>
                  <a:lnTo>
                    <a:pt x="3259" y="159"/>
                  </a:lnTo>
                  <a:lnTo>
                    <a:pt x="3187" y="228"/>
                  </a:lnTo>
                  <a:lnTo>
                    <a:pt x="3106" y="297"/>
                  </a:lnTo>
                  <a:lnTo>
                    <a:pt x="3010" y="359"/>
                  </a:lnTo>
                  <a:lnTo>
                    <a:pt x="2906" y="415"/>
                  </a:lnTo>
                  <a:lnTo>
                    <a:pt x="2785" y="463"/>
                  </a:lnTo>
                  <a:lnTo>
                    <a:pt x="2665" y="511"/>
                  </a:lnTo>
                  <a:lnTo>
                    <a:pt x="2536" y="546"/>
                  </a:lnTo>
                  <a:lnTo>
                    <a:pt x="2408" y="580"/>
                  </a:lnTo>
                  <a:lnTo>
                    <a:pt x="2280" y="601"/>
                  </a:lnTo>
                  <a:lnTo>
                    <a:pt x="2151" y="622"/>
                  </a:lnTo>
                  <a:lnTo>
                    <a:pt x="2031" y="628"/>
                  </a:lnTo>
                  <a:lnTo>
                    <a:pt x="1911" y="628"/>
                  </a:lnTo>
                  <a:lnTo>
                    <a:pt x="1798" y="622"/>
                  </a:lnTo>
                  <a:lnTo>
                    <a:pt x="1694" y="608"/>
                  </a:lnTo>
                  <a:lnTo>
                    <a:pt x="1630" y="794"/>
                  </a:lnTo>
                  <a:lnTo>
                    <a:pt x="1565" y="980"/>
                  </a:lnTo>
                  <a:lnTo>
                    <a:pt x="1485" y="1167"/>
                  </a:lnTo>
                  <a:lnTo>
                    <a:pt x="1397" y="1353"/>
                  </a:lnTo>
                  <a:lnTo>
                    <a:pt x="1309" y="1532"/>
                  </a:lnTo>
                  <a:lnTo>
                    <a:pt x="1204" y="1718"/>
                  </a:lnTo>
                  <a:lnTo>
                    <a:pt x="1100" y="1905"/>
                  </a:lnTo>
                  <a:lnTo>
                    <a:pt x="996" y="2084"/>
                  </a:lnTo>
                  <a:lnTo>
                    <a:pt x="763" y="2443"/>
                  </a:lnTo>
                  <a:lnTo>
                    <a:pt x="522" y="2795"/>
                  </a:lnTo>
                  <a:lnTo>
                    <a:pt x="273" y="3133"/>
                  </a:lnTo>
                  <a:lnTo>
                    <a:pt x="33" y="3450"/>
                  </a:lnTo>
                  <a:lnTo>
                    <a:pt x="1" y="3498"/>
                  </a:lnTo>
                  <a:lnTo>
                    <a:pt x="1" y="3540"/>
                  </a:lnTo>
                  <a:lnTo>
                    <a:pt x="9" y="3588"/>
                  </a:lnTo>
                  <a:lnTo>
                    <a:pt x="25" y="3629"/>
                  </a:lnTo>
                  <a:lnTo>
                    <a:pt x="65" y="3657"/>
                  </a:lnTo>
                  <a:lnTo>
                    <a:pt x="105" y="3685"/>
                  </a:lnTo>
                  <a:lnTo>
                    <a:pt x="161" y="3698"/>
                  </a:lnTo>
                  <a:lnTo>
                    <a:pt x="217" y="3691"/>
                  </a:lnTo>
                  <a:lnTo>
                    <a:pt x="378" y="3664"/>
                  </a:lnTo>
                  <a:lnTo>
                    <a:pt x="530" y="3636"/>
                  </a:lnTo>
                  <a:lnTo>
                    <a:pt x="683" y="3595"/>
                  </a:lnTo>
                  <a:lnTo>
                    <a:pt x="835" y="3553"/>
                  </a:lnTo>
                  <a:lnTo>
                    <a:pt x="980" y="3505"/>
                  </a:lnTo>
                  <a:lnTo>
                    <a:pt x="1132" y="3457"/>
                  </a:lnTo>
                  <a:lnTo>
                    <a:pt x="1269" y="3402"/>
                  </a:lnTo>
                  <a:lnTo>
                    <a:pt x="1413" y="3340"/>
                  </a:lnTo>
                  <a:lnTo>
                    <a:pt x="1549" y="3271"/>
                  </a:lnTo>
                  <a:lnTo>
                    <a:pt x="1686" y="3202"/>
                  </a:lnTo>
                  <a:lnTo>
                    <a:pt x="1951" y="3057"/>
                  </a:lnTo>
                  <a:lnTo>
                    <a:pt x="2215" y="2891"/>
                  </a:lnTo>
                  <a:lnTo>
                    <a:pt x="2464" y="2712"/>
                  </a:lnTo>
                  <a:lnTo>
                    <a:pt x="2713" y="2526"/>
                  </a:lnTo>
                  <a:lnTo>
                    <a:pt x="2962" y="2326"/>
                  </a:lnTo>
                  <a:lnTo>
                    <a:pt x="3203" y="2119"/>
                  </a:lnTo>
                  <a:lnTo>
                    <a:pt x="3435" y="1905"/>
                  </a:lnTo>
                  <a:lnTo>
                    <a:pt x="3676" y="1684"/>
                  </a:lnTo>
                  <a:lnTo>
                    <a:pt x="3909" y="1456"/>
                  </a:lnTo>
                  <a:lnTo>
                    <a:pt x="4382" y="1001"/>
                  </a:lnTo>
                  <a:lnTo>
                    <a:pt x="4278" y="849"/>
                  </a:lnTo>
                  <a:lnTo>
                    <a:pt x="4158" y="704"/>
                  </a:lnTo>
                  <a:lnTo>
                    <a:pt x="4029" y="566"/>
                  </a:lnTo>
                  <a:lnTo>
                    <a:pt x="3893" y="442"/>
                  </a:lnTo>
                  <a:lnTo>
                    <a:pt x="3756" y="318"/>
                  </a:lnTo>
                  <a:lnTo>
                    <a:pt x="3612" y="208"/>
                  </a:lnTo>
                  <a:lnTo>
                    <a:pt x="33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9"/>
            <p:cNvSpPr/>
            <p:nvPr/>
          </p:nvSpPr>
          <p:spPr>
            <a:xfrm>
              <a:off x="4796257" y="3141882"/>
              <a:ext cx="630977" cy="621824"/>
            </a:xfrm>
            <a:custGeom>
              <a:avLst/>
              <a:gdLst/>
              <a:ahLst/>
              <a:cxnLst/>
              <a:rect l="l" t="t" r="r" b="b"/>
              <a:pathLst>
                <a:path w="11789" h="11618" extrusionOk="0">
                  <a:moveTo>
                    <a:pt x="3523" y="0"/>
                  </a:moveTo>
                  <a:lnTo>
                    <a:pt x="3354" y="14"/>
                  </a:lnTo>
                  <a:lnTo>
                    <a:pt x="3186" y="28"/>
                  </a:lnTo>
                  <a:lnTo>
                    <a:pt x="3017" y="55"/>
                  </a:lnTo>
                  <a:lnTo>
                    <a:pt x="2841" y="97"/>
                  </a:lnTo>
                  <a:lnTo>
                    <a:pt x="2664" y="138"/>
                  </a:lnTo>
                  <a:lnTo>
                    <a:pt x="2488" y="193"/>
                  </a:lnTo>
                  <a:lnTo>
                    <a:pt x="2303" y="255"/>
                  </a:lnTo>
                  <a:lnTo>
                    <a:pt x="2119" y="324"/>
                  </a:lnTo>
                  <a:lnTo>
                    <a:pt x="1934" y="407"/>
                  </a:lnTo>
                  <a:lnTo>
                    <a:pt x="1741" y="497"/>
                  </a:lnTo>
                  <a:lnTo>
                    <a:pt x="1549" y="600"/>
                  </a:lnTo>
                  <a:lnTo>
                    <a:pt x="1348" y="711"/>
                  </a:lnTo>
                  <a:lnTo>
                    <a:pt x="1148" y="835"/>
                  </a:lnTo>
                  <a:lnTo>
                    <a:pt x="1011" y="925"/>
                  </a:lnTo>
                  <a:lnTo>
                    <a:pt x="883" y="1014"/>
                  </a:lnTo>
                  <a:lnTo>
                    <a:pt x="762" y="1104"/>
                  </a:lnTo>
                  <a:lnTo>
                    <a:pt x="650" y="1187"/>
                  </a:lnTo>
                  <a:lnTo>
                    <a:pt x="554" y="1276"/>
                  </a:lnTo>
                  <a:lnTo>
                    <a:pt x="465" y="1359"/>
                  </a:lnTo>
                  <a:lnTo>
                    <a:pt x="377" y="1449"/>
                  </a:lnTo>
                  <a:lnTo>
                    <a:pt x="305" y="1532"/>
                  </a:lnTo>
                  <a:lnTo>
                    <a:pt x="241" y="1614"/>
                  </a:lnTo>
                  <a:lnTo>
                    <a:pt x="185" y="1697"/>
                  </a:lnTo>
                  <a:lnTo>
                    <a:pt x="136" y="1780"/>
                  </a:lnTo>
                  <a:lnTo>
                    <a:pt x="96" y="1863"/>
                  </a:lnTo>
                  <a:lnTo>
                    <a:pt x="64" y="1946"/>
                  </a:lnTo>
                  <a:lnTo>
                    <a:pt x="40" y="2028"/>
                  </a:lnTo>
                  <a:lnTo>
                    <a:pt x="16" y="2104"/>
                  </a:lnTo>
                  <a:lnTo>
                    <a:pt x="8" y="2187"/>
                  </a:lnTo>
                  <a:lnTo>
                    <a:pt x="0" y="2263"/>
                  </a:lnTo>
                  <a:lnTo>
                    <a:pt x="0" y="2339"/>
                  </a:lnTo>
                  <a:lnTo>
                    <a:pt x="8" y="2415"/>
                  </a:lnTo>
                  <a:lnTo>
                    <a:pt x="24" y="2491"/>
                  </a:lnTo>
                  <a:lnTo>
                    <a:pt x="40" y="2566"/>
                  </a:lnTo>
                  <a:lnTo>
                    <a:pt x="64" y="2642"/>
                  </a:lnTo>
                  <a:lnTo>
                    <a:pt x="88" y="2718"/>
                  </a:lnTo>
                  <a:lnTo>
                    <a:pt x="128" y="2787"/>
                  </a:lnTo>
                  <a:lnTo>
                    <a:pt x="209" y="2932"/>
                  </a:lnTo>
                  <a:lnTo>
                    <a:pt x="305" y="3077"/>
                  </a:lnTo>
                  <a:lnTo>
                    <a:pt x="409" y="3215"/>
                  </a:lnTo>
                  <a:lnTo>
                    <a:pt x="538" y="3353"/>
                  </a:lnTo>
                  <a:lnTo>
                    <a:pt x="666" y="3484"/>
                  </a:lnTo>
                  <a:lnTo>
                    <a:pt x="811" y="3615"/>
                  </a:lnTo>
                  <a:lnTo>
                    <a:pt x="955" y="3746"/>
                  </a:lnTo>
                  <a:lnTo>
                    <a:pt x="1116" y="3877"/>
                  </a:lnTo>
                  <a:lnTo>
                    <a:pt x="1420" y="4126"/>
                  </a:lnTo>
                  <a:lnTo>
                    <a:pt x="1725" y="4367"/>
                  </a:lnTo>
                  <a:lnTo>
                    <a:pt x="2014" y="4602"/>
                  </a:lnTo>
                  <a:lnTo>
                    <a:pt x="2143" y="4712"/>
                  </a:lnTo>
                  <a:lnTo>
                    <a:pt x="2255" y="4822"/>
                  </a:lnTo>
                  <a:lnTo>
                    <a:pt x="2359" y="4940"/>
                  </a:lnTo>
                  <a:lnTo>
                    <a:pt x="2456" y="5043"/>
                  </a:lnTo>
                  <a:lnTo>
                    <a:pt x="2520" y="5153"/>
                  </a:lnTo>
                  <a:lnTo>
                    <a:pt x="2576" y="5257"/>
                  </a:lnTo>
                  <a:lnTo>
                    <a:pt x="2857" y="5947"/>
                  </a:lnTo>
                  <a:lnTo>
                    <a:pt x="2985" y="6257"/>
                  </a:lnTo>
                  <a:lnTo>
                    <a:pt x="3106" y="6561"/>
                  </a:lnTo>
                  <a:lnTo>
                    <a:pt x="3210" y="6844"/>
                  </a:lnTo>
                  <a:lnTo>
                    <a:pt x="3298" y="7127"/>
                  </a:lnTo>
                  <a:lnTo>
                    <a:pt x="3371" y="7396"/>
                  </a:lnTo>
                  <a:lnTo>
                    <a:pt x="3395" y="7527"/>
                  </a:lnTo>
                  <a:lnTo>
                    <a:pt x="3419" y="7658"/>
                  </a:lnTo>
                  <a:lnTo>
                    <a:pt x="3435" y="7782"/>
                  </a:lnTo>
                  <a:lnTo>
                    <a:pt x="3443" y="7913"/>
                  </a:lnTo>
                  <a:lnTo>
                    <a:pt x="3443" y="8044"/>
                  </a:lnTo>
                  <a:lnTo>
                    <a:pt x="3443" y="8168"/>
                  </a:lnTo>
                  <a:lnTo>
                    <a:pt x="3427" y="8299"/>
                  </a:lnTo>
                  <a:lnTo>
                    <a:pt x="3411" y="8423"/>
                  </a:lnTo>
                  <a:lnTo>
                    <a:pt x="3379" y="8555"/>
                  </a:lnTo>
                  <a:lnTo>
                    <a:pt x="3346" y="8686"/>
                  </a:lnTo>
                  <a:lnTo>
                    <a:pt x="3298" y="8817"/>
                  </a:lnTo>
                  <a:lnTo>
                    <a:pt x="3250" y="8948"/>
                  </a:lnTo>
                  <a:lnTo>
                    <a:pt x="3186" y="9086"/>
                  </a:lnTo>
                  <a:lnTo>
                    <a:pt x="3114" y="9217"/>
                  </a:lnTo>
                  <a:lnTo>
                    <a:pt x="3033" y="9362"/>
                  </a:lnTo>
                  <a:lnTo>
                    <a:pt x="2937" y="9500"/>
                  </a:lnTo>
                  <a:lnTo>
                    <a:pt x="2833" y="9645"/>
                  </a:lnTo>
                  <a:lnTo>
                    <a:pt x="2721" y="9789"/>
                  </a:lnTo>
                  <a:lnTo>
                    <a:pt x="2809" y="9879"/>
                  </a:lnTo>
                  <a:lnTo>
                    <a:pt x="2913" y="9976"/>
                  </a:lnTo>
                  <a:lnTo>
                    <a:pt x="3042" y="10065"/>
                  </a:lnTo>
                  <a:lnTo>
                    <a:pt x="3178" y="10162"/>
                  </a:lnTo>
                  <a:lnTo>
                    <a:pt x="3338" y="10259"/>
                  </a:lnTo>
                  <a:lnTo>
                    <a:pt x="3515" y="10362"/>
                  </a:lnTo>
                  <a:lnTo>
                    <a:pt x="3708" y="10459"/>
                  </a:lnTo>
                  <a:lnTo>
                    <a:pt x="3908" y="10555"/>
                  </a:lnTo>
                  <a:lnTo>
                    <a:pt x="4133" y="10652"/>
                  </a:lnTo>
                  <a:lnTo>
                    <a:pt x="4366" y="10748"/>
                  </a:lnTo>
                  <a:lnTo>
                    <a:pt x="4614" y="10838"/>
                  </a:lnTo>
                  <a:lnTo>
                    <a:pt x="4871" y="10928"/>
                  </a:lnTo>
                  <a:lnTo>
                    <a:pt x="5144" y="11017"/>
                  </a:lnTo>
                  <a:lnTo>
                    <a:pt x="5425" y="11100"/>
                  </a:lnTo>
                  <a:lnTo>
                    <a:pt x="5722" y="11176"/>
                  </a:lnTo>
                  <a:lnTo>
                    <a:pt x="6027" y="11252"/>
                  </a:lnTo>
                  <a:lnTo>
                    <a:pt x="6340" y="11321"/>
                  </a:lnTo>
                  <a:lnTo>
                    <a:pt x="6661" y="11383"/>
                  </a:lnTo>
                  <a:lnTo>
                    <a:pt x="6990" y="11445"/>
                  </a:lnTo>
                  <a:lnTo>
                    <a:pt x="7335" y="11493"/>
                  </a:lnTo>
                  <a:lnTo>
                    <a:pt x="7680" y="11535"/>
                  </a:lnTo>
                  <a:lnTo>
                    <a:pt x="8033" y="11569"/>
                  </a:lnTo>
                  <a:lnTo>
                    <a:pt x="8386" y="11597"/>
                  </a:lnTo>
                  <a:lnTo>
                    <a:pt x="8755" y="11611"/>
                  </a:lnTo>
                  <a:lnTo>
                    <a:pt x="9125" y="11618"/>
                  </a:lnTo>
                  <a:lnTo>
                    <a:pt x="9494" y="11618"/>
                  </a:lnTo>
                  <a:lnTo>
                    <a:pt x="9871" y="11604"/>
                  </a:lnTo>
                  <a:lnTo>
                    <a:pt x="10256" y="11576"/>
                  </a:lnTo>
                  <a:lnTo>
                    <a:pt x="10633" y="11542"/>
                  </a:lnTo>
                  <a:lnTo>
                    <a:pt x="11018" y="11493"/>
                  </a:lnTo>
                  <a:lnTo>
                    <a:pt x="11404" y="11431"/>
                  </a:lnTo>
                  <a:lnTo>
                    <a:pt x="11789" y="11355"/>
                  </a:lnTo>
                  <a:lnTo>
                    <a:pt x="11781" y="11155"/>
                  </a:lnTo>
                  <a:lnTo>
                    <a:pt x="11757" y="10955"/>
                  </a:lnTo>
                  <a:lnTo>
                    <a:pt x="11717" y="10762"/>
                  </a:lnTo>
                  <a:lnTo>
                    <a:pt x="11668" y="10562"/>
                  </a:lnTo>
                  <a:lnTo>
                    <a:pt x="11604" y="10362"/>
                  </a:lnTo>
                  <a:lnTo>
                    <a:pt x="11532" y="10169"/>
                  </a:lnTo>
                  <a:lnTo>
                    <a:pt x="11444" y="9969"/>
                  </a:lnTo>
                  <a:lnTo>
                    <a:pt x="11347" y="9776"/>
                  </a:lnTo>
                  <a:lnTo>
                    <a:pt x="11243" y="9576"/>
                  </a:lnTo>
                  <a:lnTo>
                    <a:pt x="11139" y="9382"/>
                  </a:lnTo>
                  <a:lnTo>
                    <a:pt x="11018" y="9189"/>
                  </a:lnTo>
                  <a:lnTo>
                    <a:pt x="10890" y="8996"/>
                  </a:lnTo>
                  <a:lnTo>
                    <a:pt x="10625" y="8610"/>
                  </a:lnTo>
                  <a:lnTo>
                    <a:pt x="10344" y="8223"/>
                  </a:lnTo>
                  <a:lnTo>
                    <a:pt x="9783" y="7471"/>
                  </a:lnTo>
                  <a:lnTo>
                    <a:pt x="9502" y="7099"/>
                  </a:lnTo>
                  <a:lnTo>
                    <a:pt x="9245" y="6733"/>
                  </a:lnTo>
                  <a:lnTo>
                    <a:pt x="9116" y="6554"/>
                  </a:lnTo>
                  <a:lnTo>
                    <a:pt x="9004" y="6375"/>
                  </a:lnTo>
                  <a:lnTo>
                    <a:pt x="8900" y="6195"/>
                  </a:lnTo>
                  <a:lnTo>
                    <a:pt x="8795" y="6023"/>
                  </a:lnTo>
                  <a:lnTo>
                    <a:pt x="8707" y="5843"/>
                  </a:lnTo>
                  <a:lnTo>
                    <a:pt x="8627" y="5671"/>
                  </a:lnTo>
                  <a:lnTo>
                    <a:pt x="8555" y="5505"/>
                  </a:lnTo>
                  <a:lnTo>
                    <a:pt x="8499" y="5333"/>
                  </a:lnTo>
                  <a:lnTo>
                    <a:pt x="8418" y="5078"/>
                  </a:lnTo>
                  <a:lnTo>
                    <a:pt x="8330" y="4809"/>
                  </a:lnTo>
                  <a:lnTo>
                    <a:pt x="8226" y="4533"/>
                  </a:lnTo>
                  <a:lnTo>
                    <a:pt x="8121" y="4257"/>
                  </a:lnTo>
                  <a:lnTo>
                    <a:pt x="8009" y="3974"/>
                  </a:lnTo>
                  <a:lnTo>
                    <a:pt x="7881" y="3684"/>
                  </a:lnTo>
                  <a:lnTo>
                    <a:pt x="7752" y="3401"/>
                  </a:lnTo>
                  <a:lnTo>
                    <a:pt x="7608" y="3111"/>
                  </a:lnTo>
                  <a:lnTo>
                    <a:pt x="7455" y="2829"/>
                  </a:lnTo>
                  <a:lnTo>
                    <a:pt x="7295" y="2553"/>
                  </a:lnTo>
                  <a:lnTo>
                    <a:pt x="7126" y="2277"/>
                  </a:lnTo>
                  <a:lnTo>
                    <a:pt x="6950" y="2015"/>
                  </a:lnTo>
                  <a:lnTo>
                    <a:pt x="6757" y="1759"/>
                  </a:lnTo>
                  <a:lnTo>
                    <a:pt x="6556" y="1511"/>
                  </a:lnTo>
                  <a:lnTo>
                    <a:pt x="6348" y="1276"/>
                  </a:lnTo>
                  <a:lnTo>
                    <a:pt x="6244" y="1166"/>
                  </a:lnTo>
                  <a:lnTo>
                    <a:pt x="6131" y="1056"/>
                  </a:lnTo>
                  <a:lnTo>
                    <a:pt x="6019" y="952"/>
                  </a:lnTo>
                  <a:lnTo>
                    <a:pt x="5898" y="856"/>
                  </a:lnTo>
                  <a:lnTo>
                    <a:pt x="5778" y="759"/>
                  </a:lnTo>
                  <a:lnTo>
                    <a:pt x="5658" y="669"/>
                  </a:lnTo>
                  <a:lnTo>
                    <a:pt x="5537" y="586"/>
                  </a:lnTo>
                  <a:lnTo>
                    <a:pt x="5409" y="504"/>
                  </a:lnTo>
                  <a:lnTo>
                    <a:pt x="5281" y="428"/>
                  </a:lnTo>
                  <a:lnTo>
                    <a:pt x="5152" y="359"/>
                  </a:lnTo>
                  <a:lnTo>
                    <a:pt x="5016" y="290"/>
                  </a:lnTo>
                  <a:lnTo>
                    <a:pt x="4879" y="235"/>
                  </a:lnTo>
                  <a:lnTo>
                    <a:pt x="4735" y="179"/>
                  </a:lnTo>
                  <a:lnTo>
                    <a:pt x="4598" y="138"/>
                  </a:lnTo>
                  <a:lnTo>
                    <a:pt x="4454" y="97"/>
                  </a:lnTo>
                  <a:lnTo>
                    <a:pt x="4301" y="62"/>
                  </a:lnTo>
                  <a:lnTo>
                    <a:pt x="4149" y="35"/>
                  </a:lnTo>
                  <a:lnTo>
                    <a:pt x="3997" y="14"/>
                  </a:lnTo>
                  <a:lnTo>
                    <a:pt x="38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9"/>
            <p:cNvSpPr/>
            <p:nvPr/>
          </p:nvSpPr>
          <p:spPr>
            <a:xfrm>
              <a:off x="4679418" y="3045113"/>
              <a:ext cx="257764" cy="176571"/>
            </a:xfrm>
            <a:custGeom>
              <a:avLst/>
              <a:gdLst/>
              <a:ahLst/>
              <a:cxnLst/>
              <a:rect l="l" t="t" r="r" b="b"/>
              <a:pathLst>
                <a:path w="4816" h="3299" extrusionOk="0">
                  <a:moveTo>
                    <a:pt x="1645" y="1"/>
                  </a:moveTo>
                  <a:lnTo>
                    <a:pt x="1605" y="8"/>
                  </a:lnTo>
                  <a:lnTo>
                    <a:pt x="185" y="346"/>
                  </a:lnTo>
                  <a:lnTo>
                    <a:pt x="137" y="366"/>
                  </a:lnTo>
                  <a:lnTo>
                    <a:pt x="97" y="387"/>
                  </a:lnTo>
                  <a:lnTo>
                    <a:pt x="64" y="415"/>
                  </a:lnTo>
                  <a:lnTo>
                    <a:pt x="32" y="449"/>
                  </a:lnTo>
                  <a:lnTo>
                    <a:pt x="16" y="490"/>
                  </a:lnTo>
                  <a:lnTo>
                    <a:pt x="0" y="532"/>
                  </a:lnTo>
                  <a:lnTo>
                    <a:pt x="0" y="573"/>
                  </a:lnTo>
                  <a:lnTo>
                    <a:pt x="8" y="615"/>
                  </a:lnTo>
                  <a:lnTo>
                    <a:pt x="530" y="2208"/>
                  </a:lnTo>
                  <a:lnTo>
                    <a:pt x="570" y="2312"/>
                  </a:lnTo>
                  <a:lnTo>
                    <a:pt x="626" y="2408"/>
                  </a:lnTo>
                  <a:lnTo>
                    <a:pt x="682" y="2498"/>
                  </a:lnTo>
                  <a:lnTo>
                    <a:pt x="755" y="2588"/>
                  </a:lnTo>
                  <a:lnTo>
                    <a:pt x="835" y="2664"/>
                  </a:lnTo>
                  <a:lnTo>
                    <a:pt x="923" y="2733"/>
                  </a:lnTo>
                  <a:lnTo>
                    <a:pt x="1019" y="2795"/>
                  </a:lnTo>
                  <a:lnTo>
                    <a:pt x="1116" y="2850"/>
                  </a:lnTo>
                  <a:lnTo>
                    <a:pt x="1220" y="2891"/>
                  </a:lnTo>
                  <a:lnTo>
                    <a:pt x="1332" y="2933"/>
                  </a:lnTo>
                  <a:lnTo>
                    <a:pt x="1453" y="2960"/>
                  </a:lnTo>
                  <a:lnTo>
                    <a:pt x="1565" y="2974"/>
                  </a:lnTo>
                  <a:lnTo>
                    <a:pt x="1685" y="2988"/>
                  </a:lnTo>
                  <a:lnTo>
                    <a:pt x="1814" y="2981"/>
                  </a:lnTo>
                  <a:lnTo>
                    <a:pt x="1934" y="2967"/>
                  </a:lnTo>
                  <a:lnTo>
                    <a:pt x="2055" y="2946"/>
                  </a:lnTo>
                  <a:lnTo>
                    <a:pt x="2271" y="2891"/>
                  </a:lnTo>
                  <a:lnTo>
                    <a:pt x="2384" y="2864"/>
                  </a:lnTo>
                  <a:lnTo>
                    <a:pt x="2488" y="2822"/>
                  </a:lnTo>
                  <a:lnTo>
                    <a:pt x="2584" y="2774"/>
                  </a:lnTo>
                  <a:lnTo>
                    <a:pt x="2673" y="2726"/>
                  </a:lnTo>
                  <a:lnTo>
                    <a:pt x="2761" y="2664"/>
                  </a:lnTo>
                  <a:lnTo>
                    <a:pt x="2841" y="2595"/>
                  </a:lnTo>
                  <a:lnTo>
                    <a:pt x="2913" y="2526"/>
                  </a:lnTo>
                  <a:lnTo>
                    <a:pt x="2978" y="2450"/>
                  </a:lnTo>
                  <a:lnTo>
                    <a:pt x="3708" y="3126"/>
                  </a:lnTo>
                  <a:lnTo>
                    <a:pt x="3764" y="3167"/>
                  </a:lnTo>
                  <a:lnTo>
                    <a:pt x="3812" y="3202"/>
                  </a:lnTo>
                  <a:lnTo>
                    <a:pt x="3868" y="3229"/>
                  </a:lnTo>
                  <a:lnTo>
                    <a:pt x="3924" y="3257"/>
                  </a:lnTo>
                  <a:lnTo>
                    <a:pt x="3981" y="3271"/>
                  </a:lnTo>
                  <a:lnTo>
                    <a:pt x="4037" y="3284"/>
                  </a:lnTo>
                  <a:lnTo>
                    <a:pt x="4101" y="3291"/>
                  </a:lnTo>
                  <a:lnTo>
                    <a:pt x="4157" y="3298"/>
                  </a:lnTo>
                  <a:lnTo>
                    <a:pt x="4213" y="3291"/>
                  </a:lnTo>
                  <a:lnTo>
                    <a:pt x="4270" y="3284"/>
                  </a:lnTo>
                  <a:lnTo>
                    <a:pt x="4326" y="3278"/>
                  </a:lnTo>
                  <a:lnTo>
                    <a:pt x="4382" y="3264"/>
                  </a:lnTo>
                  <a:lnTo>
                    <a:pt x="4486" y="3222"/>
                  </a:lnTo>
                  <a:lnTo>
                    <a:pt x="4583" y="3167"/>
                  </a:lnTo>
                  <a:lnTo>
                    <a:pt x="4663" y="3105"/>
                  </a:lnTo>
                  <a:lnTo>
                    <a:pt x="4703" y="3064"/>
                  </a:lnTo>
                  <a:lnTo>
                    <a:pt x="4735" y="3029"/>
                  </a:lnTo>
                  <a:lnTo>
                    <a:pt x="4759" y="2988"/>
                  </a:lnTo>
                  <a:lnTo>
                    <a:pt x="4783" y="2946"/>
                  </a:lnTo>
                  <a:lnTo>
                    <a:pt x="4799" y="2905"/>
                  </a:lnTo>
                  <a:lnTo>
                    <a:pt x="4815" y="2857"/>
                  </a:lnTo>
                  <a:lnTo>
                    <a:pt x="4815" y="2815"/>
                  </a:lnTo>
                  <a:lnTo>
                    <a:pt x="4815" y="2767"/>
                  </a:lnTo>
                  <a:lnTo>
                    <a:pt x="4807" y="2719"/>
                  </a:lnTo>
                  <a:lnTo>
                    <a:pt x="4799" y="2670"/>
                  </a:lnTo>
                  <a:lnTo>
                    <a:pt x="4775" y="2622"/>
                  </a:lnTo>
                  <a:lnTo>
                    <a:pt x="4743" y="2581"/>
                  </a:lnTo>
                  <a:lnTo>
                    <a:pt x="4711" y="2532"/>
                  </a:lnTo>
                  <a:lnTo>
                    <a:pt x="4663" y="2484"/>
                  </a:lnTo>
                  <a:lnTo>
                    <a:pt x="3162" y="1118"/>
                  </a:lnTo>
                  <a:lnTo>
                    <a:pt x="3218" y="1077"/>
                  </a:lnTo>
                  <a:lnTo>
                    <a:pt x="3266" y="1035"/>
                  </a:lnTo>
                  <a:lnTo>
                    <a:pt x="3307" y="987"/>
                  </a:lnTo>
                  <a:lnTo>
                    <a:pt x="3331" y="932"/>
                  </a:lnTo>
                  <a:lnTo>
                    <a:pt x="3355" y="877"/>
                  </a:lnTo>
                  <a:lnTo>
                    <a:pt x="3363" y="815"/>
                  </a:lnTo>
                  <a:lnTo>
                    <a:pt x="3355" y="759"/>
                  </a:lnTo>
                  <a:lnTo>
                    <a:pt x="3347" y="697"/>
                  </a:lnTo>
                  <a:lnTo>
                    <a:pt x="3315" y="622"/>
                  </a:lnTo>
                  <a:lnTo>
                    <a:pt x="3266" y="559"/>
                  </a:lnTo>
                  <a:lnTo>
                    <a:pt x="3202" y="504"/>
                  </a:lnTo>
                  <a:lnTo>
                    <a:pt x="3130" y="463"/>
                  </a:lnTo>
                  <a:lnTo>
                    <a:pt x="3058" y="435"/>
                  </a:lnTo>
                  <a:lnTo>
                    <a:pt x="2969" y="421"/>
                  </a:lnTo>
                  <a:lnTo>
                    <a:pt x="2881" y="415"/>
                  </a:lnTo>
                  <a:lnTo>
                    <a:pt x="2793" y="428"/>
                  </a:lnTo>
                  <a:lnTo>
                    <a:pt x="2721" y="456"/>
                  </a:lnTo>
                  <a:lnTo>
                    <a:pt x="2657" y="490"/>
                  </a:lnTo>
                  <a:lnTo>
                    <a:pt x="2536" y="484"/>
                  </a:lnTo>
                  <a:lnTo>
                    <a:pt x="2424" y="463"/>
                  </a:lnTo>
                  <a:lnTo>
                    <a:pt x="2319" y="435"/>
                  </a:lnTo>
                  <a:lnTo>
                    <a:pt x="2215" y="394"/>
                  </a:lnTo>
                  <a:lnTo>
                    <a:pt x="2119" y="339"/>
                  </a:lnTo>
                  <a:lnTo>
                    <a:pt x="2039" y="277"/>
                  </a:lnTo>
                  <a:lnTo>
                    <a:pt x="1958" y="201"/>
                  </a:lnTo>
                  <a:lnTo>
                    <a:pt x="1894" y="111"/>
                  </a:lnTo>
                  <a:lnTo>
                    <a:pt x="1870" y="83"/>
                  </a:lnTo>
                  <a:lnTo>
                    <a:pt x="1838" y="56"/>
                  </a:lnTo>
                  <a:lnTo>
                    <a:pt x="1806" y="35"/>
                  </a:lnTo>
                  <a:lnTo>
                    <a:pt x="1766" y="14"/>
                  </a:lnTo>
                  <a:lnTo>
                    <a:pt x="1726" y="8"/>
                  </a:lnTo>
                  <a:lnTo>
                    <a:pt x="1685" y="1"/>
                  </a:lnTo>
                  <a:close/>
                </a:path>
              </a:pathLst>
            </a:custGeom>
            <a:solidFill>
              <a:srgbClr val="A279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9"/>
            <p:cNvSpPr/>
            <p:nvPr/>
          </p:nvSpPr>
          <p:spPr>
            <a:xfrm>
              <a:off x="3197539" y="3494487"/>
              <a:ext cx="2109001" cy="1311194"/>
            </a:xfrm>
            <a:custGeom>
              <a:avLst/>
              <a:gdLst/>
              <a:ahLst/>
              <a:cxnLst/>
              <a:rect l="l" t="t" r="r" b="b"/>
              <a:pathLst>
                <a:path w="39404" h="24498" extrusionOk="0">
                  <a:moveTo>
                    <a:pt x="2264" y="0"/>
                  </a:moveTo>
                  <a:lnTo>
                    <a:pt x="2264" y="483"/>
                  </a:lnTo>
                  <a:lnTo>
                    <a:pt x="3403" y="483"/>
                  </a:lnTo>
                  <a:lnTo>
                    <a:pt x="1" y="24346"/>
                  </a:lnTo>
                  <a:lnTo>
                    <a:pt x="1" y="24374"/>
                  </a:lnTo>
                  <a:lnTo>
                    <a:pt x="9" y="24401"/>
                  </a:lnTo>
                  <a:lnTo>
                    <a:pt x="17" y="24422"/>
                  </a:lnTo>
                  <a:lnTo>
                    <a:pt x="33" y="24443"/>
                  </a:lnTo>
                  <a:lnTo>
                    <a:pt x="57" y="24463"/>
                  </a:lnTo>
                  <a:lnTo>
                    <a:pt x="81" y="24477"/>
                  </a:lnTo>
                  <a:lnTo>
                    <a:pt x="105" y="24491"/>
                  </a:lnTo>
                  <a:lnTo>
                    <a:pt x="137" y="24498"/>
                  </a:lnTo>
                  <a:lnTo>
                    <a:pt x="153" y="24498"/>
                  </a:lnTo>
                  <a:lnTo>
                    <a:pt x="185" y="24491"/>
                  </a:lnTo>
                  <a:lnTo>
                    <a:pt x="209" y="24484"/>
                  </a:lnTo>
                  <a:lnTo>
                    <a:pt x="234" y="24477"/>
                  </a:lnTo>
                  <a:lnTo>
                    <a:pt x="258" y="24463"/>
                  </a:lnTo>
                  <a:lnTo>
                    <a:pt x="282" y="24443"/>
                  </a:lnTo>
                  <a:lnTo>
                    <a:pt x="298" y="24422"/>
                  </a:lnTo>
                  <a:lnTo>
                    <a:pt x="306" y="24401"/>
                  </a:lnTo>
                  <a:lnTo>
                    <a:pt x="314" y="24381"/>
                  </a:lnTo>
                  <a:lnTo>
                    <a:pt x="3716" y="497"/>
                  </a:lnTo>
                  <a:lnTo>
                    <a:pt x="3716" y="483"/>
                  </a:lnTo>
                  <a:lnTo>
                    <a:pt x="10802" y="483"/>
                  </a:lnTo>
                  <a:lnTo>
                    <a:pt x="7392" y="24346"/>
                  </a:lnTo>
                  <a:lnTo>
                    <a:pt x="7392" y="24374"/>
                  </a:lnTo>
                  <a:lnTo>
                    <a:pt x="7400" y="24401"/>
                  </a:lnTo>
                  <a:lnTo>
                    <a:pt x="7408" y="24422"/>
                  </a:lnTo>
                  <a:lnTo>
                    <a:pt x="7424" y="24443"/>
                  </a:lnTo>
                  <a:lnTo>
                    <a:pt x="7448" y="24463"/>
                  </a:lnTo>
                  <a:lnTo>
                    <a:pt x="7472" y="24477"/>
                  </a:lnTo>
                  <a:lnTo>
                    <a:pt x="7504" y="24491"/>
                  </a:lnTo>
                  <a:lnTo>
                    <a:pt x="7528" y="24498"/>
                  </a:lnTo>
                  <a:lnTo>
                    <a:pt x="7552" y="24498"/>
                  </a:lnTo>
                  <a:lnTo>
                    <a:pt x="7576" y="24491"/>
                  </a:lnTo>
                  <a:lnTo>
                    <a:pt x="7609" y="24484"/>
                  </a:lnTo>
                  <a:lnTo>
                    <a:pt x="7633" y="24477"/>
                  </a:lnTo>
                  <a:lnTo>
                    <a:pt x="7657" y="24463"/>
                  </a:lnTo>
                  <a:lnTo>
                    <a:pt x="7673" y="24443"/>
                  </a:lnTo>
                  <a:lnTo>
                    <a:pt x="7689" y="24422"/>
                  </a:lnTo>
                  <a:lnTo>
                    <a:pt x="7697" y="24401"/>
                  </a:lnTo>
                  <a:lnTo>
                    <a:pt x="7705" y="24381"/>
                  </a:lnTo>
                  <a:lnTo>
                    <a:pt x="11115" y="497"/>
                  </a:lnTo>
                  <a:lnTo>
                    <a:pt x="11115" y="483"/>
                  </a:lnTo>
                  <a:lnTo>
                    <a:pt x="28297" y="483"/>
                  </a:lnTo>
                  <a:lnTo>
                    <a:pt x="28297" y="497"/>
                  </a:lnTo>
                  <a:lnTo>
                    <a:pt x="31700" y="24381"/>
                  </a:lnTo>
                  <a:lnTo>
                    <a:pt x="31708" y="24401"/>
                  </a:lnTo>
                  <a:lnTo>
                    <a:pt x="31716" y="24422"/>
                  </a:lnTo>
                  <a:lnTo>
                    <a:pt x="31732" y="24443"/>
                  </a:lnTo>
                  <a:lnTo>
                    <a:pt x="31756" y="24463"/>
                  </a:lnTo>
                  <a:lnTo>
                    <a:pt x="31772" y="24477"/>
                  </a:lnTo>
                  <a:lnTo>
                    <a:pt x="31804" y="24484"/>
                  </a:lnTo>
                  <a:lnTo>
                    <a:pt x="31828" y="24491"/>
                  </a:lnTo>
                  <a:lnTo>
                    <a:pt x="31860" y="24498"/>
                  </a:lnTo>
                  <a:lnTo>
                    <a:pt x="31876" y="24498"/>
                  </a:lnTo>
                  <a:lnTo>
                    <a:pt x="31908" y="24491"/>
                  </a:lnTo>
                  <a:lnTo>
                    <a:pt x="31932" y="24477"/>
                  </a:lnTo>
                  <a:lnTo>
                    <a:pt x="31957" y="24463"/>
                  </a:lnTo>
                  <a:lnTo>
                    <a:pt x="31981" y="24443"/>
                  </a:lnTo>
                  <a:lnTo>
                    <a:pt x="31997" y="24422"/>
                  </a:lnTo>
                  <a:lnTo>
                    <a:pt x="32005" y="24401"/>
                  </a:lnTo>
                  <a:lnTo>
                    <a:pt x="32013" y="24374"/>
                  </a:lnTo>
                  <a:lnTo>
                    <a:pt x="32013" y="24346"/>
                  </a:lnTo>
                  <a:lnTo>
                    <a:pt x="28610" y="483"/>
                  </a:lnTo>
                  <a:lnTo>
                    <a:pt x="35688" y="483"/>
                  </a:lnTo>
                  <a:lnTo>
                    <a:pt x="35688" y="497"/>
                  </a:lnTo>
                  <a:lnTo>
                    <a:pt x="39099" y="24381"/>
                  </a:lnTo>
                  <a:lnTo>
                    <a:pt x="39099" y="24401"/>
                  </a:lnTo>
                  <a:lnTo>
                    <a:pt x="39115" y="24422"/>
                  </a:lnTo>
                  <a:lnTo>
                    <a:pt x="39131" y="24443"/>
                  </a:lnTo>
                  <a:lnTo>
                    <a:pt x="39147" y="24463"/>
                  </a:lnTo>
                  <a:lnTo>
                    <a:pt x="39171" y="24477"/>
                  </a:lnTo>
                  <a:lnTo>
                    <a:pt x="39195" y="24484"/>
                  </a:lnTo>
                  <a:lnTo>
                    <a:pt x="39219" y="24491"/>
                  </a:lnTo>
                  <a:lnTo>
                    <a:pt x="39251" y="24498"/>
                  </a:lnTo>
                  <a:lnTo>
                    <a:pt x="39267" y="24498"/>
                  </a:lnTo>
                  <a:lnTo>
                    <a:pt x="39299" y="24491"/>
                  </a:lnTo>
                  <a:lnTo>
                    <a:pt x="39332" y="24477"/>
                  </a:lnTo>
                  <a:lnTo>
                    <a:pt x="39356" y="24463"/>
                  </a:lnTo>
                  <a:lnTo>
                    <a:pt x="39372" y="24443"/>
                  </a:lnTo>
                  <a:lnTo>
                    <a:pt x="39388" y="24422"/>
                  </a:lnTo>
                  <a:lnTo>
                    <a:pt x="39404" y="24401"/>
                  </a:lnTo>
                  <a:lnTo>
                    <a:pt x="39404" y="24374"/>
                  </a:lnTo>
                  <a:lnTo>
                    <a:pt x="39404" y="24346"/>
                  </a:lnTo>
                  <a:lnTo>
                    <a:pt x="36001" y="483"/>
                  </a:lnTo>
                  <a:lnTo>
                    <a:pt x="36916" y="483"/>
                  </a:lnTo>
                  <a:lnTo>
                    <a:pt x="36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9"/>
            <p:cNvSpPr/>
            <p:nvPr/>
          </p:nvSpPr>
          <p:spPr>
            <a:xfrm>
              <a:off x="3814708" y="3179830"/>
              <a:ext cx="981549" cy="308022"/>
            </a:xfrm>
            <a:custGeom>
              <a:avLst/>
              <a:gdLst/>
              <a:ahLst/>
              <a:cxnLst/>
              <a:rect l="l" t="t" r="r" b="b"/>
              <a:pathLst>
                <a:path w="18339" h="5755" extrusionOk="0">
                  <a:moveTo>
                    <a:pt x="1" y="1"/>
                  </a:moveTo>
                  <a:lnTo>
                    <a:pt x="2601" y="5472"/>
                  </a:lnTo>
                  <a:lnTo>
                    <a:pt x="2601" y="5754"/>
                  </a:lnTo>
                  <a:lnTo>
                    <a:pt x="18338" y="5754"/>
                  </a:lnTo>
                  <a:lnTo>
                    <a:pt x="18338" y="5472"/>
                  </a:lnTo>
                  <a:lnTo>
                    <a:pt x="13298" y="5472"/>
                  </a:lnTo>
                  <a:lnTo>
                    <a:pt x="106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9"/>
            <p:cNvSpPr/>
            <p:nvPr/>
          </p:nvSpPr>
          <p:spPr>
            <a:xfrm>
              <a:off x="5013559" y="3218686"/>
              <a:ext cx="131505" cy="278049"/>
            </a:xfrm>
            <a:custGeom>
              <a:avLst/>
              <a:gdLst/>
              <a:ahLst/>
              <a:cxnLst/>
              <a:rect l="l" t="t" r="r" b="b"/>
              <a:pathLst>
                <a:path w="2457" h="5195" extrusionOk="0">
                  <a:moveTo>
                    <a:pt x="1092" y="0"/>
                  </a:moveTo>
                  <a:lnTo>
                    <a:pt x="1004" y="7"/>
                  </a:lnTo>
                  <a:lnTo>
                    <a:pt x="908" y="14"/>
                  </a:lnTo>
                  <a:lnTo>
                    <a:pt x="819" y="28"/>
                  </a:lnTo>
                  <a:lnTo>
                    <a:pt x="731" y="41"/>
                  </a:lnTo>
                  <a:lnTo>
                    <a:pt x="651" y="62"/>
                  </a:lnTo>
                  <a:lnTo>
                    <a:pt x="562" y="90"/>
                  </a:lnTo>
                  <a:lnTo>
                    <a:pt x="482" y="124"/>
                  </a:lnTo>
                  <a:lnTo>
                    <a:pt x="402" y="159"/>
                  </a:lnTo>
                  <a:lnTo>
                    <a:pt x="322" y="200"/>
                  </a:lnTo>
                  <a:lnTo>
                    <a:pt x="249" y="241"/>
                  </a:lnTo>
                  <a:lnTo>
                    <a:pt x="177" y="290"/>
                  </a:lnTo>
                  <a:lnTo>
                    <a:pt x="113" y="345"/>
                  </a:lnTo>
                  <a:lnTo>
                    <a:pt x="65" y="655"/>
                  </a:lnTo>
                  <a:lnTo>
                    <a:pt x="33" y="959"/>
                  </a:lnTo>
                  <a:lnTo>
                    <a:pt x="9" y="1269"/>
                  </a:lnTo>
                  <a:lnTo>
                    <a:pt x="1" y="1573"/>
                  </a:lnTo>
                  <a:lnTo>
                    <a:pt x="9" y="1883"/>
                  </a:lnTo>
                  <a:lnTo>
                    <a:pt x="25" y="2187"/>
                  </a:lnTo>
                  <a:lnTo>
                    <a:pt x="57" y="2497"/>
                  </a:lnTo>
                  <a:lnTo>
                    <a:pt x="105" y="2801"/>
                  </a:lnTo>
                  <a:lnTo>
                    <a:pt x="161" y="3104"/>
                  </a:lnTo>
                  <a:lnTo>
                    <a:pt x="233" y="3408"/>
                  </a:lnTo>
                  <a:lnTo>
                    <a:pt x="314" y="3705"/>
                  </a:lnTo>
                  <a:lnTo>
                    <a:pt x="410" y="4001"/>
                  </a:lnTo>
                  <a:lnTo>
                    <a:pt x="522" y="4298"/>
                  </a:lnTo>
                  <a:lnTo>
                    <a:pt x="643" y="4588"/>
                  </a:lnTo>
                  <a:lnTo>
                    <a:pt x="771" y="4871"/>
                  </a:lnTo>
                  <a:lnTo>
                    <a:pt x="924" y="5153"/>
                  </a:lnTo>
                  <a:lnTo>
                    <a:pt x="964" y="5167"/>
                  </a:lnTo>
                  <a:lnTo>
                    <a:pt x="1012" y="5181"/>
                  </a:lnTo>
                  <a:lnTo>
                    <a:pt x="1100" y="5195"/>
                  </a:lnTo>
                  <a:lnTo>
                    <a:pt x="1188" y="5195"/>
                  </a:lnTo>
                  <a:lnTo>
                    <a:pt x="1285" y="5174"/>
                  </a:lnTo>
                  <a:lnTo>
                    <a:pt x="1373" y="5147"/>
                  </a:lnTo>
                  <a:lnTo>
                    <a:pt x="1453" y="5105"/>
                  </a:lnTo>
                  <a:lnTo>
                    <a:pt x="1533" y="5057"/>
                  </a:lnTo>
                  <a:lnTo>
                    <a:pt x="1606" y="5002"/>
                  </a:lnTo>
                  <a:lnTo>
                    <a:pt x="1662" y="4940"/>
                  </a:lnTo>
                  <a:lnTo>
                    <a:pt x="1710" y="4871"/>
                  </a:lnTo>
                  <a:lnTo>
                    <a:pt x="1758" y="4802"/>
                  </a:lnTo>
                  <a:lnTo>
                    <a:pt x="1798" y="4726"/>
                  </a:lnTo>
                  <a:lnTo>
                    <a:pt x="1863" y="4567"/>
                  </a:lnTo>
                  <a:lnTo>
                    <a:pt x="1911" y="4415"/>
                  </a:lnTo>
                  <a:lnTo>
                    <a:pt x="2047" y="3981"/>
                  </a:lnTo>
                  <a:lnTo>
                    <a:pt x="2167" y="3546"/>
                  </a:lnTo>
                  <a:lnTo>
                    <a:pt x="2280" y="3111"/>
                  </a:lnTo>
                  <a:lnTo>
                    <a:pt x="2328" y="2898"/>
                  </a:lnTo>
                  <a:lnTo>
                    <a:pt x="2368" y="2677"/>
                  </a:lnTo>
                  <a:lnTo>
                    <a:pt x="2400" y="2463"/>
                  </a:lnTo>
                  <a:lnTo>
                    <a:pt x="2432" y="2242"/>
                  </a:lnTo>
                  <a:lnTo>
                    <a:pt x="2448" y="2021"/>
                  </a:lnTo>
                  <a:lnTo>
                    <a:pt x="2456" y="1808"/>
                  </a:lnTo>
                  <a:lnTo>
                    <a:pt x="2448" y="1587"/>
                  </a:lnTo>
                  <a:lnTo>
                    <a:pt x="2432" y="1366"/>
                  </a:lnTo>
                  <a:lnTo>
                    <a:pt x="2408" y="1152"/>
                  </a:lnTo>
                  <a:lnTo>
                    <a:pt x="2368" y="931"/>
                  </a:lnTo>
                  <a:lnTo>
                    <a:pt x="2344" y="855"/>
                  </a:lnTo>
                  <a:lnTo>
                    <a:pt x="2320" y="780"/>
                  </a:lnTo>
                  <a:lnTo>
                    <a:pt x="2288" y="704"/>
                  </a:lnTo>
                  <a:lnTo>
                    <a:pt x="2248" y="635"/>
                  </a:lnTo>
                  <a:lnTo>
                    <a:pt x="2208" y="566"/>
                  </a:lnTo>
                  <a:lnTo>
                    <a:pt x="2159" y="504"/>
                  </a:lnTo>
                  <a:lnTo>
                    <a:pt x="2103" y="442"/>
                  </a:lnTo>
                  <a:lnTo>
                    <a:pt x="2047" y="379"/>
                  </a:lnTo>
                  <a:lnTo>
                    <a:pt x="1983" y="324"/>
                  </a:lnTo>
                  <a:lnTo>
                    <a:pt x="1919" y="276"/>
                  </a:lnTo>
                  <a:lnTo>
                    <a:pt x="1846" y="221"/>
                  </a:lnTo>
                  <a:lnTo>
                    <a:pt x="1774" y="179"/>
                  </a:lnTo>
                  <a:lnTo>
                    <a:pt x="1694" y="138"/>
                  </a:lnTo>
                  <a:lnTo>
                    <a:pt x="1614" y="104"/>
                  </a:lnTo>
                  <a:lnTo>
                    <a:pt x="1533" y="76"/>
                  </a:lnTo>
                  <a:lnTo>
                    <a:pt x="1445" y="48"/>
                  </a:lnTo>
                  <a:lnTo>
                    <a:pt x="1357" y="28"/>
                  </a:lnTo>
                  <a:lnTo>
                    <a:pt x="1269" y="14"/>
                  </a:lnTo>
                  <a:lnTo>
                    <a:pt x="1180" y="7"/>
                  </a:lnTo>
                  <a:lnTo>
                    <a:pt x="1092" y="0"/>
                  </a:lnTo>
                  <a:close/>
                </a:path>
              </a:pathLst>
            </a:custGeom>
            <a:solidFill>
              <a:srgbClr val="A279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9"/>
            <p:cNvSpPr/>
            <p:nvPr/>
          </p:nvSpPr>
          <p:spPr>
            <a:xfrm>
              <a:off x="4810387" y="2950967"/>
              <a:ext cx="301171" cy="543575"/>
            </a:xfrm>
            <a:custGeom>
              <a:avLst/>
              <a:gdLst/>
              <a:ahLst/>
              <a:cxnLst/>
              <a:rect l="l" t="t" r="r" b="b"/>
              <a:pathLst>
                <a:path w="5627" h="10156" extrusionOk="0">
                  <a:moveTo>
                    <a:pt x="571" y="0"/>
                  </a:moveTo>
                  <a:lnTo>
                    <a:pt x="434" y="7"/>
                  </a:lnTo>
                  <a:lnTo>
                    <a:pt x="306" y="28"/>
                  </a:lnTo>
                  <a:lnTo>
                    <a:pt x="250" y="42"/>
                  </a:lnTo>
                  <a:lnTo>
                    <a:pt x="185" y="56"/>
                  </a:lnTo>
                  <a:lnTo>
                    <a:pt x="137" y="76"/>
                  </a:lnTo>
                  <a:lnTo>
                    <a:pt x="81" y="111"/>
                  </a:lnTo>
                  <a:lnTo>
                    <a:pt x="41" y="152"/>
                  </a:lnTo>
                  <a:lnTo>
                    <a:pt x="17" y="200"/>
                  </a:lnTo>
                  <a:lnTo>
                    <a:pt x="9" y="221"/>
                  </a:lnTo>
                  <a:lnTo>
                    <a:pt x="1" y="249"/>
                  </a:lnTo>
                  <a:lnTo>
                    <a:pt x="9" y="276"/>
                  </a:lnTo>
                  <a:lnTo>
                    <a:pt x="17" y="304"/>
                  </a:lnTo>
                  <a:lnTo>
                    <a:pt x="41" y="338"/>
                  </a:lnTo>
                  <a:lnTo>
                    <a:pt x="73" y="366"/>
                  </a:lnTo>
                  <a:lnTo>
                    <a:pt x="113" y="394"/>
                  </a:lnTo>
                  <a:lnTo>
                    <a:pt x="153" y="414"/>
                  </a:lnTo>
                  <a:lnTo>
                    <a:pt x="964" y="842"/>
                  </a:lnTo>
                  <a:lnTo>
                    <a:pt x="972" y="877"/>
                  </a:lnTo>
                  <a:lnTo>
                    <a:pt x="1004" y="959"/>
                  </a:lnTo>
                  <a:lnTo>
                    <a:pt x="1060" y="1077"/>
                  </a:lnTo>
                  <a:lnTo>
                    <a:pt x="1124" y="1215"/>
                  </a:lnTo>
                  <a:lnTo>
                    <a:pt x="1205" y="1353"/>
                  </a:lnTo>
                  <a:lnTo>
                    <a:pt x="1293" y="1491"/>
                  </a:lnTo>
                  <a:lnTo>
                    <a:pt x="1333" y="1546"/>
                  </a:lnTo>
                  <a:lnTo>
                    <a:pt x="1373" y="1601"/>
                  </a:lnTo>
                  <a:lnTo>
                    <a:pt x="1421" y="1642"/>
                  </a:lnTo>
                  <a:lnTo>
                    <a:pt x="1461" y="1670"/>
                  </a:lnTo>
                  <a:lnTo>
                    <a:pt x="1534" y="1711"/>
                  </a:lnTo>
                  <a:lnTo>
                    <a:pt x="1622" y="1753"/>
                  </a:lnTo>
                  <a:lnTo>
                    <a:pt x="1702" y="1787"/>
                  </a:lnTo>
                  <a:lnTo>
                    <a:pt x="1790" y="1808"/>
                  </a:lnTo>
                  <a:lnTo>
                    <a:pt x="1879" y="1829"/>
                  </a:lnTo>
                  <a:lnTo>
                    <a:pt x="1975" y="1842"/>
                  </a:lnTo>
                  <a:lnTo>
                    <a:pt x="2063" y="1849"/>
                  </a:lnTo>
                  <a:lnTo>
                    <a:pt x="2160" y="1842"/>
                  </a:lnTo>
                  <a:lnTo>
                    <a:pt x="2192" y="2436"/>
                  </a:lnTo>
                  <a:lnTo>
                    <a:pt x="2264" y="3277"/>
                  </a:lnTo>
                  <a:lnTo>
                    <a:pt x="2312" y="3774"/>
                  </a:lnTo>
                  <a:lnTo>
                    <a:pt x="2368" y="4298"/>
                  </a:lnTo>
                  <a:lnTo>
                    <a:pt x="2432" y="4850"/>
                  </a:lnTo>
                  <a:lnTo>
                    <a:pt x="2513" y="5416"/>
                  </a:lnTo>
                  <a:lnTo>
                    <a:pt x="2609" y="5982"/>
                  </a:lnTo>
                  <a:lnTo>
                    <a:pt x="2713" y="6547"/>
                  </a:lnTo>
                  <a:lnTo>
                    <a:pt x="2769" y="6823"/>
                  </a:lnTo>
                  <a:lnTo>
                    <a:pt x="2834" y="7092"/>
                  </a:lnTo>
                  <a:lnTo>
                    <a:pt x="2898" y="7361"/>
                  </a:lnTo>
                  <a:lnTo>
                    <a:pt x="2970" y="7617"/>
                  </a:lnTo>
                  <a:lnTo>
                    <a:pt x="3042" y="7865"/>
                  </a:lnTo>
                  <a:lnTo>
                    <a:pt x="3123" y="8100"/>
                  </a:lnTo>
                  <a:lnTo>
                    <a:pt x="3203" y="8327"/>
                  </a:lnTo>
                  <a:lnTo>
                    <a:pt x="3283" y="8534"/>
                  </a:lnTo>
                  <a:lnTo>
                    <a:pt x="3379" y="8734"/>
                  </a:lnTo>
                  <a:lnTo>
                    <a:pt x="3476" y="8921"/>
                  </a:lnTo>
                  <a:lnTo>
                    <a:pt x="3572" y="9086"/>
                  </a:lnTo>
                  <a:lnTo>
                    <a:pt x="3676" y="9238"/>
                  </a:lnTo>
                  <a:lnTo>
                    <a:pt x="3797" y="9390"/>
                  </a:lnTo>
                  <a:lnTo>
                    <a:pt x="3909" y="9528"/>
                  </a:lnTo>
                  <a:lnTo>
                    <a:pt x="4021" y="9645"/>
                  </a:lnTo>
                  <a:lnTo>
                    <a:pt x="4126" y="9755"/>
                  </a:lnTo>
                  <a:lnTo>
                    <a:pt x="4230" y="9852"/>
                  </a:lnTo>
                  <a:lnTo>
                    <a:pt x="4326" y="9928"/>
                  </a:lnTo>
                  <a:lnTo>
                    <a:pt x="4415" y="9997"/>
                  </a:lnTo>
                  <a:lnTo>
                    <a:pt x="4503" y="10052"/>
                  </a:lnTo>
                  <a:lnTo>
                    <a:pt x="4591" y="10100"/>
                  </a:lnTo>
                  <a:lnTo>
                    <a:pt x="4671" y="10128"/>
                  </a:lnTo>
                  <a:lnTo>
                    <a:pt x="4752" y="10149"/>
                  </a:lnTo>
                  <a:lnTo>
                    <a:pt x="4824" y="10155"/>
                  </a:lnTo>
                  <a:lnTo>
                    <a:pt x="4888" y="10155"/>
                  </a:lnTo>
                  <a:lnTo>
                    <a:pt x="4960" y="10142"/>
                  </a:lnTo>
                  <a:lnTo>
                    <a:pt x="5017" y="10121"/>
                  </a:lnTo>
                  <a:lnTo>
                    <a:pt x="5081" y="10093"/>
                  </a:lnTo>
                  <a:lnTo>
                    <a:pt x="5137" y="10052"/>
                  </a:lnTo>
                  <a:lnTo>
                    <a:pt x="5185" y="10004"/>
                  </a:lnTo>
                  <a:lnTo>
                    <a:pt x="5233" y="9948"/>
                  </a:lnTo>
                  <a:lnTo>
                    <a:pt x="5281" y="9886"/>
                  </a:lnTo>
                  <a:lnTo>
                    <a:pt x="5321" y="9810"/>
                  </a:lnTo>
                  <a:lnTo>
                    <a:pt x="5362" y="9735"/>
                  </a:lnTo>
                  <a:lnTo>
                    <a:pt x="5402" y="9652"/>
                  </a:lnTo>
                  <a:lnTo>
                    <a:pt x="5434" y="9562"/>
                  </a:lnTo>
                  <a:lnTo>
                    <a:pt x="5498" y="9362"/>
                  </a:lnTo>
                  <a:lnTo>
                    <a:pt x="5546" y="9148"/>
                  </a:lnTo>
                  <a:lnTo>
                    <a:pt x="5594" y="8914"/>
                  </a:lnTo>
                  <a:lnTo>
                    <a:pt x="5626" y="8665"/>
                  </a:lnTo>
                  <a:lnTo>
                    <a:pt x="5626" y="8603"/>
                  </a:lnTo>
                  <a:lnTo>
                    <a:pt x="5626" y="8527"/>
                  </a:lnTo>
                  <a:lnTo>
                    <a:pt x="5618" y="8369"/>
                  </a:lnTo>
                  <a:lnTo>
                    <a:pt x="5586" y="8182"/>
                  </a:lnTo>
                  <a:lnTo>
                    <a:pt x="5546" y="7975"/>
                  </a:lnTo>
                  <a:lnTo>
                    <a:pt x="5490" y="7748"/>
                  </a:lnTo>
                  <a:lnTo>
                    <a:pt x="5418" y="7506"/>
                  </a:lnTo>
                  <a:lnTo>
                    <a:pt x="5329" y="7244"/>
                  </a:lnTo>
                  <a:lnTo>
                    <a:pt x="5241" y="6975"/>
                  </a:lnTo>
                  <a:lnTo>
                    <a:pt x="5137" y="6692"/>
                  </a:lnTo>
                  <a:lnTo>
                    <a:pt x="5025" y="6396"/>
                  </a:lnTo>
                  <a:lnTo>
                    <a:pt x="4776" y="5795"/>
                  </a:lnTo>
                  <a:lnTo>
                    <a:pt x="4511" y="5175"/>
                  </a:lnTo>
                  <a:lnTo>
                    <a:pt x="4238" y="4554"/>
                  </a:lnTo>
                  <a:lnTo>
                    <a:pt x="3957" y="3953"/>
                  </a:lnTo>
                  <a:lnTo>
                    <a:pt x="3684" y="3381"/>
                  </a:lnTo>
                  <a:lnTo>
                    <a:pt x="3203" y="2387"/>
                  </a:lnTo>
                  <a:lnTo>
                    <a:pt x="2858" y="1704"/>
                  </a:lnTo>
                  <a:lnTo>
                    <a:pt x="2729" y="1442"/>
                  </a:lnTo>
                  <a:lnTo>
                    <a:pt x="2593" y="1256"/>
                  </a:lnTo>
                  <a:lnTo>
                    <a:pt x="2448" y="1077"/>
                  </a:lnTo>
                  <a:lnTo>
                    <a:pt x="2288" y="904"/>
                  </a:lnTo>
                  <a:lnTo>
                    <a:pt x="2119" y="739"/>
                  </a:lnTo>
                  <a:lnTo>
                    <a:pt x="1935" y="580"/>
                  </a:lnTo>
                  <a:lnTo>
                    <a:pt x="1750" y="435"/>
                  </a:lnTo>
                  <a:lnTo>
                    <a:pt x="1550" y="297"/>
                  </a:lnTo>
                  <a:lnTo>
                    <a:pt x="1341" y="166"/>
                  </a:lnTo>
                  <a:lnTo>
                    <a:pt x="1229" y="111"/>
                  </a:lnTo>
                  <a:lnTo>
                    <a:pt x="1108" y="69"/>
                  </a:lnTo>
                  <a:lnTo>
                    <a:pt x="980" y="35"/>
                  </a:lnTo>
                  <a:lnTo>
                    <a:pt x="843" y="14"/>
                  </a:lnTo>
                  <a:lnTo>
                    <a:pt x="707" y="0"/>
                  </a:lnTo>
                  <a:close/>
                </a:path>
              </a:pathLst>
            </a:custGeom>
            <a:solidFill>
              <a:srgbClr val="A279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 name="Google Shape;792;p39"/>
          <p:cNvGrpSpPr/>
          <p:nvPr/>
        </p:nvGrpSpPr>
        <p:grpSpPr>
          <a:xfrm>
            <a:off x="183525" y="1924063"/>
            <a:ext cx="1854162" cy="2976023"/>
            <a:chOff x="107325" y="1847863"/>
            <a:chExt cx="1854162" cy="2976023"/>
          </a:xfrm>
        </p:grpSpPr>
        <p:sp>
          <p:nvSpPr>
            <p:cNvPr id="793" name="Google Shape;793;p39"/>
            <p:cNvSpPr/>
            <p:nvPr/>
          </p:nvSpPr>
          <p:spPr>
            <a:xfrm>
              <a:off x="1140652" y="2139487"/>
              <a:ext cx="374219" cy="359174"/>
            </a:xfrm>
            <a:custGeom>
              <a:avLst/>
              <a:gdLst/>
              <a:ahLst/>
              <a:cxnLst/>
              <a:rect l="l" t="t" r="r" b="b"/>
              <a:pathLst>
                <a:path w="6542" h="6279" extrusionOk="0">
                  <a:moveTo>
                    <a:pt x="225" y="1"/>
                  </a:moveTo>
                  <a:lnTo>
                    <a:pt x="169" y="553"/>
                  </a:lnTo>
                  <a:lnTo>
                    <a:pt x="113" y="1098"/>
                  </a:lnTo>
                  <a:lnTo>
                    <a:pt x="57" y="1643"/>
                  </a:lnTo>
                  <a:lnTo>
                    <a:pt x="25" y="2188"/>
                  </a:lnTo>
                  <a:lnTo>
                    <a:pt x="9" y="2457"/>
                  </a:lnTo>
                  <a:lnTo>
                    <a:pt x="1" y="2726"/>
                  </a:lnTo>
                  <a:lnTo>
                    <a:pt x="1" y="3002"/>
                  </a:lnTo>
                  <a:lnTo>
                    <a:pt x="1" y="3271"/>
                  </a:lnTo>
                  <a:lnTo>
                    <a:pt x="17" y="3547"/>
                  </a:lnTo>
                  <a:lnTo>
                    <a:pt x="33" y="3823"/>
                  </a:lnTo>
                  <a:lnTo>
                    <a:pt x="57" y="4099"/>
                  </a:lnTo>
                  <a:lnTo>
                    <a:pt x="81" y="4375"/>
                  </a:lnTo>
                  <a:lnTo>
                    <a:pt x="281" y="4561"/>
                  </a:lnTo>
                  <a:lnTo>
                    <a:pt x="490" y="4747"/>
                  </a:lnTo>
                  <a:lnTo>
                    <a:pt x="715" y="4920"/>
                  </a:lnTo>
                  <a:lnTo>
                    <a:pt x="940" y="5085"/>
                  </a:lnTo>
                  <a:lnTo>
                    <a:pt x="1180" y="5237"/>
                  </a:lnTo>
                  <a:lnTo>
                    <a:pt x="1421" y="5382"/>
                  </a:lnTo>
                  <a:lnTo>
                    <a:pt x="1678" y="5520"/>
                  </a:lnTo>
                  <a:lnTo>
                    <a:pt x="1935" y="5644"/>
                  </a:lnTo>
                  <a:lnTo>
                    <a:pt x="2199" y="5761"/>
                  </a:lnTo>
                  <a:lnTo>
                    <a:pt x="2472" y="5865"/>
                  </a:lnTo>
                  <a:lnTo>
                    <a:pt x="2753" y="5954"/>
                  </a:lnTo>
                  <a:lnTo>
                    <a:pt x="3034" y="6037"/>
                  </a:lnTo>
                  <a:lnTo>
                    <a:pt x="3323" y="6113"/>
                  </a:lnTo>
                  <a:lnTo>
                    <a:pt x="3612" y="6168"/>
                  </a:lnTo>
                  <a:lnTo>
                    <a:pt x="3901" y="6217"/>
                  </a:lnTo>
                  <a:lnTo>
                    <a:pt x="4198" y="6251"/>
                  </a:lnTo>
                  <a:lnTo>
                    <a:pt x="4358" y="6265"/>
                  </a:lnTo>
                  <a:lnTo>
                    <a:pt x="4511" y="6272"/>
                  </a:lnTo>
                  <a:lnTo>
                    <a:pt x="4671" y="6279"/>
                  </a:lnTo>
                  <a:lnTo>
                    <a:pt x="4832" y="6279"/>
                  </a:lnTo>
                  <a:lnTo>
                    <a:pt x="4992" y="6265"/>
                  </a:lnTo>
                  <a:lnTo>
                    <a:pt x="5145" y="6251"/>
                  </a:lnTo>
                  <a:lnTo>
                    <a:pt x="5297" y="6223"/>
                  </a:lnTo>
                  <a:lnTo>
                    <a:pt x="5450" y="6189"/>
                  </a:lnTo>
                  <a:lnTo>
                    <a:pt x="5602" y="6148"/>
                  </a:lnTo>
                  <a:lnTo>
                    <a:pt x="5747" y="6085"/>
                  </a:lnTo>
                  <a:lnTo>
                    <a:pt x="5883" y="6023"/>
                  </a:lnTo>
                  <a:lnTo>
                    <a:pt x="6019" y="5941"/>
                  </a:lnTo>
                  <a:lnTo>
                    <a:pt x="6132" y="5858"/>
                  </a:lnTo>
                  <a:lnTo>
                    <a:pt x="6244" y="5754"/>
                  </a:lnTo>
                  <a:lnTo>
                    <a:pt x="6332" y="5651"/>
                  </a:lnTo>
                  <a:lnTo>
                    <a:pt x="6381" y="5589"/>
                  </a:lnTo>
                  <a:lnTo>
                    <a:pt x="6413" y="5527"/>
                  </a:lnTo>
                  <a:lnTo>
                    <a:pt x="6453" y="5458"/>
                  </a:lnTo>
                  <a:lnTo>
                    <a:pt x="6477" y="5389"/>
                  </a:lnTo>
                  <a:lnTo>
                    <a:pt x="6501" y="5313"/>
                  </a:lnTo>
                  <a:lnTo>
                    <a:pt x="6517" y="5237"/>
                  </a:lnTo>
                  <a:lnTo>
                    <a:pt x="6533" y="5161"/>
                  </a:lnTo>
                  <a:lnTo>
                    <a:pt x="6541" y="5085"/>
                  </a:lnTo>
                  <a:lnTo>
                    <a:pt x="6541" y="5009"/>
                  </a:lnTo>
                  <a:lnTo>
                    <a:pt x="6533" y="4926"/>
                  </a:lnTo>
                  <a:lnTo>
                    <a:pt x="6509" y="4775"/>
                  </a:lnTo>
                  <a:lnTo>
                    <a:pt x="6469" y="4623"/>
                  </a:lnTo>
                  <a:lnTo>
                    <a:pt x="6413" y="4471"/>
                  </a:lnTo>
                  <a:lnTo>
                    <a:pt x="6340" y="4326"/>
                  </a:lnTo>
                  <a:lnTo>
                    <a:pt x="6252" y="4195"/>
                  </a:lnTo>
                  <a:lnTo>
                    <a:pt x="6156" y="4064"/>
                  </a:lnTo>
                  <a:lnTo>
                    <a:pt x="6051" y="3933"/>
                  </a:lnTo>
                  <a:lnTo>
                    <a:pt x="5939" y="3816"/>
                  </a:lnTo>
                  <a:lnTo>
                    <a:pt x="5819" y="3698"/>
                  </a:lnTo>
                  <a:lnTo>
                    <a:pt x="5690" y="3581"/>
                  </a:lnTo>
                  <a:lnTo>
                    <a:pt x="5434" y="3360"/>
                  </a:lnTo>
                  <a:lnTo>
                    <a:pt x="5145" y="3119"/>
                  </a:lnTo>
                  <a:lnTo>
                    <a:pt x="4848" y="2878"/>
                  </a:lnTo>
                  <a:lnTo>
                    <a:pt x="4543" y="2643"/>
                  </a:lnTo>
                  <a:lnTo>
                    <a:pt x="4230" y="2415"/>
                  </a:lnTo>
                  <a:lnTo>
                    <a:pt x="3917" y="2188"/>
                  </a:lnTo>
                  <a:lnTo>
                    <a:pt x="3604" y="1967"/>
                  </a:lnTo>
                  <a:lnTo>
                    <a:pt x="3283" y="1746"/>
                  </a:lnTo>
                  <a:lnTo>
                    <a:pt x="2962" y="1532"/>
                  </a:lnTo>
                  <a:lnTo>
                    <a:pt x="2633" y="1325"/>
                  </a:lnTo>
                  <a:lnTo>
                    <a:pt x="2296" y="1125"/>
                  </a:lnTo>
                  <a:lnTo>
                    <a:pt x="1959" y="925"/>
                  </a:lnTo>
                  <a:lnTo>
                    <a:pt x="1622" y="732"/>
                  </a:lnTo>
                  <a:lnTo>
                    <a:pt x="1277" y="539"/>
                  </a:lnTo>
                  <a:lnTo>
                    <a:pt x="931" y="353"/>
                  </a:lnTo>
                  <a:lnTo>
                    <a:pt x="586" y="173"/>
                  </a:lnTo>
                  <a:lnTo>
                    <a:pt x="2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9"/>
            <p:cNvSpPr/>
            <p:nvPr/>
          </p:nvSpPr>
          <p:spPr>
            <a:xfrm>
              <a:off x="107325" y="4712111"/>
              <a:ext cx="1854162" cy="111774"/>
            </a:xfrm>
            <a:custGeom>
              <a:avLst/>
              <a:gdLst/>
              <a:ahLst/>
              <a:cxnLst/>
              <a:rect l="l" t="t" r="r" b="b"/>
              <a:pathLst>
                <a:path w="32414" h="1954" extrusionOk="0">
                  <a:moveTo>
                    <a:pt x="16211" y="1"/>
                  </a:moveTo>
                  <a:lnTo>
                    <a:pt x="14550" y="8"/>
                  </a:lnTo>
                  <a:lnTo>
                    <a:pt x="12945" y="21"/>
                  </a:lnTo>
                  <a:lnTo>
                    <a:pt x="11388" y="49"/>
                  </a:lnTo>
                  <a:lnTo>
                    <a:pt x="9903" y="77"/>
                  </a:lnTo>
                  <a:lnTo>
                    <a:pt x="8483" y="118"/>
                  </a:lnTo>
                  <a:lnTo>
                    <a:pt x="7151" y="166"/>
                  </a:lnTo>
                  <a:lnTo>
                    <a:pt x="5899" y="222"/>
                  </a:lnTo>
                  <a:lnTo>
                    <a:pt x="4751" y="291"/>
                  </a:lnTo>
                  <a:lnTo>
                    <a:pt x="3700" y="360"/>
                  </a:lnTo>
                  <a:lnTo>
                    <a:pt x="2769" y="435"/>
                  </a:lnTo>
                  <a:lnTo>
                    <a:pt x="2352" y="470"/>
                  </a:lnTo>
                  <a:lnTo>
                    <a:pt x="1958" y="511"/>
                  </a:lnTo>
                  <a:lnTo>
                    <a:pt x="1597" y="553"/>
                  </a:lnTo>
                  <a:lnTo>
                    <a:pt x="1276" y="601"/>
                  </a:lnTo>
                  <a:lnTo>
                    <a:pt x="987" y="642"/>
                  </a:lnTo>
                  <a:lnTo>
                    <a:pt x="730" y="691"/>
                  </a:lnTo>
                  <a:lnTo>
                    <a:pt x="514" y="732"/>
                  </a:lnTo>
                  <a:lnTo>
                    <a:pt x="329" y="780"/>
                  </a:lnTo>
                  <a:lnTo>
                    <a:pt x="193" y="829"/>
                  </a:lnTo>
                  <a:lnTo>
                    <a:pt x="137" y="856"/>
                  </a:lnTo>
                  <a:lnTo>
                    <a:pt x="88" y="877"/>
                  </a:lnTo>
                  <a:lnTo>
                    <a:pt x="48" y="905"/>
                  </a:lnTo>
                  <a:lnTo>
                    <a:pt x="24" y="925"/>
                  </a:lnTo>
                  <a:lnTo>
                    <a:pt x="8" y="953"/>
                  </a:lnTo>
                  <a:lnTo>
                    <a:pt x="0" y="980"/>
                  </a:lnTo>
                  <a:lnTo>
                    <a:pt x="8" y="1001"/>
                  </a:lnTo>
                  <a:lnTo>
                    <a:pt x="24" y="1029"/>
                  </a:lnTo>
                  <a:lnTo>
                    <a:pt x="48" y="1049"/>
                  </a:lnTo>
                  <a:lnTo>
                    <a:pt x="88" y="1077"/>
                  </a:lnTo>
                  <a:lnTo>
                    <a:pt x="137" y="1105"/>
                  </a:lnTo>
                  <a:lnTo>
                    <a:pt x="193" y="1125"/>
                  </a:lnTo>
                  <a:lnTo>
                    <a:pt x="329" y="1174"/>
                  </a:lnTo>
                  <a:lnTo>
                    <a:pt x="514" y="1222"/>
                  </a:lnTo>
                  <a:lnTo>
                    <a:pt x="730" y="1270"/>
                  </a:lnTo>
                  <a:lnTo>
                    <a:pt x="987" y="1312"/>
                  </a:lnTo>
                  <a:lnTo>
                    <a:pt x="1276" y="1360"/>
                  </a:lnTo>
                  <a:lnTo>
                    <a:pt x="1597" y="1401"/>
                  </a:lnTo>
                  <a:lnTo>
                    <a:pt x="1958" y="1443"/>
                  </a:lnTo>
                  <a:lnTo>
                    <a:pt x="2352" y="1484"/>
                  </a:lnTo>
                  <a:lnTo>
                    <a:pt x="2769" y="1525"/>
                  </a:lnTo>
                  <a:lnTo>
                    <a:pt x="3700" y="1601"/>
                  </a:lnTo>
                  <a:lnTo>
                    <a:pt x="4751" y="1670"/>
                  </a:lnTo>
                  <a:lnTo>
                    <a:pt x="5899" y="1732"/>
                  </a:lnTo>
                  <a:lnTo>
                    <a:pt x="7151" y="1788"/>
                  </a:lnTo>
                  <a:lnTo>
                    <a:pt x="8483" y="1836"/>
                  </a:lnTo>
                  <a:lnTo>
                    <a:pt x="9903" y="1877"/>
                  </a:lnTo>
                  <a:lnTo>
                    <a:pt x="11388" y="1912"/>
                  </a:lnTo>
                  <a:lnTo>
                    <a:pt x="12945" y="1932"/>
                  </a:lnTo>
                  <a:lnTo>
                    <a:pt x="14550" y="1946"/>
                  </a:lnTo>
                  <a:lnTo>
                    <a:pt x="16211" y="1953"/>
                  </a:lnTo>
                  <a:lnTo>
                    <a:pt x="17864" y="1946"/>
                  </a:lnTo>
                  <a:lnTo>
                    <a:pt x="19477" y="1932"/>
                  </a:lnTo>
                  <a:lnTo>
                    <a:pt x="21026" y="1912"/>
                  </a:lnTo>
                  <a:lnTo>
                    <a:pt x="22518" y="1877"/>
                  </a:lnTo>
                  <a:lnTo>
                    <a:pt x="23931" y="1836"/>
                  </a:lnTo>
                  <a:lnTo>
                    <a:pt x="25271" y="1788"/>
                  </a:lnTo>
                  <a:lnTo>
                    <a:pt x="26515" y="1732"/>
                  </a:lnTo>
                  <a:lnTo>
                    <a:pt x="27671" y="1670"/>
                  </a:lnTo>
                  <a:lnTo>
                    <a:pt x="28714" y="1601"/>
                  </a:lnTo>
                  <a:lnTo>
                    <a:pt x="29645" y="1525"/>
                  </a:lnTo>
                  <a:lnTo>
                    <a:pt x="30070" y="1484"/>
                  </a:lnTo>
                  <a:lnTo>
                    <a:pt x="30455" y="1443"/>
                  </a:lnTo>
                  <a:lnTo>
                    <a:pt x="30816" y="1401"/>
                  </a:lnTo>
                  <a:lnTo>
                    <a:pt x="31137" y="1360"/>
                  </a:lnTo>
                  <a:lnTo>
                    <a:pt x="31426" y="1312"/>
                  </a:lnTo>
                  <a:lnTo>
                    <a:pt x="31683" y="1270"/>
                  </a:lnTo>
                  <a:lnTo>
                    <a:pt x="31900" y="1222"/>
                  </a:lnTo>
                  <a:lnTo>
                    <a:pt x="32084" y="1174"/>
                  </a:lnTo>
                  <a:lnTo>
                    <a:pt x="32229" y="1125"/>
                  </a:lnTo>
                  <a:lnTo>
                    <a:pt x="32285" y="1105"/>
                  </a:lnTo>
                  <a:lnTo>
                    <a:pt x="32333" y="1077"/>
                  </a:lnTo>
                  <a:lnTo>
                    <a:pt x="32365" y="1049"/>
                  </a:lnTo>
                  <a:lnTo>
                    <a:pt x="32389" y="1029"/>
                  </a:lnTo>
                  <a:lnTo>
                    <a:pt x="32405" y="1001"/>
                  </a:lnTo>
                  <a:lnTo>
                    <a:pt x="32413" y="980"/>
                  </a:lnTo>
                  <a:lnTo>
                    <a:pt x="32405" y="953"/>
                  </a:lnTo>
                  <a:lnTo>
                    <a:pt x="32389" y="925"/>
                  </a:lnTo>
                  <a:lnTo>
                    <a:pt x="32365" y="905"/>
                  </a:lnTo>
                  <a:lnTo>
                    <a:pt x="32333" y="877"/>
                  </a:lnTo>
                  <a:lnTo>
                    <a:pt x="32285" y="856"/>
                  </a:lnTo>
                  <a:lnTo>
                    <a:pt x="32229" y="829"/>
                  </a:lnTo>
                  <a:lnTo>
                    <a:pt x="32084" y="780"/>
                  </a:lnTo>
                  <a:lnTo>
                    <a:pt x="31900" y="732"/>
                  </a:lnTo>
                  <a:lnTo>
                    <a:pt x="31683" y="691"/>
                  </a:lnTo>
                  <a:lnTo>
                    <a:pt x="31426" y="642"/>
                  </a:lnTo>
                  <a:lnTo>
                    <a:pt x="31137" y="601"/>
                  </a:lnTo>
                  <a:lnTo>
                    <a:pt x="30816" y="553"/>
                  </a:lnTo>
                  <a:lnTo>
                    <a:pt x="30455" y="511"/>
                  </a:lnTo>
                  <a:lnTo>
                    <a:pt x="30070" y="470"/>
                  </a:lnTo>
                  <a:lnTo>
                    <a:pt x="29645" y="435"/>
                  </a:lnTo>
                  <a:lnTo>
                    <a:pt x="28714" y="360"/>
                  </a:lnTo>
                  <a:lnTo>
                    <a:pt x="27671" y="291"/>
                  </a:lnTo>
                  <a:lnTo>
                    <a:pt x="26515" y="222"/>
                  </a:lnTo>
                  <a:lnTo>
                    <a:pt x="25271" y="166"/>
                  </a:lnTo>
                  <a:lnTo>
                    <a:pt x="23931" y="118"/>
                  </a:lnTo>
                  <a:lnTo>
                    <a:pt x="22518" y="77"/>
                  </a:lnTo>
                  <a:lnTo>
                    <a:pt x="21026" y="49"/>
                  </a:lnTo>
                  <a:lnTo>
                    <a:pt x="19477" y="21"/>
                  </a:lnTo>
                  <a:lnTo>
                    <a:pt x="17864" y="8"/>
                  </a:lnTo>
                  <a:lnTo>
                    <a:pt x="16211" y="1"/>
                  </a:lnTo>
                  <a:close/>
                </a:path>
              </a:pathLst>
            </a:custGeom>
            <a:solidFill>
              <a:srgbClr val="070707">
                <a:alpha val="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9"/>
            <p:cNvSpPr/>
            <p:nvPr/>
          </p:nvSpPr>
          <p:spPr>
            <a:xfrm>
              <a:off x="107325" y="4712111"/>
              <a:ext cx="1854162" cy="111774"/>
            </a:xfrm>
            <a:custGeom>
              <a:avLst/>
              <a:gdLst/>
              <a:ahLst/>
              <a:cxnLst/>
              <a:rect l="l" t="t" r="r" b="b"/>
              <a:pathLst>
                <a:path w="32414" h="1954" fill="none" extrusionOk="0">
                  <a:moveTo>
                    <a:pt x="16211" y="1"/>
                  </a:moveTo>
                  <a:lnTo>
                    <a:pt x="16211" y="1"/>
                  </a:lnTo>
                  <a:lnTo>
                    <a:pt x="17864" y="8"/>
                  </a:lnTo>
                  <a:lnTo>
                    <a:pt x="19477" y="21"/>
                  </a:lnTo>
                  <a:lnTo>
                    <a:pt x="21026" y="49"/>
                  </a:lnTo>
                  <a:lnTo>
                    <a:pt x="22518" y="77"/>
                  </a:lnTo>
                  <a:lnTo>
                    <a:pt x="23931" y="118"/>
                  </a:lnTo>
                  <a:lnTo>
                    <a:pt x="25271" y="166"/>
                  </a:lnTo>
                  <a:lnTo>
                    <a:pt x="26515" y="222"/>
                  </a:lnTo>
                  <a:lnTo>
                    <a:pt x="27671" y="291"/>
                  </a:lnTo>
                  <a:lnTo>
                    <a:pt x="28714" y="360"/>
                  </a:lnTo>
                  <a:lnTo>
                    <a:pt x="29645" y="435"/>
                  </a:lnTo>
                  <a:lnTo>
                    <a:pt x="30070" y="470"/>
                  </a:lnTo>
                  <a:lnTo>
                    <a:pt x="30455" y="511"/>
                  </a:lnTo>
                  <a:lnTo>
                    <a:pt x="30816" y="553"/>
                  </a:lnTo>
                  <a:lnTo>
                    <a:pt x="31137" y="601"/>
                  </a:lnTo>
                  <a:lnTo>
                    <a:pt x="31426" y="642"/>
                  </a:lnTo>
                  <a:lnTo>
                    <a:pt x="31683" y="691"/>
                  </a:lnTo>
                  <a:lnTo>
                    <a:pt x="31900" y="732"/>
                  </a:lnTo>
                  <a:lnTo>
                    <a:pt x="32084" y="780"/>
                  </a:lnTo>
                  <a:lnTo>
                    <a:pt x="32229" y="829"/>
                  </a:lnTo>
                  <a:lnTo>
                    <a:pt x="32285" y="856"/>
                  </a:lnTo>
                  <a:lnTo>
                    <a:pt x="32333" y="877"/>
                  </a:lnTo>
                  <a:lnTo>
                    <a:pt x="32365" y="905"/>
                  </a:lnTo>
                  <a:lnTo>
                    <a:pt x="32389" y="925"/>
                  </a:lnTo>
                  <a:lnTo>
                    <a:pt x="32405" y="953"/>
                  </a:lnTo>
                  <a:lnTo>
                    <a:pt x="32413" y="980"/>
                  </a:lnTo>
                  <a:lnTo>
                    <a:pt x="32413" y="980"/>
                  </a:lnTo>
                  <a:lnTo>
                    <a:pt x="32405" y="1001"/>
                  </a:lnTo>
                  <a:lnTo>
                    <a:pt x="32389" y="1029"/>
                  </a:lnTo>
                  <a:lnTo>
                    <a:pt x="32365" y="1049"/>
                  </a:lnTo>
                  <a:lnTo>
                    <a:pt x="32333" y="1077"/>
                  </a:lnTo>
                  <a:lnTo>
                    <a:pt x="32285" y="1105"/>
                  </a:lnTo>
                  <a:lnTo>
                    <a:pt x="32229" y="1125"/>
                  </a:lnTo>
                  <a:lnTo>
                    <a:pt x="32084" y="1174"/>
                  </a:lnTo>
                  <a:lnTo>
                    <a:pt x="31900" y="1222"/>
                  </a:lnTo>
                  <a:lnTo>
                    <a:pt x="31683" y="1270"/>
                  </a:lnTo>
                  <a:lnTo>
                    <a:pt x="31426" y="1312"/>
                  </a:lnTo>
                  <a:lnTo>
                    <a:pt x="31137" y="1360"/>
                  </a:lnTo>
                  <a:lnTo>
                    <a:pt x="30816" y="1401"/>
                  </a:lnTo>
                  <a:lnTo>
                    <a:pt x="30455" y="1443"/>
                  </a:lnTo>
                  <a:lnTo>
                    <a:pt x="30070" y="1484"/>
                  </a:lnTo>
                  <a:lnTo>
                    <a:pt x="29645" y="1525"/>
                  </a:lnTo>
                  <a:lnTo>
                    <a:pt x="28714" y="1601"/>
                  </a:lnTo>
                  <a:lnTo>
                    <a:pt x="27671" y="1670"/>
                  </a:lnTo>
                  <a:lnTo>
                    <a:pt x="26515" y="1732"/>
                  </a:lnTo>
                  <a:lnTo>
                    <a:pt x="25271" y="1788"/>
                  </a:lnTo>
                  <a:lnTo>
                    <a:pt x="23931" y="1836"/>
                  </a:lnTo>
                  <a:lnTo>
                    <a:pt x="22518" y="1877"/>
                  </a:lnTo>
                  <a:lnTo>
                    <a:pt x="21026" y="1912"/>
                  </a:lnTo>
                  <a:lnTo>
                    <a:pt x="19477" y="1932"/>
                  </a:lnTo>
                  <a:lnTo>
                    <a:pt x="17864" y="1946"/>
                  </a:lnTo>
                  <a:lnTo>
                    <a:pt x="16211" y="1953"/>
                  </a:lnTo>
                  <a:lnTo>
                    <a:pt x="16211" y="1953"/>
                  </a:lnTo>
                  <a:lnTo>
                    <a:pt x="14550" y="1946"/>
                  </a:lnTo>
                  <a:lnTo>
                    <a:pt x="12945" y="1932"/>
                  </a:lnTo>
                  <a:lnTo>
                    <a:pt x="11388" y="1912"/>
                  </a:lnTo>
                  <a:lnTo>
                    <a:pt x="9903" y="1877"/>
                  </a:lnTo>
                  <a:lnTo>
                    <a:pt x="8483" y="1836"/>
                  </a:lnTo>
                  <a:lnTo>
                    <a:pt x="7151" y="1788"/>
                  </a:lnTo>
                  <a:lnTo>
                    <a:pt x="5899" y="1732"/>
                  </a:lnTo>
                  <a:lnTo>
                    <a:pt x="4751" y="1670"/>
                  </a:lnTo>
                  <a:lnTo>
                    <a:pt x="3700" y="1601"/>
                  </a:lnTo>
                  <a:lnTo>
                    <a:pt x="2769" y="1525"/>
                  </a:lnTo>
                  <a:lnTo>
                    <a:pt x="2352" y="1484"/>
                  </a:lnTo>
                  <a:lnTo>
                    <a:pt x="1958" y="1443"/>
                  </a:lnTo>
                  <a:lnTo>
                    <a:pt x="1597" y="1401"/>
                  </a:lnTo>
                  <a:lnTo>
                    <a:pt x="1276" y="1360"/>
                  </a:lnTo>
                  <a:lnTo>
                    <a:pt x="987" y="1312"/>
                  </a:lnTo>
                  <a:lnTo>
                    <a:pt x="730" y="1270"/>
                  </a:lnTo>
                  <a:lnTo>
                    <a:pt x="514" y="1222"/>
                  </a:lnTo>
                  <a:lnTo>
                    <a:pt x="329" y="1174"/>
                  </a:lnTo>
                  <a:lnTo>
                    <a:pt x="193" y="1125"/>
                  </a:lnTo>
                  <a:lnTo>
                    <a:pt x="137" y="1105"/>
                  </a:lnTo>
                  <a:lnTo>
                    <a:pt x="88" y="1077"/>
                  </a:lnTo>
                  <a:lnTo>
                    <a:pt x="48" y="1049"/>
                  </a:lnTo>
                  <a:lnTo>
                    <a:pt x="24" y="1029"/>
                  </a:lnTo>
                  <a:lnTo>
                    <a:pt x="8" y="1001"/>
                  </a:lnTo>
                  <a:lnTo>
                    <a:pt x="0" y="980"/>
                  </a:lnTo>
                  <a:lnTo>
                    <a:pt x="0" y="980"/>
                  </a:lnTo>
                  <a:lnTo>
                    <a:pt x="8" y="953"/>
                  </a:lnTo>
                  <a:lnTo>
                    <a:pt x="24" y="925"/>
                  </a:lnTo>
                  <a:lnTo>
                    <a:pt x="48" y="905"/>
                  </a:lnTo>
                  <a:lnTo>
                    <a:pt x="88" y="877"/>
                  </a:lnTo>
                  <a:lnTo>
                    <a:pt x="137" y="856"/>
                  </a:lnTo>
                  <a:lnTo>
                    <a:pt x="193" y="829"/>
                  </a:lnTo>
                  <a:lnTo>
                    <a:pt x="329" y="780"/>
                  </a:lnTo>
                  <a:lnTo>
                    <a:pt x="514" y="732"/>
                  </a:lnTo>
                  <a:lnTo>
                    <a:pt x="730" y="691"/>
                  </a:lnTo>
                  <a:lnTo>
                    <a:pt x="987" y="642"/>
                  </a:lnTo>
                  <a:lnTo>
                    <a:pt x="1276" y="601"/>
                  </a:lnTo>
                  <a:lnTo>
                    <a:pt x="1597" y="553"/>
                  </a:lnTo>
                  <a:lnTo>
                    <a:pt x="1958" y="511"/>
                  </a:lnTo>
                  <a:lnTo>
                    <a:pt x="2352" y="470"/>
                  </a:lnTo>
                  <a:lnTo>
                    <a:pt x="2769" y="435"/>
                  </a:lnTo>
                  <a:lnTo>
                    <a:pt x="3700" y="360"/>
                  </a:lnTo>
                  <a:lnTo>
                    <a:pt x="4751" y="291"/>
                  </a:lnTo>
                  <a:lnTo>
                    <a:pt x="5899" y="222"/>
                  </a:lnTo>
                  <a:lnTo>
                    <a:pt x="7151" y="166"/>
                  </a:lnTo>
                  <a:lnTo>
                    <a:pt x="8483" y="118"/>
                  </a:lnTo>
                  <a:lnTo>
                    <a:pt x="9903" y="77"/>
                  </a:lnTo>
                  <a:lnTo>
                    <a:pt x="11388" y="49"/>
                  </a:lnTo>
                  <a:lnTo>
                    <a:pt x="12945" y="21"/>
                  </a:lnTo>
                  <a:lnTo>
                    <a:pt x="14550" y="8"/>
                  </a:lnTo>
                  <a:lnTo>
                    <a:pt x="162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9"/>
            <p:cNvSpPr/>
            <p:nvPr/>
          </p:nvSpPr>
          <p:spPr>
            <a:xfrm>
              <a:off x="954283" y="1847863"/>
              <a:ext cx="257125" cy="150786"/>
            </a:xfrm>
            <a:custGeom>
              <a:avLst/>
              <a:gdLst/>
              <a:ahLst/>
              <a:cxnLst/>
              <a:rect l="l" t="t" r="r" b="b"/>
              <a:pathLst>
                <a:path w="4495" h="2636" extrusionOk="0">
                  <a:moveTo>
                    <a:pt x="2552" y="1"/>
                  </a:moveTo>
                  <a:lnTo>
                    <a:pt x="2448" y="14"/>
                  </a:lnTo>
                  <a:lnTo>
                    <a:pt x="2344" y="21"/>
                  </a:lnTo>
                  <a:lnTo>
                    <a:pt x="2231" y="42"/>
                  </a:lnTo>
                  <a:lnTo>
                    <a:pt x="2127" y="63"/>
                  </a:lnTo>
                  <a:lnTo>
                    <a:pt x="2023" y="90"/>
                  </a:lnTo>
                  <a:lnTo>
                    <a:pt x="1918" y="125"/>
                  </a:lnTo>
                  <a:lnTo>
                    <a:pt x="1822" y="159"/>
                  </a:lnTo>
                  <a:lnTo>
                    <a:pt x="1718" y="194"/>
                  </a:lnTo>
                  <a:lnTo>
                    <a:pt x="1621" y="242"/>
                  </a:lnTo>
                  <a:lnTo>
                    <a:pt x="1525" y="283"/>
                  </a:lnTo>
                  <a:lnTo>
                    <a:pt x="1437" y="339"/>
                  </a:lnTo>
                  <a:lnTo>
                    <a:pt x="1349" y="387"/>
                  </a:lnTo>
                  <a:lnTo>
                    <a:pt x="1284" y="359"/>
                  </a:lnTo>
                  <a:lnTo>
                    <a:pt x="1220" y="339"/>
                  </a:lnTo>
                  <a:lnTo>
                    <a:pt x="1148" y="325"/>
                  </a:lnTo>
                  <a:lnTo>
                    <a:pt x="1084" y="311"/>
                  </a:lnTo>
                  <a:lnTo>
                    <a:pt x="1012" y="304"/>
                  </a:lnTo>
                  <a:lnTo>
                    <a:pt x="939" y="304"/>
                  </a:lnTo>
                  <a:lnTo>
                    <a:pt x="867" y="311"/>
                  </a:lnTo>
                  <a:lnTo>
                    <a:pt x="795" y="325"/>
                  </a:lnTo>
                  <a:lnTo>
                    <a:pt x="723" y="339"/>
                  </a:lnTo>
                  <a:lnTo>
                    <a:pt x="658" y="359"/>
                  </a:lnTo>
                  <a:lnTo>
                    <a:pt x="594" y="387"/>
                  </a:lnTo>
                  <a:lnTo>
                    <a:pt x="530" y="414"/>
                  </a:lnTo>
                  <a:lnTo>
                    <a:pt x="466" y="449"/>
                  </a:lnTo>
                  <a:lnTo>
                    <a:pt x="410" y="483"/>
                  </a:lnTo>
                  <a:lnTo>
                    <a:pt x="354" y="525"/>
                  </a:lnTo>
                  <a:lnTo>
                    <a:pt x="305" y="573"/>
                  </a:lnTo>
                  <a:lnTo>
                    <a:pt x="225" y="670"/>
                  </a:lnTo>
                  <a:lnTo>
                    <a:pt x="153" y="773"/>
                  </a:lnTo>
                  <a:lnTo>
                    <a:pt x="97" y="890"/>
                  </a:lnTo>
                  <a:lnTo>
                    <a:pt x="57" y="1008"/>
                  </a:lnTo>
                  <a:lnTo>
                    <a:pt x="24" y="1125"/>
                  </a:lnTo>
                  <a:lnTo>
                    <a:pt x="8" y="1249"/>
                  </a:lnTo>
                  <a:lnTo>
                    <a:pt x="0" y="1373"/>
                  </a:lnTo>
                  <a:lnTo>
                    <a:pt x="0" y="1498"/>
                  </a:lnTo>
                  <a:lnTo>
                    <a:pt x="8" y="1636"/>
                  </a:lnTo>
                  <a:lnTo>
                    <a:pt x="33" y="1774"/>
                  </a:lnTo>
                  <a:lnTo>
                    <a:pt x="65" y="1905"/>
                  </a:lnTo>
                  <a:lnTo>
                    <a:pt x="97" y="2036"/>
                  </a:lnTo>
                  <a:lnTo>
                    <a:pt x="145" y="2167"/>
                  </a:lnTo>
                  <a:lnTo>
                    <a:pt x="201" y="2298"/>
                  </a:lnTo>
                  <a:lnTo>
                    <a:pt x="265" y="2422"/>
                  </a:lnTo>
                  <a:lnTo>
                    <a:pt x="337" y="2546"/>
                  </a:lnTo>
                  <a:lnTo>
                    <a:pt x="594" y="2484"/>
                  </a:lnTo>
                  <a:lnTo>
                    <a:pt x="875" y="2429"/>
                  </a:lnTo>
                  <a:lnTo>
                    <a:pt x="1164" y="2381"/>
                  </a:lnTo>
                  <a:lnTo>
                    <a:pt x="1317" y="2367"/>
                  </a:lnTo>
                  <a:lnTo>
                    <a:pt x="1469" y="2353"/>
                  </a:lnTo>
                  <a:lnTo>
                    <a:pt x="1613" y="2346"/>
                  </a:lnTo>
                  <a:lnTo>
                    <a:pt x="1910" y="2346"/>
                  </a:lnTo>
                  <a:lnTo>
                    <a:pt x="2047" y="2360"/>
                  </a:lnTo>
                  <a:lnTo>
                    <a:pt x="2183" y="2381"/>
                  </a:lnTo>
                  <a:lnTo>
                    <a:pt x="2312" y="2408"/>
                  </a:lnTo>
                  <a:lnTo>
                    <a:pt x="2432" y="2450"/>
                  </a:lnTo>
                  <a:lnTo>
                    <a:pt x="2544" y="2498"/>
                  </a:lnTo>
                  <a:lnTo>
                    <a:pt x="2641" y="2539"/>
                  </a:lnTo>
                  <a:lnTo>
                    <a:pt x="2745" y="2574"/>
                  </a:lnTo>
                  <a:lnTo>
                    <a:pt x="2841" y="2601"/>
                  </a:lnTo>
                  <a:lnTo>
                    <a:pt x="2954" y="2622"/>
                  </a:lnTo>
                  <a:lnTo>
                    <a:pt x="3058" y="2629"/>
                  </a:lnTo>
                  <a:lnTo>
                    <a:pt x="3162" y="2636"/>
                  </a:lnTo>
                  <a:lnTo>
                    <a:pt x="3275" y="2629"/>
                  </a:lnTo>
                  <a:lnTo>
                    <a:pt x="3379" y="2615"/>
                  </a:lnTo>
                  <a:lnTo>
                    <a:pt x="3491" y="2594"/>
                  </a:lnTo>
                  <a:lnTo>
                    <a:pt x="3596" y="2567"/>
                  </a:lnTo>
                  <a:lnTo>
                    <a:pt x="3692" y="2532"/>
                  </a:lnTo>
                  <a:lnTo>
                    <a:pt x="3788" y="2491"/>
                  </a:lnTo>
                  <a:lnTo>
                    <a:pt x="3885" y="2443"/>
                  </a:lnTo>
                  <a:lnTo>
                    <a:pt x="3973" y="2388"/>
                  </a:lnTo>
                  <a:lnTo>
                    <a:pt x="4061" y="2332"/>
                  </a:lnTo>
                  <a:lnTo>
                    <a:pt x="4133" y="2263"/>
                  </a:lnTo>
                  <a:lnTo>
                    <a:pt x="4206" y="2194"/>
                  </a:lnTo>
                  <a:lnTo>
                    <a:pt x="4262" y="2118"/>
                  </a:lnTo>
                  <a:lnTo>
                    <a:pt x="4318" y="2036"/>
                  </a:lnTo>
                  <a:lnTo>
                    <a:pt x="4366" y="1953"/>
                  </a:lnTo>
                  <a:lnTo>
                    <a:pt x="4406" y="1863"/>
                  </a:lnTo>
                  <a:lnTo>
                    <a:pt x="4438" y="1774"/>
                  </a:lnTo>
                  <a:lnTo>
                    <a:pt x="4462" y="1684"/>
                  </a:lnTo>
                  <a:lnTo>
                    <a:pt x="4478" y="1594"/>
                  </a:lnTo>
                  <a:lnTo>
                    <a:pt x="4486" y="1498"/>
                  </a:lnTo>
                  <a:lnTo>
                    <a:pt x="4494" y="1408"/>
                  </a:lnTo>
                  <a:lnTo>
                    <a:pt x="4486" y="1311"/>
                  </a:lnTo>
                  <a:lnTo>
                    <a:pt x="4470" y="1222"/>
                  </a:lnTo>
                  <a:lnTo>
                    <a:pt x="4454" y="1125"/>
                  </a:lnTo>
                  <a:lnTo>
                    <a:pt x="4430" y="1035"/>
                  </a:lnTo>
                  <a:lnTo>
                    <a:pt x="4390" y="946"/>
                  </a:lnTo>
                  <a:lnTo>
                    <a:pt x="4350" y="863"/>
                  </a:lnTo>
                  <a:lnTo>
                    <a:pt x="4302" y="780"/>
                  </a:lnTo>
                  <a:lnTo>
                    <a:pt x="4246" y="697"/>
                  </a:lnTo>
                  <a:lnTo>
                    <a:pt x="4181" y="621"/>
                  </a:lnTo>
                  <a:lnTo>
                    <a:pt x="4109" y="546"/>
                  </a:lnTo>
                  <a:lnTo>
                    <a:pt x="4037" y="477"/>
                  </a:lnTo>
                  <a:lnTo>
                    <a:pt x="3965" y="414"/>
                  </a:lnTo>
                  <a:lnTo>
                    <a:pt x="3877" y="352"/>
                  </a:lnTo>
                  <a:lnTo>
                    <a:pt x="3788" y="297"/>
                  </a:lnTo>
                  <a:lnTo>
                    <a:pt x="3700" y="249"/>
                  </a:lnTo>
                  <a:lnTo>
                    <a:pt x="3604" y="201"/>
                  </a:lnTo>
                  <a:lnTo>
                    <a:pt x="3507" y="152"/>
                  </a:lnTo>
                  <a:lnTo>
                    <a:pt x="3411" y="118"/>
                  </a:lnTo>
                  <a:lnTo>
                    <a:pt x="3307" y="83"/>
                  </a:lnTo>
                  <a:lnTo>
                    <a:pt x="3202" y="56"/>
                  </a:lnTo>
                  <a:lnTo>
                    <a:pt x="3098" y="35"/>
                  </a:lnTo>
                  <a:lnTo>
                    <a:pt x="2986" y="14"/>
                  </a:lnTo>
                  <a:lnTo>
                    <a:pt x="2881" y="7"/>
                  </a:lnTo>
                  <a:lnTo>
                    <a:pt x="276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9"/>
            <p:cNvSpPr/>
            <p:nvPr/>
          </p:nvSpPr>
          <p:spPr>
            <a:xfrm>
              <a:off x="1310490" y="4515617"/>
              <a:ext cx="120354" cy="216683"/>
            </a:xfrm>
            <a:custGeom>
              <a:avLst/>
              <a:gdLst/>
              <a:ahLst/>
              <a:cxnLst/>
              <a:rect l="l" t="t" r="r" b="b"/>
              <a:pathLst>
                <a:path w="2104" h="3788" extrusionOk="0">
                  <a:moveTo>
                    <a:pt x="498" y="0"/>
                  </a:moveTo>
                  <a:lnTo>
                    <a:pt x="442" y="7"/>
                  </a:lnTo>
                  <a:lnTo>
                    <a:pt x="378" y="14"/>
                  </a:lnTo>
                  <a:lnTo>
                    <a:pt x="314" y="35"/>
                  </a:lnTo>
                  <a:lnTo>
                    <a:pt x="258" y="55"/>
                  </a:lnTo>
                  <a:lnTo>
                    <a:pt x="210" y="83"/>
                  </a:lnTo>
                  <a:lnTo>
                    <a:pt x="169" y="117"/>
                  </a:lnTo>
                  <a:lnTo>
                    <a:pt x="129" y="152"/>
                  </a:lnTo>
                  <a:lnTo>
                    <a:pt x="89" y="193"/>
                  </a:lnTo>
                  <a:lnTo>
                    <a:pt x="65" y="235"/>
                  </a:lnTo>
                  <a:lnTo>
                    <a:pt x="41" y="283"/>
                  </a:lnTo>
                  <a:lnTo>
                    <a:pt x="25" y="331"/>
                  </a:lnTo>
                  <a:lnTo>
                    <a:pt x="9" y="387"/>
                  </a:lnTo>
                  <a:lnTo>
                    <a:pt x="1" y="435"/>
                  </a:lnTo>
                  <a:lnTo>
                    <a:pt x="1" y="490"/>
                  </a:lnTo>
                  <a:lnTo>
                    <a:pt x="1" y="545"/>
                  </a:lnTo>
                  <a:lnTo>
                    <a:pt x="9" y="600"/>
                  </a:lnTo>
                  <a:lnTo>
                    <a:pt x="25" y="656"/>
                  </a:lnTo>
                  <a:lnTo>
                    <a:pt x="819" y="3325"/>
                  </a:lnTo>
                  <a:lnTo>
                    <a:pt x="835" y="3381"/>
                  </a:lnTo>
                  <a:lnTo>
                    <a:pt x="868" y="3436"/>
                  </a:lnTo>
                  <a:lnTo>
                    <a:pt x="900" y="3484"/>
                  </a:lnTo>
                  <a:lnTo>
                    <a:pt x="940" y="3532"/>
                  </a:lnTo>
                  <a:lnTo>
                    <a:pt x="988" y="3581"/>
                  </a:lnTo>
                  <a:lnTo>
                    <a:pt x="1044" y="3615"/>
                  </a:lnTo>
                  <a:lnTo>
                    <a:pt x="1092" y="3657"/>
                  </a:lnTo>
                  <a:lnTo>
                    <a:pt x="1156" y="3684"/>
                  </a:lnTo>
                  <a:lnTo>
                    <a:pt x="1213" y="3712"/>
                  </a:lnTo>
                  <a:lnTo>
                    <a:pt x="1277" y="3739"/>
                  </a:lnTo>
                  <a:lnTo>
                    <a:pt x="1341" y="3760"/>
                  </a:lnTo>
                  <a:lnTo>
                    <a:pt x="1405" y="3774"/>
                  </a:lnTo>
                  <a:lnTo>
                    <a:pt x="1469" y="3781"/>
                  </a:lnTo>
                  <a:lnTo>
                    <a:pt x="1542" y="3788"/>
                  </a:lnTo>
                  <a:lnTo>
                    <a:pt x="1662" y="3788"/>
                  </a:lnTo>
                  <a:lnTo>
                    <a:pt x="1726" y="3774"/>
                  </a:lnTo>
                  <a:lnTo>
                    <a:pt x="1790" y="3760"/>
                  </a:lnTo>
                  <a:lnTo>
                    <a:pt x="1847" y="3732"/>
                  </a:lnTo>
                  <a:lnTo>
                    <a:pt x="1895" y="3705"/>
                  </a:lnTo>
                  <a:lnTo>
                    <a:pt x="1935" y="3677"/>
                  </a:lnTo>
                  <a:lnTo>
                    <a:pt x="1975" y="3636"/>
                  </a:lnTo>
                  <a:lnTo>
                    <a:pt x="2007" y="3594"/>
                  </a:lnTo>
                  <a:lnTo>
                    <a:pt x="2039" y="3553"/>
                  </a:lnTo>
                  <a:lnTo>
                    <a:pt x="2063" y="3505"/>
                  </a:lnTo>
                  <a:lnTo>
                    <a:pt x="2079" y="3456"/>
                  </a:lnTo>
                  <a:lnTo>
                    <a:pt x="2095" y="3408"/>
                  </a:lnTo>
                  <a:lnTo>
                    <a:pt x="2103" y="3353"/>
                  </a:lnTo>
                  <a:lnTo>
                    <a:pt x="2103" y="3298"/>
                  </a:lnTo>
                  <a:lnTo>
                    <a:pt x="2095" y="3243"/>
                  </a:lnTo>
                  <a:lnTo>
                    <a:pt x="2087" y="3187"/>
                  </a:lnTo>
                  <a:lnTo>
                    <a:pt x="2079" y="3132"/>
                  </a:lnTo>
                  <a:lnTo>
                    <a:pt x="1285" y="469"/>
                  </a:lnTo>
                  <a:lnTo>
                    <a:pt x="1261" y="407"/>
                  </a:lnTo>
                  <a:lnTo>
                    <a:pt x="1237" y="352"/>
                  </a:lnTo>
                  <a:lnTo>
                    <a:pt x="1205" y="304"/>
                  </a:lnTo>
                  <a:lnTo>
                    <a:pt x="1156" y="255"/>
                  </a:lnTo>
                  <a:lnTo>
                    <a:pt x="1116" y="214"/>
                  </a:lnTo>
                  <a:lnTo>
                    <a:pt x="1060" y="173"/>
                  </a:lnTo>
                  <a:lnTo>
                    <a:pt x="1004" y="138"/>
                  </a:lnTo>
                  <a:lnTo>
                    <a:pt x="948" y="104"/>
                  </a:lnTo>
                  <a:lnTo>
                    <a:pt x="892" y="76"/>
                  </a:lnTo>
                  <a:lnTo>
                    <a:pt x="827" y="48"/>
                  </a:lnTo>
                  <a:lnTo>
                    <a:pt x="763" y="35"/>
                  </a:lnTo>
                  <a:lnTo>
                    <a:pt x="699" y="14"/>
                  </a:lnTo>
                  <a:lnTo>
                    <a:pt x="627" y="7"/>
                  </a:lnTo>
                  <a:lnTo>
                    <a:pt x="563" y="0"/>
                  </a:lnTo>
                  <a:close/>
                </a:path>
              </a:pathLst>
            </a:custGeom>
            <a:solidFill>
              <a:srgbClr val="A279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9"/>
            <p:cNvSpPr/>
            <p:nvPr/>
          </p:nvSpPr>
          <p:spPr>
            <a:xfrm>
              <a:off x="843193" y="2811574"/>
              <a:ext cx="591302" cy="1800735"/>
            </a:xfrm>
            <a:custGeom>
              <a:avLst/>
              <a:gdLst/>
              <a:ahLst/>
              <a:cxnLst/>
              <a:rect l="l" t="t" r="r" b="b"/>
              <a:pathLst>
                <a:path w="10337" h="31480" extrusionOk="0">
                  <a:moveTo>
                    <a:pt x="353" y="0"/>
                  </a:moveTo>
                  <a:lnTo>
                    <a:pt x="305" y="118"/>
                  </a:lnTo>
                  <a:lnTo>
                    <a:pt x="265" y="235"/>
                  </a:lnTo>
                  <a:lnTo>
                    <a:pt x="193" y="504"/>
                  </a:lnTo>
                  <a:lnTo>
                    <a:pt x="137" y="787"/>
                  </a:lnTo>
                  <a:lnTo>
                    <a:pt x="89" y="1097"/>
                  </a:lnTo>
                  <a:lnTo>
                    <a:pt x="49" y="1421"/>
                  </a:lnTo>
                  <a:lnTo>
                    <a:pt x="24" y="1773"/>
                  </a:lnTo>
                  <a:lnTo>
                    <a:pt x="8" y="2146"/>
                  </a:lnTo>
                  <a:lnTo>
                    <a:pt x="0" y="2532"/>
                  </a:lnTo>
                  <a:lnTo>
                    <a:pt x="0" y="2939"/>
                  </a:lnTo>
                  <a:lnTo>
                    <a:pt x="16" y="3360"/>
                  </a:lnTo>
                  <a:lnTo>
                    <a:pt x="40" y="3802"/>
                  </a:lnTo>
                  <a:lnTo>
                    <a:pt x="73" y="4257"/>
                  </a:lnTo>
                  <a:lnTo>
                    <a:pt x="113" y="4733"/>
                  </a:lnTo>
                  <a:lnTo>
                    <a:pt x="169" y="5216"/>
                  </a:lnTo>
                  <a:lnTo>
                    <a:pt x="225" y="5719"/>
                  </a:lnTo>
                  <a:lnTo>
                    <a:pt x="289" y="6230"/>
                  </a:lnTo>
                  <a:lnTo>
                    <a:pt x="370" y="6761"/>
                  </a:lnTo>
                  <a:lnTo>
                    <a:pt x="450" y="7299"/>
                  </a:lnTo>
                  <a:lnTo>
                    <a:pt x="538" y="7844"/>
                  </a:lnTo>
                  <a:lnTo>
                    <a:pt x="642" y="8403"/>
                  </a:lnTo>
                  <a:lnTo>
                    <a:pt x="747" y="8969"/>
                  </a:lnTo>
                  <a:lnTo>
                    <a:pt x="859" y="9548"/>
                  </a:lnTo>
                  <a:lnTo>
                    <a:pt x="1100" y="10721"/>
                  </a:lnTo>
                  <a:lnTo>
                    <a:pt x="1365" y="11914"/>
                  </a:lnTo>
                  <a:lnTo>
                    <a:pt x="1645" y="13136"/>
                  </a:lnTo>
                  <a:lnTo>
                    <a:pt x="1958" y="14364"/>
                  </a:lnTo>
                  <a:lnTo>
                    <a:pt x="2279" y="15605"/>
                  </a:lnTo>
                  <a:lnTo>
                    <a:pt x="2617" y="16847"/>
                  </a:lnTo>
                  <a:lnTo>
                    <a:pt x="2970" y="18075"/>
                  </a:lnTo>
                  <a:lnTo>
                    <a:pt x="3331" y="19303"/>
                  </a:lnTo>
                  <a:lnTo>
                    <a:pt x="3708" y="20510"/>
                  </a:lnTo>
                  <a:lnTo>
                    <a:pt x="4085" y="21690"/>
                  </a:lnTo>
                  <a:lnTo>
                    <a:pt x="4470" y="22842"/>
                  </a:lnTo>
                  <a:lnTo>
                    <a:pt x="4856" y="23967"/>
                  </a:lnTo>
                  <a:lnTo>
                    <a:pt x="5241" y="25043"/>
                  </a:lnTo>
                  <a:lnTo>
                    <a:pt x="5626" y="26071"/>
                  </a:lnTo>
                  <a:lnTo>
                    <a:pt x="6011" y="27050"/>
                  </a:lnTo>
                  <a:lnTo>
                    <a:pt x="6388" y="27968"/>
                  </a:lnTo>
                  <a:lnTo>
                    <a:pt x="6573" y="28409"/>
                  </a:lnTo>
                  <a:lnTo>
                    <a:pt x="6757" y="28823"/>
                  </a:lnTo>
                  <a:lnTo>
                    <a:pt x="6934" y="29223"/>
                  </a:lnTo>
                  <a:lnTo>
                    <a:pt x="7119" y="29610"/>
                  </a:lnTo>
                  <a:lnTo>
                    <a:pt x="7295" y="29969"/>
                  </a:lnTo>
                  <a:lnTo>
                    <a:pt x="7464" y="30314"/>
                  </a:lnTo>
                  <a:lnTo>
                    <a:pt x="7632" y="30638"/>
                  </a:lnTo>
                  <a:lnTo>
                    <a:pt x="7801" y="30941"/>
                  </a:lnTo>
                  <a:lnTo>
                    <a:pt x="7961" y="31217"/>
                  </a:lnTo>
                  <a:lnTo>
                    <a:pt x="8114" y="31472"/>
                  </a:lnTo>
                  <a:lnTo>
                    <a:pt x="8675" y="31479"/>
                  </a:lnTo>
                  <a:lnTo>
                    <a:pt x="9221" y="31472"/>
                  </a:lnTo>
                  <a:lnTo>
                    <a:pt x="10337" y="31472"/>
                  </a:lnTo>
                  <a:lnTo>
                    <a:pt x="10232" y="30562"/>
                  </a:lnTo>
                  <a:lnTo>
                    <a:pt x="10136" y="29658"/>
                  </a:lnTo>
                  <a:lnTo>
                    <a:pt x="10064" y="28761"/>
                  </a:lnTo>
                  <a:lnTo>
                    <a:pt x="10000" y="27878"/>
                  </a:lnTo>
                  <a:lnTo>
                    <a:pt x="9951" y="26995"/>
                  </a:lnTo>
                  <a:lnTo>
                    <a:pt x="9911" y="26119"/>
                  </a:lnTo>
                  <a:lnTo>
                    <a:pt x="9871" y="25243"/>
                  </a:lnTo>
                  <a:lnTo>
                    <a:pt x="9847" y="24367"/>
                  </a:lnTo>
                  <a:lnTo>
                    <a:pt x="9807" y="22628"/>
                  </a:lnTo>
                  <a:lnTo>
                    <a:pt x="9767" y="20883"/>
                  </a:lnTo>
                  <a:lnTo>
                    <a:pt x="9727" y="19124"/>
                  </a:lnTo>
                  <a:lnTo>
                    <a:pt x="9695" y="18234"/>
                  </a:lnTo>
                  <a:lnTo>
                    <a:pt x="9663" y="17344"/>
                  </a:lnTo>
                  <a:lnTo>
                    <a:pt x="9622" y="16440"/>
                  </a:lnTo>
                  <a:lnTo>
                    <a:pt x="9566" y="15523"/>
                  </a:lnTo>
                  <a:lnTo>
                    <a:pt x="9502" y="14605"/>
                  </a:lnTo>
                  <a:lnTo>
                    <a:pt x="9422" y="13667"/>
                  </a:lnTo>
                  <a:lnTo>
                    <a:pt x="9333" y="12722"/>
                  </a:lnTo>
                  <a:lnTo>
                    <a:pt x="9229" y="11763"/>
                  </a:lnTo>
                  <a:lnTo>
                    <a:pt x="9101" y="10783"/>
                  </a:lnTo>
                  <a:lnTo>
                    <a:pt x="8956" y="9790"/>
                  </a:lnTo>
                  <a:lnTo>
                    <a:pt x="8788" y="8782"/>
                  </a:lnTo>
                  <a:lnTo>
                    <a:pt x="8700" y="8272"/>
                  </a:lnTo>
                  <a:lnTo>
                    <a:pt x="8603" y="7755"/>
                  </a:lnTo>
                  <a:lnTo>
                    <a:pt x="8499" y="7230"/>
                  </a:lnTo>
                  <a:lnTo>
                    <a:pt x="8387" y="6706"/>
                  </a:lnTo>
                  <a:lnTo>
                    <a:pt x="8274" y="6175"/>
                  </a:lnTo>
                  <a:lnTo>
                    <a:pt x="8146" y="5637"/>
                  </a:lnTo>
                  <a:lnTo>
                    <a:pt x="8017" y="5092"/>
                  </a:lnTo>
                  <a:lnTo>
                    <a:pt x="7881" y="4547"/>
                  </a:lnTo>
                  <a:lnTo>
                    <a:pt x="7737" y="3995"/>
                  </a:lnTo>
                  <a:lnTo>
                    <a:pt x="7584" y="3429"/>
                  </a:lnTo>
                  <a:lnTo>
                    <a:pt x="7432" y="2863"/>
                  </a:lnTo>
                  <a:lnTo>
                    <a:pt x="7263" y="2291"/>
                  </a:lnTo>
                  <a:lnTo>
                    <a:pt x="7086" y="1718"/>
                  </a:lnTo>
                  <a:lnTo>
                    <a:pt x="6902" y="1132"/>
                  </a:lnTo>
                  <a:lnTo>
                    <a:pt x="6509" y="966"/>
                  </a:lnTo>
                  <a:lnTo>
                    <a:pt x="6091" y="807"/>
                  </a:lnTo>
                  <a:lnTo>
                    <a:pt x="5666" y="663"/>
                  </a:lnTo>
                  <a:lnTo>
                    <a:pt x="5233" y="525"/>
                  </a:lnTo>
                  <a:lnTo>
                    <a:pt x="4799" y="387"/>
                  </a:lnTo>
                  <a:lnTo>
                    <a:pt x="4350" y="256"/>
                  </a:lnTo>
                  <a:lnTo>
                    <a:pt x="3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9"/>
            <p:cNvSpPr/>
            <p:nvPr/>
          </p:nvSpPr>
          <p:spPr>
            <a:xfrm>
              <a:off x="1344469" y="4688829"/>
              <a:ext cx="264504" cy="94785"/>
            </a:xfrm>
            <a:custGeom>
              <a:avLst/>
              <a:gdLst/>
              <a:ahLst/>
              <a:cxnLst/>
              <a:rect l="l" t="t" r="r" b="b"/>
              <a:pathLst>
                <a:path w="4624" h="1657" extrusionOk="0">
                  <a:moveTo>
                    <a:pt x="1453" y="1"/>
                  </a:moveTo>
                  <a:lnTo>
                    <a:pt x="1397" y="56"/>
                  </a:lnTo>
                  <a:lnTo>
                    <a:pt x="1333" y="97"/>
                  </a:lnTo>
                  <a:lnTo>
                    <a:pt x="1261" y="139"/>
                  </a:lnTo>
                  <a:lnTo>
                    <a:pt x="1188" y="180"/>
                  </a:lnTo>
                  <a:lnTo>
                    <a:pt x="1108" y="208"/>
                  </a:lnTo>
                  <a:lnTo>
                    <a:pt x="1020" y="228"/>
                  </a:lnTo>
                  <a:lnTo>
                    <a:pt x="932" y="249"/>
                  </a:lnTo>
                  <a:lnTo>
                    <a:pt x="843" y="256"/>
                  </a:lnTo>
                  <a:lnTo>
                    <a:pt x="755" y="263"/>
                  </a:lnTo>
                  <a:lnTo>
                    <a:pt x="667" y="256"/>
                  </a:lnTo>
                  <a:lnTo>
                    <a:pt x="570" y="249"/>
                  </a:lnTo>
                  <a:lnTo>
                    <a:pt x="482" y="228"/>
                  </a:lnTo>
                  <a:lnTo>
                    <a:pt x="394" y="208"/>
                  </a:lnTo>
                  <a:lnTo>
                    <a:pt x="306" y="173"/>
                  </a:lnTo>
                  <a:lnTo>
                    <a:pt x="225" y="132"/>
                  </a:lnTo>
                  <a:lnTo>
                    <a:pt x="145" y="84"/>
                  </a:lnTo>
                  <a:lnTo>
                    <a:pt x="1" y="1049"/>
                  </a:lnTo>
                  <a:lnTo>
                    <a:pt x="274" y="1174"/>
                  </a:lnTo>
                  <a:lnTo>
                    <a:pt x="562" y="1291"/>
                  </a:lnTo>
                  <a:lnTo>
                    <a:pt x="843" y="1387"/>
                  </a:lnTo>
                  <a:lnTo>
                    <a:pt x="1132" y="1470"/>
                  </a:lnTo>
                  <a:lnTo>
                    <a:pt x="1429" y="1539"/>
                  </a:lnTo>
                  <a:lnTo>
                    <a:pt x="1718" y="1587"/>
                  </a:lnTo>
                  <a:lnTo>
                    <a:pt x="2015" y="1629"/>
                  </a:lnTo>
                  <a:lnTo>
                    <a:pt x="2304" y="1650"/>
                  </a:lnTo>
                  <a:lnTo>
                    <a:pt x="2601" y="1656"/>
                  </a:lnTo>
                  <a:lnTo>
                    <a:pt x="2890" y="1650"/>
                  </a:lnTo>
                  <a:lnTo>
                    <a:pt x="3179" y="1636"/>
                  </a:lnTo>
                  <a:lnTo>
                    <a:pt x="3460" y="1601"/>
                  </a:lnTo>
                  <a:lnTo>
                    <a:pt x="3740" y="1553"/>
                  </a:lnTo>
                  <a:lnTo>
                    <a:pt x="4013" y="1498"/>
                  </a:lnTo>
                  <a:lnTo>
                    <a:pt x="4286" y="1422"/>
                  </a:lnTo>
                  <a:lnTo>
                    <a:pt x="4543" y="1339"/>
                  </a:lnTo>
                  <a:lnTo>
                    <a:pt x="4583" y="1312"/>
                  </a:lnTo>
                  <a:lnTo>
                    <a:pt x="4615" y="1284"/>
                  </a:lnTo>
                  <a:lnTo>
                    <a:pt x="4623" y="1249"/>
                  </a:lnTo>
                  <a:lnTo>
                    <a:pt x="4623" y="1208"/>
                  </a:lnTo>
                  <a:lnTo>
                    <a:pt x="4607" y="1174"/>
                  </a:lnTo>
                  <a:lnTo>
                    <a:pt x="4583" y="1132"/>
                  </a:lnTo>
                  <a:lnTo>
                    <a:pt x="4551" y="1105"/>
                  </a:lnTo>
                  <a:lnTo>
                    <a:pt x="4503" y="1077"/>
                  </a:lnTo>
                  <a:lnTo>
                    <a:pt x="4118" y="946"/>
                  </a:lnTo>
                  <a:lnTo>
                    <a:pt x="3740" y="815"/>
                  </a:lnTo>
                  <a:lnTo>
                    <a:pt x="2978" y="532"/>
                  </a:lnTo>
                  <a:lnTo>
                    <a:pt x="2216" y="263"/>
                  </a:lnTo>
                  <a:lnTo>
                    <a:pt x="1838" y="132"/>
                  </a:lnTo>
                  <a:lnTo>
                    <a:pt x="14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9"/>
            <p:cNvSpPr/>
            <p:nvPr/>
          </p:nvSpPr>
          <p:spPr>
            <a:xfrm>
              <a:off x="653620" y="4515617"/>
              <a:ext cx="88149" cy="216683"/>
            </a:xfrm>
            <a:custGeom>
              <a:avLst/>
              <a:gdLst/>
              <a:ahLst/>
              <a:cxnLst/>
              <a:rect l="l" t="t" r="r" b="b"/>
              <a:pathLst>
                <a:path w="1541" h="3788" extrusionOk="0">
                  <a:moveTo>
                    <a:pt x="859" y="0"/>
                  </a:moveTo>
                  <a:lnTo>
                    <a:pt x="794" y="7"/>
                  </a:lnTo>
                  <a:lnTo>
                    <a:pt x="738" y="14"/>
                  </a:lnTo>
                  <a:lnTo>
                    <a:pt x="674" y="35"/>
                  </a:lnTo>
                  <a:lnTo>
                    <a:pt x="610" y="48"/>
                  </a:lnTo>
                  <a:lnTo>
                    <a:pt x="554" y="76"/>
                  </a:lnTo>
                  <a:lnTo>
                    <a:pt x="498" y="104"/>
                  </a:lnTo>
                  <a:lnTo>
                    <a:pt x="449" y="138"/>
                  </a:lnTo>
                  <a:lnTo>
                    <a:pt x="401" y="173"/>
                  </a:lnTo>
                  <a:lnTo>
                    <a:pt x="353" y="214"/>
                  </a:lnTo>
                  <a:lnTo>
                    <a:pt x="321" y="255"/>
                  </a:lnTo>
                  <a:lnTo>
                    <a:pt x="289" y="304"/>
                  </a:lnTo>
                  <a:lnTo>
                    <a:pt x="265" y="352"/>
                  </a:lnTo>
                  <a:lnTo>
                    <a:pt x="249" y="407"/>
                  </a:lnTo>
                  <a:lnTo>
                    <a:pt x="241" y="469"/>
                  </a:lnTo>
                  <a:lnTo>
                    <a:pt x="0" y="3132"/>
                  </a:lnTo>
                  <a:lnTo>
                    <a:pt x="0" y="3187"/>
                  </a:lnTo>
                  <a:lnTo>
                    <a:pt x="0" y="3243"/>
                  </a:lnTo>
                  <a:lnTo>
                    <a:pt x="8" y="3298"/>
                  </a:lnTo>
                  <a:lnTo>
                    <a:pt x="24" y="3353"/>
                  </a:lnTo>
                  <a:lnTo>
                    <a:pt x="40" y="3408"/>
                  </a:lnTo>
                  <a:lnTo>
                    <a:pt x="64" y="3456"/>
                  </a:lnTo>
                  <a:lnTo>
                    <a:pt x="96" y="3505"/>
                  </a:lnTo>
                  <a:lnTo>
                    <a:pt x="128" y="3553"/>
                  </a:lnTo>
                  <a:lnTo>
                    <a:pt x="169" y="3594"/>
                  </a:lnTo>
                  <a:lnTo>
                    <a:pt x="209" y="3636"/>
                  </a:lnTo>
                  <a:lnTo>
                    <a:pt x="257" y="3677"/>
                  </a:lnTo>
                  <a:lnTo>
                    <a:pt x="305" y="3705"/>
                  </a:lnTo>
                  <a:lnTo>
                    <a:pt x="361" y="3732"/>
                  </a:lnTo>
                  <a:lnTo>
                    <a:pt x="417" y="3760"/>
                  </a:lnTo>
                  <a:lnTo>
                    <a:pt x="482" y="3774"/>
                  </a:lnTo>
                  <a:lnTo>
                    <a:pt x="554" y="3788"/>
                  </a:lnTo>
                  <a:lnTo>
                    <a:pt x="674" y="3788"/>
                  </a:lnTo>
                  <a:lnTo>
                    <a:pt x="738" y="3781"/>
                  </a:lnTo>
                  <a:lnTo>
                    <a:pt x="803" y="3774"/>
                  </a:lnTo>
                  <a:lnTo>
                    <a:pt x="867" y="3760"/>
                  </a:lnTo>
                  <a:lnTo>
                    <a:pt x="931" y="3739"/>
                  </a:lnTo>
                  <a:lnTo>
                    <a:pt x="987" y="3712"/>
                  </a:lnTo>
                  <a:lnTo>
                    <a:pt x="1043" y="3684"/>
                  </a:lnTo>
                  <a:lnTo>
                    <a:pt x="1091" y="3657"/>
                  </a:lnTo>
                  <a:lnTo>
                    <a:pt x="1140" y="3615"/>
                  </a:lnTo>
                  <a:lnTo>
                    <a:pt x="1180" y="3581"/>
                  </a:lnTo>
                  <a:lnTo>
                    <a:pt x="1220" y="3532"/>
                  </a:lnTo>
                  <a:lnTo>
                    <a:pt x="1252" y="3484"/>
                  </a:lnTo>
                  <a:lnTo>
                    <a:pt x="1276" y="3436"/>
                  </a:lnTo>
                  <a:lnTo>
                    <a:pt x="1292" y="3381"/>
                  </a:lnTo>
                  <a:lnTo>
                    <a:pt x="1300" y="3325"/>
                  </a:lnTo>
                  <a:lnTo>
                    <a:pt x="1541" y="656"/>
                  </a:lnTo>
                  <a:lnTo>
                    <a:pt x="1541" y="600"/>
                  </a:lnTo>
                  <a:lnTo>
                    <a:pt x="1533" y="545"/>
                  </a:lnTo>
                  <a:lnTo>
                    <a:pt x="1525" y="490"/>
                  </a:lnTo>
                  <a:lnTo>
                    <a:pt x="1517" y="435"/>
                  </a:lnTo>
                  <a:lnTo>
                    <a:pt x="1493" y="387"/>
                  </a:lnTo>
                  <a:lnTo>
                    <a:pt x="1477" y="331"/>
                  </a:lnTo>
                  <a:lnTo>
                    <a:pt x="1445" y="283"/>
                  </a:lnTo>
                  <a:lnTo>
                    <a:pt x="1412" y="235"/>
                  </a:lnTo>
                  <a:lnTo>
                    <a:pt x="1372" y="193"/>
                  </a:lnTo>
                  <a:lnTo>
                    <a:pt x="1332" y="152"/>
                  </a:lnTo>
                  <a:lnTo>
                    <a:pt x="1284" y="117"/>
                  </a:lnTo>
                  <a:lnTo>
                    <a:pt x="1236" y="83"/>
                  </a:lnTo>
                  <a:lnTo>
                    <a:pt x="1180" y="55"/>
                  </a:lnTo>
                  <a:lnTo>
                    <a:pt x="1115" y="35"/>
                  </a:lnTo>
                  <a:lnTo>
                    <a:pt x="1059" y="14"/>
                  </a:lnTo>
                  <a:lnTo>
                    <a:pt x="987" y="7"/>
                  </a:lnTo>
                  <a:lnTo>
                    <a:pt x="923" y="0"/>
                  </a:lnTo>
                  <a:close/>
                </a:path>
              </a:pathLst>
            </a:custGeom>
            <a:solidFill>
              <a:srgbClr val="A279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9"/>
            <p:cNvSpPr/>
            <p:nvPr/>
          </p:nvSpPr>
          <p:spPr>
            <a:xfrm>
              <a:off x="481895" y="2811574"/>
              <a:ext cx="430678" cy="1800735"/>
            </a:xfrm>
            <a:custGeom>
              <a:avLst/>
              <a:gdLst/>
              <a:ahLst/>
              <a:cxnLst/>
              <a:rect l="l" t="t" r="r" b="b"/>
              <a:pathLst>
                <a:path w="7529" h="31480" extrusionOk="0">
                  <a:moveTo>
                    <a:pt x="2946" y="0"/>
                  </a:moveTo>
                  <a:lnTo>
                    <a:pt x="2553" y="125"/>
                  </a:lnTo>
                  <a:lnTo>
                    <a:pt x="2200" y="256"/>
                  </a:lnTo>
                  <a:lnTo>
                    <a:pt x="1887" y="387"/>
                  </a:lnTo>
                  <a:lnTo>
                    <a:pt x="1598" y="525"/>
                  </a:lnTo>
                  <a:lnTo>
                    <a:pt x="1309" y="663"/>
                  </a:lnTo>
                  <a:lnTo>
                    <a:pt x="1020" y="807"/>
                  </a:lnTo>
                  <a:lnTo>
                    <a:pt x="715" y="966"/>
                  </a:lnTo>
                  <a:lnTo>
                    <a:pt x="386" y="1132"/>
                  </a:lnTo>
                  <a:lnTo>
                    <a:pt x="322" y="1718"/>
                  </a:lnTo>
                  <a:lnTo>
                    <a:pt x="265" y="2291"/>
                  </a:lnTo>
                  <a:lnTo>
                    <a:pt x="217" y="2863"/>
                  </a:lnTo>
                  <a:lnTo>
                    <a:pt x="169" y="3429"/>
                  </a:lnTo>
                  <a:lnTo>
                    <a:pt x="129" y="3995"/>
                  </a:lnTo>
                  <a:lnTo>
                    <a:pt x="97" y="4547"/>
                  </a:lnTo>
                  <a:lnTo>
                    <a:pt x="73" y="5092"/>
                  </a:lnTo>
                  <a:lnTo>
                    <a:pt x="49" y="5637"/>
                  </a:lnTo>
                  <a:lnTo>
                    <a:pt x="17" y="6706"/>
                  </a:lnTo>
                  <a:lnTo>
                    <a:pt x="1" y="7755"/>
                  </a:lnTo>
                  <a:lnTo>
                    <a:pt x="9" y="8782"/>
                  </a:lnTo>
                  <a:lnTo>
                    <a:pt x="33" y="9790"/>
                  </a:lnTo>
                  <a:lnTo>
                    <a:pt x="73" y="10783"/>
                  </a:lnTo>
                  <a:lnTo>
                    <a:pt x="121" y="11763"/>
                  </a:lnTo>
                  <a:lnTo>
                    <a:pt x="185" y="12722"/>
                  </a:lnTo>
                  <a:lnTo>
                    <a:pt x="265" y="13667"/>
                  </a:lnTo>
                  <a:lnTo>
                    <a:pt x="354" y="14605"/>
                  </a:lnTo>
                  <a:lnTo>
                    <a:pt x="450" y="15523"/>
                  </a:lnTo>
                  <a:lnTo>
                    <a:pt x="554" y="16440"/>
                  </a:lnTo>
                  <a:lnTo>
                    <a:pt x="675" y="17344"/>
                  </a:lnTo>
                  <a:lnTo>
                    <a:pt x="795" y="18234"/>
                  </a:lnTo>
                  <a:lnTo>
                    <a:pt x="915" y="19124"/>
                  </a:lnTo>
                  <a:lnTo>
                    <a:pt x="1180" y="20883"/>
                  </a:lnTo>
                  <a:lnTo>
                    <a:pt x="1726" y="24367"/>
                  </a:lnTo>
                  <a:lnTo>
                    <a:pt x="1983" y="26119"/>
                  </a:lnTo>
                  <a:lnTo>
                    <a:pt x="2111" y="26995"/>
                  </a:lnTo>
                  <a:lnTo>
                    <a:pt x="2224" y="27878"/>
                  </a:lnTo>
                  <a:lnTo>
                    <a:pt x="2336" y="28761"/>
                  </a:lnTo>
                  <a:lnTo>
                    <a:pt x="2440" y="29658"/>
                  </a:lnTo>
                  <a:lnTo>
                    <a:pt x="2529" y="30562"/>
                  </a:lnTo>
                  <a:lnTo>
                    <a:pt x="2617" y="31472"/>
                  </a:lnTo>
                  <a:lnTo>
                    <a:pt x="3724" y="31472"/>
                  </a:lnTo>
                  <a:lnTo>
                    <a:pt x="4278" y="31479"/>
                  </a:lnTo>
                  <a:lnTo>
                    <a:pt x="4832" y="31472"/>
                  </a:lnTo>
                  <a:lnTo>
                    <a:pt x="4936" y="31217"/>
                  </a:lnTo>
                  <a:lnTo>
                    <a:pt x="5040" y="30941"/>
                  </a:lnTo>
                  <a:lnTo>
                    <a:pt x="5145" y="30638"/>
                  </a:lnTo>
                  <a:lnTo>
                    <a:pt x="5241" y="30314"/>
                  </a:lnTo>
                  <a:lnTo>
                    <a:pt x="5345" y="29969"/>
                  </a:lnTo>
                  <a:lnTo>
                    <a:pt x="5442" y="29610"/>
                  </a:lnTo>
                  <a:lnTo>
                    <a:pt x="5546" y="29223"/>
                  </a:lnTo>
                  <a:lnTo>
                    <a:pt x="5642" y="28823"/>
                  </a:lnTo>
                  <a:lnTo>
                    <a:pt x="5739" y="28409"/>
                  </a:lnTo>
                  <a:lnTo>
                    <a:pt x="5835" y="27968"/>
                  </a:lnTo>
                  <a:lnTo>
                    <a:pt x="6019" y="27050"/>
                  </a:lnTo>
                  <a:lnTo>
                    <a:pt x="6196" y="26071"/>
                  </a:lnTo>
                  <a:lnTo>
                    <a:pt x="6365" y="25043"/>
                  </a:lnTo>
                  <a:lnTo>
                    <a:pt x="6525" y="23967"/>
                  </a:lnTo>
                  <a:lnTo>
                    <a:pt x="6686" y="22842"/>
                  </a:lnTo>
                  <a:lnTo>
                    <a:pt x="6830" y="21690"/>
                  </a:lnTo>
                  <a:lnTo>
                    <a:pt x="6958" y="20510"/>
                  </a:lnTo>
                  <a:lnTo>
                    <a:pt x="7079" y="19303"/>
                  </a:lnTo>
                  <a:lnTo>
                    <a:pt x="7191" y="18075"/>
                  </a:lnTo>
                  <a:lnTo>
                    <a:pt x="7287" y="16847"/>
                  </a:lnTo>
                  <a:lnTo>
                    <a:pt x="7368" y="15605"/>
                  </a:lnTo>
                  <a:lnTo>
                    <a:pt x="7432" y="14364"/>
                  </a:lnTo>
                  <a:lnTo>
                    <a:pt x="7480" y="13136"/>
                  </a:lnTo>
                  <a:lnTo>
                    <a:pt x="7512" y="11914"/>
                  </a:lnTo>
                  <a:lnTo>
                    <a:pt x="7528" y="10721"/>
                  </a:lnTo>
                  <a:lnTo>
                    <a:pt x="7528" y="9548"/>
                  </a:lnTo>
                  <a:lnTo>
                    <a:pt x="7520" y="8969"/>
                  </a:lnTo>
                  <a:lnTo>
                    <a:pt x="7504" y="8403"/>
                  </a:lnTo>
                  <a:lnTo>
                    <a:pt x="7488" y="7844"/>
                  </a:lnTo>
                  <a:lnTo>
                    <a:pt x="7464" y="7299"/>
                  </a:lnTo>
                  <a:lnTo>
                    <a:pt x="7432" y="6761"/>
                  </a:lnTo>
                  <a:lnTo>
                    <a:pt x="7400" y="6230"/>
                  </a:lnTo>
                  <a:lnTo>
                    <a:pt x="7360" y="5719"/>
                  </a:lnTo>
                  <a:lnTo>
                    <a:pt x="7319" y="5216"/>
                  </a:lnTo>
                  <a:lnTo>
                    <a:pt x="7263" y="4733"/>
                  </a:lnTo>
                  <a:lnTo>
                    <a:pt x="7207" y="4257"/>
                  </a:lnTo>
                  <a:lnTo>
                    <a:pt x="7143" y="3802"/>
                  </a:lnTo>
                  <a:lnTo>
                    <a:pt x="7079" y="3360"/>
                  </a:lnTo>
                  <a:lnTo>
                    <a:pt x="7007" y="2939"/>
                  </a:lnTo>
                  <a:lnTo>
                    <a:pt x="6926" y="2532"/>
                  </a:lnTo>
                  <a:lnTo>
                    <a:pt x="6838" y="2146"/>
                  </a:lnTo>
                  <a:lnTo>
                    <a:pt x="6742" y="1773"/>
                  </a:lnTo>
                  <a:lnTo>
                    <a:pt x="6645" y="1421"/>
                  </a:lnTo>
                  <a:lnTo>
                    <a:pt x="6533" y="1097"/>
                  </a:lnTo>
                  <a:lnTo>
                    <a:pt x="6421" y="787"/>
                  </a:lnTo>
                  <a:lnTo>
                    <a:pt x="6300" y="504"/>
                  </a:lnTo>
                  <a:lnTo>
                    <a:pt x="6180" y="235"/>
                  </a:lnTo>
                  <a:lnTo>
                    <a:pt x="60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9"/>
            <p:cNvSpPr/>
            <p:nvPr/>
          </p:nvSpPr>
          <p:spPr>
            <a:xfrm>
              <a:off x="487386" y="4688829"/>
              <a:ext cx="262674" cy="94785"/>
            </a:xfrm>
            <a:custGeom>
              <a:avLst/>
              <a:gdLst/>
              <a:ahLst/>
              <a:cxnLst/>
              <a:rect l="l" t="t" r="r" b="b"/>
              <a:pathLst>
                <a:path w="4592" h="1657" extrusionOk="0">
                  <a:moveTo>
                    <a:pt x="2914" y="1"/>
                  </a:moveTo>
                  <a:lnTo>
                    <a:pt x="2561" y="132"/>
                  </a:lnTo>
                  <a:lnTo>
                    <a:pt x="2208" y="263"/>
                  </a:lnTo>
                  <a:lnTo>
                    <a:pt x="1502" y="532"/>
                  </a:lnTo>
                  <a:lnTo>
                    <a:pt x="803" y="815"/>
                  </a:lnTo>
                  <a:lnTo>
                    <a:pt x="450" y="946"/>
                  </a:lnTo>
                  <a:lnTo>
                    <a:pt x="97" y="1077"/>
                  </a:lnTo>
                  <a:lnTo>
                    <a:pt x="49" y="1105"/>
                  </a:lnTo>
                  <a:lnTo>
                    <a:pt x="17" y="1132"/>
                  </a:lnTo>
                  <a:lnTo>
                    <a:pt x="1" y="1174"/>
                  </a:lnTo>
                  <a:lnTo>
                    <a:pt x="1" y="1208"/>
                  </a:lnTo>
                  <a:lnTo>
                    <a:pt x="9" y="1249"/>
                  </a:lnTo>
                  <a:lnTo>
                    <a:pt x="25" y="1284"/>
                  </a:lnTo>
                  <a:lnTo>
                    <a:pt x="57" y="1312"/>
                  </a:lnTo>
                  <a:lnTo>
                    <a:pt x="105" y="1339"/>
                  </a:lnTo>
                  <a:lnTo>
                    <a:pt x="386" y="1422"/>
                  </a:lnTo>
                  <a:lnTo>
                    <a:pt x="667" y="1498"/>
                  </a:lnTo>
                  <a:lnTo>
                    <a:pt x="956" y="1553"/>
                  </a:lnTo>
                  <a:lnTo>
                    <a:pt x="1245" y="1601"/>
                  </a:lnTo>
                  <a:lnTo>
                    <a:pt x="1534" y="1636"/>
                  </a:lnTo>
                  <a:lnTo>
                    <a:pt x="1823" y="1650"/>
                  </a:lnTo>
                  <a:lnTo>
                    <a:pt x="2112" y="1656"/>
                  </a:lnTo>
                  <a:lnTo>
                    <a:pt x="2408" y="1650"/>
                  </a:lnTo>
                  <a:lnTo>
                    <a:pt x="2697" y="1629"/>
                  </a:lnTo>
                  <a:lnTo>
                    <a:pt x="2978" y="1587"/>
                  </a:lnTo>
                  <a:lnTo>
                    <a:pt x="3259" y="1539"/>
                  </a:lnTo>
                  <a:lnTo>
                    <a:pt x="3540" y="1470"/>
                  </a:lnTo>
                  <a:lnTo>
                    <a:pt x="3813" y="1387"/>
                  </a:lnTo>
                  <a:lnTo>
                    <a:pt x="4078" y="1291"/>
                  </a:lnTo>
                  <a:lnTo>
                    <a:pt x="4206" y="1236"/>
                  </a:lnTo>
                  <a:lnTo>
                    <a:pt x="4334" y="1174"/>
                  </a:lnTo>
                  <a:lnTo>
                    <a:pt x="4463" y="1111"/>
                  </a:lnTo>
                  <a:lnTo>
                    <a:pt x="4591" y="1049"/>
                  </a:lnTo>
                  <a:lnTo>
                    <a:pt x="4238" y="84"/>
                  </a:lnTo>
                  <a:lnTo>
                    <a:pt x="4174" y="132"/>
                  </a:lnTo>
                  <a:lnTo>
                    <a:pt x="4094" y="173"/>
                  </a:lnTo>
                  <a:lnTo>
                    <a:pt x="4021" y="208"/>
                  </a:lnTo>
                  <a:lnTo>
                    <a:pt x="3933" y="228"/>
                  </a:lnTo>
                  <a:lnTo>
                    <a:pt x="3845" y="249"/>
                  </a:lnTo>
                  <a:lnTo>
                    <a:pt x="3757" y="256"/>
                  </a:lnTo>
                  <a:lnTo>
                    <a:pt x="3668" y="263"/>
                  </a:lnTo>
                  <a:lnTo>
                    <a:pt x="3580" y="256"/>
                  </a:lnTo>
                  <a:lnTo>
                    <a:pt x="3484" y="249"/>
                  </a:lnTo>
                  <a:lnTo>
                    <a:pt x="3396" y="228"/>
                  </a:lnTo>
                  <a:lnTo>
                    <a:pt x="3307" y="208"/>
                  </a:lnTo>
                  <a:lnTo>
                    <a:pt x="3219" y="180"/>
                  </a:lnTo>
                  <a:lnTo>
                    <a:pt x="3139" y="139"/>
                  </a:lnTo>
                  <a:lnTo>
                    <a:pt x="3058" y="97"/>
                  </a:lnTo>
                  <a:lnTo>
                    <a:pt x="2986" y="56"/>
                  </a:lnTo>
                  <a:lnTo>
                    <a:pt x="29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9"/>
            <p:cNvSpPr/>
            <p:nvPr/>
          </p:nvSpPr>
          <p:spPr>
            <a:xfrm>
              <a:off x="503918" y="2094925"/>
              <a:ext cx="763482" cy="844538"/>
            </a:xfrm>
            <a:custGeom>
              <a:avLst/>
              <a:gdLst/>
              <a:ahLst/>
              <a:cxnLst/>
              <a:rect l="l" t="t" r="r" b="b"/>
              <a:pathLst>
                <a:path w="13347" h="14764" extrusionOk="0">
                  <a:moveTo>
                    <a:pt x="7705" y="0"/>
                  </a:moveTo>
                  <a:lnTo>
                    <a:pt x="7255" y="21"/>
                  </a:lnTo>
                  <a:lnTo>
                    <a:pt x="6814" y="42"/>
                  </a:lnTo>
                  <a:lnTo>
                    <a:pt x="6373" y="83"/>
                  </a:lnTo>
                  <a:lnTo>
                    <a:pt x="5923" y="131"/>
                  </a:lnTo>
                  <a:lnTo>
                    <a:pt x="5474" y="200"/>
                  </a:lnTo>
                  <a:lnTo>
                    <a:pt x="5033" y="276"/>
                  </a:lnTo>
                  <a:lnTo>
                    <a:pt x="4583" y="366"/>
                  </a:lnTo>
                  <a:lnTo>
                    <a:pt x="4134" y="476"/>
                  </a:lnTo>
                  <a:lnTo>
                    <a:pt x="3684" y="600"/>
                  </a:lnTo>
                  <a:lnTo>
                    <a:pt x="3564" y="635"/>
                  </a:lnTo>
                  <a:lnTo>
                    <a:pt x="3444" y="683"/>
                  </a:lnTo>
                  <a:lnTo>
                    <a:pt x="3323" y="731"/>
                  </a:lnTo>
                  <a:lnTo>
                    <a:pt x="3219" y="794"/>
                  </a:lnTo>
                  <a:lnTo>
                    <a:pt x="3107" y="856"/>
                  </a:lnTo>
                  <a:lnTo>
                    <a:pt x="3010" y="925"/>
                  </a:lnTo>
                  <a:lnTo>
                    <a:pt x="2914" y="994"/>
                  </a:lnTo>
                  <a:lnTo>
                    <a:pt x="2818" y="1076"/>
                  </a:lnTo>
                  <a:lnTo>
                    <a:pt x="2737" y="1152"/>
                  </a:lnTo>
                  <a:lnTo>
                    <a:pt x="2657" y="1242"/>
                  </a:lnTo>
                  <a:lnTo>
                    <a:pt x="2585" y="1332"/>
                  </a:lnTo>
                  <a:lnTo>
                    <a:pt x="2521" y="1428"/>
                  </a:lnTo>
                  <a:lnTo>
                    <a:pt x="2457" y="1532"/>
                  </a:lnTo>
                  <a:lnTo>
                    <a:pt x="2408" y="1628"/>
                  </a:lnTo>
                  <a:lnTo>
                    <a:pt x="2360" y="1739"/>
                  </a:lnTo>
                  <a:lnTo>
                    <a:pt x="2328" y="1849"/>
                  </a:lnTo>
                  <a:lnTo>
                    <a:pt x="2232" y="2166"/>
                  </a:lnTo>
                  <a:lnTo>
                    <a:pt x="2144" y="2491"/>
                  </a:lnTo>
                  <a:lnTo>
                    <a:pt x="1975" y="3160"/>
                  </a:lnTo>
                  <a:lnTo>
                    <a:pt x="1815" y="3863"/>
                  </a:lnTo>
                  <a:lnTo>
                    <a:pt x="1662" y="4581"/>
                  </a:lnTo>
                  <a:lnTo>
                    <a:pt x="1518" y="5319"/>
                  </a:lnTo>
                  <a:lnTo>
                    <a:pt x="1381" y="6078"/>
                  </a:lnTo>
                  <a:lnTo>
                    <a:pt x="1245" y="6844"/>
                  </a:lnTo>
                  <a:lnTo>
                    <a:pt x="1116" y="7616"/>
                  </a:lnTo>
                  <a:lnTo>
                    <a:pt x="851" y="9176"/>
                  </a:lnTo>
                  <a:lnTo>
                    <a:pt x="587" y="10721"/>
                  </a:lnTo>
                  <a:lnTo>
                    <a:pt x="450" y="11480"/>
                  </a:lnTo>
                  <a:lnTo>
                    <a:pt x="306" y="12225"/>
                  </a:lnTo>
                  <a:lnTo>
                    <a:pt x="153" y="12949"/>
                  </a:lnTo>
                  <a:lnTo>
                    <a:pt x="1" y="13660"/>
                  </a:lnTo>
                  <a:lnTo>
                    <a:pt x="506" y="13811"/>
                  </a:lnTo>
                  <a:lnTo>
                    <a:pt x="996" y="13956"/>
                  </a:lnTo>
                  <a:lnTo>
                    <a:pt x="1469" y="14087"/>
                  </a:lnTo>
                  <a:lnTo>
                    <a:pt x="1927" y="14205"/>
                  </a:lnTo>
                  <a:lnTo>
                    <a:pt x="2376" y="14308"/>
                  </a:lnTo>
                  <a:lnTo>
                    <a:pt x="2818" y="14405"/>
                  </a:lnTo>
                  <a:lnTo>
                    <a:pt x="3235" y="14488"/>
                  </a:lnTo>
                  <a:lnTo>
                    <a:pt x="3652" y="14557"/>
                  </a:lnTo>
                  <a:lnTo>
                    <a:pt x="4062" y="14619"/>
                  </a:lnTo>
                  <a:lnTo>
                    <a:pt x="4455" y="14667"/>
                  </a:lnTo>
                  <a:lnTo>
                    <a:pt x="4840" y="14708"/>
                  </a:lnTo>
                  <a:lnTo>
                    <a:pt x="5225" y="14736"/>
                  </a:lnTo>
                  <a:lnTo>
                    <a:pt x="5602" y="14757"/>
                  </a:lnTo>
                  <a:lnTo>
                    <a:pt x="5971" y="14764"/>
                  </a:lnTo>
                  <a:lnTo>
                    <a:pt x="6341" y="14764"/>
                  </a:lnTo>
                  <a:lnTo>
                    <a:pt x="6702" y="14757"/>
                  </a:lnTo>
                  <a:lnTo>
                    <a:pt x="7063" y="14743"/>
                  </a:lnTo>
                  <a:lnTo>
                    <a:pt x="7424" y="14715"/>
                  </a:lnTo>
                  <a:lnTo>
                    <a:pt x="7785" y="14681"/>
                  </a:lnTo>
                  <a:lnTo>
                    <a:pt x="8146" y="14639"/>
                  </a:lnTo>
                  <a:lnTo>
                    <a:pt x="8507" y="14591"/>
                  </a:lnTo>
                  <a:lnTo>
                    <a:pt x="8869" y="14536"/>
                  </a:lnTo>
                  <a:lnTo>
                    <a:pt x="9238" y="14474"/>
                  </a:lnTo>
                  <a:lnTo>
                    <a:pt x="9607" y="14405"/>
                  </a:lnTo>
                  <a:lnTo>
                    <a:pt x="9984" y="14329"/>
                  </a:lnTo>
                  <a:lnTo>
                    <a:pt x="10369" y="14253"/>
                  </a:lnTo>
                  <a:lnTo>
                    <a:pt x="11156" y="14074"/>
                  </a:lnTo>
                  <a:lnTo>
                    <a:pt x="11974" y="13874"/>
                  </a:lnTo>
                  <a:lnTo>
                    <a:pt x="12833" y="13660"/>
                  </a:lnTo>
                  <a:lnTo>
                    <a:pt x="12929" y="12935"/>
                  </a:lnTo>
                  <a:lnTo>
                    <a:pt x="13017" y="12211"/>
                  </a:lnTo>
                  <a:lnTo>
                    <a:pt x="13106" y="11473"/>
                  </a:lnTo>
                  <a:lnTo>
                    <a:pt x="13178" y="10721"/>
                  </a:lnTo>
                  <a:lnTo>
                    <a:pt x="13242" y="9969"/>
                  </a:lnTo>
                  <a:lnTo>
                    <a:pt x="13290" y="9210"/>
                  </a:lnTo>
                  <a:lnTo>
                    <a:pt x="13330" y="8444"/>
                  </a:lnTo>
                  <a:lnTo>
                    <a:pt x="13338" y="8065"/>
                  </a:lnTo>
                  <a:lnTo>
                    <a:pt x="13338" y="7678"/>
                  </a:lnTo>
                  <a:lnTo>
                    <a:pt x="13347" y="7292"/>
                  </a:lnTo>
                  <a:lnTo>
                    <a:pt x="13338" y="6906"/>
                  </a:lnTo>
                  <a:lnTo>
                    <a:pt x="13330" y="6520"/>
                  </a:lnTo>
                  <a:lnTo>
                    <a:pt x="13314" y="6133"/>
                  </a:lnTo>
                  <a:lnTo>
                    <a:pt x="13290" y="5747"/>
                  </a:lnTo>
                  <a:lnTo>
                    <a:pt x="13258" y="5361"/>
                  </a:lnTo>
                  <a:lnTo>
                    <a:pt x="13226" y="4967"/>
                  </a:lnTo>
                  <a:lnTo>
                    <a:pt x="13178" y="4581"/>
                  </a:lnTo>
                  <a:lnTo>
                    <a:pt x="13130" y="4195"/>
                  </a:lnTo>
                  <a:lnTo>
                    <a:pt x="13074" y="3808"/>
                  </a:lnTo>
                  <a:lnTo>
                    <a:pt x="13001" y="3422"/>
                  </a:lnTo>
                  <a:lnTo>
                    <a:pt x="12929" y="3036"/>
                  </a:lnTo>
                  <a:lnTo>
                    <a:pt x="12849" y="2649"/>
                  </a:lnTo>
                  <a:lnTo>
                    <a:pt x="12761" y="2263"/>
                  </a:lnTo>
                  <a:lnTo>
                    <a:pt x="12656" y="1884"/>
                  </a:lnTo>
                  <a:lnTo>
                    <a:pt x="12544" y="1497"/>
                  </a:lnTo>
                  <a:lnTo>
                    <a:pt x="12504" y="1373"/>
                  </a:lnTo>
                  <a:lnTo>
                    <a:pt x="12448" y="1249"/>
                  </a:lnTo>
                  <a:lnTo>
                    <a:pt x="12383" y="1125"/>
                  </a:lnTo>
                  <a:lnTo>
                    <a:pt x="12311" y="1014"/>
                  </a:lnTo>
                  <a:lnTo>
                    <a:pt x="12223" y="904"/>
                  </a:lnTo>
                  <a:lnTo>
                    <a:pt x="12135" y="800"/>
                  </a:lnTo>
                  <a:lnTo>
                    <a:pt x="12030" y="704"/>
                  </a:lnTo>
                  <a:lnTo>
                    <a:pt x="11926" y="614"/>
                  </a:lnTo>
                  <a:lnTo>
                    <a:pt x="11806" y="531"/>
                  </a:lnTo>
                  <a:lnTo>
                    <a:pt x="11685" y="455"/>
                  </a:lnTo>
                  <a:lnTo>
                    <a:pt x="11557" y="393"/>
                  </a:lnTo>
                  <a:lnTo>
                    <a:pt x="11429" y="331"/>
                  </a:lnTo>
                  <a:lnTo>
                    <a:pt x="11284" y="276"/>
                  </a:lnTo>
                  <a:lnTo>
                    <a:pt x="11140" y="235"/>
                  </a:lnTo>
                  <a:lnTo>
                    <a:pt x="10987" y="200"/>
                  </a:lnTo>
                  <a:lnTo>
                    <a:pt x="10835" y="180"/>
                  </a:lnTo>
                  <a:lnTo>
                    <a:pt x="10385" y="124"/>
                  </a:lnTo>
                  <a:lnTo>
                    <a:pt x="9936" y="83"/>
                  </a:lnTo>
                  <a:lnTo>
                    <a:pt x="9486" y="48"/>
                  </a:lnTo>
                  <a:lnTo>
                    <a:pt x="9045" y="21"/>
                  </a:lnTo>
                  <a:lnTo>
                    <a:pt x="8596" y="7"/>
                  </a:lnTo>
                  <a:lnTo>
                    <a:pt x="81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9"/>
            <p:cNvSpPr/>
            <p:nvPr/>
          </p:nvSpPr>
          <p:spPr>
            <a:xfrm>
              <a:off x="944615" y="1908613"/>
              <a:ext cx="196090" cy="213594"/>
            </a:xfrm>
            <a:custGeom>
              <a:avLst/>
              <a:gdLst/>
              <a:ahLst/>
              <a:cxnLst/>
              <a:rect l="l" t="t" r="r" b="b"/>
              <a:pathLst>
                <a:path w="3428" h="3734" extrusionOk="0">
                  <a:moveTo>
                    <a:pt x="803" y="1"/>
                  </a:moveTo>
                  <a:lnTo>
                    <a:pt x="731" y="15"/>
                  </a:lnTo>
                  <a:lnTo>
                    <a:pt x="659" y="42"/>
                  </a:lnTo>
                  <a:lnTo>
                    <a:pt x="595" y="84"/>
                  </a:lnTo>
                  <a:lnTo>
                    <a:pt x="539" y="132"/>
                  </a:lnTo>
                  <a:lnTo>
                    <a:pt x="498" y="194"/>
                  </a:lnTo>
                  <a:lnTo>
                    <a:pt x="466" y="256"/>
                  </a:lnTo>
                  <a:lnTo>
                    <a:pt x="458" y="325"/>
                  </a:lnTo>
                  <a:lnTo>
                    <a:pt x="458" y="387"/>
                  </a:lnTo>
                  <a:lnTo>
                    <a:pt x="474" y="456"/>
                  </a:lnTo>
                  <a:lnTo>
                    <a:pt x="506" y="518"/>
                  </a:lnTo>
                  <a:lnTo>
                    <a:pt x="555" y="574"/>
                  </a:lnTo>
                  <a:lnTo>
                    <a:pt x="611" y="622"/>
                  </a:lnTo>
                  <a:lnTo>
                    <a:pt x="643" y="636"/>
                  </a:lnTo>
                  <a:lnTo>
                    <a:pt x="370" y="946"/>
                  </a:lnTo>
                  <a:lnTo>
                    <a:pt x="330" y="994"/>
                  </a:lnTo>
                  <a:lnTo>
                    <a:pt x="290" y="1056"/>
                  </a:lnTo>
                  <a:lnTo>
                    <a:pt x="250" y="1112"/>
                  </a:lnTo>
                  <a:lnTo>
                    <a:pt x="226" y="1174"/>
                  </a:lnTo>
                  <a:lnTo>
                    <a:pt x="193" y="1229"/>
                  </a:lnTo>
                  <a:lnTo>
                    <a:pt x="177" y="1291"/>
                  </a:lnTo>
                  <a:lnTo>
                    <a:pt x="161" y="1353"/>
                  </a:lnTo>
                  <a:lnTo>
                    <a:pt x="145" y="1415"/>
                  </a:lnTo>
                  <a:lnTo>
                    <a:pt x="137" y="1539"/>
                  </a:lnTo>
                  <a:lnTo>
                    <a:pt x="153" y="1670"/>
                  </a:lnTo>
                  <a:lnTo>
                    <a:pt x="185" y="1788"/>
                  </a:lnTo>
                  <a:lnTo>
                    <a:pt x="226" y="1912"/>
                  </a:lnTo>
                  <a:lnTo>
                    <a:pt x="9" y="3264"/>
                  </a:lnTo>
                  <a:lnTo>
                    <a:pt x="1" y="3319"/>
                  </a:lnTo>
                  <a:lnTo>
                    <a:pt x="1" y="3368"/>
                  </a:lnTo>
                  <a:lnTo>
                    <a:pt x="9" y="3416"/>
                  </a:lnTo>
                  <a:lnTo>
                    <a:pt x="25" y="3464"/>
                  </a:lnTo>
                  <a:lnTo>
                    <a:pt x="41" y="3506"/>
                  </a:lnTo>
                  <a:lnTo>
                    <a:pt x="65" y="3540"/>
                  </a:lnTo>
                  <a:lnTo>
                    <a:pt x="89" y="3575"/>
                  </a:lnTo>
                  <a:lnTo>
                    <a:pt x="121" y="3609"/>
                  </a:lnTo>
                  <a:lnTo>
                    <a:pt x="161" y="3637"/>
                  </a:lnTo>
                  <a:lnTo>
                    <a:pt x="202" y="3657"/>
                  </a:lnTo>
                  <a:lnTo>
                    <a:pt x="290" y="3699"/>
                  </a:lnTo>
                  <a:lnTo>
                    <a:pt x="378" y="3726"/>
                  </a:lnTo>
                  <a:lnTo>
                    <a:pt x="482" y="3733"/>
                  </a:lnTo>
                  <a:lnTo>
                    <a:pt x="587" y="3733"/>
                  </a:lnTo>
                  <a:lnTo>
                    <a:pt x="691" y="3712"/>
                  </a:lnTo>
                  <a:lnTo>
                    <a:pt x="787" y="3685"/>
                  </a:lnTo>
                  <a:lnTo>
                    <a:pt x="835" y="3664"/>
                  </a:lnTo>
                  <a:lnTo>
                    <a:pt x="876" y="3637"/>
                  </a:lnTo>
                  <a:lnTo>
                    <a:pt x="916" y="3609"/>
                  </a:lnTo>
                  <a:lnTo>
                    <a:pt x="956" y="3575"/>
                  </a:lnTo>
                  <a:lnTo>
                    <a:pt x="996" y="3540"/>
                  </a:lnTo>
                  <a:lnTo>
                    <a:pt x="1028" y="3499"/>
                  </a:lnTo>
                  <a:lnTo>
                    <a:pt x="1052" y="3457"/>
                  </a:lnTo>
                  <a:lnTo>
                    <a:pt x="1076" y="3409"/>
                  </a:lnTo>
                  <a:lnTo>
                    <a:pt x="1092" y="3361"/>
                  </a:lnTo>
                  <a:lnTo>
                    <a:pt x="1100" y="3305"/>
                  </a:lnTo>
                  <a:lnTo>
                    <a:pt x="1221" y="2588"/>
                  </a:lnTo>
                  <a:lnTo>
                    <a:pt x="1293" y="2602"/>
                  </a:lnTo>
                  <a:lnTo>
                    <a:pt x="1526" y="2602"/>
                  </a:lnTo>
                  <a:lnTo>
                    <a:pt x="1598" y="2595"/>
                  </a:lnTo>
                  <a:lnTo>
                    <a:pt x="1678" y="2581"/>
                  </a:lnTo>
                  <a:lnTo>
                    <a:pt x="1750" y="2567"/>
                  </a:lnTo>
                  <a:lnTo>
                    <a:pt x="1823" y="2547"/>
                  </a:lnTo>
                  <a:lnTo>
                    <a:pt x="1895" y="2519"/>
                  </a:lnTo>
                  <a:lnTo>
                    <a:pt x="1959" y="2491"/>
                  </a:lnTo>
                  <a:lnTo>
                    <a:pt x="2023" y="2457"/>
                  </a:lnTo>
                  <a:lnTo>
                    <a:pt x="2095" y="2416"/>
                  </a:lnTo>
                  <a:lnTo>
                    <a:pt x="2152" y="2374"/>
                  </a:lnTo>
                  <a:lnTo>
                    <a:pt x="2208" y="2333"/>
                  </a:lnTo>
                  <a:lnTo>
                    <a:pt x="2264" y="2278"/>
                  </a:lnTo>
                  <a:lnTo>
                    <a:pt x="2320" y="2229"/>
                  </a:lnTo>
                  <a:lnTo>
                    <a:pt x="3379" y="1036"/>
                  </a:lnTo>
                  <a:lnTo>
                    <a:pt x="3404" y="1001"/>
                  </a:lnTo>
                  <a:lnTo>
                    <a:pt x="3420" y="967"/>
                  </a:lnTo>
                  <a:lnTo>
                    <a:pt x="3428" y="925"/>
                  </a:lnTo>
                  <a:lnTo>
                    <a:pt x="3428" y="891"/>
                  </a:lnTo>
                  <a:lnTo>
                    <a:pt x="3420" y="849"/>
                  </a:lnTo>
                  <a:lnTo>
                    <a:pt x="3404" y="815"/>
                  </a:lnTo>
                  <a:lnTo>
                    <a:pt x="3371" y="787"/>
                  </a:lnTo>
                  <a:lnTo>
                    <a:pt x="3339" y="760"/>
                  </a:lnTo>
                  <a:lnTo>
                    <a:pt x="2280" y="56"/>
                  </a:lnTo>
                  <a:lnTo>
                    <a:pt x="2248" y="42"/>
                  </a:lnTo>
                  <a:lnTo>
                    <a:pt x="2208" y="29"/>
                  </a:lnTo>
                  <a:lnTo>
                    <a:pt x="2176" y="22"/>
                  </a:lnTo>
                  <a:lnTo>
                    <a:pt x="2136" y="15"/>
                  </a:lnTo>
                  <a:lnTo>
                    <a:pt x="2095" y="22"/>
                  </a:lnTo>
                  <a:lnTo>
                    <a:pt x="2063" y="29"/>
                  </a:lnTo>
                  <a:lnTo>
                    <a:pt x="2023" y="42"/>
                  </a:lnTo>
                  <a:lnTo>
                    <a:pt x="1991" y="63"/>
                  </a:lnTo>
                  <a:lnTo>
                    <a:pt x="1903" y="118"/>
                  </a:lnTo>
                  <a:lnTo>
                    <a:pt x="1807" y="160"/>
                  </a:lnTo>
                  <a:lnTo>
                    <a:pt x="1710" y="187"/>
                  </a:lnTo>
                  <a:lnTo>
                    <a:pt x="1614" y="208"/>
                  </a:lnTo>
                  <a:lnTo>
                    <a:pt x="1510" y="215"/>
                  </a:lnTo>
                  <a:lnTo>
                    <a:pt x="1405" y="208"/>
                  </a:lnTo>
                  <a:lnTo>
                    <a:pt x="1301" y="187"/>
                  </a:lnTo>
                  <a:lnTo>
                    <a:pt x="1205" y="160"/>
                  </a:lnTo>
                  <a:lnTo>
                    <a:pt x="1156" y="111"/>
                  </a:lnTo>
                  <a:lnTo>
                    <a:pt x="1108" y="70"/>
                  </a:lnTo>
                  <a:lnTo>
                    <a:pt x="1036" y="35"/>
                  </a:lnTo>
                  <a:lnTo>
                    <a:pt x="964" y="8"/>
                  </a:lnTo>
                  <a:lnTo>
                    <a:pt x="884" y="1"/>
                  </a:lnTo>
                  <a:close/>
                </a:path>
              </a:pathLst>
            </a:custGeom>
            <a:solidFill>
              <a:srgbClr val="593A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9"/>
            <p:cNvSpPr/>
            <p:nvPr/>
          </p:nvSpPr>
          <p:spPr>
            <a:xfrm>
              <a:off x="1142483" y="1912960"/>
              <a:ext cx="377880" cy="571110"/>
            </a:xfrm>
            <a:custGeom>
              <a:avLst/>
              <a:gdLst/>
              <a:ahLst/>
              <a:cxnLst/>
              <a:rect l="l" t="t" r="r" b="b"/>
              <a:pathLst>
                <a:path w="6606" h="9984" extrusionOk="0">
                  <a:moveTo>
                    <a:pt x="1092" y="1"/>
                  </a:moveTo>
                  <a:lnTo>
                    <a:pt x="1028" y="8"/>
                  </a:lnTo>
                  <a:lnTo>
                    <a:pt x="980" y="22"/>
                  </a:lnTo>
                  <a:lnTo>
                    <a:pt x="932" y="42"/>
                  </a:lnTo>
                  <a:lnTo>
                    <a:pt x="891" y="77"/>
                  </a:lnTo>
                  <a:lnTo>
                    <a:pt x="851" y="111"/>
                  </a:lnTo>
                  <a:lnTo>
                    <a:pt x="827" y="153"/>
                  </a:lnTo>
                  <a:lnTo>
                    <a:pt x="811" y="194"/>
                  </a:lnTo>
                  <a:lnTo>
                    <a:pt x="803" y="242"/>
                  </a:lnTo>
                  <a:lnTo>
                    <a:pt x="779" y="394"/>
                  </a:lnTo>
                  <a:lnTo>
                    <a:pt x="739" y="546"/>
                  </a:lnTo>
                  <a:lnTo>
                    <a:pt x="683" y="691"/>
                  </a:lnTo>
                  <a:lnTo>
                    <a:pt x="603" y="829"/>
                  </a:lnTo>
                  <a:lnTo>
                    <a:pt x="514" y="960"/>
                  </a:lnTo>
                  <a:lnTo>
                    <a:pt x="410" y="1084"/>
                  </a:lnTo>
                  <a:lnTo>
                    <a:pt x="346" y="1146"/>
                  </a:lnTo>
                  <a:lnTo>
                    <a:pt x="282" y="1194"/>
                  </a:lnTo>
                  <a:lnTo>
                    <a:pt x="217" y="1250"/>
                  </a:lnTo>
                  <a:lnTo>
                    <a:pt x="153" y="1298"/>
                  </a:lnTo>
                  <a:lnTo>
                    <a:pt x="81" y="1346"/>
                  </a:lnTo>
                  <a:lnTo>
                    <a:pt x="57" y="1381"/>
                  </a:lnTo>
                  <a:lnTo>
                    <a:pt x="33" y="1415"/>
                  </a:lnTo>
                  <a:lnTo>
                    <a:pt x="17" y="1450"/>
                  </a:lnTo>
                  <a:lnTo>
                    <a:pt x="1" y="1491"/>
                  </a:lnTo>
                  <a:lnTo>
                    <a:pt x="1" y="1525"/>
                  </a:lnTo>
                  <a:lnTo>
                    <a:pt x="17" y="1567"/>
                  </a:lnTo>
                  <a:lnTo>
                    <a:pt x="177" y="1939"/>
                  </a:lnTo>
                  <a:lnTo>
                    <a:pt x="506" y="2691"/>
                  </a:lnTo>
                  <a:lnTo>
                    <a:pt x="972" y="3705"/>
                  </a:lnTo>
                  <a:lnTo>
                    <a:pt x="1517" y="4871"/>
                  </a:lnTo>
                  <a:lnTo>
                    <a:pt x="1806" y="5478"/>
                  </a:lnTo>
                  <a:lnTo>
                    <a:pt x="2095" y="6079"/>
                  </a:lnTo>
                  <a:lnTo>
                    <a:pt x="2384" y="6651"/>
                  </a:lnTo>
                  <a:lnTo>
                    <a:pt x="2665" y="7203"/>
                  </a:lnTo>
                  <a:lnTo>
                    <a:pt x="2938" y="7700"/>
                  </a:lnTo>
                  <a:lnTo>
                    <a:pt x="3187" y="8134"/>
                  </a:lnTo>
                  <a:lnTo>
                    <a:pt x="3307" y="8321"/>
                  </a:lnTo>
                  <a:lnTo>
                    <a:pt x="3411" y="8493"/>
                  </a:lnTo>
                  <a:lnTo>
                    <a:pt x="3516" y="8638"/>
                  </a:lnTo>
                  <a:lnTo>
                    <a:pt x="3612" y="8762"/>
                  </a:lnTo>
                  <a:lnTo>
                    <a:pt x="3805" y="8983"/>
                  </a:lnTo>
                  <a:lnTo>
                    <a:pt x="3997" y="9183"/>
                  </a:lnTo>
                  <a:lnTo>
                    <a:pt x="4182" y="9356"/>
                  </a:lnTo>
                  <a:lnTo>
                    <a:pt x="4366" y="9507"/>
                  </a:lnTo>
                  <a:lnTo>
                    <a:pt x="4551" y="9638"/>
                  </a:lnTo>
                  <a:lnTo>
                    <a:pt x="4735" y="9742"/>
                  </a:lnTo>
                  <a:lnTo>
                    <a:pt x="4912" y="9832"/>
                  </a:lnTo>
                  <a:lnTo>
                    <a:pt x="5081" y="9894"/>
                  </a:lnTo>
                  <a:lnTo>
                    <a:pt x="5249" y="9942"/>
                  </a:lnTo>
                  <a:lnTo>
                    <a:pt x="5402" y="9970"/>
                  </a:lnTo>
                  <a:lnTo>
                    <a:pt x="5554" y="9983"/>
                  </a:lnTo>
                  <a:lnTo>
                    <a:pt x="5698" y="9976"/>
                  </a:lnTo>
                  <a:lnTo>
                    <a:pt x="5835" y="9956"/>
                  </a:lnTo>
                  <a:lnTo>
                    <a:pt x="5963" y="9921"/>
                  </a:lnTo>
                  <a:lnTo>
                    <a:pt x="6084" y="9873"/>
                  </a:lnTo>
                  <a:lnTo>
                    <a:pt x="6188" y="9811"/>
                  </a:lnTo>
                  <a:lnTo>
                    <a:pt x="6284" y="9742"/>
                  </a:lnTo>
                  <a:lnTo>
                    <a:pt x="6373" y="9652"/>
                  </a:lnTo>
                  <a:lnTo>
                    <a:pt x="6445" y="9556"/>
                  </a:lnTo>
                  <a:lnTo>
                    <a:pt x="6509" y="9452"/>
                  </a:lnTo>
                  <a:lnTo>
                    <a:pt x="6549" y="9335"/>
                  </a:lnTo>
                  <a:lnTo>
                    <a:pt x="6589" y="9218"/>
                  </a:lnTo>
                  <a:lnTo>
                    <a:pt x="6605" y="9087"/>
                  </a:lnTo>
                  <a:lnTo>
                    <a:pt x="6605" y="8949"/>
                  </a:lnTo>
                  <a:lnTo>
                    <a:pt x="6597" y="8811"/>
                  </a:lnTo>
                  <a:lnTo>
                    <a:pt x="6565" y="8666"/>
                  </a:lnTo>
                  <a:lnTo>
                    <a:pt x="6517" y="8514"/>
                  </a:lnTo>
                  <a:lnTo>
                    <a:pt x="6453" y="8362"/>
                  </a:lnTo>
                  <a:lnTo>
                    <a:pt x="6373" y="8210"/>
                  </a:lnTo>
                  <a:lnTo>
                    <a:pt x="6268" y="8052"/>
                  </a:lnTo>
                  <a:lnTo>
                    <a:pt x="6148" y="7900"/>
                  </a:lnTo>
                  <a:lnTo>
                    <a:pt x="6003" y="7741"/>
                  </a:lnTo>
                  <a:lnTo>
                    <a:pt x="5899" y="7631"/>
                  </a:lnTo>
                  <a:lnTo>
                    <a:pt x="5707" y="7403"/>
                  </a:lnTo>
                  <a:lnTo>
                    <a:pt x="5105" y="6679"/>
                  </a:lnTo>
                  <a:lnTo>
                    <a:pt x="4286" y="5699"/>
                  </a:lnTo>
                  <a:lnTo>
                    <a:pt x="3371" y="4589"/>
                  </a:lnTo>
                  <a:lnTo>
                    <a:pt x="2464" y="3471"/>
                  </a:lnTo>
                  <a:lnTo>
                    <a:pt x="1670" y="2484"/>
                  </a:lnTo>
                  <a:lnTo>
                    <a:pt x="1349" y="2077"/>
                  </a:lnTo>
                  <a:lnTo>
                    <a:pt x="1092" y="1746"/>
                  </a:lnTo>
                  <a:lnTo>
                    <a:pt x="924" y="1512"/>
                  </a:lnTo>
                  <a:lnTo>
                    <a:pt x="867" y="1429"/>
                  </a:lnTo>
                  <a:lnTo>
                    <a:pt x="843" y="1387"/>
                  </a:lnTo>
                  <a:lnTo>
                    <a:pt x="924" y="1319"/>
                  </a:lnTo>
                  <a:lnTo>
                    <a:pt x="988" y="1256"/>
                  </a:lnTo>
                  <a:lnTo>
                    <a:pt x="1052" y="1194"/>
                  </a:lnTo>
                  <a:lnTo>
                    <a:pt x="1100" y="1132"/>
                  </a:lnTo>
                  <a:lnTo>
                    <a:pt x="1148" y="1070"/>
                  </a:lnTo>
                  <a:lnTo>
                    <a:pt x="1188" y="1008"/>
                  </a:lnTo>
                  <a:lnTo>
                    <a:pt x="1229" y="946"/>
                  </a:lnTo>
                  <a:lnTo>
                    <a:pt x="1253" y="884"/>
                  </a:lnTo>
                  <a:lnTo>
                    <a:pt x="1277" y="815"/>
                  </a:lnTo>
                  <a:lnTo>
                    <a:pt x="1301" y="746"/>
                  </a:lnTo>
                  <a:lnTo>
                    <a:pt x="1333" y="601"/>
                  </a:lnTo>
                  <a:lnTo>
                    <a:pt x="1357" y="435"/>
                  </a:lnTo>
                  <a:lnTo>
                    <a:pt x="1373" y="249"/>
                  </a:lnTo>
                  <a:lnTo>
                    <a:pt x="1365" y="201"/>
                  </a:lnTo>
                  <a:lnTo>
                    <a:pt x="1349" y="160"/>
                  </a:lnTo>
                  <a:lnTo>
                    <a:pt x="1325" y="111"/>
                  </a:lnTo>
                  <a:lnTo>
                    <a:pt x="1285" y="77"/>
                  </a:lnTo>
                  <a:lnTo>
                    <a:pt x="1245" y="49"/>
                  </a:lnTo>
                  <a:lnTo>
                    <a:pt x="1196" y="22"/>
                  </a:lnTo>
                  <a:lnTo>
                    <a:pt x="1140" y="8"/>
                  </a:lnTo>
                  <a:lnTo>
                    <a:pt x="1092" y="1"/>
                  </a:lnTo>
                  <a:close/>
                </a:path>
              </a:pathLst>
            </a:custGeom>
            <a:solidFill>
              <a:srgbClr val="593A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9"/>
            <p:cNvSpPr/>
            <p:nvPr/>
          </p:nvSpPr>
          <p:spPr>
            <a:xfrm>
              <a:off x="157779" y="2135540"/>
              <a:ext cx="540392" cy="492971"/>
            </a:xfrm>
            <a:custGeom>
              <a:avLst/>
              <a:gdLst/>
              <a:ahLst/>
              <a:cxnLst/>
              <a:rect l="l" t="t" r="r" b="b"/>
              <a:pathLst>
                <a:path w="9447" h="8618" extrusionOk="0">
                  <a:moveTo>
                    <a:pt x="9430" y="1"/>
                  </a:moveTo>
                  <a:lnTo>
                    <a:pt x="9133" y="139"/>
                  </a:lnTo>
                  <a:lnTo>
                    <a:pt x="8837" y="284"/>
                  </a:lnTo>
                  <a:lnTo>
                    <a:pt x="8532" y="435"/>
                  </a:lnTo>
                  <a:lnTo>
                    <a:pt x="8227" y="594"/>
                  </a:lnTo>
                  <a:lnTo>
                    <a:pt x="7930" y="753"/>
                  </a:lnTo>
                  <a:lnTo>
                    <a:pt x="7625" y="918"/>
                  </a:lnTo>
                  <a:lnTo>
                    <a:pt x="7015" y="1270"/>
                  </a:lnTo>
                  <a:lnTo>
                    <a:pt x="6405" y="1636"/>
                  </a:lnTo>
                  <a:lnTo>
                    <a:pt x="5803" y="2022"/>
                  </a:lnTo>
                  <a:lnTo>
                    <a:pt x="5209" y="2422"/>
                  </a:lnTo>
                  <a:lnTo>
                    <a:pt x="4623" y="2836"/>
                  </a:lnTo>
                  <a:lnTo>
                    <a:pt x="4343" y="3050"/>
                  </a:lnTo>
                  <a:lnTo>
                    <a:pt x="4054" y="3264"/>
                  </a:lnTo>
                  <a:lnTo>
                    <a:pt x="3773" y="3485"/>
                  </a:lnTo>
                  <a:lnTo>
                    <a:pt x="3500" y="3698"/>
                  </a:lnTo>
                  <a:lnTo>
                    <a:pt x="3227" y="3926"/>
                  </a:lnTo>
                  <a:lnTo>
                    <a:pt x="2962" y="4147"/>
                  </a:lnTo>
                  <a:lnTo>
                    <a:pt x="2697" y="4375"/>
                  </a:lnTo>
                  <a:lnTo>
                    <a:pt x="2441" y="4602"/>
                  </a:lnTo>
                  <a:lnTo>
                    <a:pt x="2192" y="4830"/>
                  </a:lnTo>
                  <a:lnTo>
                    <a:pt x="1943" y="5064"/>
                  </a:lnTo>
                  <a:lnTo>
                    <a:pt x="1702" y="5292"/>
                  </a:lnTo>
                  <a:lnTo>
                    <a:pt x="1478" y="5527"/>
                  </a:lnTo>
                  <a:lnTo>
                    <a:pt x="1253" y="5761"/>
                  </a:lnTo>
                  <a:lnTo>
                    <a:pt x="1028" y="5996"/>
                  </a:lnTo>
                  <a:lnTo>
                    <a:pt x="820" y="6230"/>
                  </a:lnTo>
                  <a:lnTo>
                    <a:pt x="619" y="6465"/>
                  </a:lnTo>
                  <a:lnTo>
                    <a:pt x="442" y="6686"/>
                  </a:lnTo>
                  <a:lnTo>
                    <a:pt x="354" y="6803"/>
                  </a:lnTo>
                  <a:lnTo>
                    <a:pt x="274" y="6913"/>
                  </a:lnTo>
                  <a:lnTo>
                    <a:pt x="202" y="7037"/>
                  </a:lnTo>
                  <a:lnTo>
                    <a:pt x="137" y="7155"/>
                  </a:lnTo>
                  <a:lnTo>
                    <a:pt x="81" y="7279"/>
                  </a:lnTo>
                  <a:lnTo>
                    <a:pt x="41" y="7410"/>
                  </a:lnTo>
                  <a:lnTo>
                    <a:pt x="9" y="7541"/>
                  </a:lnTo>
                  <a:lnTo>
                    <a:pt x="1" y="7679"/>
                  </a:lnTo>
                  <a:lnTo>
                    <a:pt x="9" y="7817"/>
                  </a:lnTo>
                  <a:lnTo>
                    <a:pt x="17" y="7886"/>
                  </a:lnTo>
                  <a:lnTo>
                    <a:pt x="33" y="7948"/>
                  </a:lnTo>
                  <a:lnTo>
                    <a:pt x="49" y="8017"/>
                  </a:lnTo>
                  <a:lnTo>
                    <a:pt x="73" y="8079"/>
                  </a:lnTo>
                  <a:lnTo>
                    <a:pt x="105" y="8141"/>
                  </a:lnTo>
                  <a:lnTo>
                    <a:pt x="137" y="8196"/>
                  </a:lnTo>
                  <a:lnTo>
                    <a:pt x="178" y="8259"/>
                  </a:lnTo>
                  <a:lnTo>
                    <a:pt x="226" y="8307"/>
                  </a:lnTo>
                  <a:lnTo>
                    <a:pt x="274" y="8362"/>
                  </a:lnTo>
                  <a:lnTo>
                    <a:pt x="330" y="8403"/>
                  </a:lnTo>
                  <a:lnTo>
                    <a:pt x="426" y="8472"/>
                  </a:lnTo>
                  <a:lnTo>
                    <a:pt x="531" y="8521"/>
                  </a:lnTo>
                  <a:lnTo>
                    <a:pt x="643" y="8562"/>
                  </a:lnTo>
                  <a:lnTo>
                    <a:pt x="755" y="8590"/>
                  </a:lnTo>
                  <a:lnTo>
                    <a:pt x="868" y="8610"/>
                  </a:lnTo>
                  <a:lnTo>
                    <a:pt x="988" y="8617"/>
                  </a:lnTo>
                  <a:lnTo>
                    <a:pt x="1116" y="8617"/>
                  </a:lnTo>
                  <a:lnTo>
                    <a:pt x="1237" y="8610"/>
                  </a:lnTo>
                  <a:lnTo>
                    <a:pt x="1365" y="8597"/>
                  </a:lnTo>
                  <a:lnTo>
                    <a:pt x="1494" y="8576"/>
                  </a:lnTo>
                  <a:lnTo>
                    <a:pt x="1622" y="8548"/>
                  </a:lnTo>
                  <a:lnTo>
                    <a:pt x="1742" y="8514"/>
                  </a:lnTo>
                  <a:lnTo>
                    <a:pt x="1991" y="8438"/>
                  </a:lnTo>
                  <a:lnTo>
                    <a:pt x="2232" y="8355"/>
                  </a:lnTo>
                  <a:lnTo>
                    <a:pt x="8339" y="6092"/>
                  </a:lnTo>
                  <a:lnTo>
                    <a:pt x="8556" y="5382"/>
                  </a:lnTo>
                  <a:lnTo>
                    <a:pt x="8772" y="4630"/>
                  </a:lnTo>
                  <a:lnTo>
                    <a:pt x="8877" y="4243"/>
                  </a:lnTo>
                  <a:lnTo>
                    <a:pt x="8973" y="3857"/>
                  </a:lnTo>
                  <a:lnTo>
                    <a:pt x="9069" y="3464"/>
                  </a:lnTo>
                  <a:lnTo>
                    <a:pt x="9150" y="3071"/>
                  </a:lnTo>
                  <a:lnTo>
                    <a:pt x="9230" y="2677"/>
                  </a:lnTo>
                  <a:lnTo>
                    <a:pt x="9302" y="2277"/>
                  </a:lnTo>
                  <a:lnTo>
                    <a:pt x="9358" y="1884"/>
                  </a:lnTo>
                  <a:lnTo>
                    <a:pt x="9398" y="1498"/>
                  </a:lnTo>
                  <a:lnTo>
                    <a:pt x="9430" y="1111"/>
                  </a:lnTo>
                  <a:lnTo>
                    <a:pt x="9446" y="732"/>
                  </a:lnTo>
                  <a:lnTo>
                    <a:pt x="9446" y="359"/>
                  </a:lnTo>
                  <a:lnTo>
                    <a:pt x="94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9"/>
            <p:cNvSpPr/>
            <p:nvPr/>
          </p:nvSpPr>
          <p:spPr>
            <a:xfrm>
              <a:off x="487386" y="2636759"/>
              <a:ext cx="408655" cy="167375"/>
            </a:xfrm>
            <a:custGeom>
              <a:avLst/>
              <a:gdLst/>
              <a:ahLst/>
              <a:cxnLst/>
              <a:rect l="l" t="t" r="r" b="b"/>
              <a:pathLst>
                <a:path w="7144" h="2926" extrusionOk="0">
                  <a:moveTo>
                    <a:pt x="1" y="0"/>
                  </a:moveTo>
                  <a:lnTo>
                    <a:pt x="1" y="97"/>
                  </a:lnTo>
                  <a:lnTo>
                    <a:pt x="595" y="97"/>
                  </a:lnTo>
                  <a:lnTo>
                    <a:pt x="595" y="221"/>
                  </a:lnTo>
                  <a:lnTo>
                    <a:pt x="1" y="221"/>
                  </a:lnTo>
                  <a:lnTo>
                    <a:pt x="1" y="414"/>
                  </a:lnTo>
                  <a:lnTo>
                    <a:pt x="226" y="414"/>
                  </a:lnTo>
                  <a:lnTo>
                    <a:pt x="226" y="476"/>
                  </a:lnTo>
                  <a:lnTo>
                    <a:pt x="1" y="476"/>
                  </a:lnTo>
                  <a:lnTo>
                    <a:pt x="1" y="580"/>
                  </a:lnTo>
                  <a:lnTo>
                    <a:pt x="242" y="580"/>
                  </a:lnTo>
                  <a:lnTo>
                    <a:pt x="242" y="683"/>
                  </a:lnTo>
                  <a:lnTo>
                    <a:pt x="1" y="683"/>
                  </a:lnTo>
                  <a:lnTo>
                    <a:pt x="1" y="787"/>
                  </a:lnTo>
                  <a:lnTo>
                    <a:pt x="330" y="787"/>
                  </a:lnTo>
                  <a:lnTo>
                    <a:pt x="330" y="938"/>
                  </a:lnTo>
                  <a:lnTo>
                    <a:pt x="1" y="938"/>
                  </a:lnTo>
                  <a:lnTo>
                    <a:pt x="1" y="987"/>
                  </a:lnTo>
                  <a:lnTo>
                    <a:pt x="836" y="987"/>
                  </a:lnTo>
                  <a:lnTo>
                    <a:pt x="836" y="1076"/>
                  </a:lnTo>
                  <a:lnTo>
                    <a:pt x="1" y="1076"/>
                  </a:lnTo>
                  <a:lnTo>
                    <a:pt x="1" y="1394"/>
                  </a:lnTo>
                  <a:lnTo>
                    <a:pt x="723" y="1394"/>
                  </a:lnTo>
                  <a:lnTo>
                    <a:pt x="723" y="1580"/>
                  </a:lnTo>
                  <a:lnTo>
                    <a:pt x="1" y="1580"/>
                  </a:lnTo>
                  <a:lnTo>
                    <a:pt x="1" y="1877"/>
                  </a:lnTo>
                  <a:lnTo>
                    <a:pt x="418" y="1877"/>
                  </a:lnTo>
                  <a:lnTo>
                    <a:pt x="418" y="1980"/>
                  </a:lnTo>
                  <a:lnTo>
                    <a:pt x="1" y="1980"/>
                  </a:lnTo>
                  <a:lnTo>
                    <a:pt x="1" y="2291"/>
                  </a:lnTo>
                  <a:lnTo>
                    <a:pt x="290" y="2291"/>
                  </a:lnTo>
                  <a:lnTo>
                    <a:pt x="290" y="2373"/>
                  </a:lnTo>
                  <a:lnTo>
                    <a:pt x="1" y="2373"/>
                  </a:lnTo>
                  <a:lnTo>
                    <a:pt x="1" y="2594"/>
                  </a:lnTo>
                  <a:lnTo>
                    <a:pt x="129" y="2594"/>
                  </a:lnTo>
                  <a:lnTo>
                    <a:pt x="129" y="2622"/>
                  </a:lnTo>
                  <a:lnTo>
                    <a:pt x="1" y="2622"/>
                  </a:lnTo>
                  <a:lnTo>
                    <a:pt x="1" y="2925"/>
                  </a:lnTo>
                  <a:lnTo>
                    <a:pt x="7143" y="2925"/>
                  </a:lnTo>
                  <a:lnTo>
                    <a:pt x="7143" y="2642"/>
                  </a:lnTo>
                  <a:lnTo>
                    <a:pt x="6919" y="2642"/>
                  </a:lnTo>
                  <a:lnTo>
                    <a:pt x="6919" y="2601"/>
                  </a:lnTo>
                  <a:lnTo>
                    <a:pt x="7143" y="2601"/>
                  </a:lnTo>
                  <a:lnTo>
                    <a:pt x="7143" y="2346"/>
                  </a:lnTo>
                  <a:lnTo>
                    <a:pt x="6445" y="2346"/>
                  </a:lnTo>
                  <a:lnTo>
                    <a:pt x="6445" y="2256"/>
                  </a:lnTo>
                  <a:lnTo>
                    <a:pt x="7143" y="2256"/>
                  </a:lnTo>
                  <a:lnTo>
                    <a:pt x="7143" y="2063"/>
                  </a:lnTo>
                  <a:lnTo>
                    <a:pt x="6806" y="2063"/>
                  </a:lnTo>
                  <a:lnTo>
                    <a:pt x="6806" y="1973"/>
                  </a:lnTo>
                  <a:lnTo>
                    <a:pt x="7143" y="1973"/>
                  </a:lnTo>
                  <a:lnTo>
                    <a:pt x="7143" y="1794"/>
                  </a:lnTo>
                  <a:lnTo>
                    <a:pt x="6638" y="1794"/>
                  </a:lnTo>
                  <a:lnTo>
                    <a:pt x="6638" y="1539"/>
                  </a:lnTo>
                  <a:lnTo>
                    <a:pt x="7143" y="1539"/>
                  </a:lnTo>
                  <a:lnTo>
                    <a:pt x="7143" y="1283"/>
                  </a:lnTo>
                  <a:lnTo>
                    <a:pt x="6774" y="1283"/>
                  </a:lnTo>
                  <a:lnTo>
                    <a:pt x="6774" y="1221"/>
                  </a:lnTo>
                  <a:lnTo>
                    <a:pt x="7143" y="1221"/>
                  </a:lnTo>
                  <a:lnTo>
                    <a:pt x="7143" y="1097"/>
                  </a:lnTo>
                  <a:lnTo>
                    <a:pt x="6686" y="1097"/>
                  </a:lnTo>
                  <a:lnTo>
                    <a:pt x="6686" y="1028"/>
                  </a:lnTo>
                  <a:lnTo>
                    <a:pt x="7143" y="1028"/>
                  </a:lnTo>
                  <a:lnTo>
                    <a:pt x="7143" y="890"/>
                  </a:lnTo>
                  <a:lnTo>
                    <a:pt x="6686" y="890"/>
                  </a:lnTo>
                  <a:lnTo>
                    <a:pt x="6686" y="842"/>
                  </a:lnTo>
                  <a:lnTo>
                    <a:pt x="7143" y="842"/>
                  </a:lnTo>
                  <a:lnTo>
                    <a:pt x="7143" y="642"/>
                  </a:lnTo>
                  <a:lnTo>
                    <a:pt x="6517" y="642"/>
                  </a:lnTo>
                  <a:lnTo>
                    <a:pt x="6517" y="552"/>
                  </a:lnTo>
                  <a:lnTo>
                    <a:pt x="7143" y="552"/>
                  </a:lnTo>
                  <a:lnTo>
                    <a:pt x="7143" y="297"/>
                  </a:lnTo>
                  <a:lnTo>
                    <a:pt x="6894" y="297"/>
                  </a:lnTo>
                  <a:lnTo>
                    <a:pt x="6894" y="221"/>
                  </a:lnTo>
                  <a:lnTo>
                    <a:pt x="7143" y="221"/>
                  </a:lnTo>
                  <a:lnTo>
                    <a:pt x="71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9"/>
            <p:cNvSpPr/>
            <p:nvPr/>
          </p:nvSpPr>
          <p:spPr>
            <a:xfrm>
              <a:off x="487386" y="2636759"/>
              <a:ext cx="221374" cy="167375"/>
            </a:xfrm>
            <a:custGeom>
              <a:avLst/>
              <a:gdLst/>
              <a:ahLst/>
              <a:cxnLst/>
              <a:rect l="l" t="t" r="r" b="b"/>
              <a:pathLst>
                <a:path w="3870" h="2926" extrusionOk="0">
                  <a:moveTo>
                    <a:pt x="1" y="0"/>
                  </a:moveTo>
                  <a:lnTo>
                    <a:pt x="1" y="97"/>
                  </a:lnTo>
                  <a:lnTo>
                    <a:pt x="322" y="97"/>
                  </a:lnTo>
                  <a:lnTo>
                    <a:pt x="322" y="221"/>
                  </a:lnTo>
                  <a:lnTo>
                    <a:pt x="1" y="221"/>
                  </a:lnTo>
                  <a:lnTo>
                    <a:pt x="1" y="414"/>
                  </a:lnTo>
                  <a:lnTo>
                    <a:pt x="121" y="414"/>
                  </a:lnTo>
                  <a:lnTo>
                    <a:pt x="121" y="476"/>
                  </a:lnTo>
                  <a:lnTo>
                    <a:pt x="1" y="476"/>
                  </a:lnTo>
                  <a:lnTo>
                    <a:pt x="1" y="580"/>
                  </a:lnTo>
                  <a:lnTo>
                    <a:pt x="129" y="580"/>
                  </a:lnTo>
                  <a:lnTo>
                    <a:pt x="129" y="683"/>
                  </a:lnTo>
                  <a:lnTo>
                    <a:pt x="1" y="683"/>
                  </a:lnTo>
                  <a:lnTo>
                    <a:pt x="1" y="787"/>
                  </a:lnTo>
                  <a:lnTo>
                    <a:pt x="177" y="787"/>
                  </a:lnTo>
                  <a:lnTo>
                    <a:pt x="177" y="938"/>
                  </a:lnTo>
                  <a:lnTo>
                    <a:pt x="1" y="938"/>
                  </a:lnTo>
                  <a:lnTo>
                    <a:pt x="1" y="987"/>
                  </a:lnTo>
                  <a:lnTo>
                    <a:pt x="450" y="987"/>
                  </a:lnTo>
                  <a:lnTo>
                    <a:pt x="450" y="1076"/>
                  </a:lnTo>
                  <a:lnTo>
                    <a:pt x="1" y="1076"/>
                  </a:lnTo>
                  <a:lnTo>
                    <a:pt x="1" y="1394"/>
                  </a:lnTo>
                  <a:lnTo>
                    <a:pt x="394" y="1394"/>
                  </a:lnTo>
                  <a:lnTo>
                    <a:pt x="394" y="1580"/>
                  </a:lnTo>
                  <a:lnTo>
                    <a:pt x="1" y="1580"/>
                  </a:lnTo>
                  <a:lnTo>
                    <a:pt x="1" y="1877"/>
                  </a:lnTo>
                  <a:lnTo>
                    <a:pt x="226" y="1877"/>
                  </a:lnTo>
                  <a:lnTo>
                    <a:pt x="226" y="1980"/>
                  </a:lnTo>
                  <a:lnTo>
                    <a:pt x="1" y="1980"/>
                  </a:lnTo>
                  <a:lnTo>
                    <a:pt x="1" y="2291"/>
                  </a:lnTo>
                  <a:lnTo>
                    <a:pt x="161" y="2291"/>
                  </a:lnTo>
                  <a:lnTo>
                    <a:pt x="161" y="2373"/>
                  </a:lnTo>
                  <a:lnTo>
                    <a:pt x="1" y="2373"/>
                  </a:lnTo>
                  <a:lnTo>
                    <a:pt x="1" y="2594"/>
                  </a:lnTo>
                  <a:lnTo>
                    <a:pt x="73" y="2594"/>
                  </a:lnTo>
                  <a:lnTo>
                    <a:pt x="73" y="2622"/>
                  </a:lnTo>
                  <a:lnTo>
                    <a:pt x="1" y="2622"/>
                  </a:lnTo>
                  <a:lnTo>
                    <a:pt x="1" y="2925"/>
                  </a:lnTo>
                  <a:lnTo>
                    <a:pt x="3869" y="2925"/>
                  </a:lnTo>
                  <a:lnTo>
                    <a:pt x="3869" y="2642"/>
                  </a:lnTo>
                  <a:lnTo>
                    <a:pt x="3741" y="2642"/>
                  </a:lnTo>
                  <a:lnTo>
                    <a:pt x="3741" y="2601"/>
                  </a:lnTo>
                  <a:lnTo>
                    <a:pt x="3869" y="2601"/>
                  </a:lnTo>
                  <a:lnTo>
                    <a:pt x="3869" y="2346"/>
                  </a:lnTo>
                  <a:lnTo>
                    <a:pt x="3492" y="2346"/>
                  </a:lnTo>
                  <a:lnTo>
                    <a:pt x="3492" y="2256"/>
                  </a:lnTo>
                  <a:lnTo>
                    <a:pt x="3869" y="2256"/>
                  </a:lnTo>
                  <a:lnTo>
                    <a:pt x="3869" y="2063"/>
                  </a:lnTo>
                  <a:lnTo>
                    <a:pt x="3684" y="2063"/>
                  </a:lnTo>
                  <a:lnTo>
                    <a:pt x="3684" y="1973"/>
                  </a:lnTo>
                  <a:lnTo>
                    <a:pt x="3869" y="1973"/>
                  </a:lnTo>
                  <a:lnTo>
                    <a:pt x="3869" y="1794"/>
                  </a:lnTo>
                  <a:lnTo>
                    <a:pt x="3596" y="1794"/>
                  </a:lnTo>
                  <a:lnTo>
                    <a:pt x="3596" y="1539"/>
                  </a:lnTo>
                  <a:lnTo>
                    <a:pt x="3869" y="1539"/>
                  </a:lnTo>
                  <a:lnTo>
                    <a:pt x="3869" y="1283"/>
                  </a:lnTo>
                  <a:lnTo>
                    <a:pt x="3668" y="1283"/>
                  </a:lnTo>
                  <a:lnTo>
                    <a:pt x="3668" y="1221"/>
                  </a:lnTo>
                  <a:lnTo>
                    <a:pt x="3869" y="1221"/>
                  </a:lnTo>
                  <a:lnTo>
                    <a:pt x="3869" y="1097"/>
                  </a:lnTo>
                  <a:lnTo>
                    <a:pt x="3620" y="1097"/>
                  </a:lnTo>
                  <a:lnTo>
                    <a:pt x="3620" y="1028"/>
                  </a:lnTo>
                  <a:lnTo>
                    <a:pt x="3869" y="1028"/>
                  </a:lnTo>
                  <a:lnTo>
                    <a:pt x="3869" y="890"/>
                  </a:lnTo>
                  <a:lnTo>
                    <a:pt x="3620" y="890"/>
                  </a:lnTo>
                  <a:lnTo>
                    <a:pt x="3620" y="842"/>
                  </a:lnTo>
                  <a:lnTo>
                    <a:pt x="3869" y="842"/>
                  </a:lnTo>
                  <a:lnTo>
                    <a:pt x="3869" y="642"/>
                  </a:lnTo>
                  <a:lnTo>
                    <a:pt x="3532" y="642"/>
                  </a:lnTo>
                  <a:lnTo>
                    <a:pt x="3532" y="552"/>
                  </a:lnTo>
                  <a:lnTo>
                    <a:pt x="3869" y="552"/>
                  </a:lnTo>
                  <a:lnTo>
                    <a:pt x="3869" y="297"/>
                  </a:lnTo>
                  <a:lnTo>
                    <a:pt x="3733" y="297"/>
                  </a:lnTo>
                  <a:lnTo>
                    <a:pt x="3733" y="221"/>
                  </a:lnTo>
                  <a:lnTo>
                    <a:pt x="3869" y="221"/>
                  </a:lnTo>
                  <a:lnTo>
                    <a:pt x="38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9"/>
            <p:cNvSpPr/>
            <p:nvPr/>
          </p:nvSpPr>
          <p:spPr>
            <a:xfrm>
              <a:off x="640292" y="2602380"/>
              <a:ext cx="255752" cy="34436"/>
            </a:xfrm>
            <a:custGeom>
              <a:avLst/>
              <a:gdLst/>
              <a:ahLst/>
              <a:cxnLst/>
              <a:rect l="l" t="t" r="r" b="b"/>
              <a:pathLst>
                <a:path w="4471" h="602" extrusionOk="0">
                  <a:moveTo>
                    <a:pt x="1373" y="1"/>
                  </a:moveTo>
                  <a:lnTo>
                    <a:pt x="1357" y="22"/>
                  </a:lnTo>
                  <a:lnTo>
                    <a:pt x="1316" y="91"/>
                  </a:lnTo>
                  <a:lnTo>
                    <a:pt x="1276" y="139"/>
                  </a:lnTo>
                  <a:lnTo>
                    <a:pt x="1236" y="187"/>
                  </a:lnTo>
                  <a:lnTo>
                    <a:pt x="1180" y="242"/>
                  </a:lnTo>
                  <a:lnTo>
                    <a:pt x="1108" y="298"/>
                  </a:lnTo>
                  <a:lnTo>
                    <a:pt x="1027" y="353"/>
                  </a:lnTo>
                  <a:lnTo>
                    <a:pt x="931" y="408"/>
                  </a:lnTo>
                  <a:lnTo>
                    <a:pt x="819" y="456"/>
                  </a:lnTo>
                  <a:lnTo>
                    <a:pt x="690" y="505"/>
                  </a:lnTo>
                  <a:lnTo>
                    <a:pt x="546" y="546"/>
                  </a:lnTo>
                  <a:lnTo>
                    <a:pt x="377" y="574"/>
                  </a:lnTo>
                  <a:lnTo>
                    <a:pt x="201" y="594"/>
                  </a:lnTo>
                  <a:lnTo>
                    <a:pt x="0" y="601"/>
                  </a:lnTo>
                  <a:lnTo>
                    <a:pt x="3547" y="601"/>
                  </a:lnTo>
                  <a:lnTo>
                    <a:pt x="3692" y="567"/>
                  </a:lnTo>
                  <a:lnTo>
                    <a:pt x="3836" y="525"/>
                  </a:lnTo>
                  <a:lnTo>
                    <a:pt x="4005" y="463"/>
                  </a:lnTo>
                  <a:lnTo>
                    <a:pt x="4093" y="422"/>
                  </a:lnTo>
                  <a:lnTo>
                    <a:pt x="4181" y="380"/>
                  </a:lnTo>
                  <a:lnTo>
                    <a:pt x="4254" y="332"/>
                  </a:lnTo>
                  <a:lnTo>
                    <a:pt x="4326" y="277"/>
                  </a:lnTo>
                  <a:lnTo>
                    <a:pt x="4382" y="215"/>
                  </a:lnTo>
                  <a:lnTo>
                    <a:pt x="4430" y="146"/>
                  </a:lnTo>
                  <a:lnTo>
                    <a:pt x="4446" y="111"/>
                  </a:lnTo>
                  <a:lnTo>
                    <a:pt x="4462" y="77"/>
                  </a:lnTo>
                  <a:lnTo>
                    <a:pt x="4470" y="35"/>
                  </a:lnTo>
                  <a:lnTo>
                    <a:pt x="44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9"/>
            <p:cNvSpPr/>
            <p:nvPr/>
          </p:nvSpPr>
          <p:spPr>
            <a:xfrm>
              <a:off x="151829" y="2540829"/>
              <a:ext cx="691407" cy="296023"/>
            </a:xfrm>
            <a:custGeom>
              <a:avLst/>
              <a:gdLst/>
              <a:ahLst/>
              <a:cxnLst/>
              <a:rect l="l" t="t" r="r" b="b"/>
              <a:pathLst>
                <a:path w="12087" h="5175" extrusionOk="0">
                  <a:moveTo>
                    <a:pt x="1309" y="1"/>
                  </a:moveTo>
                  <a:lnTo>
                    <a:pt x="1108" y="15"/>
                  </a:lnTo>
                  <a:lnTo>
                    <a:pt x="1012" y="21"/>
                  </a:lnTo>
                  <a:lnTo>
                    <a:pt x="924" y="42"/>
                  </a:lnTo>
                  <a:lnTo>
                    <a:pt x="835" y="56"/>
                  </a:lnTo>
                  <a:lnTo>
                    <a:pt x="755" y="84"/>
                  </a:lnTo>
                  <a:lnTo>
                    <a:pt x="675" y="111"/>
                  </a:lnTo>
                  <a:lnTo>
                    <a:pt x="603" y="139"/>
                  </a:lnTo>
                  <a:lnTo>
                    <a:pt x="538" y="166"/>
                  </a:lnTo>
                  <a:lnTo>
                    <a:pt x="474" y="201"/>
                  </a:lnTo>
                  <a:lnTo>
                    <a:pt x="410" y="242"/>
                  </a:lnTo>
                  <a:lnTo>
                    <a:pt x="354" y="277"/>
                  </a:lnTo>
                  <a:lnTo>
                    <a:pt x="298" y="325"/>
                  </a:lnTo>
                  <a:lnTo>
                    <a:pt x="249" y="366"/>
                  </a:lnTo>
                  <a:lnTo>
                    <a:pt x="169" y="463"/>
                  </a:lnTo>
                  <a:lnTo>
                    <a:pt x="105" y="560"/>
                  </a:lnTo>
                  <a:lnTo>
                    <a:pt x="49" y="670"/>
                  </a:lnTo>
                  <a:lnTo>
                    <a:pt x="17" y="780"/>
                  </a:lnTo>
                  <a:lnTo>
                    <a:pt x="1" y="898"/>
                  </a:lnTo>
                  <a:lnTo>
                    <a:pt x="1" y="1022"/>
                  </a:lnTo>
                  <a:lnTo>
                    <a:pt x="17" y="1146"/>
                  </a:lnTo>
                  <a:lnTo>
                    <a:pt x="49" y="1263"/>
                  </a:lnTo>
                  <a:lnTo>
                    <a:pt x="105" y="1387"/>
                  </a:lnTo>
                  <a:lnTo>
                    <a:pt x="169" y="1512"/>
                  </a:lnTo>
                  <a:lnTo>
                    <a:pt x="257" y="1629"/>
                  </a:lnTo>
                  <a:lnTo>
                    <a:pt x="354" y="1746"/>
                  </a:lnTo>
                  <a:lnTo>
                    <a:pt x="474" y="1857"/>
                  </a:lnTo>
                  <a:lnTo>
                    <a:pt x="603" y="1967"/>
                  </a:lnTo>
                  <a:lnTo>
                    <a:pt x="755" y="2064"/>
                  </a:lnTo>
                  <a:lnTo>
                    <a:pt x="924" y="2160"/>
                  </a:lnTo>
                  <a:lnTo>
                    <a:pt x="1108" y="2243"/>
                  </a:lnTo>
                  <a:lnTo>
                    <a:pt x="1309" y="2319"/>
                  </a:lnTo>
                  <a:lnTo>
                    <a:pt x="1525" y="2381"/>
                  </a:lnTo>
                  <a:lnTo>
                    <a:pt x="1654" y="2422"/>
                  </a:lnTo>
                  <a:lnTo>
                    <a:pt x="1887" y="2505"/>
                  </a:lnTo>
                  <a:lnTo>
                    <a:pt x="2641" y="2788"/>
                  </a:lnTo>
                  <a:lnTo>
                    <a:pt x="3676" y="3181"/>
                  </a:lnTo>
                  <a:lnTo>
                    <a:pt x="4888" y="3630"/>
                  </a:lnTo>
                  <a:lnTo>
                    <a:pt x="5522" y="3864"/>
                  </a:lnTo>
                  <a:lnTo>
                    <a:pt x="6164" y="4092"/>
                  </a:lnTo>
                  <a:lnTo>
                    <a:pt x="6798" y="4313"/>
                  </a:lnTo>
                  <a:lnTo>
                    <a:pt x="7408" y="4519"/>
                  </a:lnTo>
                  <a:lnTo>
                    <a:pt x="7986" y="4706"/>
                  </a:lnTo>
                  <a:lnTo>
                    <a:pt x="8507" y="4864"/>
                  </a:lnTo>
                  <a:lnTo>
                    <a:pt x="8748" y="4933"/>
                  </a:lnTo>
                  <a:lnTo>
                    <a:pt x="8965" y="4989"/>
                  </a:lnTo>
                  <a:lnTo>
                    <a:pt x="9173" y="5037"/>
                  </a:lnTo>
                  <a:lnTo>
                    <a:pt x="9350" y="5078"/>
                  </a:lnTo>
                  <a:lnTo>
                    <a:pt x="9566" y="5120"/>
                  </a:lnTo>
                  <a:lnTo>
                    <a:pt x="9775" y="5154"/>
                  </a:lnTo>
                  <a:lnTo>
                    <a:pt x="9879" y="5168"/>
                  </a:lnTo>
                  <a:lnTo>
                    <a:pt x="9984" y="5175"/>
                  </a:lnTo>
                  <a:lnTo>
                    <a:pt x="10088" y="5168"/>
                  </a:lnTo>
                  <a:lnTo>
                    <a:pt x="10192" y="5161"/>
                  </a:lnTo>
                  <a:lnTo>
                    <a:pt x="10417" y="5120"/>
                  </a:lnTo>
                  <a:lnTo>
                    <a:pt x="10650" y="5078"/>
                  </a:lnTo>
                  <a:lnTo>
                    <a:pt x="10875" y="5030"/>
                  </a:lnTo>
                  <a:lnTo>
                    <a:pt x="11075" y="4975"/>
                  </a:lnTo>
                  <a:lnTo>
                    <a:pt x="11260" y="4906"/>
                  </a:lnTo>
                  <a:lnTo>
                    <a:pt x="11396" y="4844"/>
                  </a:lnTo>
                  <a:lnTo>
                    <a:pt x="11509" y="4789"/>
                  </a:lnTo>
                  <a:lnTo>
                    <a:pt x="11605" y="4733"/>
                  </a:lnTo>
                  <a:lnTo>
                    <a:pt x="11693" y="4671"/>
                  </a:lnTo>
                  <a:lnTo>
                    <a:pt x="11789" y="4588"/>
                  </a:lnTo>
                  <a:lnTo>
                    <a:pt x="12030" y="4354"/>
                  </a:lnTo>
                  <a:lnTo>
                    <a:pt x="12054" y="4313"/>
                  </a:lnTo>
                  <a:lnTo>
                    <a:pt x="12078" y="4264"/>
                  </a:lnTo>
                  <a:lnTo>
                    <a:pt x="12086" y="4223"/>
                  </a:lnTo>
                  <a:lnTo>
                    <a:pt x="12078" y="4175"/>
                  </a:lnTo>
                  <a:lnTo>
                    <a:pt x="12070" y="4126"/>
                  </a:lnTo>
                  <a:lnTo>
                    <a:pt x="12046" y="4078"/>
                  </a:lnTo>
                  <a:lnTo>
                    <a:pt x="12014" y="4043"/>
                  </a:lnTo>
                  <a:lnTo>
                    <a:pt x="11974" y="4009"/>
                  </a:lnTo>
                  <a:lnTo>
                    <a:pt x="11926" y="3981"/>
                  </a:lnTo>
                  <a:lnTo>
                    <a:pt x="11870" y="3968"/>
                  </a:lnTo>
                  <a:lnTo>
                    <a:pt x="11822" y="3961"/>
                  </a:lnTo>
                  <a:lnTo>
                    <a:pt x="11765" y="3961"/>
                  </a:lnTo>
                  <a:lnTo>
                    <a:pt x="11709" y="3974"/>
                  </a:lnTo>
                  <a:lnTo>
                    <a:pt x="11661" y="3995"/>
                  </a:lnTo>
                  <a:lnTo>
                    <a:pt x="11613" y="4023"/>
                  </a:lnTo>
                  <a:lnTo>
                    <a:pt x="11573" y="4057"/>
                  </a:lnTo>
                  <a:lnTo>
                    <a:pt x="11452" y="4161"/>
                  </a:lnTo>
                  <a:lnTo>
                    <a:pt x="11324" y="4257"/>
                  </a:lnTo>
                  <a:lnTo>
                    <a:pt x="11188" y="4333"/>
                  </a:lnTo>
                  <a:lnTo>
                    <a:pt x="11043" y="4395"/>
                  </a:lnTo>
                  <a:lnTo>
                    <a:pt x="10883" y="4444"/>
                  </a:lnTo>
                  <a:lnTo>
                    <a:pt x="10722" y="4485"/>
                  </a:lnTo>
                  <a:lnTo>
                    <a:pt x="10554" y="4506"/>
                  </a:lnTo>
                  <a:lnTo>
                    <a:pt x="10377" y="4513"/>
                  </a:lnTo>
                  <a:lnTo>
                    <a:pt x="10233" y="4506"/>
                  </a:lnTo>
                  <a:lnTo>
                    <a:pt x="10361" y="4409"/>
                  </a:lnTo>
                  <a:lnTo>
                    <a:pt x="10489" y="4319"/>
                  </a:lnTo>
                  <a:lnTo>
                    <a:pt x="10626" y="4230"/>
                  </a:lnTo>
                  <a:lnTo>
                    <a:pt x="10770" y="4154"/>
                  </a:lnTo>
                  <a:lnTo>
                    <a:pt x="10794" y="4133"/>
                  </a:lnTo>
                  <a:lnTo>
                    <a:pt x="10810" y="4112"/>
                  </a:lnTo>
                  <a:lnTo>
                    <a:pt x="10818" y="4092"/>
                  </a:lnTo>
                  <a:lnTo>
                    <a:pt x="10818" y="4071"/>
                  </a:lnTo>
                  <a:lnTo>
                    <a:pt x="10810" y="4023"/>
                  </a:lnTo>
                  <a:lnTo>
                    <a:pt x="10802" y="4002"/>
                  </a:lnTo>
                  <a:lnTo>
                    <a:pt x="10786" y="3981"/>
                  </a:lnTo>
                  <a:lnTo>
                    <a:pt x="10770" y="3961"/>
                  </a:lnTo>
                  <a:lnTo>
                    <a:pt x="10746" y="3947"/>
                  </a:lnTo>
                  <a:lnTo>
                    <a:pt x="10722" y="3940"/>
                  </a:lnTo>
                  <a:lnTo>
                    <a:pt x="10698" y="3933"/>
                  </a:lnTo>
                  <a:lnTo>
                    <a:pt x="10642" y="3940"/>
                  </a:lnTo>
                  <a:lnTo>
                    <a:pt x="10586" y="3961"/>
                  </a:lnTo>
                  <a:lnTo>
                    <a:pt x="10393" y="4078"/>
                  </a:lnTo>
                  <a:lnTo>
                    <a:pt x="10208" y="4202"/>
                  </a:lnTo>
                  <a:lnTo>
                    <a:pt x="10024" y="4333"/>
                  </a:lnTo>
                  <a:lnTo>
                    <a:pt x="9855" y="4478"/>
                  </a:lnTo>
                  <a:lnTo>
                    <a:pt x="9679" y="4388"/>
                  </a:lnTo>
                  <a:lnTo>
                    <a:pt x="9494" y="4292"/>
                  </a:lnTo>
                  <a:lnTo>
                    <a:pt x="9093" y="4064"/>
                  </a:lnTo>
                  <a:lnTo>
                    <a:pt x="8652" y="3809"/>
                  </a:lnTo>
                  <a:lnTo>
                    <a:pt x="8186" y="3519"/>
                  </a:lnTo>
                  <a:lnTo>
                    <a:pt x="7705" y="3216"/>
                  </a:lnTo>
                  <a:lnTo>
                    <a:pt x="7207" y="2891"/>
                  </a:lnTo>
                  <a:lnTo>
                    <a:pt x="6188" y="2229"/>
                  </a:lnTo>
                  <a:lnTo>
                    <a:pt x="5201" y="1587"/>
                  </a:lnTo>
                  <a:lnTo>
                    <a:pt x="4727" y="1291"/>
                  </a:lnTo>
                  <a:lnTo>
                    <a:pt x="4278" y="1015"/>
                  </a:lnTo>
                  <a:lnTo>
                    <a:pt x="3869" y="767"/>
                  </a:lnTo>
                  <a:lnTo>
                    <a:pt x="3492" y="560"/>
                  </a:lnTo>
                  <a:lnTo>
                    <a:pt x="3315" y="477"/>
                  </a:lnTo>
                  <a:lnTo>
                    <a:pt x="3154" y="394"/>
                  </a:lnTo>
                  <a:lnTo>
                    <a:pt x="3010" y="332"/>
                  </a:lnTo>
                  <a:lnTo>
                    <a:pt x="2874" y="284"/>
                  </a:lnTo>
                  <a:lnTo>
                    <a:pt x="2569" y="187"/>
                  </a:lnTo>
                  <a:lnTo>
                    <a:pt x="2288" y="111"/>
                  </a:lnTo>
                  <a:lnTo>
                    <a:pt x="2015" y="56"/>
                  </a:lnTo>
                  <a:lnTo>
                    <a:pt x="1766" y="21"/>
                  </a:lnTo>
                  <a:lnTo>
                    <a:pt x="1525" y="1"/>
                  </a:lnTo>
                  <a:close/>
                </a:path>
              </a:pathLst>
            </a:custGeom>
            <a:solidFill>
              <a:srgbClr val="593A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9"/>
            <p:cNvSpPr/>
            <p:nvPr/>
          </p:nvSpPr>
          <p:spPr>
            <a:xfrm>
              <a:off x="984601" y="2105165"/>
              <a:ext cx="37696" cy="45419"/>
            </a:xfrm>
            <a:custGeom>
              <a:avLst/>
              <a:gdLst/>
              <a:ahLst/>
              <a:cxnLst/>
              <a:rect l="l" t="t" r="r" b="b"/>
              <a:pathLst>
                <a:path w="659" h="794" extrusionOk="0">
                  <a:moveTo>
                    <a:pt x="642" y="1"/>
                  </a:moveTo>
                  <a:lnTo>
                    <a:pt x="506" y="139"/>
                  </a:lnTo>
                  <a:lnTo>
                    <a:pt x="441" y="194"/>
                  </a:lnTo>
                  <a:lnTo>
                    <a:pt x="369" y="249"/>
                  </a:lnTo>
                  <a:lnTo>
                    <a:pt x="297" y="297"/>
                  </a:lnTo>
                  <a:lnTo>
                    <a:pt x="209" y="339"/>
                  </a:lnTo>
                  <a:lnTo>
                    <a:pt x="112" y="380"/>
                  </a:lnTo>
                  <a:lnTo>
                    <a:pt x="0" y="421"/>
                  </a:lnTo>
                  <a:lnTo>
                    <a:pt x="185" y="504"/>
                  </a:lnTo>
                  <a:lnTo>
                    <a:pt x="353" y="587"/>
                  </a:lnTo>
                  <a:lnTo>
                    <a:pt x="506" y="684"/>
                  </a:lnTo>
                  <a:lnTo>
                    <a:pt x="658" y="794"/>
                  </a:lnTo>
                  <a:lnTo>
                    <a:pt x="650" y="566"/>
                  </a:lnTo>
                  <a:lnTo>
                    <a:pt x="634" y="394"/>
                  </a:lnTo>
                  <a:lnTo>
                    <a:pt x="626" y="221"/>
                  </a:lnTo>
                  <a:lnTo>
                    <a:pt x="634" y="125"/>
                  </a:lnTo>
                  <a:lnTo>
                    <a:pt x="6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9"/>
            <p:cNvSpPr/>
            <p:nvPr/>
          </p:nvSpPr>
          <p:spPr>
            <a:xfrm>
              <a:off x="930429" y="2107167"/>
              <a:ext cx="36324" cy="42673"/>
            </a:xfrm>
            <a:custGeom>
              <a:avLst/>
              <a:gdLst/>
              <a:ahLst/>
              <a:cxnLst/>
              <a:rect l="l" t="t" r="r" b="b"/>
              <a:pathLst>
                <a:path w="635" h="746" extrusionOk="0">
                  <a:moveTo>
                    <a:pt x="0" y="0"/>
                  </a:moveTo>
                  <a:lnTo>
                    <a:pt x="24" y="193"/>
                  </a:lnTo>
                  <a:lnTo>
                    <a:pt x="48" y="379"/>
                  </a:lnTo>
                  <a:lnTo>
                    <a:pt x="64" y="469"/>
                  </a:lnTo>
                  <a:lnTo>
                    <a:pt x="88" y="559"/>
                  </a:lnTo>
                  <a:lnTo>
                    <a:pt x="120" y="649"/>
                  </a:lnTo>
                  <a:lnTo>
                    <a:pt x="161" y="745"/>
                  </a:lnTo>
                  <a:lnTo>
                    <a:pt x="281" y="655"/>
                  </a:lnTo>
                  <a:lnTo>
                    <a:pt x="401" y="573"/>
                  </a:lnTo>
                  <a:lnTo>
                    <a:pt x="514" y="483"/>
                  </a:lnTo>
                  <a:lnTo>
                    <a:pt x="634" y="393"/>
                  </a:lnTo>
                  <a:lnTo>
                    <a:pt x="546" y="366"/>
                  </a:lnTo>
                  <a:lnTo>
                    <a:pt x="450" y="331"/>
                  </a:lnTo>
                  <a:lnTo>
                    <a:pt x="361" y="290"/>
                  </a:lnTo>
                  <a:lnTo>
                    <a:pt x="281" y="248"/>
                  </a:lnTo>
                  <a:lnTo>
                    <a:pt x="201" y="193"/>
                  </a:lnTo>
                  <a:lnTo>
                    <a:pt x="129" y="131"/>
                  </a:lnTo>
                  <a:lnTo>
                    <a:pt x="64" y="6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9"/>
            <p:cNvSpPr/>
            <p:nvPr/>
          </p:nvSpPr>
          <p:spPr>
            <a:xfrm>
              <a:off x="962520" y="2146981"/>
              <a:ext cx="240594" cy="674074"/>
            </a:xfrm>
            <a:custGeom>
              <a:avLst/>
              <a:gdLst/>
              <a:ahLst/>
              <a:cxnLst/>
              <a:rect l="l" t="t" r="r" b="b"/>
              <a:pathLst>
                <a:path w="4206" h="11784" extrusionOk="0">
                  <a:moveTo>
                    <a:pt x="603" y="1"/>
                  </a:moveTo>
                  <a:lnTo>
                    <a:pt x="442" y="8"/>
                  </a:lnTo>
                  <a:lnTo>
                    <a:pt x="234" y="28"/>
                  </a:lnTo>
                  <a:lnTo>
                    <a:pt x="137" y="42"/>
                  </a:lnTo>
                  <a:lnTo>
                    <a:pt x="41" y="63"/>
                  </a:lnTo>
                  <a:lnTo>
                    <a:pt x="17" y="794"/>
                  </a:lnTo>
                  <a:lnTo>
                    <a:pt x="1" y="1519"/>
                  </a:lnTo>
                  <a:lnTo>
                    <a:pt x="1" y="2236"/>
                  </a:lnTo>
                  <a:lnTo>
                    <a:pt x="17" y="2953"/>
                  </a:lnTo>
                  <a:lnTo>
                    <a:pt x="49" y="3664"/>
                  </a:lnTo>
                  <a:lnTo>
                    <a:pt x="105" y="4368"/>
                  </a:lnTo>
                  <a:lnTo>
                    <a:pt x="169" y="5071"/>
                  </a:lnTo>
                  <a:lnTo>
                    <a:pt x="250" y="5768"/>
                  </a:lnTo>
                  <a:lnTo>
                    <a:pt x="354" y="6465"/>
                  </a:lnTo>
                  <a:lnTo>
                    <a:pt x="474" y="7162"/>
                  </a:lnTo>
                  <a:lnTo>
                    <a:pt x="611" y="7858"/>
                  </a:lnTo>
                  <a:lnTo>
                    <a:pt x="771" y="8555"/>
                  </a:lnTo>
                  <a:lnTo>
                    <a:pt x="948" y="9252"/>
                  </a:lnTo>
                  <a:lnTo>
                    <a:pt x="1140" y="9949"/>
                  </a:lnTo>
                  <a:lnTo>
                    <a:pt x="1357" y="10652"/>
                  </a:lnTo>
                  <a:lnTo>
                    <a:pt x="1590" y="11356"/>
                  </a:lnTo>
                  <a:lnTo>
                    <a:pt x="1823" y="11418"/>
                  </a:lnTo>
                  <a:lnTo>
                    <a:pt x="2055" y="11473"/>
                  </a:lnTo>
                  <a:lnTo>
                    <a:pt x="2537" y="11570"/>
                  </a:lnTo>
                  <a:lnTo>
                    <a:pt x="3018" y="11667"/>
                  </a:lnTo>
                  <a:lnTo>
                    <a:pt x="3251" y="11722"/>
                  </a:lnTo>
                  <a:lnTo>
                    <a:pt x="3484" y="11784"/>
                  </a:lnTo>
                  <a:lnTo>
                    <a:pt x="3668" y="11522"/>
                  </a:lnTo>
                  <a:lnTo>
                    <a:pt x="3845" y="11260"/>
                  </a:lnTo>
                  <a:lnTo>
                    <a:pt x="4021" y="10997"/>
                  </a:lnTo>
                  <a:lnTo>
                    <a:pt x="4206" y="10735"/>
                  </a:lnTo>
                  <a:lnTo>
                    <a:pt x="3861" y="10101"/>
                  </a:lnTo>
                  <a:lnTo>
                    <a:pt x="3532" y="9459"/>
                  </a:lnTo>
                  <a:lnTo>
                    <a:pt x="3211" y="8817"/>
                  </a:lnTo>
                  <a:lnTo>
                    <a:pt x="2914" y="8162"/>
                  </a:lnTo>
                  <a:lnTo>
                    <a:pt x="2633" y="7507"/>
                  </a:lnTo>
                  <a:lnTo>
                    <a:pt x="2368" y="6837"/>
                  </a:lnTo>
                  <a:lnTo>
                    <a:pt x="2128" y="6175"/>
                  </a:lnTo>
                  <a:lnTo>
                    <a:pt x="1895" y="5499"/>
                  </a:lnTo>
                  <a:lnTo>
                    <a:pt x="1678" y="4823"/>
                  </a:lnTo>
                  <a:lnTo>
                    <a:pt x="1486" y="4147"/>
                  </a:lnTo>
                  <a:lnTo>
                    <a:pt x="1301" y="3464"/>
                  </a:lnTo>
                  <a:lnTo>
                    <a:pt x="1140" y="2774"/>
                  </a:lnTo>
                  <a:lnTo>
                    <a:pt x="996" y="2084"/>
                  </a:lnTo>
                  <a:lnTo>
                    <a:pt x="868" y="1394"/>
                  </a:lnTo>
                  <a:lnTo>
                    <a:pt x="763" y="698"/>
                  </a:lnTo>
                  <a:lnTo>
                    <a:pt x="6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39"/>
          <p:cNvGrpSpPr/>
          <p:nvPr/>
        </p:nvGrpSpPr>
        <p:grpSpPr>
          <a:xfrm>
            <a:off x="443563" y="442450"/>
            <a:ext cx="619800" cy="619800"/>
            <a:chOff x="632913" y="-788350"/>
            <a:chExt cx="619800" cy="619800"/>
          </a:xfrm>
        </p:grpSpPr>
        <p:sp>
          <p:nvSpPr>
            <p:cNvPr id="815" name="Google Shape;815;p39"/>
            <p:cNvSpPr/>
            <p:nvPr/>
          </p:nvSpPr>
          <p:spPr>
            <a:xfrm>
              <a:off x="632913" y="-788350"/>
              <a:ext cx="619800" cy="619800"/>
            </a:xfrm>
            <a:prstGeom prst="ellipse">
              <a:avLst/>
            </a:prstGeom>
            <a:solidFill>
              <a:srgbClr val="FFFFFF">
                <a:alpha val="645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nvGrpSpPr>
            <p:cNvPr id="816" name="Google Shape;816;p39"/>
            <p:cNvGrpSpPr/>
            <p:nvPr/>
          </p:nvGrpSpPr>
          <p:grpSpPr>
            <a:xfrm>
              <a:off x="841539" y="-487919"/>
              <a:ext cx="262200" cy="168600"/>
              <a:chOff x="865925" y="-485050"/>
              <a:chExt cx="262200" cy="168600"/>
            </a:xfrm>
          </p:grpSpPr>
          <p:cxnSp>
            <p:nvCxnSpPr>
              <p:cNvPr id="817" name="Google Shape;817;p39"/>
              <p:cNvCxnSpPr/>
              <p:nvPr/>
            </p:nvCxnSpPr>
            <p:spPr>
              <a:xfrm flipH="1">
                <a:off x="865925" y="-485050"/>
                <a:ext cx="93600" cy="93600"/>
              </a:xfrm>
              <a:prstGeom prst="straightConnector1">
                <a:avLst/>
              </a:prstGeom>
              <a:noFill/>
              <a:ln w="19050" cap="flat" cmpd="sng">
                <a:solidFill>
                  <a:schemeClr val="dk2"/>
                </a:solidFill>
                <a:prstDash val="solid"/>
                <a:round/>
                <a:headEnd type="none" w="med" len="med"/>
                <a:tailEnd type="none" w="med" len="med"/>
              </a:ln>
            </p:spPr>
          </p:cxnSp>
          <p:cxnSp>
            <p:nvCxnSpPr>
              <p:cNvPr id="818" name="Google Shape;818;p39"/>
              <p:cNvCxnSpPr/>
              <p:nvPr/>
            </p:nvCxnSpPr>
            <p:spPr>
              <a:xfrm>
                <a:off x="959525" y="-485050"/>
                <a:ext cx="168600" cy="168600"/>
              </a:xfrm>
              <a:prstGeom prst="straightConnector1">
                <a:avLst/>
              </a:prstGeom>
              <a:noFill/>
              <a:ln w="19050" cap="flat" cmpd="sng">
                <a:solidFill>
                  <a:schemeClr val="dk2"/>
                </a:solidFill>
                <a:prstDash val="solid"/>
                <a:round/>
                <a:headEnd type="none" w="med" len="med"/>
                <a:tailEnd type="none" w="med" len="med"/>
              </a:ln>
            </p:spPr>
          </p:cxnSp>
        </p:grpSp>
        <p:sp>
          <p:nvSpPr>
            <p:cNvPr id="819" name="Google Shape;819;p39"/>
            <p:cNvSpPr/>
            <p:nvPr/>
          </p:nvSpPr>
          <p:spPr>
            <a:xfrm>
              <a:off x="906514" y="-514750"/>
              <a:ext cx="72600" cy="726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sp>
        <p:nvSpPr>
          <p:cNvPr id="3" name="Titre 2">
            <a:extLst>
              <a:ext uri="{FF2B5EF4-FFF2-40B4-BE49-F238E27FC236}">
                <a16:creationId xmlns:a16="http://schemas.microsoft.com/office/drawing/2014/main" id="{201CFBB8-B5A7-5818-BDE6-13067C1093E4}"/>
              </a:ext>
            </a:extLst>
          </p:cNvPr>
          <p:cNvSpPr>
            <a:spLocks noGrp="1"/>
          </p:cNvSpPr>
          <p:nvPr>
            <p:ph type="title"/>
          </p:nvPr>
        </p:nvSpPr>
        <p:spPr>
          <a:xfrm>
            <a:off x="1940636" y="2004389"/>
            <a:ext cx="6164643" cy="1701019"/>
          </a:xfrm>
        </p:spPr>
        <p:txBody>
          <a:bodyPr/>
          <a:lstStyle/>
          <a:p>
            <a:pPr marL="342900" lvl="0" indent="-342900" rtl="1">
              <a:lnSpc>
                <a:spcPct val="115000"/>
              </a:lnSpc>
              <a:spcAft>
                <a:spcPts val="800"/>
              </a:spcAft>
            </a:pPr>
            <a:r>
              <a:rPr lang="ar-DZ" sz="1600" b="1" kern="100" dirty="0">
                <a:solidFill>
                  <a:srgbClr val="FFC000"/>
                </a:solidFill>
                <a:effectLst/>
                <a:latin typeface="Aptos" panose="020B0004020202020204" pitchFamily="34" charset="0"/>
                <a:ea typeface="Aptos" panose="020B0004020202020204" pitchFamily="34" charset="0"/>
                <a:cs typeface="Simplified Arabic" panose="02020603050405020304" pitchFamily="18" charset="-78"/>
              </a:rPr>
              <a:t>المدرسة السلوكية:</a:t>
            </a:r>
            <a:br>
              <a:rPr lang="fr-DZ" sz="11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br>
            <a:r>
              <a:rPr lang="ar-DZ" sz="1100"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تعد وجهة نظر المدرسة السلوكية للصراع التنظيمي تطورا للمدرسة (الكلاسيكية)، حيث ترى أنّ الصراع هو أمر حتمي وطبيعي في المنظمة، كما أنّه يعتبر أمرا حيويا وإيجابيا ووجوده يمنع ديكتاتورية وسيطرة أفكار معينة، فهو يعد انعكاسا للتغيير</a:t>
            </a:r>
            <a:r>
              <a:rPr lang="ar-DZ" sz="11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(عياصرة وبني احمد،2007،ص26).</a:t>
            </a:r>
            <a:br>
              <a:rPr lang="fr-DZ" sz="11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br>
            <a:r>
              <a:rPr lang="ar-DZ" sz="1100"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فالصراع أمر ضروري في التنظيم ولا يمكن تجنبه إطلاقا، ويكاد هذا التوجه أن يكون مطابقا لما قدمته مدرسة العلاقات الإنسانية حول مفهومها للصراع، حيث اعتبرته نتيجة طبيعية للعلاقات بين الجماعات في المنظمة، وله فوائد كثيرة تعود على التنظيم، فهو ليس بالضرورة ضارا، بل يحتمل أن يكون نافعا وذا قوة ايجابية.</a:t>
            </a:r>
            <a:r>
              <a:rPr lang="ar-DZ" sz="11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 (</a:t>
            </a:r>
            <a:r>
              <a:rPr lang="ar-DZ" sz="1100" b="1" kern="100" dirty="0" err="1">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الفريجات</a:t>
            </a:r>
            <a:r>
              <a:rPr lang="ar-DZ" sz="11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 وآخرون،2009،ص314)</a:t>
            </a:r>
            <a:br>
              <a:rPr lang="fr-DZ" sz="11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br>
            <a:r>
              <a:rPr lang="ar-DZ" sz="1100"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كما أنّ هذه المدرسة تنادي بضرورة حل الصراع وإنهائه وعدم تشجيعه، وهذا ما تتفق عليه المدرسة الكلاسيكية، ويمكن القول أنّ المدرسة السلوكية قد أقرت بحتمية وجود الصراع في المنظمة بين الأفراد والجماعات وأهميته باعتباره ظاهرة تحمل في طياتها جوانب إيجابية ،إلاّ أنّها نادت بضرورة التخلص منه وعدم تشجيعه، وهذا ما بين أن الصراع التنظيمي من وجهة نظر هذه المدرسة لازال سلبيا.</a:t>
            </a:r>
            <a:br>
              <a:rPr lang="fr-DZ" sz="11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br>
            <a:r>
              <a:rPr lang="ar-DZ" sz="1100"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إنّ كلا المدرستين الكلاسيكية والسلوكية قد فشلتا في إدراك أهمية الصراع ودوره في صحة التنظيم، الأمر الذي أدى إلى ظهور آراء جديدة طرحت الأسلوب التفاعلي أو </a:t>
            </a:r>
            <a:r>
              <a:rPr lang="ar-DZ" sz="1100" kern="100" dirty="0" err="1">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التعاملي</a:t>
            </a:r>
            <a:r>
              <a:rPr lang="ar-DZ" sz="1100"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 مع الصراع، وتعرف بالمدرسة الحديثة.</a:t>
            </a:r>
            <a:br>
              <a:rPr lang="fr-DZ" sz="11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br>
            <a:endParaRPr lang="fr-DZ" sz="11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6">
          <a:extLst>
            <a:ext uri="{FF2B5EF4-FFF2-40B4-BE49-F238E27FC236}">
              <a16:creationId xmlns:a16="http://schemas.microsoft.com/office/drawing/2014/main" id="{AFE69823-B258-F561-81B1-25B6B906C033}"/>
            </a:ext>
          </a:extLst>
        </p:cNvPr>
        <p:cNvGrpSpPr/>
        <p:nvPr/>
      </p:nvGrpSpPr>
      <p:grpSpPr>
        <a:xfrm>
          <a:off x="0" y="0"/>
          <a:ext cx="0" cy="0"/>
          <a:chOff x="0" y="0"/>
          <a:chExt cx="0" cy="0"/>
        </a:xfrm>
      </p:grpSpPr>
      <p:grpSp>
        <p:nvGrpSpPr>
          <p:cNvPr id="814" name="Google Shape;814;p39">
            <a:extLst>
              <a:ext uri="{FF2B5EF4-FFF2-40B4-BE49-F238E27FC236}">
                <a16:creationId xmlns:a16="http://schemas.microsoft.com/office/drawing/2014/main" id="{312239AD-7B9C-98D9-C478-D0DD9D95CDE6}"/>
              </a:ext>
            </a:extLst>
          </p:cNvPr>
          <p:cNvGrpSpPr/>
          <p:nvPr/>
        </p:nvGrpSpPr>
        <p:grpSpPr>
          <a:xfrm>
            <a:off x="443563" y="442450"/>
            <a:ext cx="619800" cy="619800"/>
            <a:chOff x="632913" y="-788350"/>
            <a:chExt cx="619800" cy="619800"/>
          </a:xfrm>
        </p:grpSpPr>
        <p:sp>
          <p:nvSpPr>
            <p:cNvPr id="815" name="Google Shape;815;p39">
              <a:extLst>
                <a:ext uri="{FF2B5EF4-FFF2-40B4-BE49-F238E27FC236}">
                  <a16:creationId xmlns:a16="http://schemas.microsoft.com/office/drawing/2014/main" id="{BCF8C2A9-9315-76E4-8472-7D8135E581FF}"/>
                </a:ext>
              </a:extLst>
            </p:cNvPr>
            <p:cNvSpPr/>
            <p:nvPr/>
          </p:nvSpPr>
          <p:spPr>
            <a:xfrm>
              <a:off x="632913" y="-788350"/>
              <a:ext cx="619800" cy="619800"/>
            </a:xfrm>
            <a:prstGeom prst="ellipse">
              <a:avLst/>
            </a:prstGeom>
            <a:solidFill>
              <a:srgbClr val="FFFFFF">
                <a:alpha val="6456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Inter"/>
                <a:ea typeface="Inter"/>
                <a:cs typeface="Inter"/>
                <a:sym typeface="Inter"/>
              </a:endParaRPr>
            </a:p>
          </p:txBody>
        </p:sp>
        <p:grpSp>
          <p:nvGrpSpPr>
            <p:cNvPr id="816" name="Google Shape;816;p39">
              <a:extLst>
                <a:ext uri="{FF2B5EF4-FFF2-40B4-BE49-F238E27FC236}">
                  <a16:creationId xmlns:a16="http://schemas.microsoft.com/office/drawing/2014/main" id="{1733531D-0460-6B9F-A101-E73EF5088EDA}"/>
                </a:ext>
              </a:extLst>
            </p:cNvPr>
            <p:cNvGrpSpPr/>
            <p:nvPr/>
          </p:nvGrpSpPr>
          <p:grpSpPr>
            <a:xfrm>
              <a:off x="841539" y="-487919"/>
              <a:ext cx="262200" cy="168600"/>
              <a:chOff x="865925" y="-485050"/>
              <a:chExt cx="262200" cy="168600"/>
            </a:xfrm>
          </p:grpSpPr>
          <p:cxnSp>
            <p:nvCxnSpPr>
              <p:cNvPr id="817" name="Google Shape;817;p39">
                <a:extLst>
                  <a:ext uri="{FF2B5EF4-FFF2-40B4-BE49-F238E27FC236}">
                    <a16:creationId xmlns:a16="http://schemas.microsoft.com/office/drawing/2014/main" id="{6B6398EC-E1DE-8407-DFDA-76E4FDA35534}"/>
                  </a:ext>
                </a:extLst>
              </p:cNvPr>
              <p:cNvCxnSpPr/>
              <p:nvPr/>
            </p:nvCxnSpPr>
            <p:spPr>
              <a:xfrm flipH="1">
                <a:off x="865925" y="-485050"/>
                <a:ext cx="93600" cy="93600"/>
              </a:xfrm>
              <a:prstGeom prst="straightConnector1">
                <a:avLst/>
              </a:prstGeom>
              <a:noFill/>
              <a:ln w="19050" cap="flat" cmpd="sng">
                <a:solidFill>
                  <a:schemeClr val="dk2"/>
                </a:solidFill>
                <a:prstDash val="solid"/>
                <a:round/>
                <a:headEnd type="none" w="med" len="med"/>
                <a:tailEnd type="none" w="med" len="med"/>
              </a:ln>
            </p:spPr>
          </p:cxnSp>
          <p:cxnSp>
            <p:nvCxnSpPr>
              <p:cNvPr id="818" name="Google Shape;818;p39">
                <a:extLst>
                  <a:ext uri="{FF2B5EF4-FFF2-40B4-BE49-F238E27FC236}">
                    <a16:creationId xmlns:a16="http://schemas.microsoft.com/office/drawing/2014/main" id="{3E18C433-733B-D197-74E5-410880422F3C}"/>
                  </a:ext>
                </a:extLst>
              </p:cNvPr>
              <p:cNvCxnSpPr/>
              <p:nvPr/>
            </p:nvCxnSpPr>
            <p:spPr>
              <a:xfrm>
                <a:off x="959525" y="-485050"/>
                <a:ext cx="168600" cy="168600"/>
              </a:xfrm>
              <a:prstGeom prst="straightConnector1">
                <a:avLst/>
              </a:prstGeom>
              <a:noFill/>
              <a:ln w="19050" cap="flat" cmpd="sng">
                <a:solidFill>
                  <a:schemeClr val="dk2"/>
                </a:solidFill>
                <a:prstDash val="solid"/>
                <a:round/>
                <a:headEnd type="none" w="med" len="med"/>
                <a:tailEnd type="none" w="med" len="med"/>
              </a:ln>
            </p:spPr>
          </p:cxnSp>
        </p:grpSp>
        <p:sp>
          <p:nvSpPr>
            <p:cNvPr id="819" name="Google Shape;819;p39">
              <a:extLst>
                <a:ext uri="{FF2B5EF4-FFF2-40B4-BE49-F238E27FC236}">
                  <a16:creationId xmlns:a16="http://schemas.microsoft.com/office/drawing/2014/main" id="{C64612A6-880E-F81C-9D76-D4AE4E648C98}"/>
                </a:ext>
              </a:extLst>
            </p:cNvPr>
            <p:cNvSpPr/>
            <p:nvPr/>
          </p:nvSpPr>
          <p:spPr>
            <a:xfrm>
              <a:off x="906514" y="-514750"/>
              <a:ext cx="72600" cy="7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Inter"/>
                <a:ea typeface="Inter"/>
                <a:cs typeface="Inter"/>
                <a:sym typeface="Inter"/>
              </a:endParaRPr>
            </a:p>
          </p:txBody>
        </p:sp>
      </p:grpSp>
      <p:sp>
        <p:nvSpPr>
          <p:cNvPr id="3" name="Titre 2">
            <a:extLst>
              <a:ext uri="{FF2B5EF4-FFF2-40B4-BE49-F238E27FC236}">
                <a16:creationId xmlns:a16="http://schemas.microsoft.com/office/drawing/2014/main" id="{60417269-BBAA-EED4-FDC4-FE28901A2FAB}"/>
              </a:ext>
            </a:extLst>
          </p:cNvPr>
          <p:cNvSpPr>
            <a:spLocks noGrp="1"/>
          </p:cNvSpPr>
          <p:nvPr>
            <p:ph type="title"/>
          </p:nvPr>
        </p:nvSpPr>
        <p:spPr>
          <a:xfrm>
            <a:off x="1695707" y="2828982"/>
            <a:ext cx="6164643" cy="1701019"/>
          </a:xfrm>
        </p:spPr>
        <p:txBody>
          <a:bodyPr/>
          <a:lstStyle/>
          <a:p>
            <a:pPr marL="342900" lvl="0" indent="-342900" rtl="1">
              <a:lnSpc>
                <a:spcPct val="115000"/>
              </a:lnSpc>
              <a:spcAft>
                <a:spcPts val="800"/>
              </a:spcAft>
            </a:pPr>
            <a:r>
              <a:rPr lang="ar-DZ" sz="1600" b="1" kern="100" dirty="0">
                <a:solidFill>
                  <a:srgbClr val="FFC000"/>
                </a:solidFill>
                <a:effectLst/>
                <a:latin typeface="Aptos" panose="020B0004020202020204" pitchFamily="34" charset="0"/>
                <a:ea typeface="Aptos" panose="020B0004020202020204" pitchFamily="34" charset="0"/>
                <a:cs typeface="Simplified Arabic" panose="02020603050405020304" pitchFamily="18" charset="-78"/>
              </a:rPr>
              <a:t>المدرسة الحديثة (الأسلوب التفاعلي أو </a:t>
            </a:r>
            <a:r>
              <a:rPr lang="ar-DZ" sz="1600" b="1" kern="100" dirty="0" err="1">
                <a:solidFill>
                  <a:srgbClr val="FFC000"/>
                </a:solidFill>
                <a:effectLst/>
                <a:latin typeface="Aptos" panose="020B0004020202020204" pitchFamily="34" charset="0"/>
                <a:ea typeface="Aptos" panose="020B0004020202020204" pitchFamily="34" charset="0"/>
                <a:cs typeface="Simplified Arabic" panose="02020603050405020304" pitchFamily="18" charset="-78"/>
              </a:rPr>
              <a:t>التعاملي</a:t>
            </a:r>
            <a:r>
              <a:rPr lang="ar-DZ" sz="1600" b="1" kern="100" dirty="0">
                <a:solidFill>
                  <a:srgbClr val="FFC000"/>
                </a:solidFill>
                <a:effectLst/>
                <a:latin typeface="Aptos" panose="020B0004020202020204" pitchFamily="34" charset="0"/>
                <a:ea typeface="Aptos" panose="020B0004020202020204" pitchFamily="34" charset="0"/>
                <a:cs typeface="Simplified Arabic" panose="02020603050405020304" pitchFamily="18" charset="-78"/>
              </a:rPr>
              <a:t>): </a:t>
            </a:r>
            <a:br>
              <a:rPr lang="fr-DZ" sz="14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br>
            <a:r>
              <a:rPr lang="ar-DZ" sz="1400"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يرى أنصار هذه المدرسة أن الصراع ظاهرة طبيعية ولذلك فهم يشجعونها باعتبارها مطلوبة وتعتبر انعكاسا ايجابيا نحو التجديد والإبداع في المنظمة </a:t>
            </a:r>
            <a:r>
              <a:rPr lang="ar-DZ" sz="14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(شلابي ، 2011،ص109).</a:t>
            </a:r>
            <a:br>
              <a:rPr lang="fr-DZ" sz="14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br>
            <a:r>
              <a:rPr lang="ar-DZ" sz="1400"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ويرى كوسر</a:t>
            </a:r>
            <a:r>
              <a:rPr lang="fr-DZ" sz="1400" kern="100" dirty="0" err="1">
                <a:solidFill>
                  <a:schemeClr val="bg1"/>
                </a:solidFill>
                <a:effectLst/>
                <a:latin typeface="Simplified Arabic" panose="02020603050405020304" pitchFamily="18" charset="-78"/>
                <a:ea typeface="Aptos" panose="020B0004020202020204" pitchFamily="34" charset="0"/>
                <a:cs typeface="Arial" panose="020B0604020202020204" pitchFamily="34" charset="0"/>
              </a:rPr>
              <a:t>Coser</a:t>
            </a:r>
            <a:r>
              <a:rPr lang="fr-DZ" sz="1400" kern="100" dirty="0">
                <a:solidFill>
                  <a:schemeClr val="bg1"/>
                </a:solidFill>
                <a:effectLst/>
                <a:latin typeface="Simplified Arabic" panose="02020603050405020304" pitchFamily="18" charset="-78"/>
                <a:ea typeface="Aptos" panose="020B0004020202020204" pitchFamily="34" charset="0"/>
                <a:cs typeface="Arial" panose="020B0604020202020204" pitchFamily="34" charset="0"/>
              </a:rPr>
              <a:t> </a:t>
            </a:r>
            <a:r>
              <a:rPr lang="ar-DZ" sz="1400"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 أن الصراع وعدم الرتابة هي أمور يمكن أن تسهم على المدى البعيد في تحقيق شيء مفيد للمنظمة، وان من أهداف الصراع القضاء على الروتين والرتابة وبالتالي فهو يشجع على الإبداع والابتكار، والتجديد والتغيير بعيدا عن الروتين والملل بالإضافة إلى النقد الذاتي ،مما يسمح باستمرارية النمو والتطور في الجماعة والتنظيم </a:t>
            </a:r>
            <a:r>
              <a:rPr lang="ar-DZ" sz="14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(عياصرة وبني احمد،2007،ص26).</a:t>
            </a:r>
            <a:br>
              <a:rPr lang="fr-DZ" sz="14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br>
            <a:r>
              <a:rPr lang="ar-DZ" sz="1400"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كما ترى هذه المدرسة أن وجود الصراع بين الأفراد والجماعات لا يعني بالضرورة وجود خلل تنظيمي، كما أنه لا يعد دليلا على فشل الإدارة، وهذا لا يعني أيضا أن كل الصراعات مفيدة، فقد يكون للصراع آثار ايجابية كما قد يكون له آثار سلبية تنعكس على الأداء، وتتوقف نوعية هذه الآثار على كيفية إدارة الصراع</a:t>
            </a:r>
            <a:r>
              <a:rPr lang="ar-DZ" sz="1400" b="1"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 (قهواجي،2014،ص48) </a:t>
            </a:r>
            <a:br>
              <a:rPr lang="fr-DZ" sz="14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br>
            <a:r>
              <a:rPr lang="ar-DZ" sz="1400" kern="100" dirty="0">
                <a:solidFill>
                  <a:schemeClr val="bg1"/>
                </a:solidFill>
                <a:effectLst/>
                <a:latin typeface="Aptos" panose="020B0004020202020204" pitchFamily="34" charset="0"/>
                <a:ea typeface="Aptos" panose="020B0004020202020204" pitchFamily="34" charset="0"/>
                <a:cs typeface="Simplified Arabic" panose="02020603050405020304" pitchFamily="18" charset="-78"/>
              </a:rPr>
              <a:t>ومن هذا المنطلق، يمكن القول إنّ الصراع التنظيمي يعد ظاهرة طبيعية وحتمية لها آثار سلبية وآثار ايجابية في نفس الوقت، وعليه يجب على الإدارة تحديد الصراعات السلبية الغير مرغوب فيها، والتي قد تلحق ضررا بالمنظمة وأن تعمل على التقليل منها أو الحد من انتشارها، والاستفادة من الصراعات الايجابية وتوجيهها نحو الوجهة الصحيحة لتحقيق أهدافها بكفاءة وفعالية.</a:t>
            </a:r>
            <a:br>
              <a:rPr lang="fr-DZ" sz="1050" kern="100" dirty="0">
                <a:effectLst/>
                <a:latin typeface="Aptos" panose="020B0004020202020204" pitchFamily="34" charset="0"/>
                <a:ea typeface="Aptos" panose="020B0004020202020204" pitchFamily="34" charset="0"/>
                <a:cs typeface="Arial" panose="020B0604020202020204" pitchFamily="34" charset="0"/>
              </a:rPr>
            </a:br>
            <a:endParaRPr lang="fr-DZ" sz="1100" dirty="0">
              <a:solidFill>
                <a:schemeClr val="bg1"/>
              </a:solidFill>
            </a:endParaRPr>
          </a:p>
        </p:txBody>
      </p:sp>
    </p:spTree>
    <p:extLst>
      <p:ext uri="{BB962C8B-B14F-4D97-AF65-F5344CB8AC3E}">
        <p14:creationId xmlns:p14="http://schemas.microsoft.com/office/powerpoint/2010/main" val="2253596191"/>
      </p:ext>
    </p:extLst>
  </p:cSld>
  <p:clrMapOvr>
    <a:masterClrMapping/>
  </p:clrMapOvr>
</p:sld>
</file>

<file path=ppt/theme/theme1.xml><?xml version="1.0" encoding="utf-8"?>
<a:theme xmlns:a="http://schemas.openxmlformats.org/drawingml/2006/main" name="Conflict Management in a Meeting by Slidesgo">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776</Words>
  <Application>Microsoft Office PowerPoint</Application>
  <PresentationFormat>Affichage à l'écran (16:9)</PresentationFormat>
  <Paragraphs>16</Paragraphs>
  <Slides>5</Slides>
  <Notes>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vt:i4>
      </vt:variant>
    </vt:vector>
  </HeadingPairs>
  <TitlesOfParts>
    <vt:vector size="15" baseType="lpstr">
      <vt:lpstr>Inter</vt:lpstr>
      <vt:lpstr>Traditional Arabic</vt:lpstr>
      <vt:lpstr>Times New Roman</vt:lpstr>
      <vt:lpstr>PT Sans</vt:lpstr>
      <vt:lpstr>Antonio</vt:lpstr>
      <vt:lpstr>Arial</vt:lpstr>
      <vt:lpstr>Andalus</vt:lpstr>
      <vt:lpstr>Simplified Arabic</vt:lpstr>
      <vt:lpstr>Aptos</vt:lpstr>
      <vt:lpstr>Conflict Management in a Meeting by Slidesgo</vt:lpstr>
      <vt:lpstr>محاضرة 03 : النظريات المفسرة للصراع التنظيمي</vt:lpstr>
      <vt:lpstr>Présentation PowerPoint</vt:lpstr>
      <vt:lpstr>Présentation PowerPoint</vt:lpstr>
      <vt:lpstr>المدرسة السلوكية: تعد وجهة نظر المدرسة السلوكية للصراع التنظيمي تطورا للمدرسة (الكلاسيكية)، حيث ترى أنّ الصراع هو أمر حتمي وطبيعي في المنظمة، كما أنّه يعتبر أمرا حيويا وإيجابيا ووجوده يمنع ديكتاتورية وسيطرة أفكار معينة، فهو يعد انعكاسا للتغيير(عياصرة وبني احمد،2007،ص26). فالصراع أمر ضروري في التنظيم ولا يمكن تجنبه إطلاقا، ويكاد هذا التوجه أن يكون مطابقا لما قدمته مدرسة العلاقات الإنسانية حول مفهومها للصراع، حيث اعتبرته نتيجة طبيعية للعلاقات بين الجماعات في المنظمة، وله فوائد كثيرة تعود على التنظيم، فهو ليس بالضرورة ضارا، بل يحتمل أن يكون نافعا وذا قوة ايجابية. (الفريجات وآخرون،2009،ص314) كما أنّ هذه المدرسة تنادي بضرورة حل الصراع وإنهائه وعدم تشجيعه، وهذا ما تتفق عليه المدرسة الكلاسيكية، ويمكن القول أنّ المدرسة السلوكية قد أقرت بحتمية وجود الصراع في المنظمة بين الأفراد والجماعات وأهميته باعتباره ظاهرة تحمل في طياتها جوانب إيجابية ،إلاّ أنّها نادت بضرورة التخلص منه وعدم تشجيعه، وهذا ما بين أن الصراع التنظيمي من وجهة نظر هذه المدرسة لازال سلبيا. إنّ كلا المدرستين الكلاسيكية والسلوكية قد فشلتا في إدراك أهمية الصراع ودوره في صحة التنظيم، الأمر الذي أدى إلى ظهور آراء جديدة طرحت الأسلوب التفاعلي أو التعاملي مع الصراع، وتعرف بالمدرسة الحديثة. </vt:lpstr>
      <vt:lpstr>المدرسة الحديثة (الأسلوب التفاعلي أو التعاملي):  يرى أنصار هذه المدرسة أن الصراع ظاهرة طبيعية ولذلك فهم يشجعونها باعتبارها مطلوبة وتعتبر انعكاسا ايجابيا نحو التجديد والإبداع في المنظمة (شلابي ، 2011،ص109). ويرى كوسرCoser  أن الصراع وعدم الرتابة هي أمور يمكن أن تسهم على المدى البعيد في تحقيق شيء مفيد للمنظمة، وان من أهداف الصراع القضاء على الروتين والرتابة وبالتالي فهو يشجع على الإبداع والابتكار، والتجديد والتغيير بعيدا عن الروتين والملل بالإضافة إلى النقد الذاتي ،مما يسمح باستمرارية النمو والتطور في الجماعة والتنظيم (عياصرة وبني احمد،2007،ص26). كما ترى هذه المدرسة أن وجود الصراع بين الأفراد والجماعات لا يعني بالضرورة وجود خلل تنظيمي، كما أنه لا يعد دليلا على فشل الإدارة، وهذا لا يعني أيضا أن كل الصراعات مفيدة، فقد يكون للصراع آثار ايجابية كما قد يكون له آثار سلبية تنعكس على الأداء، وتتوقف نوعية هذه الآثار على كيفية إدارة الصراع. (قهواجي،2014،ص48)  ومن هذا المنطلق، يمكن القول إنّ الصراع التنظيمي يعد ظاهرة طبيعية وحتمية لها آثار سلبية وآثار ايجابية في نفس الوقت، وعليه يجب على الإدارة تحديد الصراعات السلبية الغير مرغوب فيها، والتي قد تلحق ضررا بالمنظمة وأن تعمل على التقليل منها أو الحد من انتشارها، والاستفادة من الصراعات الايجابية وتوجيهها نحو الوجهة الصحيحة لتحقيق أهدافها بكفاءة وفعالية.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DELL</cp:lastModifiedBy>
  <cp:revision>1</cp:revision>
  <dcterms:modified xsi:type="dcterms:W3CDTF">2025-05-23T13:25:29Z</dcterms:modified>
</cp:coreProperties>
</file>