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18" r:id="rId1"/>
  </p:sldMasterIdLst>
  <p:notesMasterIdLst>
    <p:notesMasterId r:id="rId9"/>
  </p:notesMasterIdLst>
  <p:sldIdLst>
    <p:sldId id="261" r:id="rId2"/>
    <p:sldId id="256" r:id="rId3"/>
    <p:sldId id="257" r:id="rId4"/>
    <p:sldId id="258" r:id="rId5"/>
    <p:sldId id="259" r:id="rId6"/>
    <p:sldId id="262" r:id="rId7"/>
    <p:sldId id="260" r:id="rId8"/>
  </p:sldIdLst>
  <p:sldSz cx="14630400" cy="8229600"/>
  <p:notesSz cx="8229600" cy="14630400"/>
  <p:embeddedFontLst>
    <p:embeddedFont>
      <p:font typeface="Agency FB" pitchFamily="34" charset="0"/>
      <p:regular r:id="rId10"/>
      <p:bold r:id="rId11"/>
    </p:embeddedFont>
    <p:embeddedFont>
      <p:font typeface="Tw Cen MT" pitchFamily="34" charset="0"/>
      <p:regular r:id="rId12"/>
      <p:bold r:id="rId13"/>
      <p:italic r:id="rId14"/>
      <p:boldItalic r:id="rId15"/>
    </p:embeddedFont>
    <p:embeddedFont>
      <p:font typeface="Open Sans" charset="0"/>
      <p:regular r:id="rId16"/>
    </p:embeddedFont>
    <p:embeddedFont>
      <p:font typeface="Calibri" pitchFamily="34" charset="0"/>
      <p:regular r:id="rId17"/>
      <p:bold r:id="rId18"/>
      <p:italic r:id="rId19"/>
      <p:boldItalic r:id="rId2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564" y="-11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0FA19-CF72-4F3A-8EFD-4B8676187D1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4E607EC2-C6CF-4753-AB12-C6C4C0213B20}">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1600" noProof="1" smtClean="0">
              <a:latin typeface="Open Sans" panose="020B0604020202020204" charset="0"/>
              <a:ea typeface="Open Sans" panose="020B0604020202020204" charset="0"/>
              <a:cs typeface="Open Sans" panose="020B0604020202020204" charset="0"/>
            </a:rPr>
            <a:t>Assessment and Diagnosis</a:t>
          </a:r>
          <a:endParaRPr lang="fr-FR" sz="1600" noProof="1">
            <a:latin typeface="Open Sans" panose="020B0604020202020204" charset="0"/>
            <a:ea typeface="Open Sans" panose="020B0604020202020204" charset="0"/>
            <a:cs typeface="Open Sans" panose="020B0604020202020204" charset="0"/>
          </a:endParaRPr>
        </a:p>
      </dgm:t>
    </dgm:pt>
    <dgm:pt modelId="{B57F4D8B-8D3C-4E09-B5E3-0DAED131A6E0}" type="parTrans" cxnId="{280E58F7-3503-4741-BD09-DA9434899163}">
      <dgm:prSet/>
      <dgm:spPr/>
      <dgm:t>
        <a:bodyPr/>
        <a:lstStyle/>
        <a:p>
          <a:endParaRPr lang="fr-FR"/>
        </a:p>
      </dgm:t>
    </dgm:pt>
    <dgm:pt modelId="{0E4AFE67-948D-42B7-BB6E-EB37870AC063}" type="sibTrans" cxnId="{280E58F7-3503-4741-BD09-DA9434899163}">
      <dgm:prSet/>
      <dgm:spPr/>
      <dgm:t>
        <a:bodyPr/>
        <a:lstStyle/>
        <a:p>
          <a:endParaRPr lang="fr-FR"/>
        </a:p>
      </dgm:t>
    </dgm:pt>
    <dgm:pt modelId="{AEA9BEA8-4778-4C05-87F4-007CB0409C73}">
      <dgm:prSet phldrT="[Texte]"/>
      <dgm:spPr/>
      <dgm:t>
        <a:bodyPr/>
        <a:lstStyle/>
        <a:p>
          <a:r>
            <a:rPr lang="en-US" dirty="0" smtClean="0"/>
            <a:t>Comprehensive evaluation of the patient's condition</a:t>
          </a:r>
          <a:endParaRPr lang="fr-FR" dirty="0"/>
        </a:p>
      </dgm:t>
    </dgm:pt>
    <dgm:pt modelId="{13B4E781-8F22-43D3-8015-B6D74D73A4E4}" type="parTrans" cxnId="{18022178-3641-41C5-A637-20ACDBFC819D}">
      <dgm:prSet/>
      <dgm:spPr/>
      <dgm:t>
        <a:bodyPr/>
        <a:lstStyle/>
        <a:p>
          <a:endParaRPr lang="fr-FR"/>
        </a:p>
      </dgm:t>
    </dgm:pt>
    <dgm:pt modelId="{1A110303-F028-4520-BD5B-DFF46D098CA1}" type="sibTrans" cxnId="{18022178-3641-41C5-A637-20ACDBFC819D}">
      <dgm:prSet/>
      <dgm:spPr/>
      <dgm:t>
        <a:bodyPr/>
        <a:lstStyle/>
        <a:p>
          <a:endParaRPr lang="fr-FR"/>
        </a:p>
      </dgm:t>
    </dgm:pt>
    <dgm:pt modelId="{E96C74BF-8769-42F1-B0E4-2A3C8AEF7BF5}">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1800" noProof="1" smtClean="0">
              <a:latin typeface="Open Sans" panose="020B0604020202020204" charset="0"/>
              <a:ea typeface="Open Sans" panose="020B0604020202020204" charset="0"/>
              <a:cs typeface="Open Sans" panose="020B0604020202020204" charset="0"/>
            </a:rPr>
            <a:t>Treatment Sessions</a:t>
          </a:r>
          <a:endParaRPr lang="fr-FR" sz="1800" noProof="1">
            <a:latin typeface="Open Sans" panose="020B0604020202020204" charset="0"/>
            <a:ea typeface="Open Sans" panose="020B0604020202020204" charset="0"/>
            <a:cs typeface="Open Sans" panose="020B0604020202020204" charset="0"/>
          </a:endParaRPr>
        </a:p>
      </dgm:t>
    </dgm:pt>
    <dgm:pt modelId="{FF3426D4-BF17-4476-902F-DFCBE7A3BD1B}" type="parTrans" cxnId="{610C70D1-9D97-4356-BAF6-361366F533B8}">
      <dgm:prSet/>
      <dgm:spPr/>
      <dgm:t>
        <a:bodyPr/>
        <a:lstStyle/>
        <a:p>
          <a:endParaRPr lang="fr-FR"/>
        </a:p>
      </dgm:t>
    </dgm:pt>
    <dgm:pt modelId="{651E9072-9BCC-48E7-AD45-659C153F10BB}" type="sibTrans" cxnId="{610C70D1-9D97-4356-BAF6-361366F533B8}">
      <dgm:prSet/>
      <dgm:spPr/>
      <dgm:t>
        <a:bodyPr/>
        <a:lstStyle/>
        <a:p>
          <a:endParaRPr lang="fr-FR"/>
        </a:p>
      </dgm:t>
    </dgm:pt>
    <dgm:pt modelId="{4C2EC354-C319-4C04-92D9-C966B7C30188}">
      <dgm:prSet phldrT="[Texte]"/>
      <dgm:spPr/>
      <dgm:t>
        <a:bodyPr/>
        <a:lstStyle/>
        <a:p>
          <a:r>
            <a:rPr lang="en-US" dirty="0" smtClean="0"/>
            <a:t>Assessing progress and adjusting the plan</a:t>
          </a:r>
          <a:endParaRPr lang="fr-FR" dirty="0"/>
        </a:p>
      </dgm:t>
    </dgm:pt>
    <dgm:pt modelId="{137AE133-44D9-4BAD-96F4-36561F2CADC8}" type="parTrans" cxnId="{7CC2E7DE-BE52-4FDB-8FB5-584B65571C6F}">
      <dgm:prSet/>
      <dgm:spPr/>
      <dgm:t>
        <a:bodyPr/>
        <a:lstStyle/>
        <a:p>
          <a:endParaRPr lang="fr-FR"/>
        </a:p>
      </dgm:t>
    </dgm:pt>
    <dgm:pt modelId="{7F5A9722-2D9E-415C-9D88-ECAEE9E18594}" type="sibTrans" cxnId="{7CC2E7DE-BE52-4FDB-8FB5-584B65571C6F}">
      <dgm:prSet/>
      <dgm:spPr/>
      <dgm:t>
        <a:bodyPr/>
        <a:lstStyle/>
        <a:p>
          <a:endParaRPr lang="fr-FR"/>
        </a:p>
      </dgm:t>
    </dgm:pt>
    <dgm:pt modelId="{A547A3F0-1BAB-4B1F-9413-7B7D5009FD04}">
      <dgm:prSet phldrT="[Texte]" custT="1">
        <dgm:style>
          <a:lnRef idx="1">
            <a:schemeClr val="dk1"/>
          </a:lnRef>
          <a:fillRef idx="2">
            <a:schemeClr val="dk1"/>
          </a:fillRef>
          <a:effectRef idx="1">
            <a:schemeClr val="dk1"/>
          </a:effectRef>
          <a:fontRef idx="minor">
            <a:schemeClr val="dk1"/>
          </a:fontRef>
        </dgm:style>
      </dgm:prSet>
      <dgm:spPr/>
      <dgm:t>
        <a:bodyPr/>
        <a:lstStyle/>
        <a:p>
          <a:r>
            <a:rPr lang="fr-FR" sz="1800" noProof="1" smtClean="0">
              <a:latin typeface="Open Sans" panose="020B0604020202020204" charset="0"/>
              <a:ea typeface="Open Sans" panose="020B0604020202020204" charset="0"/>
              <a:cs typeface="Open Sans" panose="020B0604020202020204" charset="0"/>
            </a:rPr>
            <a:t>Follow-up and Evaluation</a:t>
          </a:r>
          <a:endParaRPr lang="fr-FR" sz="1800" noProof="1">
            <a:latin typeface="Open Sans" panose="020B0604020202020204" charset="0"/>
            <a:ea typeface="Open Sans" panose="020B0604020202020204" charset="0"/>
            <a:cs typeface="Open Sans" panose="020B0604020202020204" charset="0"/>
          </a:endParaRPr>
        </a:p>
      </dgm:t>
    </dgm:pt>
    <dgm:pt modelId="{EC7721A3-CCE8-46A4-BC9D-5F2F742D4594}" type="parTrans" cxnId="{38CF6377-8D04-409F-A292-A1E0BE288E53}">
      <dgm:prSet/>
      <dgm:spPr/>
      <dgm:t>
        <a:bodyPr/>
        <a:lstStyle/>
        <a:p>
          <a:endParaRPr lang="fr-FR"/>
        </a:p>
      </dgm:t>
    </dgm:pt>
    <dgm:pt modelId="{D29975EC-252B-4916-9D86-A6ED71DC2A4E}" type="sibTrans" cxnId="{38CF6377-8D04-409F-A292-A1E0BE288E53}">
      <dgm:prSet/>
      <dgm:spPr/>
      <dgm:t>
        <a:bodyPr/>
        <a:lstStyle/>
        <a:p>
          <a:endParaRPr lang="fr-FR"/>
        </a:p>
      </dgm:t>
    </dgm:pt>
    <dgm:pt modelId="{5B9484D7-EFA0-42C6-A42B-9C2CF27CB548}">
      <dgm:prSet/>
      <dgm:spPr/>
      <dgm:t>
        <a:bodyPr/>
        <a:lstStyle/>
        <a:p>
          <a:r>
            <a:rPr lang="en-US" dirty="0" smtClean="0"/>
            <a:t>Gradual exposure to feared stimuli</a:t>
          </a:r>
          <a:endParaRPr lang="fr-FR" dirty="0"/>
        </a:p>
      </dgm:t>
    </dgm:pt>
    <dgm:pt modelId="{A58569AC-B057-4252-A546-D2863483F59F}" type="parTrans" cxnId="{5764DAD8-08FD-45A9-9830-FB94DEF8BEF1}">
      <dgm:prSet/>
      <dgm:spPr/>
      <dgm:t>
        <a:bodyPr/>
        <a:lstStyle/>
        <a:p>
          <a:endParaRPr lang="fr-FR"/>
        </a:p>
      </dgm:t>
    </dgm:pt>
    <dgm:pt modelId="{9B1CBF18-C82F-4DEB-A1F2-9594476C6D2C}" type="sibTrans" cxnId="{5764DAD8-08FD-45A9-9830-FB94DEF8BEF1}">
      <dgm:prSet/>
      <dgm:spPr/>
      <dgm:t>
        <a:bodyPr/>
        <a:lstStyle/>
        <a:p>
          <a:endParaRPr lang="fr-FR"/>
        </a:p>
      </dgm:t>
    </dgm:pt>
    <dgm:pt modelId="{7C934203-F1B0-4B5D-9E4F-0A1BF0E42B06}">
      <dgm:prSet phldrT="[Texte]" custT="1"/>
      <dgm:spPr/>
      <dgm:t>
        <a:bodyPr/>
        <a:lstStyle/>
        <a:p>
          <a:r>
            <a:rPr lang="fr-FR" sz="1700" dirty="0" smtClean="0">
              <a:latin typeface="Open Sans" panose="020B0604020202020204" charset="0"/>
              <a:ea typeface="Open Sans" panose="020B0604020202020204" charset="0"/>
              <a:cs typeface="Open Sans" panose="020B0604020202020204" charset="0"/>
            </a:rPr>
            <a:t>Virtual </a:t>
          </a:r>
          <a:r>
            <a:rPr lang="fr-FR" sz="1700" noProof="1" smtClean="0">
              <a:latin typeface="Open Sans" panose="020B0604020202020204" charset="0"/>
              <a:ea typeface="Open Sans" panose="020B0604020202020204" charset="0"/>
              <a:cs typeface="Open Sans" panose="020B0604020202020204" charset="0"/>
            </a:rPr>
            <a:t>Environment</a:t>
          </a:r>
          <a:r>
            <a:rPr lang="fr-FR" sz="1700" dirty="0" smtClean="0">
              <a:latin typeface="Open Sans" panose="020B0604020202020204" charset="0"/>
              <a:ea typeface="Open Sans" panose="020B0604020202020204" charset="0"/>
              <a:cs typeface="Open Sans" panose="020B0604020202020204" charset="0"/>
            </a:rPr>
            <a:t> Design</a:t>
          </a:r>
          <a:endParaRPr lang="fr-FR" sz="1700" dirty="0">
            <a:latin typeface="Open Sans" panose="020B0604020202020204" charset="0"/>
            <a:ea typeface="Open Sans" panose="020B0604020202020204" charset="0"/>
            <a:cs typeface="Open Sans" panose="020B0604020202020204" charset="0"/>
          </a:endParaRPr>
        </a:p>
      </dgm:t>
    </dgm:pt>
    <dgm:pt modelId="{B05F9C94-F7A8-40F1-99B1-56EF3DF1745E}" type="parTrans" cxnId="{2145F8E5-BE51-42EA-B566-09C3C7E7BEA6}">
      <dgm:prSet/>
      <dgm:spPr/>
      <dgm:t>
        <a:bodyPr/>
        <a:lstStyle/>
        <a:p>
          <a:endParaRPr lang="fr-FR"/>
        </a:p>
      </dgm:t>
    </dgm:pt>
    <dgm:pt modelId="{837D9245-EF7B-4200-BB98-473DC06EC011}" type="sibTrans" cxnId="{2145F8E5-BE51-42EA-B566-09C3C7E7BEA6}">
      <dgm:prSet/>
      <dgm:spPr/>
      <dgm:t>
        <a:bodyPr/>
        <a:lstStyle/>
        <a:p>
          <a:endParaRPr lang="fr-FR"/>
        </a:p>
      </dgm:t>
    </dgm:pt>
    <dgm:pt modelId="{CBE7A9AD-734D-4135-AADA-E43AAC83AC66}">
      <dgm:prSet phldrT="[Texte]"/>
      <dgm:spPr/>
      <dgm:t>
        <a:bodyPr/>
        <a:lstStyle/>
        <a:p>
          <a:r>
            <a:rPr lang="fr-FR" noProof="1" smtClean="0"/>
            <a:t>Setting treatment goals</a:t>
          </a:r>
          <a:endParaRPr lang="fr-FR" noProof="1"/>
        </a:p>
      </dgm:t>
    </dgm:pt>
    <dgm:pt modelId="{470D8416-1F21-48A1-AE01-17B940C38E46}" type="parTrans" cxnId="{37DC3693-97AF-441C-AA33-902DC2E1829C}">
      <dgm:prSet/>
      <dgm:spPr/>
      <dgm:t>
        <a:bodyPr/>
        <a:lstStyle/>
        <a:p>
          <a:endParaRPr lang="fr-FR"/>
        </a:p>
      </dgm:t>
    </dgm:pt>
    <dgm:pt modelId="{77A9F0C6-33E6-45B6-B55D-44A6BE5C4300}" type="sibTrans" cxnId="{37DC3693-97AF-441C-AA33-902DC2E1829C}">
      <dgm:prSet/>
      <dgm:spPr/>
      <dgm:t>
        <a:bodyPr/>
        <a:lstStyle/>
        <a:p>
          <a:endParaRPr lang="fr-FR"/>
        </a:p>
      </dgm:t>
    </dgm:pt>
    <dgm:pt modelId="{26F47C8B-4751-4C79-A2A7-BDE815D6696C}">
      <dgm:prSet/>
      <dgm:spPr/>
      <dgm:t>
        <a:bodyPr/>
        <a:lstStyle/>
        <a:p>
          <a:r>
            <a:rPr lang="en-US" dirty="0" smtClean="0"/>
            <a:t>Creating customized scenarios that simulate fears</a:t>
          </a:r>
          <a:endParaRPr lang="fr-FR" dirty="0"/>
        </a:p>
      </dgm:t>
    </dgm:pt>
    <dgm:pt modelId="{8E0192A0-BAC8-45C8-977A-496AC0B28241}" type="parTrans" cxnId="{B347DCF3-374C-48B1-B353-96A6FCF79246}">
      <dgm:prSet/>
      <dgm:spPr/>
      <dgm:t>
        <a:bodyPr/>
        <a:lstStyle/>
        <a:p>
          <a:endParaRPr lang="fr-FR"/>
        </a:p>
      </dgm:t>
    </dgm:pt>
    <dgm:pt modelId="{91406D85-E807-45B6-8B53-6BC117FBA7D7}" type="sibTrans" cxnId="{B347DCF3-374C-48B1-B353-96A6FCF79246}">
      <dgm:prSet/>
      <dgm:spPr/>
      <dgm:t>
        <a:bodyPr/>
        <a:lstStyle/>
        <a:p>
          <a:endParaRPr lang="fr-FR"/>
        </a:p>
      </dgm:t>
    </dgm:pt>
    <dgm:pt modelId="{B7A0C107-72C2-4298-94F9-F4E8E18FE6D6}">
      <dgm:prSet/>
      <dgm:spPr/>
      <dgm:t>
        <a:bodyPr/>
        <a:lstStyle/>
        <a:p>
          <a:r>
            <a:rPr lang="en-US" dirty="0" smtClean="0"/>
            <a:t>Controlling the intensity of stimuli</a:t>
          </a:r>
          <a:endParaRPr lang="fr-FR" dirty="0"/>
        </a:p>
      </dgm:t>
    </dgm:pt>
    <dgm:pt modelId="{32AC342E-4E51-4A25-8355-13C9061AC272}" type="parTrans" cxnId="{CF87EDAE-EE13-4013-BD37-930747FF58F1}">
      <dgm:prSet/>
      <dgm:spPr/>
      <dgm:t>
        <a:bodyPr/>
        <a:lstStyle/>
        <a:p>
          <a:endParaRPr lang="fr-FR"/>
        </a:p>
      </dgm:t>
    </dgm:pt>
    <dgm:pt modelId="{A252D82D-6210-45AD-A90C-F6EE5F262140}" type="sibTrans" cxnId="{CF87EDAE-EE13-4013-BD37-930747FF58F1}">
      <dgm:prSet/>
      <dgm:spPr/>
      <dgm:t>
        <a:bodyPr/>
        <a:lstStyle/>
        <a:p>
          <a:endParaRPr lang="fr-FR"/>
        </a:p>
      </dgm:t>
    </dgm:pt>
    <dgm:pt modelId="{520A7CFE-3D38-4179-A159-E5132EBBD054}">
      <dgm:prSet/>
      <dgm:spPr/>
      <dgm:t>
        <a:bodyPr/>
        <a:lstStyle/>
        <a:p>
          <a:r>
            <a:rPr lang="en-US" dirty="0" smtClean="0"/>
            <a:t>Repeating sessions until reaction control is achieved</a:t>
          </a:r>
          <a:endParaRPr lang="fr-FR" dirty="0"/>
        </a:p>
      </dgm:t>
    </dgm:pt>
    <dgm:pt modelId="{AC8056BF-7AB8-4459-87D5-95EFED8013A8}" type="parTrans" cxnId="{7C8A25AF-59C5-4B84-B91D-99CE65079BB6}">
      <dgm:prSet/>
      <dgm:spPr/>
      <dgm:t>
        <a:bodyPr/>
        <a:lstStyle/>
        <a:p>
          <a:endParaRPr lang="fr-FR"/>
        </a:p>
      </dgm:t>
    </dgm:pt>
    <dgm:pt modelId="{7B8C31BE-E4EA-4EB3-851A-758EB9AF0793}" type="sibTrans" cxnId="{7C8A25AF-59C5-4B84-B91D-99CE65079BB6}">
      <dgm:prSet/>
      <dgm:spPr/>
      <dgm:t>
        <a:bodyPr/>
        <a:lstStyle/>
        <a:p>
          <a:endParaRPr lang="fr-FR"/>
        </a:p>
      </dgm:t>
    </dgm:pt>
    <dgm:pt modelId="{3FFBCFC1-B708-495B-94A5-0617AECB2C72}">
      <dgm:prSet phldrT="[Texte]"/>
      <dgm:spPr/>
      <dgm:t>
        <a:bodyPr/>
        <a:lstStyle/>
        <a:p>
          <a:r>
            <a:rPr lang="en-US" dirty="0" smtClean="0"/>
            <a:t>Applying learned skills in reality</a:t>
          </a:r>
          <a:endParaRPr lang="fr-FR" dirty="0"/>
        </a:p>
      </dgm:t>
    </dgm:pt>
    <dgm:pt modelId="{D8DD268F-5114-450E-BF71-2CD11D8F4976}" type="parTrans" cxnId="{08931EAF-D163-4F11-BCA3-637E15D0E56E}">
      <dgm:prSet/>
      <dgm:spPr/>
      <dgm:t>
        <a:bodyPr/>
        <a:lstStyle/>
        <a:p>
          <a:endParaRPr lang="fr-FR"/>
        </a:p>
      </dgm:t>
    </dgm:pt>
    <dgm:pt modelId="{1080E193-29DF-4861-8B89-F80A595E88B0}" type="sibTrans" cxnId="{08931EAF-D163-4F11-BCA3-637E15D0E56E}">
      <dgm:prSet/>
      <dgm:spPr/>
      <dgm:t>
        <a:bodyPr/>
        <a:lstStyle/>
        <a:p>
          <a:endParaRPr lang="fr-FR"/>
        </a:p>
      </dgm:t>
    </dgm:pt>
    <dgm:pt modelId="{24106EF2-4AC1-41BE-B036-EB9B45B0F724}" type="pres">
      <dgm:prSet presAssocID="{6950FA19-CF72-4F3A-8EFD-4B8676187D10}" presName="linearFlow" presStyleCnt="0">
        <dgm:presLayoutVars>
          <dgm:dir/>
          <dgm:animLvl val="lvl"/>
          <dgm:resizeHandles val="exact"/>
        </dgm:presLayoutVars>
      </dgm:prSet>
      <dgm:spPr/>
      <dgm:t>
        <a:bodyPr/>
        <a:lstStyle/>
        <a:p>
          <a:endParaRPr lang="fr-FR"/>
        </a:p>
      </dgm:t>
    </dgm:pt>
    <dgm:pt modelId="{F3049ECE-68D7-4E46-BE64-AAF3426B7DB5}" type="pres">
      <dgm:prSet presAssocID="{4E607EC2-C6CF-4753-AB12-C6C4C0213B20}" presName="composite" presStyleCnt="0"/>
      <dgm:spPr/>
    </dgm:pt>
    <dgm:pt modelId="{A02F4CB0-40E5-4F37-AFAC-DA66FB70F6CC}" type="pres">
      <dgm:prSet presAssocID="{4E607EC2-C6CF-4753-AB12-C6C4C0213B20}" presName="parentText" presStyleLbl="alignNode1" presStyleIdx="0" presStyleCnt="4">
        <dgm:presLayoutVars>
          <dgm:chMax val="1"/>
          <dgm:bulletEnabled val="1"/>
        </dgm:presLayoutVars>
      </dgm:prSet>
      <dgm:spPr/>
      <dgm:t>
        <a:bodyPr/>
        <a:lstStyle/>
        <a:p>
          <a:endParaRPr lang="fr-FR"/>
        </a:p>
      </dgm:t>
    </dgm:pt>
    <dgm:pt modelId="{7B059209-F688-41DC-ABA5-632CBEF6BF99}" type="pres">
      <dgm:prSet presAssocID="{4E607EC2-C6CF-4753-AB12-C6C4C0213B20}" presName="descendantText" presStyleLbl="alignAcc1" presStyleIdx="0" presStyleCnt="4">
        <dgm:presLayoutVars>
          <dgm:bulletEnabled val="1"/>
        </dgm:presLayoutVars>
      </dgm:prSet>
      <dgm:spPr/>
      <dgm:t>
        <a:bodyPr/>
        <a:lstStyle/>
        <a:p>
          <a:endParaRPr lang="fr-FR"/>
        </a:p>
      </dgm:t>
    </dgm:pt>
    <dgm:pt modelId="{A080ABC6-2899-4B2A-8A09-F104D999EB8C}" type="pres">
      <dgm:prSet presAssocID="{0E4AFE67-948D-42B7-BB6E-EB37870AC063}" presName="sp" presStyleCnt="0"/>
      <dgm:spPr/>
    </dgm:pt>
    <dgm:pt modelId="{364E481D-BC6D-4381-8CE1-DF47FE2A56B6}" type="pres">
      <dgm:prSet presAssocID="{7C934203-F1B0-4B5D-9E4F-0A1BF0E42B06}" presName="composite" presStyleCnt="0"/>
      <dgm:spPr/>
    </dgm:pt>
    <dgm:pt modelId="{8766FBBA-DA79-45CA-BEDA-DB0C63C36E00}" type="pres">
      <dgm:prSet presAssocID="{7C934203-F1B0-4B5D-9E4F-0A1BF0E42B06}" presName="parentText" presStyleLbl="alignNode1" presStyleIdx="1" presStyleCnt="4">
        <dgm:presLayoutVars>
          <dgm:chMax val="1"/>
          <dgm:bulletEnabled val="1"/>
        </dgm:presLayoutVars>
      </dgm:prSet>
      <dgm:spPr/>
      <dgm:t>
        <a:bodyPr/>
        <a:lstStyle/>
        <a:p>
          <a:endParaRPr lang="fr-FR"/>
        </a:p>
      </dgm:t>
    </dgm:pt>
    <dgm:pt modelId="{9422468F-7F52-4851-94FC-2998D8282F34}" type="pres">
      <dgm:prSet presAssocID="{7C934203-F1B0-4B5D-9E4F-0A1BF0E42B06}" presName="descendantText" presStyleLbl="alignAcc1" presStyleIdx="1" presStyleCnt="4">
        <dgm:presLayoutVars>
          <dgm:bulletEnabled val="1"/>
        </dgm:presLayoutVars>
      </dgm:prSet>
      <dgm:spPr/>
      <dgm:t>
        <a:bodyPr/>
        <a:lstStyle/>
        <a:p>
          <a:endParaRPr lang="fr-FR"/>
        </a:p>
      </dgm:t>
    </dgm:pt>
    <dgm:pt modelId="{0AC83677-F925-4D7B-86C2-3967D5292C87}" type="pres">
      <dgm:prSet presAssocID="{837D9245-EF7B-4200-BB98-473DC06EC011}" presName="sp" presStyleCnt="0"/>
      <dgm:spPr/>
    </dgm:pt>
    <dgm:pt modelId="{B33A88FF-1F86-4253-974C-95A76AD31431}" type="pres">
      <dgm:prSet presAssocID="{E96C74BF-8769-42F1-B0E4-2A3C8AEF7BF5}" presName="composite" presStyleCnt="0"/>
      <dgm:spPr/>
    </dgm:pt>
    <dgm:pt modelId="{BEA7E3F9-8165-459C-BEAB-2438470CA92E}" type="pres">
      <dgm:prSet presAssocID="{E96C74BF-8769-42F1-B0E4-2A3C8AEF7BF5}" presName="parentText" presStyleLbl="alignNode1" presStyleIdx="2" presStyleCnt="4">
        <dgm:presLayoutVars>
          <dgm:chMax val="1"/>
          <dgm:bulletEnabled val="1"/>
        </dgm:presLayoutVars>
      </dgm:prSet>
      <dgm:spPr/>
      <dgm:t>
        <a:bodyPr/>
        <a:lstStyle/>
        <a:p>
          <a:endParaRPr lang="fr-FR"/>
        </a:p>
      </dgm:t>
    </dgm:pt>
    <dgm:pt modelId="{417720F6-87BF-4DE7-A36D-B0FD2116C1A0}" type="pres">
      <dgm:prSet presAssocID="{E96C74BF-8769-42F1-B0E4-2A3C8AEF7BF5}" presName="descendantText" presStyleLbl="alignAcc1" presStyleIdx="2" presStyleCnt="4">
        <dgm:presLayoutVars>
          <dgm:bulletEnabled val="1"/>
        </dgm:presLayoutVars>
      </dgm:prSet>
      <dgm:spPr/>
      <dgm:t>
        <a:bodyPr/>
        <a:lstStyle/>
        <a:p>
          <a:endParaRPr lang="fr-FR"/>
        </a:p>
      </dgm:t>
    </dgm:pt>
    <dgm:pt modelId="{1FB104DA-F0F1-4482-9632-F3E087A7DF4E}" type="pres">
      <dgm:prSet presAssocID="{651E9072-9BCC-48E7-AD45-659C153F10BB}" presName="sp" presStyleCnt="0"/>
      <dgm:spPr/>
    </dgm:pt>
    <dgm:pt modelId="{F554C1A2-4C7C-41BE-90D2-DF291736E4D0}" type="pres">
      <dgm:prSet presAssocID="{A547A3F0-1BAB-4B1F-9413-7B7D5009FD04}" presName="composite" presStyleCnt="0"/>
      <dgm:spPr/>
    </dgm:pt>
    <dgm:pt modelId="{919E75F5-DEAB-46BC-A91C-AE28DFE28AC6}" type="pres">
      <dgm:prSet presAssocID="{A547A3F0-1BAB-4B1F-9413-7B7D5009FD04}" presName="parentText" presStyleLbl="alignNode1" presStyleIdx="3" presStyleCnt="4">
        <dgm:presLayoutVars>
          <dgm:chMax val="1"/>
          <dgm:bulletEnabled val="1"/>
        </dgm:presLayoutVars>
      </dgm:prSet>
      <dgm:spPr/>
      <dgm:t>
        <a:bodyPr/>
        <a:lstStyle/>
        <a:p>
          <a:endParaRPr lang="fr-FR"/>
        </a:p>
      </dgm:t>
    </dgm:pt>
    <dgm:pt modelId="{CCAEEE50-E380-4A5F-B813-0D449BCAA0A6}" type="pres">
      <dgm:prSet presAssocID="{A547A3F0-1BAB-4B1F-9413-7B7D5009FD04}" presName="descendantText" presStyleLbl="alignAcc1" presStyleIdx="3" presStyleCnt="4">
        <dgm:presLayoutVars>
          <dgm:bulletEnabled val="1"/>
        </dgm:presLayoutVars>
      </dgm:prSet>
      <dgm:spPr/>
      <dgm:t>
        <a:bodyPr/>
        <a:lstStyle/>
        <a:p>
          <a:endParaRPr lang="fr-FR"/>
        </a:p>
      </dgm:t>
    </dgm:pt>
  </dgm:ptLst>
  <dgm:cxnLst>
    <dgm:cxn modelId="{C09FA488-4883-435D-8DD2-D3F7E5BD46A2}" type="presOf" srcId="{4C2EC354-C319-4C04-92D9-C966B7C30188}" destId="{CCAEEE50-E380-4A5F-B813-0D449BCAA0A6}" srcOrd="0" destOrd="0" presId="urn:microsoft.com/office/officeart/2005/8/layout/chevron2"/>
    <dgm:cxn modelId="{1B4B4053-0842-480F-984F-E4B1A7C14940}" type="presOf" srcId="{E96C74BF-8769-42F1-B0E4-2A3C8AEF7BF5}" destId="{BEA7E3F9-8165-459C-BEAB-2438470CA92E}" srcOrd="0" destOrd="0" presId="urn:microsoft.com/office/officeart/2005/8/layout/chevron2"/>
    <dgm:cxn modelId="{01F72CE3-25C0-4D2B-A336-D7D2D6785985}" type="presOf" srcId="{CBE7A9AD-734D-4135-AADA-E43AAC83AC66}" destId="{7B059209-F688-41DC-ABA5-632CBEF6BF99}" srcOrd="0" destOrd="1" presId="urn:microsoft.com/office/officeart/2005/8/layout/chevron2"/>
    <dgm:cxn modelId="{CF87EDAE-EE13-4013-BD37-930747FF58F1}" srcId="{7C934203-F1B0-4B5D-9E4F-0A1BF0E42B06}" destId="{B7A0C107-72C2-4298-94F9-F4E8E18FE6D6}" srcOrd="1" destOrd="0" parTransId="{32AC342E-4E51-4A25-8355-13C9061AC272}" sibTransId="{A252D82D-6210-45AD-A90C-F6EE5F262140}"/>
    <dgm:cxn modelId="{C3545CC0-B65B-4E1B-B6D4-24BB71076D7F}" type="presOf" srcId="{AEA9BEA8-4778-4C05-87F4-007CB0409C73}" destId="{7B059209-F688-41DC-ABA5-632CBEF6BF99}" srcOrd="0" destOrd="0" presId="urn:microsoft.com/office/officeart/2005/8/layout/chevron2"/>
    <dgm:cxn modelId="{4709A279-E339-4694-A4BD-BED846ECA62F}" type="presOf" srcId="{520A7CFE-3D38-4179-A159-E5132EBBD054}" destId="{417720F6-87BF-4DE7-A36D-B0FD2116C1A0}" srcOrd="0" destOrd="1" presId="urn:microsoft.com/office/officeart/2005/8/layout/chevron2"/>
    <dgm:cxn modelId="{C13C7247-AB3B-4190-8C4E-14A6F420514A}" type="presOf" srcId="{A547A3F0-1BAB-4B1F-9413-7B7D5009FD04}" destId="{919E75F5-DEAB-46BC-A91C-AE28DFE28AC6}" srcOrd="0" destOrd="0" presId="urn:microsoft.com/office/officeart/2005/8/layout/chevron2"/>
    <dgm:cxn modelId="{18022178-3641-41C5-A637-20ACDBFC819D}" srcId="{4E607EC2-C6CF-4753-AB12-C6C4C0213B20}" destId="{AEA9BEA8-4778-4C05-87F4-007CB0409C73}" srcOrd="0" destOrd="0" parTransId="{13B4E781-8F22-43D3-8015-B6D74D73A4E4}" sibTransId="{1A110303-F028-4520-BD5B-DFF46D098CA1}"/>
    <dgm:cxn modelId="{2145F8E5-BE51-42EA-B566-09C3C7E7BEA6}" srcId="{6950FA19-CF72-4F3A-8EFD-4B8676187D10}" destId="{7C934203-F1B0-4B5D-9E4F-0A1BF0E42B06}" srcOrd="1" destOrd="0" parTransId="{B05F9C94-F7A8-40F1-99B1-56EF3DF1745E}" sibTransId="{837D9245-EF7B-4200-BB98-473DC06EC011}"/>
    <dgm:cxn modelId="{280E58F7-3503-4741-BD09-DA9434899163}" srcId="{6950FA19-CF72-4F3A-8EFD-4B8676187D10}" destId="{4E607EC2-C6CF-4753-AB12-C6C4C0213B20}" srcOrd="0" destOrd="0" parTransId="{B57F4D8B-8D3C-4E09-B5E3-0DAED131A6E0}" sibTransId="{0E4AFE67-948D-42B7-BB6E-EB37870AC063}"/>
    <dgm:cxn modelId="{08931EAF-D163-4F11-BCA3-637E15D0E56E}" srcId="{A547A3F0-1BAB-4B1F-9413-7B7D5009FD04}" destId="{3FFBCFC1-B708-495B-94A5-0617AECB2C72}" srcOrd="1" destOrd="0" parTransId="{D8DD268F-5114-450E-BF71-2CD11D8F4976}" sibTransId="{1080E193-29DF-4861-8B89-F80A595E88B0}"/>
    <dgm:cxn modelId="{7C8A25AF-59C5-4B84-B91D-99CE65079BB6}" srcId="{E96C74BF-8769-42F1-B0E4-2A3C8AEF7BF5}" destId="{520A7CFE-3D38-4179-A159-E5132EBBD054}" srcOrd="1" destOrd="0" parTransId="{AC8056BF-7AB8-4459-87D5-95EFED8013A8}" sibTransId="{7B8C31BE-E4EA-4EB3-851A-758EB9AF0793}"/>
    <dgm:cxn modelId="{5764DAD8-08FD-45A9-9830-FB94DEF8BEF1}" srcId="{E96C74BF-8769-42F1-B0E4-2A3C8AEF7BF5}" destId="{5B9484D7-EFA0-42C6-A42B-9C2CF27CB548}" srcOrd="0" destOrd="0" parTransId="{A58569AC-B057-4252-A546-D2863483F59F}" sibTransId="{9B1CBF18-C82F-4DEB-A1F2-9594476C6D2C}"/>
    <dgm:cxn modelId="{7CC2E7DE-BE52-4FDB-8FB5-584B65571C6F}" srcId="{A547A3F0-1BAB-4B1F-9413-7B7D5009FD04}" destId="{4C2EC354-C319-4C04-92D9-C966B7C30188}" srcOrd="0" destOrd="0" parTransId="{137AE133-44D9-4BAD-96F4-36561F2CADC8}" sibTransId="{7F5A9722-2D9E-415C-9D88-ECAEE9E18594}"/>
    <dgm:cxn modelId="{AA509FD6-00CA-47A4-95B2-D23833F361CB}" type="presOf" srcId="{B7A0C107-72C2-4298-94F9-F4E8E18FE6D6}" destId="{9422468F-7F52-4851-94FC-2998D8282F34}" srcOrd="0" destOrd="1" presId="urn:microsoft.com/office/officeart/2005/8/layout/chevron2"/>
    <dgm:cxn modelId="{610C70D1-9D97-4356-BAF6-361366F533B8}" srcId="{6950FA19-CF72-4F3A-8EFD-4B8676187D10}" destId="{E96C74BF-8769-42F1-B0E4-2A3C8AEF7BF5}" srcOrd="2" destOrd="0" parTransId="{FF3426D4-BF17-4476-902F-DFCBE7A3BD1B}" sibTransId="{651E9072-9BCC-48E7-AD45-659C153F10BB}"/>
    <dgm:cxn modelId="{B347DCF3-374C-48B1-B353-96A6FCF79246}" srcId="{7C934203-F1B0-4B5D-9E4F-0A1BF0E42B06}" destId="{26F47C8B-4751-4C79-A2A7-BDE815D6696C}" srcOrd="0" destOrd="0" parTransId="{8E0192A0-BAC8-45C8-977A-496AC0B28241}" sibTransId="{91406D85-E807-45B6-8B53-6BC117FBA7D7}"/>
    <dgm:cxn modelId="{FD47A499-758F-4990-9C38-B1F09A49C118}" type="presOf" srcId="{6950FA19-CF72-4F3A-8EFD-4B8676187D10}" destId="{24106EF2-4AC1-41BE-B036-EB9B45B0F724}" srcOrd="0" destOrd="0" presId="urn:microsoft.com/office/officeart/2005/8/layout/chevron2"/>
    <dgm:cxn modelId="{B097FC5B-BF31-4249-B685-9A43F0485AD3}" type="presOf" srcId="{3FFBCFC1-B708-495B-94A5-0617AECB2C72}" destId="{CCAEEE50-E380-4A5F-B813-0D449BCAA0A6}" srcOrd="0" destOrd="1" presId="urn:microsoft.com/office/officeart/2005/8/layout/chevron2"/>
    <dgm:cxn modelId="{E9120EE1-85A7-46C8-A2B0-0837E74FF972}" type="presOf" srcId="{5B9484D7-EFA0-42C6-A42B-9C2CF27CB548}" destId="{417720F6-87BF-4DE7-A36D-B0FD2116C1A0}" srcOrd="0" destOrd="0" presId="urn:microsoft.com/office/officeart/2005/8/layout/chevron2"/>
    <dgm:cxn modelId="{3BC560EF-7C4C-4E22-90CF-097D9E2C83A8}" type="presOf" srcId="{4E607EC2-C6CF-4753-AB12-C6C4C0213B20}" destId="{A02F4CB0-40E5-4F37-AFAC-DA66FB70F6CC}" srcOrd="0" destOrd="0" presId="urn:microsoft.com/office/officeart/2005/8/layout/chevron2"/>
    <dgm:cxn modelId="{38CF6377-8D04-409F-A292-A1E0BE288E53}" srcId="{6950FA19-CF72-4F3A-8EFD-4B8676187D10}" destId="{A547A3F0-1BAB-4B1F-9413-7B7D5009FD04}" srcOrd="3" destOrd="0" parTransId="{EC7721A3-CCE8-46A4-BC9D-5F2F742D4594}" sibTransId="{D29975EC-252B-4916-9D86-A6ED71DC2A4E}"/>
    <dgm:cxn modelId="{37DC3693-97AF-441C-AA33-902DC2E1829C}" srcId="{4E607EC2-C6CF-4753-AB12-C6C4C0213B20}" destId="{CBE7A9AD-734D-4135-AADA-E43AAC83AC66}" srcOrd="1" destOrd="0" parTransId="{470D8416-1F21-48A1-AE01-17B940C38E46}" sibTransId="{77A9F0C6-33E6-45B6-B55D-44A6BE5C4300}"/>
    <dgm:cxn modelId="{99531B2F-EEC3-4C46-AABE-21DCE5CF84B2}" type="presOf" srcId="{7C934203-F1B0-4B5D-9E4F-0A1BF0E42B06}" destId="{8766FBBA-DA79-45CA-BEDA-DB0C63C36E00}" srcOrd="0" destOrd="0" presId="urn:microsoft.com/office/officeart/2005/8/layout/chevron2"/>
    <dgm:cxn modelId="{A2C53B9C-E448-4793-9ED1-132EEFDF9F5A}" type="presOf" srcId="{26F47C8B-4751-4C79-A2A7-BDE815D6696C}" destId="{9422468F-7F52-4851-94FC-2998D8282F34}" srcOrd="0" destOrd="0" presId="urn:microsoft.com/office/officeart/2005/8/layout/chevron2"/>
    <dgm:cxn modelId="{6A29AE5A-0418-46B5-97CD-D42481BDEE82}" type="presParOf" srcId="{24106EF2-4AC1-41BE-B036-EB9B45B0F724}" destId="{F3049ECE-68D7-4E46-BE64-AAF3426B7DB5}" srcOrd="0" destOrd="0" presId="urn:microsoft.com/office/officeart/2005/8/layout/chevron2"/>
    <dgm:cxn modelId="{C3D23650-817E-4AE4-8525-9240FE665195}" type="presParOf" srcId="{F3049ECE-68D7-4E46-BE64-AAF3426B7DB5}" destId="{A02F4CB0-40E5-4F37-AFAC-DA66FB70F6CC}" srcOrd="0" destOrd="0" presId="urn:microsoft.com/office/officeart/2005/8/layout/chevron2"/>
    <dgm:cxn modelId="{C78FE69E-3EFA-4F6F-917B-EB7DE0130339}" type="presParOf" srcId="{F3049ECE-68D7-4E46-BE64-AAF3426B7DB5}" destId="{7B059209-F688-41DC-ABA5-632CBEF6BF99}" srcOrd="1" destOrd="0" presId="urn:microsoft.com/office/officeart/2005/8/layout/chevron2"/>
    <dgm:cxn modelId="{9333988D-43AA-4C9C-A9D2-8910C06CD173}" type="presParOf" srcId="{24106EF2-4AC1-41BE-B036-EB9B45B0F724}" destId="{A080ABC6-2899-4B2A-8A09-F104D999EB8C}" srcOrd="1" destOrd="0" presId="urn:microsoft.com/office/officeart/2005/8/layout/chevron2"/>
    <dgm:cxn modelId="{816CA065-98AC-43BB-A28A-80E6E4DD4EDE}" type="presParOf" srcId="{24106EF2-4AC1-41BE-B036-EB9B45B0F724}" destId="{364E481D-BC6D-4381-8CE1-DF47FE2A56B6}" srcOrd="2" destOrd="0" presId="urn:microsoft.com/office/officeart/2005/8/layout/chevron2"/>
    <dgm:cxn modelId="{6790019B-0B1A-44BA-947C-93AD27DAC3B0}" type="presParOf" srcId="{364E481D-BC6D-4381-8CE1-DF47FE2A56B6}" destId="{8766FBBA-DA79-45CA-BEDA-DB0C63C36E00}" srcOrd="0" destOrd="0" presId="urn:microsoft.com/office/officeart/2005/8/layout/chevron2"/>
    <dgm:cxn modelId="{632E85F7-EF7C-488D-8AD6-C016B1E1FDA4}" type="presParOf" srcId="{364E481D-BC6D-4381-8CE1-DF47FE2A56B6}" destId="{9422468F-7F52-4851-94FC-2998D8282F34}" srcOrd="1" destOrd="0" presId="urn:microsoft.com/office/officeart/2005/8/layout/chevron2"/>
    <dgm:cxn modelId="{D6F2A6AC-2370-43A2-AA21-9D593FB5F470}" type="presParOf" srcId="{24106EF2-4AC1-41BE-B036-EB9B45B0F724}" destId="{0AC83677-F925-4D7B-86C2-3967D5292C87}" srcOrd="3" destOrd="0" presId="urn:microsoft.com/office/officeart/2005/8/layout/chevron2"/>
    <dgm:cxn modelId="{9008571E-B098-44D2-95BB-5F58C74D6D24}" type="presParOf" srcId="{24106EF2-4AC1-41BE-B036-EB9B45B0F724}" destId="{B33A88FF-1F86-4253-974C-95A76AD31431}" srcOrd="4" destOrd="0" presId="urn:microsoft.com/office/officeart/2005/8/layout/chevron2"/>
    <dgm:cxn modelId="{49B2CDAF-25BE-40AD-BB67-866AE05D1423}" type="presParOf" srcId="{B33A88FF-1F86-4253-974C-95A76AD31431}" destId="{BEA7E3F9-8165-459C-BEAB-2438470CA92E}" srcOrd="0" destOrd="0" presId="urn:microsoft.com/office/officeart/2005/8/layout/chevron2"/>
    <dgm:cxn modelId="{73431677-274D-495E-A880-01C474EE7650}" type="presParOf" srcId="{B33A88FF-1F86-4253-974C-95A76AD31431}" destId="{417720F6-87BF-4DE7-A36D-B0FD2116C1A0}" srcOrd="1" destOrd="0" presId="urn:microsoft.com/office/officeart/2005/8/layout/chevron2"/>
    <dgm:cxn modelId="{CCF5B29E-5219-4975-A5CD-309EBBB28755}" type="presParOf" srcId="{24106EF2-4AC1-41BE-B036-EB9B45B0F724}" destId="{1FB104DA-F0F1-4482-9632-F3E087A7DF4E}" srcOrd="5" destOrd="0" presId="urn:microsoft.com/office/officeart/2005/8/layout/chevron2"/>
    <dgm:cxn modelId="{C4A7C6F7-BB71-4134-B456-6DA41D5B04EF}" type="presParOf" srcId="{24106EF2-4AC1-41BE-B036-EB9B45B0F724}" destId="{F554C1A2-4C7C-41BE-90D2-DF291736E4D0}" srcOrd="6" destOrd="0" presId="urn:microsoft.com/office/officeart/2005/8/layout/chevron2"/>
    <dgm:cxn modelId="{72FE276C-81EF-40A9-A342-546ADF9047C1}" type="presParOf" srcId="{F554C1A2-4C7C-41BE-90D2-DF291736E4D0}" destId="{919E75F5-DEAB-46BC-A91C-AE28DFE28AC6}" srcOrd="0" destOrd="0" presId="urn:microsoft.com/office/officeart/2005/8/layout/chevron2"/>
    <dgm:cxn modelId="{B699B715-B81D-4C6E-8062-ED16F8342213}" type="presParOf" srcId="{F554C1A2-4C7C-41BE-90D2-DF291736E4D0}" destId="{CCAEEE50-E380-4A5F-B813-0D449BCAA0A6}"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45A21-18DB-4B5C-BEBA-71492EEA662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35B5D823-F3D3-41B8-BF58-EBA4A9ED0442}">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noProof="1" smtClean="0"/>
            <a:t>Post-traumatic stress disorder </a:t>
          </a:r>
          <a:r>
            <a:rPr lang="fr-FR" dirty="0" smtClean="0"/>
            <a:t>(PTSD)</a:t>
          </a:r>
          <a:endParaRPr lang="fr-FR" dirty="0"/>
        </a:p>
      </dgm:t>
    </dgm:pt>
    <dgm:pt modelId="{51AADC00-0749-4072-BA7C-4F6BF5BA1908}" type="parTrans" cxnId="{BF8FCD7E-944B-42A3-9085-85BBC7724397}">
      <dgm:prSet/>
      <dgm:spPr/>
      <dgm:t>
        <a:bodyPr/>
        <a:lstStyle/>
        <a:p>
          <a:endParaRPr lang="fr-FR"/>
        </a:p>
      </dgm:t>
    </dgm:pt>
    <dgm:pt modelId="{A09211E4-5D5E-4341-A977-5EB0DA3739A5}" type="sibTrans" cxnId="{BF8FCD7E-944B-42A3-9085-85BBC7724397}">
      <dgm:prSet>
        <dgm:style>
          <a:lnRef idx="2">
            <a:schemeClr val="dk1"/>
          </a:lnRef>
          <a:fillRef idx="0">
            <a:schemeClr val="dk1"/>
          </a:fillRef>
          <a:effectRef idx="1">
            <a:schemeClr val="dk1"/>
          </a:effectRef>
          <a:fontRef idx="minor">
            <a:schemeClr val="tx1"/>
          </a:fontRef>
        </dgm:style>
      </dgm:prSet>
      <dgm:spPr/>
      <dgm:t>
        <a:bodyPr/>
        <a:lstStyle/>
        <a:p>
          <a:endParaRPr lang="fr-FR"/>
        </a:p>
      </dgm:t>
    </dgm:pt>
    <dgm:pt modelId="{49FED63D-DCBD-4A48-A239-32143706B8FC}">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noProof="1" smtClean="0"/>
            <a:t>Anxiety disorders and phobias</a:t>
          </a:r>
        </a:p>
      </dgm:t>
    </dgm:pt>
    <dgm:pt modelId="{F180A466-6612-4762-9AA8-BD16464CDA06}" type="parTrans" cxnId="{6B009004-AA48-4A56-B961-34C7F7EA8204}">
      <dgm:prSet/>
      <dgm:spPr/>
      <dgm:t>
        <a:bodyPr/>
        <a:lstStyle/>
        <a:p>
          <a:endParaRPr lang="fr-FR"/>
        </a:p>
      </dgm:t>
    </dgm:pt>
    <dgm:pt modelId="{06D4BF4C-2D2B-45BD-9157-DF7A5401AA29}" type="sibTrans" cxnId="{6B009004-AA48-4A56-B961-34C7F7EA8204}">
      <dgm:prSet>
        <dgm:style>
          <a:lnRef idx="2">
            <a:schemeClr val="accent5"/>
          </a:lnRef>
          <a:fillRef idx="0">
            <a:schemeClr val="accent5"/>
          </a:fillRef>
          <a:effectRef idx="1">
            <a:schemeClr val="accent5"/>
          </a:effectRef>
          <a:fontRef idx="minor">
            <a:schemeClr val="tx1"/>
          </a:fontRef>
        </dgm:style>
      </dgm:prSet>
      <dgm:spPr/>
      <dgm:t>
        <a:bodyPr/>
        <a:lstStyle/>
        <a:p>
          <a:endParaRPr lang="fr-FR"/>
        </a:p>
      </dgm:t>
    </dgm:pt>
    <dgm:pt modelId="{15B6747A-B4F8-4EC6-BD55-4B71FB98D8A4}">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noProof="1" smtClean="0"/>
            <a:t>Obsessive-compulsive disorder (OCD)</a:t>
          </a:r>
        </a:p>
      </dgm:t>
    </dgm:pt>
    <dgm:pt modelId="{FC021252-25FB-4E00-A8D0-7605033F2DB1}" type="parTrans" cxnId="{358F950F-096F-4258-B705-7C69B8B5D8C3}">
      <dgm:prSet/>
      <dgm:spPr/>
      <dgm:t>
        <a:bodyPr/>
        <a:lstStyle/>
        <a:p>
          <a:endParaRPr lang="fr-FR"/>
        </a:p>
      </dgm:t>
    </dgm:pt>
    <dgm:pt modelId="{032CA912-5BCE-43EE-8B20-FF05A0F0B382}" type="sibTrans" cxnId="{358F950F-096F-4258-B705-7C69B8B5D8C3}">
      <dgm:prSet>
        <dgm:style>
          <a:lnRef idx="2">
            <a:schemeClr val="accent3"/>
          </a:lnRef>
          <a:fillRef idx="0">
            <a:schemeClr val="accent3"/>
          </a:fillRef>
          <a:effectRef idx="1">
            <a:schemeClr val="accent3"/>
          </a:effectRef>
          <a:fontRef idx="minor">
            <a:schemeClr val="tx1"/>
          </a:fontRef>
        </dgm:style>
      </dgm:prSet>
      <dgm:spPr/>
      <dgm:t>
        <a:bodyPr/>
        <a:lstStyle/>
        <a:p>
          <a:endParaRPr lang="fr-FR"/>
        </a:p>
      </dgm:t>
    </dgm:pt>
    <dgm:pt modelId="{4A9749C6-76A8-475B-8FFD-0F1BDE09D009}">
      <dgm:prSe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fr-FR" noProof="1" smtClean="0"/>
            <a:t>Eating disordersAutism spectrum disorder</a:t>
          </a:r>
          <a:endParaRPr lang="fr-FR" noProof="1"/>
        </a:p>
      </dgm:t>
    </dgm:pt>
    <dgm:pt modelId="{5A28C63A-CAC0-41BD-800A-340F7B9AB9A5}" type="parTrans" cxnId="{D355CC21-BBBE-44F4-829F-385907E8B393}">
      <dgm:prSet/>
      <dgm:spPr/>
      <dgm:t>
        <a:bodyPr/>
        <a:lstStyle/>
        <a:p>
          <a:endParaRPr lang="fr-FR"/>
        </a:p>
      </dgm:t>
    </dgm:pt>
    <dgm:pt modelId="{A6EFB886-74CF-4898-971C-A101AF6087F1}" type="sibTrans" cxnId="{D355CC21-BBBE-44F4-829F-385907E8B393}">
      <dgm:prSet>
        <dgm:style>
          <a:lnRef idx="2">
            <a:schemeClr val="accent1"/>
          </a:lnRef>
          <a:fillRef idx="0">
            <a:schemeClr val="accent1"/>
          </a:fillRef>
          <a:effectRef idx="1">
            <a:schemeClr val="accent1"/>
          </a:effectRef>
          <a:fontRef idx="minor">
            <a:schemeClr val="tx1"/>
          </a:fontRef>
        </dgm:style>
      </dgm:prSet>
      <dgm:spPr/>
      <dgm:t>
        <a:bodyPr/>
        <a:lstStyle/>
        <a:p>
          <a:endParaRPr lang="fr-FR"/>
        </a:p>
      </dgm:t>
    </dgm:pt>
    <dgm:pt modelId="{E0DEB50B-F0A4-43FF-BA75-13DFE1182BE4}" type="pres">
      <dgm:prSet presAssocID="{22E45A21-18DB-4B5C-BEBA-71492EEA6625}" presName="cycle" presStyleCnt="0">
        <dgm:presLayoutVars>
          <dgm:dir/>
          <dgm:resizeHandles val="exact"/>
        </dgm:presLayoutVars>
      </dgm:prSet>
      <dgm:spPr/>
      <dgm:t>
        <a:bodyPr/>
        <a:lstStyle/>
        <a:p>
          <a:endParaRPr lang="fr-FR"/>
        </a:p>
      </dgm:t>
    </dgm:pt>
    <dgm:pt modelId="{B88709B2-65F0-4171-83EF-2495B5F6C514}" type="pres">
      <dgm:prSet presAssocID="{35B5D823-F3D3-41B8-BF58-EBA4A9ED0442}" presName="node" presStyleLbl="node1" presStyleIdx="0" presStyleCnt="4">
        <dgm:presLayoutVars>
          <dgm:bulletEnabled val="1"/>
        </dgm:presLayoutVars>
      </dgm:prSet>
      <dgm:spPr/>
      <dgm:t>
        <a:bodyPr/>
        <a:lstStyle/>
        <a:p>
          <a:endParaRPr lang="fr-FR"/>
        </a:p>
      </dgm:t>
    </dgm:pt>
    <dgm:pt modelId="{9DAC4E02-AB8C-4DAA-B471-E1F19C4036B2}" type="pres">
      <dgm:prSet presAssocID="{35B5D823-F3D3-41B8-BF58-EBA4A9ED0442}" presName="spNode" presStyleCnt="0"/>
      <dgm:spPr/>
    </dgm:pt>
    <dgm:pt modelId="{A367E4BC-CF41-48B6-943B-BAB7D942E68E}" type="pres">
      <dgm:prSet presAssocID="{A09211E4-5D5E-4341-A977-5EB0DA3739A5}" presName="sibTrans" presStyleLbl="sibTrans1D1" presStyleIdx="0" presStyleCnt="4"/>
      <dgm:spPr/>
      <dgm:t>
        <a:bodyPr/>
        <a:lstStyle/>
        <a:p>
          <a:endParaRPr lang="fr-FR"/>
        </a:p>
      </dgm:t>
    </dgm:pt>
    <dgm:pt modelId="{49740388-EE61-4B2B-BC9C-71BDF305957C}" type="pres">
      <dgm:prSet presAssocID="{4A9749C6-76A8-475B-8FFD-0F1BDE09D009}" presName="node" presStyleLbl="node1" presStyleIdx="1" presStyleCnt="4">
        <dgm:presLayoutVars>
          <dgm:bulletEnabled val="1"/>
        </dgm:presLayoutVars>
      </dgm:prSet>
      <dgm:spPr/>
      <dgm:t>
        <a:bodyPr/>
        <a:lstStyle/>
        <a:p>
          <a:endParaRPr lang="fr-FR"/>
        </a:p>
      </dgm:t>
    </dgm:pt>
    <dgm:pt modelId="{D8F5D8D6-0281-4DB8-9403-359AEB173C1C}" type="pres">
      <dgm:prSet presAssocID="{4A9749C6-76A8-475B-8FFD-0F1BDE09D009}" presName="spNode" presStyleCnt="0"/>
      <dgm:spPr/>
    </dgm:pt>
    <dgm:pt modelId="{CC6F771F-DE8F-4F22-AF77-CC3FC22B0F69}" type="pres">
      <dgm:prSet presAssocID="{A6EFB886-74CF-4898-971C-A101AF6087F1}" presName="sibTrans" presStyleLbl="sibTrans1D1" presStyleIdx="1" presStyleCnt="4"/>
      <dgm:spPr/>
      <dgm:t>
        <a:bodyPr/>
        <a:lstStyle/>
        <a:p>
          <a:endParaRPr lang="fr-FR"/>
        </a:p>
      </dgm:t>
    </dgm:pt>
    <dgm:pt modelId="{4ED4A82F-F2C7-48D3-AC69-758CBBEF22FE}" type="pres">
      <dgm:prSet presAssocID="{15B6747A-B4F8-4EC6-BD55-4B71FB98D8A4}" presName="node" presStyleLbl="node1" presStyleIdx="2" presStyleCnt="4">
        <dgm:presLayoutVars>
          <dgm:bulletEnabled val="1"/>
        </dgm:presLayoutVars>
      </dgm:prSet>
      <dgm:spPr/>
      <dgm:t>
        <a:bodyPr/>
        <a:lstStyle/>
        <a:p>
          <a:endParaRPr lang="fr-FR"/>
        </a:p>
      </dgm:t>
    </dgm:pt>
    <dgm:pt modelId="{F08A84DC-30B0-4468-8855-CCC5E62C3BD5}" type="pres">
      <dgm:prSet presAssocID="{15B6747A-B4F8-4EC6-BD55-4B71FB98D8A4}" presName="spNode" presStyleCnt="0"/>
      <dgm:spPr/>
    </dgm:pt>
    <dgm:pt modelId="{BB0E3432-F2AA-4CB9-B4F7-FFF3A687E8C0}" type="pres">
      <dgm:prSet presAssocID="{032CA912-5BCE-43EE-8B20-FF05A0F0B382}" presName="sibTrans" presStyleLbl="sibTrans1D1" presStyleIdx="2" presStyleCnt="4"/>
      <dgm:spPr/>
      <dgm:t>
        <a:bodyPr/>
        <a:lstStyle/>
        <a:p>
          <a:endParaRPr lang="fr-FR"/>
        </a:p>
      </dgm:t>
    </dgm:pt>
    <dgm:pt modelId="{67A9DBB0-C6CD-400F-95C3-810583E44B24}" type="pres">
      <dgm:prSet presAssocID="{49FED63D-DCBD-4A48-A239-32143706B8FC}" presName="node" presStyleLbl="node1" presStyleIdx="3" presStyleCnt="4">
        <dgm:presLayoutVars>
          <dgm:bulletEnabled val="1"/>
        </dgm:presLayoutVars>
      </dgm:prSet>
      <dgm:spPr/>
      <dgm:t>
        <a:bodyPr/>
        <a:lstStyle/>
        <a:p>
          <a:endParaRPr lang="fr-FR"/>
        </a:p>
      </dgm:t>
    </dgm:pt>
    <dgm:pt modelId="{112831D3-FE91-4F2C-AC79-0B6A4A907B0C}" type="pres">
      <dgm:prSet presAssocID="{49FED63D-DCBD-4A48-A239-32143706B8FC}" presName="spNode" presStyleCnt="0"/>
      <dgm:spPr/>
    </dgm:pt>
    <dgm:pt modelId="{DB3D4ECF-8F82-4A3E-A9D4-785E66A3AFE9}" type="pres">
      <dgm:prSet presAssocID="{06D4BF4C-2D2B-45BD-9157-DF7A5401AA29}" presName="sibTrans" presStyleLbl="sibTrans1D1" presStyleIdx="3" presStyleCnt="4"/>
      <dgm:spPr/>
      <dgm:t>
        <a:bodyPr/>
        <a:lstStyle/>
        <a:p>
          <a:endParaRPr lang="fr-FR"/>
        </a:p>
      </dgm:t>
    </dgm:pt>
  </dgm:ptLst>
  <dgm:cxnLst>
    <dgm:cxn modelId="{D355CC21-BBBE-44F4-829F-385907E8B393}" srcId="{22E45A21-18DB-4B5C-BEBA-71492EEA6625}" destId="{4A9749C6-76A8-475B-8FFD-0F1BDE09D009}" srcOrd="1" destOrd="0" parTransId="{5A28C63A-CAC0-41BD-800A-340F7B9AB9A5}" sibTransId="{A6EFB886-74CF-4898-971C-A101AF6087F1}"/>
    <dgm:cxn modelId="{829772AC-2A23-48B3-B83D-56F58B1F12E9}" type="presOf" srcId="{15B6747A-B4F8-4EC6-BD55-4B71FB98D8A4}" destId="{4ED4A82F-F2C7-48D3-AC69-758CBBEF22FE}" srcOrd="0" destOrd="0" presId="urn:microsoft.com/office/officeart/2005/8/layout/cycle6"/>
    <dgm:cxn modelId="{179295F1-C18E-4A70-98CE-B2F82D59FA88}" type="presOf" srcId="{A6EFB886-74CF-4898-971C-A101AF6087F1}" destId="{CC6F771F-DE8F-4F22-AF77-CC3FC22B0F69}" srcOrd="0" destOrd="0" presId="urn:microsoft.com/office/officeart/2005/8/layout/cycle6"/>
    <dgm:cxn modelId="{34A00488-970D-4DAE-88E6-434DF76C48E1}" type="presOf" srcId="{06D4BF4C-2D2B-45BD-9157-DF7A5401AA29}" destId="{DB3D4ECF-8F82-4A3E-A9D4-785E66A3AFE9}" srcOrd="0" destOrd="0" presId="urn:microsoft.com/office/officeart/2005/8/layout/cycle6"/>
    <dgm:cxn modelId="{1A6074FB-80A0-461F-B2D7-BD23EDE30F78}" type="presOf" srcId="{22E45A21-18DB-4B5C-BEBA-71492EEA6625}" destId="{E0DEB50B-F0A4-43FF-BA75-13DFE1182BE4}" srcOrd="0" destOrd="0" presId="urn:microsoft.com/office/officeart/2005/8/layout/cycle6"/>
    <dgm:cxn modelId="{98321DD8-BC08-45B8-BCC3-9A693CD4A55D}" type="presOf" srcId="{032CA912-5BCE-43EE-8B20-FF05A0F0B382}" destId="{BB0E3432-F2AA-4CB9-B4F7-FFF3A687E8C0}" srcOrd="0" destOrd="0" presId="urn:microsoft.com/office/officeart/2005/8/layout/cycle6"/>
    <dgm:cxn modelId="{358F950F-096F-4258-B705-7C69B8B5D8C3}" srcId="{22E45A21-18DB-4B5C-BEBA-71492EEA6625}" destId="{15B6747A-B4F8-4EC6-BD55-4B71FB98D8A4}" srcOrd="2" destOrd="0" parTransId="{FC021252-25FB-4E00-A8D0-7605033F2DB1}" sibTransId="{032CA912-5BCE-43EE-8B20-FF05A0F0B382}"/>
    <dgm:cxn modelId="{BF8FCD7E-944B-42A3-9085-85BBC7724397}" srcId="{22E45A21-18DB-4B5C-BEBA-71492EEA6625}" destId="{35B5D823-F3D3-41B8-BF58-EBA4A9ED0442}" srcOrd="0" destOrd="0" parTransId="{51AADC00-0749-4072-BA7C-4F6BF5BA1908}" sibTransId="{A09211E4-5D5E-4341-A977-5EB0DA3739A5}"/>
    <dgm:cxn modelId="{6843877E-8ABE-4393-9281-9EA7FABC0583}" type="presOf" srcId="{A09211E4-5D5E-4341-A977-5EB0DA3739A5}" destId="{A367E4BC-CF41-48B6-943B-BAB7D942E68E}" srcOrd="0" destOrd="0" presId="urn:microsoft.com/office/officeart/2005/8/layout/cycle6"/>
    <dgm:cxn modelId="{6B009004-AA48-4A56-B961-34C7F7EA8204}" srcId="{22E45A21-18DB-4B5C-BEBA-71492EEA6625}" destId="{49FED63D-DCBD-4A48-A239-32143706B8FC}" srcOrd="3" destOrd="0" parTransId="{F180A466-6612-4762-9AA8-BD16464CDA06}" sibTransId="{06D4BF4C-2D2B-45BD-9157-DF7A5401AA29}"/>
    <dgm:cxn modelId="{E78F5EBC-4344-44A8-8D5E-BC32519736CA}" type="presOf" srcId="{4A9749C6-76A8-475B-8FFD-0F1BDE09D009}" destId="{49740388-EE61-4B2B-BC9C-71BDF305957C}" srcOrd="0" destOrd="0" presId="urn:microsoft.com/office/officeart/2005/8/layout/cycle6"/>
    <dgm:cxn modelId="{F525BA06-D97D-48AD-BADA-61372175AB44}" type="presOf" srcId="{35B5D823-F3D3-41B8-BF58-EBA4A9ED0442}" destId="{B88709B2-65F0-4171-83EF-2495B5F6C514}" srcOrd="0" destOrd="0" presId="urn:microsoft.com/office/officeart/2005/8/layout/cycle6"/>
    <dgm:cxn modelId="{2ACBB244-4241-44FA-A204-4628584D2A46}" type="presOf" srcId="{49FED63D-DCBD-4A48-A239-32143706B8FC}" destId="{67A9DBB0-C6CD-400F-95C3-810583E44B24}" srcOrd="0" destOrd="0" presId="urn:microsoft.com/office/officeart/2005/8/layout/cycle6"/>
    <dgm:cxn modelId="{CD6D01E7-95CA-4022-B938-07F82DD7D755}" type="presParOf" srcId="{E0DEB50B-F0A4-43FF-BA75-13DFE1182BE4}" destId="{B88709B2-65F0-4171-83EF-2495B5F6C514}" srcOrd="0" destOrd="0" presId="urn:microsoft.com/office/officeart/2005/8/layout/cycle6"/>
    <dgm:cxn modelId="{1DCAE692-01AF-4AA7-99C8-138D659CA2AC}" type="presParOf" srcId="{E0DEB50B-F0A4-43FF-BA75-13DFE1182BE4}" destId="{9DAC4E02-AB8C-4DAA-B471-E1F19C4036B2}" srcOrd="1" destOrd="0" presId="urn:microsoft.com/office/officeart/2005/8/layout/cycle6"/>
    <dgm:cxn modelId="{33D8771C-1BE9-4412-8424-77A8FF75D18D}" type="presParOf" srcId="{E0DEB50B-F0A4-43FF-BA75-13DFE1182BE4}" destId="{A367E4BC-CF41-48B6-943B-BAB7D942E68E}" srcOrd="2" destOrd="0" presId="urn:microsoft.com/office/officeart/2005/8/layout/cycle6"/>
    <dgm:cxn modelId="{145AAFE1-6E05-4847-B327-4A4A3879A555}" type="presParOf" srcId="{E0DEB50B-F0A4-43FF-BA75-13DFE1182BE4}" destId="{49740388-EE61-4B2B-BC9C-71BDF305957C}" srcOrd="3" destOrd="0" presId="urn:microsoft.com/office/officeart/2005/8/layout/cycle6"/>
    <dgm:cxn modelId="{CD35AC4B-502E-4F2C-83CE-B751E3468421}" type="presParOf" srcId="{E0DEB50B-F0A4-43FF-BA75-13DFE1182BE4}" destId="{D8F5D8D6-0281-4DB8-9403-359AEB173C1C}" srcOrd="4" destOrd="0" presId="urn:microsoft.com/office/officeart/2005/8/layout/cycle6"/>
    <dgm:cxn modelId="{59BE803A-D0FE-489E-A51C-C1ABFCF33838}" type="presParOf" srcId="{E0DEB50B-F0A4-43FF-BA75-13DFE1182BE4}" destId="{CC6F771F-DE8F-4F22-AF77-CC3FC22B0F69}" srcOrd="5" destOrd="0" presId="urn:microsoft.com/office/officeart/2005/8/layout/cycle6"/>
    <dgm:cxn modelId="{49F99F72-FE33-4BBF-A6D1-D6D89F4224B9}" type="presParOf" srcId="{E0DEB50B-F0A4-43FF-BA75-13DFE1182BE4}" destId="{4ED4A82F-F2C7-48D3-AC69-758CBBEF22FE}" srcOrd="6" destOrd="0" presId="urn:microsoft.com/office/officeart/2005/8/layout/cycle6"/>
    <dgm:cxn modelId="{018589F8-98B1-4CF1-AEAE-5F025A26B2CA}" type="presParOf" srcId="{E0DEB50B-F0A4-43FF-BA75-13DFE1182BE4}" destId="{F08A84DC-30B0-4468-8855-CCC5E62C3BD5}" srcOrd="7" destOrd="0" presId="urn:microsoft.com/office/officeart/2005/8/layout/cycle6"/>
    <dgm:cxn modelId="{576918D6-0683-4CE9-86C0-7228950840C0}" type="presParOf" srcId="{E0DEB50B-F0A4-43FF-BA75-13DFE1182BE4}" destId="{BB0E3432-F2AA-4CB9-B4F7-FFF3A687E8C0}" srcOrd="8" destOrd="0" presId="urn:microsoft.com/office/officeart/2005/8/layout/cycle6"/>
    <dgm:cxn modelId="{52744B51-C097-4635-A684-9EA8F954586A}" type="presParOf" srcId="{E0DEB50B-F0A4-43FF-BA75-13DFE1182BE4}" destId="{67A9DBB0-C6CD-400F-95C3-810583E44B24}" srcOrd="9" destOrd="0" presId="urn:microsoft.com/office/officeart/2005/8/layout/cycle6"/>
    <dgm:cxn modelId="{71BC356A-5E18-4C7E-B514-D5A343F140ED}" type="presParOf" srcId="{E0DEB50B-F0A4-43FF-BA75-13DFE1182BE4}" destId="{112831D3-FE91-4F2C-AC79-0B6A4A907B0C}" srcOrd="10" destOrd="0" presId="urn:microsoft.com/office/officeart/2005/8/layout/cycle6"/>
    <dgm:cxn modelId="{D667EC8E-059F-404B-9105-72C3635759A4}" type="presParOf" srcId="{E0DEB50B-F0A4-43FF-BA75-13DFE1182BE4}" destId="{DB3D4ECF-8F82-4A3E-A9D4-785E66A3AFE9}" srcOrd="11"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2F4CB0-40E5-4F37-AFAC-DA66FB70F6CC}">
      <dsp:nvSpPr>
        <dsp:cNvPr id="0" name=""/>
        <dsp:cNvSpPr/>
      </dsp:nvSpPr>
      <dsp:spPr>
        <a:xfrm rot="5400000">
          <a:off x="-259302" y="266750"/>
          <a:ext cx="1728685" cy="1210079"/>
        </a:xfrm>
        <a:prstGeom prst="chevron">
          <a:avLst/>
        </a:prstGeom>
        <a:solidFill>
          <a:schemeClr val="accent1">
            <a:tint val="69000"/>
            <a:satMod val="105000"/>
            <a:lumMod val="110000"/>
          </a:schemeClr>
        </a:solidFill>
        <a:ln w="9525" cap="flat" cmpd="sng" algn="ctr">
          <a:solidFill>
            <a:schemeClr val="accent1">
              <a:shade val="6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noProof="1" smtClean="0">
              <a:latin typeface="Open Sans" panose="020B0604020202020204" charset="0"/>
              <a:ea typeface="Open Sans" panose="020B0604020202020204" charset="0"/>
              <a:cs typeface="Open Sans" panose="020B0604020202020204" charset="0"/>
            </a:rPr>
            <a:t>Assessment and Diagnosis</a:t>
          </a:r>
          <a:endParaRPr lang="fr-FR" sz="1600" kern="1200" noProof="1">
            <a:latin typeface="Open Sans" panose="020B0604020202020204" charset="0"/>
            <a:ea typeface="Open Sans" panose="020B0604020202020204" charset="0"/>
            <a:cs typeface="Open Sans" panose="020B0604020202020204" charset="0"/>
          </a:endParaRPr>
        </a:p>
      </dsp:txBody>
      <dsp:txXfrm rot="5400000">
        <a:off x="-259302" y="266750"/>
        <a:ext cx="1728685" cy="1210079"/>
      </dsp:txXfrm>
    </dsp:sp>
    <dsp:sp modelId="{7B059209-F688-41DC-ABA5-632CBEF6BF99}">
      <dsp:nvSpPr>
        <dsp:cNvPr id="0" name=""/>
        <dsp:cNvSpPr/>
      </dsp:nvSpPr>
      <dsp:spPr>
        <a:xfrm rot="5400000">
          <a:off x="4135631" y="-2918103"/>
          <a:ext cx="1124236" cy="697533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Comprehensive evaluation of the patient's condition</a:t>
          </a:r>
          <a:endParaRPr lang="fr-FR" sz="2500" kern="1200" dirty="0"/>
        </a:p>
        <a:p>
          <a:pPr marL="228600" lvl="1" indent="-228600" algn="l" defTabSz="1111250">
            <a:lnSpc>
              <a:spcPct val="90000"/>
            </a:lnSpc>
            <a:spcBef>
              <a:spcPct val="0"/>
            </a:spcBef>
            <a:spcAft>
              <a:spcPct val="15000"/>
            </a:spcAft>
            <a:buChar char="••"/>
          </a:pPr>
          <a:r>
            <a:rPr lang="fr-FR" sz="2500" kern="1200" noProof="1" smtClean="0"/>
            <a:t>Setting treatment goals</a:t>
          </a:r>
          <a:endParaRPr lang="fr-FR" sz="2500" kern="1200" noProof="1"/>
        </a:p>
      </dsp:txBody>
      <dsp:txXfrm rot="5400000">
        <a:off x="4135631" y="-2918103"/>
        <a:ext cx="1124236" cy="6975339"/>
      </dsp:txXfrm>
    </dsp:sp>
    <dsp:sp modelId="{8766FBBA-DA79-45CA-BEDA-DB0C63C36E00}">
      <dsp:nvSpPr>
        <dsp:cNvPr id="0" name=""/>
        <dsp:cNvSpPr/>
      </dsp:nvSpPr>
      <dsp:spPr>
        <a:xfrm rot="5400000">
          <a:off x="-259302" y="1853023"/>
          <a:ext cx="1728685" cy="121007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r-FR" sz="1700" kern="1200" dirty="0" smtClean="0">
              <a:latin typeface="Open Sans" panose="020B0604020202020204" charset="0"/>
              <a:ea typeface="Open Sans" panose="020B0604020202020204" charset="0"/>
              <a:cs typeface="Open Sans" panose="020B0604020202020204" charset="0"/>
            </a:rPr>
            <a:t>Virtual </a:t>
          </a:r>
          <a:r>
            <a:rPr lang="fr-FR" sz="1700" kern="1200" noProof="1" smtClean="0">
              <a:latin typeface="Open Sans" panose="020B0604020202020204" charset="0"/>
              <a:ea typeface="Open Sans" panose="020B0604020202020204" charset="0"/>
              <a:cs typeface="Open Sans" panose="020B0604020202020204" charset="0"/>
            </a:rPr>
            <a:t>Environment</a:t>
          </a:r>
          <a:r>
            <a:rPr lang="fr-FR" sz="1700" kern="1200" dirty="0" smtClean="0">
              <a:latin typeface="Open Sans" panose="020B0604020202020204" charset="0"/>
              <a:ea typeface="Open Sans" panose="020B0604020202020204" charset="0"/>
              <a:cs typeface="Open Sans" panose="020B0604020202020204" charset="0"/>
            </a:rPr>
            <a:t> Design</a:t>
          </a:r>
          <a:endParaRPr lang="fr-FR" sz="1700" kern="1200" dirty="0">
            <a:latin typeface="Open Sans" panose="020B0604020202020204" charset="0"/>
            <a:ea typeface="Open Sans" panose="020B0604020202020204" charset="0"/>
            <a:cs typeface="Open Sans" panose="020B0604020202020204" charset="0"/>
          </a:endParaRPr>
        </a:p>
      </dsp:txBody>
      <dsp:txXfrm rot="5400000">
        <a:off x="-259302" y="1853023"/>
        <a:ext cx="1728685" cy="1210079"/>
      </dsp:txXfrm>
    </dsp:sp>
    <dsp:sp modelId="{9422468F-7F52-4851-94FC-2998D8282F34}">
      <dsp:nvSpPr>
        <dsp:cNvPr id="0" name=""/>
        <dsp:cNvSpPr/>
      </dsp:nvSpPr>
      <dsp:spPr>
        <a:xfrm rot="5400000">
          <a:off x="4135926" y="-1332126"/>
          <a:ext cx="1123645" cy="697533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Creating customized scenarios that simulate fears</a:t>
          </a:r>
          <a:endParaRPr lang="fr-FR" sz="2500" kern="1200" dirty="0"/>
        </a:p>
        <a:p>
          <a:pPr marL="228600" lvl="1" indent="-228600" algn="l" defTabSz="1111250">
            <a:lnSpc>
              <a:spcPct val="90000"/>
            </a:lnSpc>
            <a:spcBef>
              <a:spcPct val="0"/>
            </a:spcBef>
            <a:spcAft>
              <a:spcPct val="15000"/>
            </a:spcAft>
            <a:buChar char="••"/>
          </a:pPr>
          <a:r>
            <a:rPr lang="en-US" sz="2500" kern="1200" dirty="0" smtClean="0"/>
            <a:t>Controlling the intensity of stimuli</a:t>
          </a:r>
          <a:endParaRPr lang="fr-FR" sz="2500" kern="1200" dirty="0"/>
        </a:p>
      </dsp:txBody>
      <dsp:txXfrm rot="5400000">
        <a:off x="4135926" y="-1332126"/>
        <a:ext cx="1123645" cy="6975339"/>
      </dsp:txXfrm>
    </dsp:sp>
    <dsp:sp modelId="{BEA7E3F9-8165-459C-BEAB-2438470CA92E}">
      <dsp:nvSpPr>
        <dsp:cNvPr id="0" name=""/>
        <dsp:cNvSpPr/>
      </dsp:nvSpPr>
      <dsp:spPr>
        <a:xfrm rot="5400000">
          <a:off x="-259302" y="3439296"/>
          <a:ext cx="1728685" cy="1210079"/>
        </a:xfrm>
        <a:prstGeom prst="chevron">
          <a:avLst/>
        </a:prstGeom>
        <a:solidFill>
          <a:schemeClr val="accent3">
            <a:tint val="69000"/>
            <a:satMod val="105000"/>
            <a:lumMod val="110000"/>
          </a:schemeClr>
        </a:solidFill>
        <a:ln w="9525" cap="flat" cmpd="sng" algn="ctr">
          <a:solidFill>
            <a:schemeClr val="accent3">
              <a:shade val="6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noProof="1" smtClean="0">
              <a:latin typeface="Open Sans" panose="020B0604020202020204" charset="0"/>
              <a:ea typeface="Open Sans" panose="020B0604020202020204" charset="0"/>
              <a:cs typeface="Open Sans" panose="020B0604020202020204" charset="0"/>
            </a:rPr>
            <a:t>Treatment Sessions</a:t>
          </a:r>
          <a:endParaRPr lang="fr-FR" sz="1800" kern="1200" noProof="1">
            <a:latin typeface="Open Sans" panose="020B0604020202020204" charset="0"/>
            <a:ea typeface="Open Sans" panose="020B0604020202020204" charset="0"/>
            <a:cs typeface="Open Sans" panose="020B0604020202020204" charset="0"/>
          </a:endParaRPr>
        </a:p>
      </dsp:txBody>
      <dsp:txXfrm rot="5400000">
        <a:off x="-259302" y="3439296"/>
        <a:ext cx="1728685" cy="1210079"/>
      </dsp:txXfrm>
    </dsp:sp>
    <dsp:sp modelId="{417720F6-87BF-4DE7-A36D-B0FD2116C1A0}">
      <dsp:nvSpPr>
        <dsp:cNvPr id="0" name=""/>
        <dsp:cNvSpPr/>
      </dsp:nvSpPr>
      <dsp:spPr>
        <a:xfrm rot="5400000">
          <a:off x="4135926" y="254146"/>
          <a:ext cx="1123645" cy="697533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Gradual exposure to feared stimuli</a:t>
          </a:r>
          <a:endParaRPr lang="fr-FR" sz="2500" kern="1200" dirty="0"/>
        </a:p>
        <a:p>
          <a:pPr marL="228600" lvl="1" indent="-228600" algn="l" defTabSz="1111250">
            <a:lnSpc>
              <a:spcPct val="90000"/>
            </a:lnSpc>
            <a:spcBef>
              <a:spcPct val="0"/>
            </a:spcBef>
            <a:spcAft>
              <a:spcPct val="15000"/>
            </a:spcAft>
            <a:buChar char="••"/>
          </a:pPr>
          <a:r>
            <a:rPr lang="en-US" sz="2500" kern="1200" dirty="0" smtClean="0"/>
            <a:t>Repeating sessions until reaction control is achieved</a:t>
          </a:r>
          <a:endParaRPr lang="fr-FR" sz="2500" kern="1200" dirty="0"/>
        </a:p>
      </dsp:txBody>
      <dsp:txXfrm rot="5400000">
        <a:off x="4135926" y="254146"/>
        <a:ext cx="1123645" cy="6975339"/>
      </dsp:txXfrm>
    </dsp:sp>
    <dsp:sp modelId="{919E75F5-DEAB-46BC-A91C-AE28DFE28AC6}">
      <dsp:nvSpPr>
        <dsp:cNvPr id="0" name=""/>
        <dsp:cNvSpPr/>
      </dsp:nvSpPr>
      <dsp:spPr>
        <a:xfrm rot="5400000">
          <a:off x="-259302" y="5025569"/>
          <a:ext cx="1728685" cy="1210079"/>
        </a:xfrm>
        <a:prstGeom prst="chevron">
          <a:avLst/>
        </a:prstGeom>
        <a:solidFill>
          <a:schemeClr val="dk1">
            <a:tint val="69000"/>
            <a:satMod val="105000"/>
            <a:lumMod val="110000"/>
          </a:schemeClr>
        </a:solidFill>
        <a:ln w="9525" cap="flat" cmpd="sng" algn="ctr">
          <a:solidFill>
            <a:schemeClr val="dk1">
              <a:shade val="6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noProof="1" smtClean="0">
              <a:latin typeface="Open Sans" panose="020B0604020202020204" charset="0"/>
              <a:ea typeface="Open Sans" panose="020B0604020202020204" charset="0"/>
              <a:cs typeface="Open Sans" panose="020B0604020202020204" charset="0"/>
            </a:rPr>
            <a:t>Follow-up and Evaluation</a:t>
          </a:r>
          <a:endParaRPr lang="fr-FR" sz="1800" kern="1200" noProof="1">
            <a:latin typeface="Open Sans" panose="020B0604020202020204" charset="0"/>
            <a:ea typeface="Open Sans" panose="020B0604020202020204" charset="0"/>
            <a:cs typeface="Open Sans" panose="020B0604020202020204" charset="0"/>
          </a:endParaRPr>
        </a:p>
      </dsp:txBody>
      <dsp:txXfrm rot="5400000">
        <a:off x="-259302" y="5025569"/>
        <a:ext cx="1728685" cy="1210079"/>
      </dsp:txXfrm>
    </dsp:sp>
    <dsp:sp modelId="{CCAEEE50-E380-4A5F-B813-0D449BCAA0A6}">
      <dsp:nvSpPr>
        <dsp:cNvPr id="0" name=""/>
        <dsp:cNvSpPr/>
      </dsp:nvSpPr>
      <dsp:spPr>
        <a:xfrm rot="5400000">
          <a:off x="4135926" y="1840419"/>
          <a:ext cx="1123645" cy="697533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Assessing progress and adjusting the plan</a:t>
          </a:r>
          <a:endParaRPr lang="fr-FR" sz="2500" kern="1200" dirty="0"/>
        </a:p>
        <a:p>
          <a:pPr marL="228600" lvl="1" indent="-228600" algn="l" defTabSz="1111250">
            <a:lnSpc>
              <a:spcPct val="90000"/>
            </a:lnSpc>
            <a:spcBef>
              <a:spcPct val="0"/>
            </a:spcBef>
            <a:spcAft>
              <a:spcPct val="15000"/>
            </a:spcAft>
            <a:buChar char="••"/>
          </a:pPr>
          <a:r>
            <a:rPr lang="en-US" sz="2500" kern="1200" dirty="0" smtClean="0"/>
            <a:t>Applying learned skills in reality</a:t>
          </a:r>
          <a:endParaRPr lang="fr-FR" sz="2500" kern="1200" dirty="0"/>
        </a:p>
      </dsp:txBody>
      <dsp:txXfrm rot="5400000">
        <a:off x="4135926" y="1840419"/>
        <a:ext cx="1123645" cy="69753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8709B2-65F0-4171-83EF-2495B5F6C514}">
      <dsp:nvSpPr>
        <dsp:cNvPr id="0" name=""/>
        <dsp:cNvSpPr/>
      </dsp:nvSpPr>
      <dsp:spPr>
        <a:xfrm>
          <a:off x="3714750" y="279"/>
          <a:ext cx="2324100" cy="1510665"/>
        </a:xfrm>
        <a:prstGeom prst="roundRect">
          <a:avLst/>
        </a:prstGeom>
        <a:solidFill>
          <a:schemeClr val="accent6"/>
        </a:solidFill>
        <a:ln w="1587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noProof="1" smtClean="0"/>
            <a:t>Post-traumatic stress disorder </a:t>
          </a:r>
          <a:r>
            <a:rPr lang="fr-FR" sz="2300" kern="1200" dirty="0" smtClean="0"/>
            <a:t>(PTSD)</a:t>
          </a:r>
          <a:endParaRPr lang="fr-FR" sz="2300" kern="1200" dirty="0"/>
        </a:p>
      </dsp:txBody>
      <dsp:txXfrm>
        <a:off x="3714750" y="279"/>
        <a:ext cx="2324100" cy="1510665"/>
      </dsp:txXfrm>
    </dsp:sp>
    <dsp:sp modelId="{A367E4BC-CF41-48B6-943B-BAB7D942E68E}">
      <dsp:nvSpPr>
        <dsp:cNvPr id="0" name=""/>
        <dsp:cNvSpPr/>
      </dsp:nvSpPr>
      <dsp:spPr>
        <a:xfrm>
          <a:off x="2381211" y="755611"/>
          <a:ext cx="4991176" cy="4991176"/>
        </a:xfrm>
        <a:custGeom>
          <a:avLst/>
          <a:gdLst/>
          <a:ahLst/>
          <a:cxnLst/>
          <a:rect l="0" t="0" r="0" b="0"/>
          <a:pathLst>
            <a:path>
              <a:moveTo>
                <a:pt x="3674376" y="295947"/>
              </a:moveTo>
              <a:arcTo wR="2495588" hR="2495588" stAng="17891212" swAng="2625610"/>
            </a:path>
          </a:pathLst>
        </a:custGeom>
        <a:noFill/>
        <a:ln w="15875"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49740388-EE61-4B2B-BC9C-71BDF305957C}">
      <dsp:nvSpPr>
        <dsp:cNvPr id="0" name=""/>
        <dsp:cNvSpPr/>
      </dsp:nvSpPr>
      <dsp:spPr>
        <a:xfrm>
          <a:off x="6210338" y="2495867"/>
          <a:ext cx="2324100" cy="1510665"/>
        </a:xfrm>
        <a:prstGeom prst="roundRect">
          <a:avLst/>
        </a:prstGeom>
        <a:solidFill>
          <a:schemeClr val="accent5"/>
        </a:solidFill>
        <a:ln w="15875"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noProof="1" smtClean="0"/>
            <a:t>Eating disordersAutism spectrum disorder</a:t>
          </a:r>
          <a:endParaRPr lang="fr-FR" sz="2300" kern="1200" noProof="1"/>
        </a:p>
      </dsp:txBody>
      <dsp:txXfrm>
        <a:off x="6210338" y="2495867"/>
        <a:ext cx="2324100" cy="1510665"/>
      </dsp:txXfrm>
    </dsp:sp>
    <dsp:sp modelId="{CC6F771F-DE8F-4F22-AF77-CC3FC22B0F69}">
      <dsp:nvSpPr>
        <dsp:cNvPr id="0" name=""/>
        <dsp:cNvSpPr/>
      </dsp:nvSpPr>
      <dsp:spPr>
        <a:xfrm>
          <a:off x="2381211" y="755611"/>
          <a:ext cx="4991176" cy="4991176"/>
        </a:xfrm>
        <a:custGeom>
          <a:avLst/>
          <a:gdLst/>
          <a:ahLst/>
          <a:cxnLst/>
          <a:rect l="0" t="0" r="0" b="0"/>
          <a:pathLst>
            <a:path>
              <a:moveTo>
                <a:pt x="4868320" y="3268961"/>
              </a:moveTo>
              <a:arcTo wR="2495588" hR="2495588" stAng="1083178" swAng="2625610"/>
            </a:path>
          </a:pathLst>
        </a:custGeom>
        <a:noFill/>
        <a:ln w="15875" cap="flat" cmpd="sng" algn="ctr">
          <a:solidFill>
            <a:schemeClr val="accent1"/>
          </a:solidFill>
          <a:prstDash val="solid"/>
        </a:ln>
        <a:effectLst/>
      </dsp:spPr>
      <dsp:style>
        <a:lnRef idx="2">
          <a:schemeClr val="accent1"/>
        </a:lnRef>
        <a:fillRef idx="0">
          <a:schemeClr val="accent1"/>
        </a:fillRef>
        <a:effectRef idx="1">
          <a:schemeClr val="accent1"/>
        </a:effectRef>
        <a:fontRef idx="minor">
          <a:schemeClr val="tx1"/>
        </a:fontRef>
      </dsp:style>
    </dsp:sp>
    <dsp:sp modelId="{4ED4A82F-F2C7-48D3-AC69-758CBBEF22FE}">
      <dsp:nvSpPr>
        <dsp:cNvPr id="0" name=""/>
        <dsp:cNvSpPr/>
      </dsp:nvSpPr>
      <dsp:spPr>
        <a:xfrm>
          <a:off x="3714750" y="4991455"/>
          <a:ext cx="2324100" cy="1510665"/>
        </a:xfrm>
        <a:prstGeom prst="roundRect">
          <a:avLst/>
        </a:prstGeom>
        <a:solidFill>
          <a:schemeClr val="accent1"/>
        </a:solidFill>
        <a:ln w="1587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noProof="1" smtClean="0"/>
            <a:t>Obsessive-compulsive disorder (OCD)</a:t>
          </a:r>
        </a:p>
      </dsp:txBody>
      <dsp:txXfrm>
        <a:off x="3714750" y="4991455"/>
        <a:ext cx="2324100" cy="1510665"/>
      </dsp:txXfrm>
    </dsp:sp>
    <dsp:sp modelId="{BB0E3432-F2AA-4CB9-B4F7-FFF3A687E8C0}">
      <dsp:nvSpPr>
        <dsp:cNvPr id="0" name=""/>
        <dsp:cNvSpPr/>
      </dsp:nvSpPr>
      <dsp:spPr>
        <a:xfrm>
          <a:off x="2381211" y="755611"/>
          <a:ext cx="4991176" cy="4991176"/>
        </a:xfrm>
        <a:custGeom>
          <a:avLst/>
          <a:gdLst/>
          <a:ahLst/>
          <a:cxnLst/>
          <a:rect l="0" t="0" r="0" b="0"/>
          <a:pathLst>
            <a:path>
              <a:moveTo>
                <a:pt x="1316800" y="4695229"/>
              </a:moveTo>
              <a:arcTo wR="2495588" hR="2495588" stAng="7091212" swAng="2625610"/>
            </a:path>
          </a:pathLst>
        </a:custGeom>
        <a:noFill/>
        <a:ln w="15875" cap="flat" cmpd="sng" algn="ctr">
          <a:solidFill>
            <a:schemeClr val="accent3"/>
          </a:solidFill>
          <a:prstDash val="solid"/>
        </a:ln>
        <a:effectLst/>
      </dsp:spPr>
      <dsp:style>
        <a:lnRef idx="2">
          <a:schemeClr val="accent3"/>
        </a:lnRef>
        <a:fillRef idx="0">
          <a:schemeClr val="accent3"/>
        </a:fillRef>
        <a:effectRef idx="1">
          <a:schemeClr val="accent3"/>
        </a:effectRef>
        <a:fontRef idx="minor">
          <a:schemeClr val="tx1"/>
        </a:fontRef>
      </dsp:style>
    </dsp:sp>
    <dsp:sp modelId="{67A9DBB0-C6CD-400F-95C3-810583E44B24}">
      <dsp:nvSpPr>
        <dsp:cNvPr id="0" name=""/>
        <dsp:cNvSpPr/>
      </dsp:nvSpPr>
      <dsp:spPr>
        <a:xfrm>
          <a:off x="1219161" y="2495867"/>
          <a:ext cx="2324100" cy="1510665"/>
        </a:xfrm>
        <a:prstGeom prst="roundRect">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noProof="1" smtClean="0"/>
            <a:t>Anxiety disorders and phobias</a:t>
          </a:r>
        </a:p>
      </dsp:txBody>
      <dsp:txXfrm>
        <a:off x="1219161" y="2495867"/>
        <a:ext cx="2324100" cy="1510665"/>
      </dsp:txXfrm>
    </dsp:sp>
    <dsp:sp modelId="{DB3D4ECF-8F82-4A3E-A9D4-785E66A3AFE9}">
      <dsp:nvSpPr>
        <dsp:cNvPr id="0" name=""/>
        <dsp:cNvSpPr/>
      </dsp:nvSpPr>
      <dsp:spPr>
        <a:xfrm>
          <a:off x="2381211" y="755611"/>
          <a:ext cx="4991176" cy="4991176"/>
        </a:xfrm>
        <a:custGeom>
          <a:avLst/>
          <a:gdLst/>
          <a:ahLst/>
          <a:cxnLst/>
          <a:rect l="0" t="0" r="0" b="0"/>
          <a:pathLst>
            <a:path>
              <a:moveTo>
                <a:pt x="122856" y="1722215"/>
              </a:moveTo>
              <a:arcTo wR="2495588" hR="2495588" stAng="11883178" swAng="2625610"/>
            </a:path>
          </a:pathLst>
        </a:custGeom>
        <a:noFill/>
        <a:ln w="15875" cap="flat" cmpd="sng" algn="ctr">
          <a:solidFill>
            <a:schemeClr val="accent5"/>
          </a:solidFill>
          <a:prstDash val="solid"/>
        </a:ln>
        <a:effectLst/>
      </dsp:spPr>
      <dsp:style>
        <a:lnRef idx="2">
          <a:schemeClr val="accent5"/>
        </a:lnRef>
        <a:fillRef idx="0">
          <a:schemeClr val="accent5"/>
        </a:fillRef>
        <a:effectRef idx="1">
          <a:schemeClr val="accent5"/>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4805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Title 1"/>
          <p:cNvSpPr>
            <a:spLocks noGrp="1"/>
          </p:cNvSpPr>
          <p:nvPr>
            <p:ph type="ctrTitle"/>
          </p:nvPr>
        </p:nvSpPr>
        <p:spPr>
          <a:xfrm>
            <a:off x="2101215" y="1560942"/>
            <a:ext cx="10427971" cy="3011056"/>
          </a:xfrm>
        </p:spPr>
        <p:txBody>
          <a:bodyPr anchor="b">
            <a:normAutofit/>
          </a:bodyPr>
          <a:lstStyle>
            <a:lvl1pPr algn="ctr">
              <a:defRPr sz="5760"/>
            </a:lvl1pPr>
          </a:lstStyle>
          <a:p>
            <a:r>
              <a:rPr lang="fr-FR" smtClean="0"/>
              <a:t>Modifiez le style du titre</a:t>
            </a:r>
            <a:endParaRPr lang="en-US" dirty="0"/>
          </a:p>
        </p:txBody>
      </p:sp>
      <p:sp>
        <p:nvSpPr>
          <p:cNvPr id="3" name="Subtitle 2"/>
          <p:cNvSpPr>
            <a:spLocks noGrp="1"/>
          </p:cNvSpPr>
          <p:nvPr>
            <p:ph type="subTitle" idx="1"/>
          </p:nvPr>
        </p:nvSpPr>
        <p:spPr>
          <a:xfrm>
            <a:off x="2101215" y="4663441"/>
            <a:ext cx="10427971" cy="1645919"/>
          </a:xfrm>
        </p:spPr>
        <p:txBody>
          <a:bodyPr>
            <a:normAutofit/>
          </a:bodyPr>
          <a:lstStyle>
            <a:lvl1pPr marL="0" indent="0" algn="ctr">
              <a:buNone/>
              <a:defRPr sz="2640">
                <a:solidFill>
                  <a:schemeClr val="bg1">
                    <a:lumMod val="50000"/>
                  </a:schemeClr>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32153295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53" y="5147249"/>
            <a:ext cx="12437318" cy="973932"/>
          </a:xfrm>
        </p:spPr>
        <p:txBody>
          <a:bodyPr anchor="b"/>
          <a:lstStyle>
            <a:lvl1pPr>
              <a:defRPr sz="384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421693" y="837913"/>
            <a:ext cx="11787038" cy="3856963"/>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6529" y="6130474"/>
            <a:ext cx="12437342" cy="818966"/>
          </a:xfrm>
        </p:spPr>
        <p:txBody>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160EA64-D806-43AC-9DF2-F8C432F32B4C}" type="datetimeFigureOut">
              <a:rPr lang="en-US" smtClean="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26006676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29" y="731519"/>
            <a:ext cx="12437342" cy="4112694"/>
          </a:xfrm>
        </p:spPr>
        <p:txBody>
          <a:bodyPr anchor="ctr"/>
          <a:lstStyle>
            <a:lvl1pPr algn="ctr">
              <a:defRPr sz="3840"/>
            </a:lvl1pPr>
          </a:lstStyle>
          <a:p>
            <a:r>
              <a:rPr lang="fr-FR" smtClean="0"/>
              <a:t>Modifiez le style du titre</a:t>
            </a:r>
            <a:endParaRPr lang="en-US" dirty="0"/>
          </a:p>
        </p:txBody>
      </p:sp>
      <p:sp>
        <p:nvSpPr>
          <p:cNvPr id="4" name="Text Placeholder 3"/>
          <p:cNvSpPr>
            <a:spLocks noGrp="1"/>
          </p:cNvSpPr>
          <p:nvPr>
            <p:ph type="body" sz="half" idx="2"/>
          </p:nvPr>
        </p:nvSpPr>
        <p:spPr>
          <a:xfrm>
            <a:off x="1096530" y="5045785"/>
            <a:ext cx="12437342" cy="1903656"/>
          </a:xfrm>
        </p:spPr>
        <p:txBody>
          <a:bodyPr anchor="ct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160EA64-D806-43AC-9DF2-F8C432F32B4C}" type="datetimeFigureOut">
              <a:rPr lang="en-US" smtClean="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4197292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735455" y="731520"/>
            <a:ext cx="11163302" cy="3591485"/>
          </a:xfrm>
        </p:spPr>
        <p:txBody>
          <a:bodyPr anchor="ctr"/>
          <a:lstStyle>
            <a:lvl1pPr>
              <a:defRPr sz="3840"/>
            </a:lvl1pPr>
          </a:lstStyle>
          <a:p>
            <a:r>
              <a:rPr lang="fr-FR" smtClean="0"/>
              <a:t>Modifiez le style du titre</a:t>
            </a:r>
            <a:endParaRPr lang="en-US" dirty="0"/>
          </a:p>
        </p:txBody>
      </p:sp>
      <p:sp>
        <p:nvSpPr>
          <p:cNvPr id="12" name="Text Placeholder 3"/>
          <p:cNvSpPr>
            <a:spLocks noGrp="1"/>
          </p:cNvSpPr>
          <p:nvPr>
            <p:ph type="body" sz="half" idx="13"/>
          </p:nvPr>
        </p:nvSpPr>
        <p:spPr>
          <a:xfrm>
            <a:off x="2064773" y="4332038"/>
            <a:ext cx="10502759" cy="713746"/>
          </a:xfrm>
        </p:spPr>
        <p:txBody>
          <a:bodyPr anchor="t">
            <a:normAutofit/>
          </a:bodyPr>
          <a:lstStyle>
            <a:lvl1pPr marL="0" indent="0">
              <a:buNone/>
              <a:defRPr sz="168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smtClean="0"/>
              <a:t>Modifier les styles du texte du masque</a:t>
            </a:r>
          </a:p>
        </p:txBody>
      </p:sp>
      <p:sp>
        <p:nvSpPr>
          <p:cNvPr id="4" name="Text Placeholder 3"/>
          <p:cNvSpPr>
            <a:spLocks noGrp="1"/>
          </p:cNvSpPr>
          <p:nvPr>
            <p:ph type="body" sz="half" idx="2"/>
          </p:nvPr>
        </p:nvSpPr>
        <p:spPr>
          <a:xfrm>
            <a:off x="1096529" y="5247356"/>
            <a:ext cx="12437342" cy="1705264"/>
          </a:xfrm>
        </p:spPr>
        <p:txBody>
          <a:bodyPr anchor="ctr">
            <a:normAutofit/>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160EA64-D806-43AC-9DF2-F8C432F32B4C}" type="datetimeFigureOut">
              <a:rPr lang="en-US" smtClean="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
        <p:nvSpPr>
          <p:cNvPr id="13" name="TextBox 12"/>
          <p:cNvSpPr txBox="1"/>
          <p:nvPr/>
        </p:nvSpPr>
        <p:spPr>
          <a:xfrm>
            <a:off x="1201786" y="904999"/>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600" dirty="0">
                <a:solidFill>
                  <a:schemeClr val="tx1"/>
                </a:solidFill>
                <a:effectLst/>
              </a:rPr>
              <a:t>“</a:t>
            </a:r>
          </a:p>
        </p:txBody>
      </p:sp>
      <p:sp>
        <p:nvSpPr>
          <p:cNvPr id="14" name="TextBox 13"/>
          <p:cNvSpPr txBox="1"/>
          <p:nvPr/>
        </p:nvSpPr>
        <p:spPr>
          <a:xfrm>
            <a:off x="12669070" y="3592294"/>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tx1"/>
                </a:solidFill>
                <a:effectLst/>
              </a:rPr>
              <a:t>”</a:t>
            </a:r>
          </a:p>
        </p:txBody>
      </p:sp>
    </p:spTree>
    <p:extLst>
      <p:ext uri="{BB962C8B-B14F-4D97-AF65-F5344CB8AC3E}">
        <p14:creationId xmlns:p14="http://schemas.microsoft.com/office/powerpoint/2010/main" xmlns="" val="23063319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30" y="2566466"/>
            <a:ext cx="12437342" cy="3014202"/>
          </a:xfrm>
        </p:spPr>
        <p:txBody>
          <a:bodyPr anchor="b"/>
          <a:lstStyle>
            <a:lvl1pPr algn="ctr">
              <a:defRPr sz="3840"/>
            </a:lvl1pPr>
          </a:lstStyle>
          <a:p>
            <a:r>
              <a:rPr lang="fr-FR" smtClean="0"/>
              <a:t>Modifiez le style du titre</a:t>
            </a:r>
            <a:endParaRPr lang="en-US" dirty="0"/>
          </a:p>
        </p:txBody>
      </p:sp>
      <p:sp>
        <p:nvSpPr>
          <p:cNvPr id="4" name="Text Placeholder 3"/>
          <p:cNvSpPr>
            <a:spLocks noGrp="1"/>
          </p:cNvSpPr>
          <p:nvPr>
            <p:ph type="body" sz="half" idx="2"/>
          </p:nvPr>
        </p:nvSpPr>
        <p:spPr>
          <a:xfrm>
            <a:off x="1096530" y="5594802"/>
            <a:ext cx="12437342" cy="1368773"/>
          </a:xfrm>
        </p:spPr>
        <p:txBody>
          <a:bodyPr anchor="t"/>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160EA64-D806-43AC-9DF2-F8C432F32B4C}" type="datetimeFigureOut">
              <a:rPr lang="en-US" smtClean="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23329114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15" name="Title 1"/>
          <p:cNvSpPr>
            <a:spLocks noGrp="1"/>
          </p:cNvSpPr>
          <p:nvPr>
            <p:ph type="title"/>
          </p:nvPr>
        </p:nvSpPr>
        <p:spPr>
          <a:xfrm>
            <a:off x="1096529" y="731520"/>
            <a:ext cx="12437342" cy="192611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096529" y="2840512"/>
            <a:ext cx="3958771" cy="691514"/>
          </a:xfrm>
        </p:spPr>
        <p:txBody>
          <a:bodyPr anchor="b">
            <a:noAutofit/>
          </a:bodyPr>
          <a:lstStyle>
            <a:lvl1pPr marL="0" indent="0" algn="ctr">
              <a:lnSpc>
                <a:spcPct val="85000"/>
              </a:lnSpc>
              <a:buNone/>
              <a:defRPr sz="288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Modifier les styles du texte du masque</a:t>
            </a:r>
          </a:p>
        </p:txBody>
      </p:sp>
      <p:sp>
        <p:nvSpPr>
          <p:cNvPr id="8" name="Text Placeholder 3"/>
          <p:cNvSpPr>
            <a:spLocks noGrp="1"/>
          </p:cNvSpPr>
          <p:nvPr>
            <p:ph type="body" sz="half" idx="15"/>
          </p:nvPr>
        </p:nvSpPr>
        <p:spPr>
          <a:xfrm>
            <a:off x="1096529" y="3532027"/>
            <a:ext cx="3958771" cy="34174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smtClean="0"/>
              <a:t>Modifier les styles du texte du masque</a:t>
            </a:r>
          </a:p>
        </p:txBody>
      </p:sp>
      <p:sp>
        <p:nvSpPr>
          <p:cNvPr id="9" name="Text Placeholder 4"/>
          <p:cNvSpPr>
            <a:spLocks noGrp="1"/>
          </p:cNvSpPr>
          <p:nvPr>
            <p:ph type="body" sz="quarter" idx="3"/>
          </p:nvPr>
        </p:nvSpPr>
        <p:spPr>
          <a:xfrm>
            <a:off x="5342868" y="2840512"/>
            <a:ext cx="3949825" cy="691514"/>
          </a:xfrm>
        </p:spPr>
        <p:txBody>
          <a:bodyPr anchor="b">
            <a:noAutofit/>
          </a:bodyPr>
          <a:lstStyle>
            <a:lvl1pPr marL="0" indent="0" algn="ctr">
              <a:lnSpc>
                <a:spcPct val="85000"/>
              </a:lnSpc>
              <a:buNone/>
              <a:defRPr sz="288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Modifier les styles du texte du masque</a:t>
            </a:r>
          </a:p>
        </p:txBody>
      </p:sp>
      <p:sp>
        <p:nvSpPr>
          <p:cNvPr id="10" name="Text Placeholder 3"/>
          <p:cNvSpPr>
            <a:spLocks noGrp="1"/>
          </p:cNvSpPr>
          <p:nvPr>
            <p:ph type="body" sz="half" idx="16"/>
          </p:nvPr>
        </p:nvSpPr>
        <p:spPr>
          <a:xfrm>
            <a:off x="5329618" y="3532027"/>
            <a:ext cx="3964021" cy="34174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smtClean="0"/>
              <a:t>Modifier les styles du texte du masque</a:t>
            </a:r>
          </a:p>
        </p:txBody>
      </p:sp>
      <p:sp>
        <p:nvSpPr>
          <p:cNvPr id="11" name="Text Placeholder 4"/>
          <p:cNvSpPr>
            <a:spLocks noGrp="1"/>
          </p:cNvSpPr>
          <p:nvPr>
            <p:ph type="body" sz="quarter" idx="13"/>
          </p:nvPr>
        </p:nvSpPr>
        <p:spPr>
          <a:xfrm>
            <a:off x="9567957" y="2840512"/>
            <a:ext cx="3965914" cy="691514"/>
          </a:xfrm>
        </p:spPr>
        <p:txBody>
          <a:bodyPr anchor="b">
            <a:noAutofit/>
          </a:bodyPr>
          <a:lstStyle>
            <a:lvl1pPr marL="0" indent="0" algn="ctr">
              <a:lnSpc>
                <a:spcPct val="85000"/>
              </a:lnSpc>
              <a:buNone/>
              <a:defRPr sz="288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Modifier les styles du texte du masque</a:t>
            </a:r>
          </a:p>
        </p:txBody>
      </p:sp>
      <p:sp>
        <p:nvSpPr>
          <p:cNvPr id="12" name="Text Placeholder 3"/>
          <p:cNvSpPr>
            <a:spLocks noGrp="1"/>
          </p:cNvSpPr>
          <p:nvPr>
            <p:ph type="body" sz="half" idx="17"/>
          </p:nvPr>
        </p:nvSpPr>
        <p:spPr>
          <a:xfrm>
            <a:off x="9567957" y="3532027"/>
            <a:ext cx="3965914" cy="34174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1160EA64-D806-43AC-9DF2-F8C432F32B4C}" type="datetimeFigureOut">
              <a:rPr lang="en-US" smtClean="0"/>
              <a:pPr/>
              <a:t>4/25/2025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33219373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30" name="Title 1"/>
          <p:cNvSpPr>
            <a:spLocks noGrp="1"/>
          </p:cNvSpPr>
          <p:nvPr>
            <p:ph type="title"/>
          </p:nvPr>
        </p:nvSpPr>
        <p:spPr>
          <a:xfrm>
            <a:off x="1096529" y="732927"/>
            <a:ext cx="12437342" cy="1924706"/>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096529" y="5045784"/>
            <a:ext cx="3955691" cy="691514"/>
          </a:xfrm>
        </p:spPr>
        <p:txBody>
          <a:bodyPr anchor="b">
            <a:noAutofit/>
          </a:bodyPr>
          <a:lstStyle>
            <a:lvl1pPr marL="0" indent="0" algn="ctr">
              <a:lnSpc>
                <a:spcPct val="85000"/>
              </a:lnSpc>
              <a:buNone/>
              <a:defRPr sz="264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1096529" y="2840512"/>
            <a:ext cx="3955691" cy="18288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1096529" y="5737298"/>
            <a:ext cx="3955691" cy="1212142"/>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smtClean="0"/>
              <a:t>Modifier les styles du texte du masque</a:t>
            </a:r>
          </a:p>
        </p:txBody>
      </p:sp>
      <p:sp>
        <p:nvSpPr>
          <p:cNvPr id="22" name="Text Placeholder 4"/>
          <p:cNvSpPr>
            <a:spLocks noGrp="1"/>
          </p:cNvSpPr>
          <p:nvPr>
            <p:ph type="body" sz="quarter" idx="3"/>
          </p:nvPr>
        </p:nvSpPr>
        <p:spPr>
          <a:xfrm>
            <a:off x="5331311" y="5045784"/>
            <a:ext cx="3962194" cy="691514"/>
          </a:xfrm>
        </p:spPr>
        <p:txBody>
          <a:bodyPr anchor="b">
            <a:noAutofit/>
          </a:bodyPr>
          <a:lstStyle>
            <a:lvl1pPr marL="0" indent="0" algn="ctr">
              <a:lnSpc>
                <a:spcPct val="85000"/>
              </a:lnSpc>
              <a:buNone/>
              <a:defRPr sz="264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5329618" y="2840512"/>
            <a:ext cx="3964022" cy="18288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5329618" y="5737297"/>
            <a:ext cx="3964022" cy="1212143"/>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smtClean="0"/>
              <a:t>Modifier les styles du texte du masque</a:t>
            </a:r>
          </a:p>
        </p:txBody>
      </p:sp>
      <p:sp>
        <p:nvSpPr>
          <p:cNvPr id="25" name="Text Placeholder 4"/>
          <p:cNvSpPr>
            <a:spLocks noGrp="1"/>
          </p:cNvSpPr>
          <p:nvPr>
            <p:ph type="body" sz="quarter" idx="13"/>
          </p:nvPr>
        </p:nvSpPr>
        <p:spPr>
          <a:xfrm>
            <a:off x="9567958" y="5045784"/>
            <a:ext cx="3960817" cy="691514"/>
          </a:xfrm>
        </p:spPr>
        <p:txBody>
          <a:bodyPr anchor="b">
            <a:noAutofit/>
          </a:bodyPr>
          <a:lstStyle>
            <a:lvl1pPr marL="0" indent="0" algn="ctr">
              <a:lnSpc>
                <a:spcPct val="85000"/>
              </a:lnSpc>
              <a:buNone/>
              <a:defRPr sz="264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9567957" y="2840512"/>
            <a:ext cx="3965914" cy="18288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9567808" y="5737294"/>
            <a:ext cx="3966064" cy="1212145"/>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1160EA64-D806-43AC-9DF2-F8C432F32B4C}" type="datetimeFigureOut">
              <a:rPr lang="en-US" smtClean="0"/>
              <a:pPr/>
              <a:t>4/25/2025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41872328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1096530" y="2840512"/>
            <a:ext cx="12437342" cy="410892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195751175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Vertical Title 1"/>
          <p:cNvSpPr>
            <a:spLocks noGrp="1"/>
          </p:cNvSpPr>
          <p:nvPr>
            <p:ph type="title" orient="vert"/>
          </p:nvPr>
        </p:nvSpPr>
        <p:spPr>
          <a:xfrm>
            <a:off x="10469880" y="731522"/>
            <a:ext cx="3063991" cy="621791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1096530" y="731522"/>
            <a:ext cx="9190469" cy="621791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166543677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90763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9604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1096529" y="2840511"/>
            <a:ext cx="12436591" cy="410892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385941591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37426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51296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9719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29" y="994276"/>
            <a:ext cx="12422102" cy="3284183"/>
          </a:xfrm>
        </p:spPr>
        <p:txBody>
          <a:bodyPr anchor="b">
            <a:normAutofit/>
          </a:bodyPr>
          <a:lstStyle>
            <a:lvl1pPr>
              <a:defRPr sz="4800"/>
            </a:lvl1pPr>
          </a:lstStyle>
          <a:p>
            <a:r>
              <a:rPr lang="fr-FR" smtClean="0"/>
              <a:t>Modifiez le style du titre</a:t>
            </a:r>
            <a:endParaRPr lang="en-US" dirty="0"/>
          </a:p>
        </p:txBody>
      </p:sp>
      <p:sp>
        <p:nvSpPr>
          <p:cNvPr id="3" name="Text Placeholder 2"/>
          <p:cNvSpPr>
            <a:spLocks noGrp="1"/>
          </p:cNvSpPr>
          <p:nvPr>
            <p:ph type="body" idx="1"/>
          </p:nvPr>
        </p:nvSpPr>
        <p:spPr>
          <a:xfrm>
            <a:off x="1096529" y="4388949"/>
            <a:ext cx="12422102" cy="1641820"/>
          </a:xfrm>
        </p:spPr>
        <p:txBody>
          <a:bodyPr>
            <a:normAutofit/>
          </a:bodyPr>
          <a:lstStyle>
            <a:lvl1pPr marL="0" indent="0" algn="ctr">
              <a:buNone/>
              <a:defRPr sz="2400">
                <a:solidFill>
                  <a:schemeClr val="bg1">
                    <a:lumMod val="50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160EA64-D806-43AC-9DF2-F8C432F32B4C}" type="datetimeFigureOut">
              <a:rPr lang="en-US" smtClean="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95652926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14" name="Title 1"/>
          <p:cNvSpPr>
            <a:spLocks noGrp="1"/>
          </p:cNvSpPr>
          <p:nvPr>
            <p:ph type="title"/>
          </p:nvPr>
        </p:nvSpPr>
        <p:spPr>
          <a:xfrm>
            <a:off x="1096531" y="742221"/>
            <a:ext cx="12437341" cy="1915412"/>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1096529" y="2840511"/>
            <a:ext cx="6127231" cy="410892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7406640" y="2840511"/>
            <a:ext cx="6126480" cy="410892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149492647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14" name="Title 1"/>
          <p:cNvSpPr>
            <a:spLocks noGrp="1"/>
          </p:cNvSpPr>
          <p:nvPr>
            <p:ph type="title"/>
          </p:nvPr>
        </p:nvSpPr>
        <p:spPr>
          <a:xfrm>
            <a:off x="1096531" y="742221"/>
            <a:ext cx="12437341" cy="191541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375594" y="2845222"/>
            <a:ext cx="5848169" cy="815993"/>
          </a:xfrm>
        </p:spPr>
        <p:txBody>
          <a:bodyPr anchor="b">
            <a:noAutofit/>
          </a:bodyPr>
          <a:lstStyle>
            <a:lvl1pPr marL="0" indent="0">
              <a:lnSpc>
                <a:spcPct val="85000"/>
              </a:lnSpc>
              <a:buNone/>
              <a:defRPr sz="312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Modifier les styles du texte du masque</a:t>
            </a:r>
          </a:p>
        </p:txBody>
      </p:sp>
      <p:sp>
        <p:nvSpPr>
          <p:cNvPr id="12" name="Content Placeholder 3"/>
          <p:cNvSpPr>
            <a:spLocks noGrp="1"/>
          </p:cNvSpPr>
          <p:nvPr>
            <p:ph sz="quarter" idx="13"/>
          </p:nvPr>
        </p:nvSpPr>
        <p:spPr>
          <a:xfrm>
            <a:off x="1096530" y="3661215"/>
            <a:ext cx="6127232" cy="328822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675708" y="2845222"/>
            <a:ext cx="5858165" cy="815993"/>
          </a:xfrm>
        </p:spPr>
        <p:txBody>
          <a:bodyPr anchor="b">
            <a:noAutofit/>
          </a:bodyPr>
          <a:lstStyle>
            <a:lvl1pPr marL="0" indent="0">
              <a:lnSpc>
                <a:spcPct val="85000"/>
              </a:lnSpc>
              <a:buNone/>
              <a:defRPr sz="312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Modifier les styles du texte du masque</a:t>
            </a:r>
          </a:p>
        </p:txBody>
      </p:sp>
      <p:sp>
        <p:nvSpPr>
          <p:cNvPr id="13" name="Content Placeholder 5"/>
          <p:cNvSpPr>
            <a:spLocks noGrp="1"/>
          </p:cNvSpPr>
          <p:nvPr>
            <p:ph sz="quarter" idx="14"/>
          </p:nvPr>
        </p:nvSpPr>
        <p:spPr>
          <a:xfrm>
            <a:off x="7406641" y="3661215"/>
            <a:ext cx="6126481" cy="328822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pPr/>
              <a:t>4/25/2025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37723823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pPr/>
              <a:t>4/25/2025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35506541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Date Placeholder 1"/>
          <p:cNvSpPr>
            <a:spLocks noGrp="1"/>
          </p:cNvSpPr>
          <p:nvPr>
            <p:ph type="dt" sz="half" idx="10"/>
          </p:nvPr>
        </p:nvSpPr>
        <p:spPr/>
        <p:txBody>
          <a:bodyPr/>
          <a:lstStyle/>
          <a:p>
            <a:fld id="{C278504F-A551-4DE0-9316-4DCD1D8CC752}" type="datetimeFigureOut">
              <a:rPr lang="en-US" smtClean="0"/>
              <a:pPr/>
              <a:t>4/25/2025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38007206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30" y="731520"/>
            <a:ext cx="4722826" cy="2427902"/>
          </a:xfrm>
        </p:spPr>
        <p:txBody>
          <a:bodyPr anchor="b"/>
          <a:lstStyle>
            <a:lvl1pPr algn="ctr">
              <a:defRPr sz="3840"/>
            </a:lvl1pPr>
          </a:lstStyle>
          <a:p>
            <a:r>
              <a:rPr lang="fr-FR" smtClean="0"/>
              <a:t>Modifiez le style du titre</a:t>
            </a:r>
            <a:endParaRPr lang="en-US" dirty="0"/>
          </a:p>
        </p:txBody>
      </p:sp>
      <p:sp>
        <p:nvSpPr>
          <p:cNvPr id="10" name="Content Placeholder 2"/>
          <p:cNvSpPr>
            <a:spLocks noGrp="1"/>
          </p:cNvSpPr>
          <p:nvPr>
            <p:ph sz="quarter" idx="13"/>
          </p:nvPr>
        </p:nvSpPr>
        <p:spPr>
          <a:xfrm>
            <a:off x="6093675" y="731521"/>
            <a:ext cx="7440196" cy="621791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96529" y="3159422"/>
            <a:ext cx="4722827" cy="3790018"/>
          </a:xfrm>
        </p:spPr>
        <p:txBody>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1BE4249-C0D0-4B06-8692-E8BB871AF643}" type="datetimeFigureOut">
              <a:rPr lang="en-US" smtClean="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14935605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29" y="731520"/>
            <a:ext cx="7121963" cy="2427905"/>
          </a:xfrm>
        </p:spPr>
        <p:txBody>
          <a:bodyPr anchor="b"/>
          <a:lstStyle>
            <a:lvl1pPr algn="ctr">
              <a:defRPr sz="384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909763" y="731521"/>
            <a:ext cx="3906430" cy="621792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6553" y="3159423"/>
            <a:ext cx="7121939" cy="3790016"/>
          </a:xfrm>
        </p:spPr>
        <p:txBody>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42B0DB6-F5C7-45FB-8CF3-31B45F9C2DAC}" type="datetimeFigureOut">
              <a:rPr lang="en-US" smtClean="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26324955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4">
            <a:alphaModFix amt="80000"/>
            <a:extLst>
              <a:ext uri="{28A0092B-C50C-407E-A947-70E740481C1C}">
                <a14:useLocalDpi xmlns:a14="http://schemas.microsoft.com/office/drawing/2010/main" xmlns="" val="0"/>
              </a:ext>
            </a:extLst>
          </a:blip>
          <a:srcRect/>
          <a:stretch>
            <a:fillRect/>
          </a:stretch>
        </p:blipFill>
        <p:spPr bwMode="auto">
          <a:xfrm>
            <a:off x="0" y="1"/>
            <a:ext cx="14630404" cy="82296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1096531" y="742221"/>
            <a:ext cx="12437341" cy="191541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96530" y="2840512"/>
            <a:ext cx="12437342" cy="410892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214484" y="7059931"/>
            <a:ext cx="3291840" cy="438150"/>
          </a:xfrm>
          <a:prstGeom prst="rect">
            <a:avLst/>
          </a:prstGeom>
        </p:spPr>
        <p:txBody>
          <a:bodyPr vert="horz" lIns="91440" tIns="45720" rIns="91440" bIns="45720" rtlCol="0" anchor="ctr"/>
          <a:lstStyle>
            <a:lvl1pPr algn="r">
              <a:defRPr sz="1200">
                <a:solidFill>
                  <a:schemeClr val="tx1"/>
                </a:solidFill>
              </a:defRPr>
            </a:lvl1pPr>
          </a:lstStyle>
          <a:p>
            <a:fld id="{1160EA64-D806-43AC-9DF2-F8C432F32B4C}" type="datetimeFigureOut">
              <a:rPr lang="en-US" smtClean="0"/>
              <a:pPr/>
              <a:t>4/25/2025</a:t>
            </a:fld>
            <a:endParaRPr lang="en-US" dirty="0"/>
          </a:p>
        </p:txBody>
      </p:sp>
      <p:sp>
        <p:nvSpPr>
          <p:cNvPr id="5" name="Footer Placeholder 4"/>
          <p:cNvSpPr>
            <a:spLocks noGrp="1"/>
          </p:cNvSpPr>
          <p:nvPr>
            <p:ph type="ftr" sz="quarter" idx="3"/>
          </p:nvPr>
        </p:nvSpPr>
        <p:spPr>
          <a:xfrm>
            <a:off x="1096530" y="7059931"/>
            <a:ext cx="8007464" cy="438150"/>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2616814" y="7059931"/>
            <a:ext cx="917058" cy="438150"/>
          </a:xfrm>
          <a:prstGeom prst="rect">
            <a:avLst/>
          </a:prstGeom>
        </p:spPr>
        <p:txBody>
          <a:bodyPr vert="horz" lIns="91440" tIns="45720" rIns="91440" bIns="45720" rtlCol="0" anchor="ctr"/>
          <a:lstStyle>
            <a:lvl1pPr algn="r">
              <a:defRPr sz="1200">
                <a:solidFill>
                  <a:schemeClr val="tx1"/>
                </a:solidFill>
              </a:defRPr>
            </a:lvl1pPr>
          </a:lstStyle>
          <a:p>
            <a:fld id="{8A7A6979-0714-4377-B894-6BE4C2D6E202}" type="slidenum">
              <a:rPr lang="en-US" smtClean="0"/>
              <a:pPr/>
              <a:t>‹N°›</a:t>
            </a:fld>
            <a:endParaRPr lang="en-US" dirty="0"/>
          </a:p>
        </p:txBody>
      </p:sp>
    </p:spTree>
    <p:extLst>
      <p:ext uri="{BB962C8B-B14F-4D97-AF65-F5344CB8AC3E}">
        <p14:creationId xmlns:p14="http://schemas.microsoft.com/office/powerpoint/2010/main" xmlns="" val="84452576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Lst>
  <p:hf sldNum="0" hdr="0" ftr="0" dt="0"/>
  <p:txStyles>
    <p:titleStyle>
      <a:lvl1pPr algn="ctr" defTabSz="1097280" rtl="0" eaLnBrk="1" latinLnBrk="0" hangingPunct="1">
        <a:lnSpc>
          <a:spcPct val="90000"/>
        </a:lnSpc>
        <a:spcBef>
          <a:spcPct val="0"/>
        </a:spcBef>
        <a:buNone/>
        <a:defRPr sz="4320" kern="1200" cap="all" baseline="0">
          <a:solidFill>
            <a:schemeClr val="tx1"/>
          </a:solidFill>
          <a:effectLst/>
          <a:latin typeface="+mj-lt"/>
          <a:ea typeface="+mj-ea"/>
          <a:cs typeface="+mj-cs"/>
        </a:defRPr>
      </a:lvl1pPr>
    </p:titleStyle>
    <p:bodyStyle>
      <a:lvl1pPr marL="274320" indent="-274320" algn="l" defTabSz="1097280" rtl="0" eaLnBrk="1" latinLnBrk="0" hangingPunct="1">
        <a:lnSpc>
          <a:spcPct val="120000"/>
        </a:lnSpc>
        <a:spcBef>
          <a:spcPts val="120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1pPr>
      <a:lvl2pPr marL="822960" indent="-274320" algn="l" defTabSz="1097280" rtl="0" eaLnBrk="1" latinLnBrk="0" hangingPunct="1">
        <a:lnSpc>
          <a:spcPct val="120000"/>
        </a:lnSpc>
        <a:spcBef>
          <a:spcPts val="600"/>
        </a:spcBef>
        <a:buClr>
          <a:schemeClr val="tx1"/>
        </a:buClr>
        <a:buFont typeface="Arial" panose="020B0604020202020204" pitchFamily="34" charset="0"/>
        <a:buChar char="•"/>
        <a:defRPr sz="2160" kern="1200" cap="all" baseline="0">
          <a:solidFill>
            <a:schemeClr val="tx1"/>
          </a:solidFill>
          <a:effectLst/>
          <a:latin typeface="+mn-lt"/>
          <a:ea typeface="+mn-ea"/>
          <a:cs typeface="+mn-cs"/>
        </a:defRPr>
      </a:lvl2pPr>
      <a:lvl3pPr marL="1371600" indent="-274320" algn="l" defTabSz="1097280" rtl="0" eaLnBrk="1" latinLnBrk="0" hangingPunct="1">
        <a:lnSpc>
          <a:spcPct val="120000"/>
        </a:lnSpc>
        <a:spcBef>
          <a:spcPts val="600"/>
        </a:spcBef>
        <a:buClr>
          <a:schemeClr val="tx1"/>
        </a:buClr>
        <a:buFont typeface="Arial" panose="020B0604020202020204" pitchFamily="34" charset="0"/>
        <a:buChar char="•"/>
        <a:defRPr sz="1920" kern="1200" cap="all" baseline="0">
          <a:solidFill>
            <a:schemeClr val="tx1"/>
          </a:solidFill>
          <a:effectLst/>
          <a:latin typeface="+mn-lt"/>
          <a:ea typeface="+mn-ea"/>
          <a:cs typeface="+mn-cs"/>
        </a:defRPr>
      </a:lvl3pPr>
      <a:lvl4pPr marL="192024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4pPr>
      <a:lvl5pPr marL="246888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5pPr>
      <a:lvl6pPr marL="301752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6pPr>
      <a:lvl7pPr marL="356616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7pPr>
      <a:lvl8pPr marL="411480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8pPr>
      <a:lvl9pPr marL="466344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2647" y="412796"/>
            <a:ext cx="8135007" cy="810478"/>
          </a:xfrm>
          <a:prstGeom prst="rect">
            <a:avLst/>
          </a:prstGeom>
        </p:spPr>
        <p:txBody>
          <a:bodyPr wrap="square">
            <a:spAutoFit/>
          </a:bodyPr>
          <a:lstStyle/>
          <a:p>
            <a:pPr algn="ctr">
              <a:lnSpc>
                <a:spcPts val="5550"/>
              </a:lnSpc>
            </a:pPr>
            <a:r>
              <a:rPr lang="en-US" sz="6600" b="1" dirty="0">
                <a:solidFill>
                  <a:srgbClr val="403C4E"/>
                </a:solidFill>
                <a:latin typeface="Agency FB" panose="020B0503020202020204" pitchFamily="34" charset="0"/>
                <a:ea typeface="Merriweather Bold" pitchFamily="34" charset="-122"/>
                <a:cs typeface="Merriweather Bold" pitchFamily="34" charset="-120"/>
              </a:rPr>
              <a:t>immersion therapy</a:t>
            </a:r>
            <a:endParaRPr lang="en-US" sz="6600" dirty="0">
              <a:latin typeface="Agency FB" panose="020B0503020202020204" pitchFamily="34" charset="0"/>
            </a:endParaRPr>
          </a:p>
        </p:txBody>
      </p:sp>
      <p:sp>
        <p:nvSpPr>
          <p:cNvPr id="4" name="Explosion 2 3"/>
          <p:cNvSpPr/>
          <p:nvPr/>
        </p:nvSpPr>
        <p:spPr>
          <a:xfrm>
            <a:off x="1203430" y="6653048"/>
            <a:ext cx="3815255" cy="1403131"/>
          </a:xfrm>
          <a:prstGeom prst="irregularSeal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noProof="1" smtClean="0"/>
              <a:t>zahra</a:t>
            </a:r>
            <a:endParaRPr lang="fr-FR" noProof="1"/>
          </a:p>
        </p:txBody>
      </p:sp>
      <p:sp>
        <p:nvSpPr>
          <p:cNvPr id="5" name="Explosion 2 4"/>
          <p:cNvSpPr/>
          <p:nvPr/>
        </p:nvSpPr>
        <p:spPr>
          <a:xfrm>
            <a:off x="10021614" y="6653048"/>
            <a:ext cx="3815255" cy="1403131"/>
          </a:xfrm>
          <a:prstGeom prst="irregularSeal2">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noProof="1" smtClean="0"/>
              <a:t>othman</a:t>
            </a:r>
            <a:endParaRPr lang="fr-FR" noProof="1"/>
          </a:p>
        </p:txBody>
      </p:sp>
      <p:sp>
        <p:nvSpPr>
          <p:cNvPr id="6" name="Explosion 2 5"/>
          <p:cNvSpPr/>
          <p:nvPr/>
        </p:nvSpPr>
        <p:spPr>
          <a:xfrm>
            <a:off x="5612522" y="6629399"/>
            <a:ext cx="3815255" cy="1403131"/>
          </a:xfrm>
          <a:prstGeom prst="irregularSeal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aya</a:t>
            </a:r>
            <a:endParaRPr lang="fr-FR" dirty="0"/>
          </a:p>
        </p:txBody>
      </p:sp>
      <p:pic>
        <p:nvPicPr>
          <p:cNvPr id="7" name="Image 6"/>
          <p:cNvPicPr>
            <a:picLocks noChangeAspect="1"/>
          </p:cNvPicPr>
          <p:nvPr/>
        </p:nvPicPr>
        <p:blipFill>
          <a:blip r:embed="rId2"/>
          <a:stretch>
            <a:fillRect/>
          </a:stretch>
        </p:blipFill>
        <p:spPr>
          <a:xfrm>
            <a:off x="1203430" y="1560787"/>
            <a:ext cx="12633439" cy="4713890"/>
          </a:xfrm>
          <a:prstGeom prst="rect">
            <a:avLst/>
          </a:prstGeom>
        </p:spPr>
      </p:pic>
    </p:spTree>
    <p:extLst>
      <p:ext uri="{BB962C8B-B14F-4D97-AF65-F5344CB8AC3E}">
        <p14:creationId xmlns:p14="http://schemas.microsoft.com/office/powerpoint/2010/main" xmlns="" val="315663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280190" y="1829633"/>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introduction</a:t>
            </a:r>
            <a:endParaRPr lang="en-US" sz="4450" dirty="0"/>
          </a:p>
        </p:txBody>
      </p:sp>
      <p:sp>
        <p:nvSpPr>
          <p:cNvPr id="4" name="Text 1"/>
          <p:cNvSpPr/>
          <p:nvPr/>
        </p:nvSpPr>
        <p:spPr>
          <a:xfrm>
            <a:off x="6280190" y="2878574"/>
            <a:ext cx="7556421" cy="2177415"/>
          </a:xfrm>
          <a:prstGeom prst="rect">
            <a:avLst/>
          </a:prstGeom>
          <a:noFill/>
          <a:ln/>
        </p:spPr>
        <p:txBody>
          <a:bodyPr wrap="square" lIns="0" tIns="0" rIns="0" bIns="0" rtlCol="0" anchor="t"/>
          <a:lstStyle/>
          <a:p>
            <a:pPr marL="0" indent="0" algn="l">
              <a:lnSpc>
                <a:spcPts val="2850"/>
              </a:lnSpc>
              <a:buNone/>
            </a:pPr>
            <a:endParaRPr lang="en-US" sz="1750" dirty="0"/>
          </a:p>
        </p:txBody>
      </p:sp>
      <p:sp>
        <p:nvSpPr>
          <p:cNvPr id="5" name="Text 2"/>
          <p:cNvSpPr/>
          <p:nvPr/>
        </p:nvSpPr>
        <p:spPr>
          <a:xfrm>
            <a:off x="6280190" y="5311140"/>
            <a:ext cx="7556421" cy="1088708"/>
          </a:xfrm>
          <a:prstGeom prst="rect">
            <a:avLst/>
          </a:prstGeom>
          <a:noFill/>
          <a:ln/>
        </p:spPr>
        <p:txBody>
          <a:bodyPr wrap="square" lIns="0" tIns="0" rIns="0" bIns="0" rtlCol="0" anchor="t"/>
          <a:lstStyle/>
          <a:p>
            <a:pPr marL="0" indent="0" algn="l">
              <a:lnSpc>
                <a:spcPts val="2850"/>
              </a:lnSpc>
              <a:buNone/>
            </a:pPr>
            <a:endParaRPr lang="en-US" sz="1750" dirty="0"/>
          </a:p>
        </p:txBody>
      </p:sp>
      <p:sp>
        <p:nvSpPr>
          <p:cNvPr id="7" name="Rectangle 6"/>
          <p:cNvSpPr/>
          <p:nvPr/>
        </p:nvSpPr>
        <p:spPr>
          <a:xfrm>
            <a:off x="6280190" y="2941800"/>
            <a:ext cx="7315200" cy="4401205"/>
          </a:xfrm>
          <a:prstGeom prst="rect">
            <a:avLst/>
          </a:prstGeom>
        </p:spPr>
        <p:txBody>
          <a:bodyPr>
            <a:spAutoFit/>
          </a:bodyPr>
          <a:lstStyle/>
          <a:p>
            <a:pPr algn="just"/>
            <a:r>
              <a:rPr lang="en-US" sz="2000" dirty="0">
                <a:latin typeface="Open Sans" panose="020B0604020202020204" charset="0"/>
                <a:ea typeface="Open Sans" panose="020B0604020202020204" charset="0"/>
                <a:cs typeface="Open Sans" panose="020B0604020202020204" charset="0"/>
              </a:rPr>
              <a:t>Mental health treatments have evolved significantly over the years, incorporating both traditional and modern approaches to address various psychological disorders. Psychological therapies, such as cognitive-behavioral therapy (CBT), psychoanalysis, and exposure therapy, play a crucial role in helping individuals manage conditions like anxiety, depression, and post-traumatic stress disorder (PTSD). With advancements in technology, Virtual Reality Exposure Therapy (VRET) has emerged as an innovative method that utilizes virtual reality (VR) environments to help patients confront and overcome their fears in a controlled and immersive setting. This research explores different psychological treatments, highlighting the effectiveness of VRET as a promising tool in modern psychotherapy</a:t>
            </a:r>
            <a:endParaRPr lang="fr-FR" sz="2000" dirty="0">
              <a:latin typeface="Open Sans" panose="020B0604020202020204" charset="0"/>
              <a:ea typeface="Open Sans" panose="020B0604020202020204" charset="0"/>
              <a:cs typeface="Open Sans" panose="020B0604020202020204" charset="0"/>
            </a:endParaRPr>
          </a:p>
        </p:txBody>
      </p:sp>
      <p:pic>
        <p:nvPicPr>
          <p:cNvPr id="9" name="Image 8"/>
          <p:cNvPicPr>
            <a:picLocks noChangeAspect="1"/>
          </p:cNvPicPr>
          <p:nvPr/>
        </p:nvPicPr>
        <p:blipFill>
          <a:blip r:embed="rId3"/>
          <a:stretch>
            <a:fillRect/>
          </a:stretch>
        </p:blipFill>
        <p:spPr>
          <a:xfrm>
            <a:off x="0" y="0"/>
            <a:ext cx="5880538" cy="822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444829"/>
            <a:ext cx="9110782"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Definition of immersion therapy</a:t>
            </a:r>
            <a:endParaRPr lang="en-US" sz="4450" dirty="0"/>
          </a:p>
        </p:txBody>
      </p:sp>
      <p:sp>
        <p:nvSpPr>
          <p:cNvPr id="3" name="Text 1"/>
          <p:cNvSpPr/>
          <p:nvPr/>
        </p:nvSpPr>
        <p:spPr>
          <a:xfrm>
            <a:off x="793790" y="3607237"/>
            <a:ext cx="13042821" cy="2177415"/>
          </a:xfrm>
          <a:prstGeom prst="rect">
            <a:avLst/>
          </a:prstGeom>
          <a:noFill/>
          <a:ln/>
        </p:spPr>
        <p:txBody>
          <a:bodyPr wrap="square" lIns="0" tIns="0" rIns="0" bIns="0" rtlCol="0" anchor="t"/>
          <a:lstStyle/>
          <a:p>
            <a:pPr algn="just">
              <a:lnSpc>
                <a:spcPts val="2850"/>
              </a:lnSpc>
            </a:pPr>
            <a:r>
              <a:rPr lang="en-US" sz="1750" dirty="0">
                <a:latin typeface="Open Sans" panose="020B0604020202020204" charset="0"/>
                <a:ea typeface="Open Sans" panose="020B0604020202020204" charset="0"/>
                <a:cs typeface="Open Sans" panose="020B0604020202020204" charset="0"/>
              </a:rPr>
              <a:t>Virtual Reality Exposure Therapy (VRET) is a psychological treatment that uses virtual reality (VR) technology to expose individuals to simulated environments related to their fears or anxieties in a controlled and safe manner. This therapy is commonly used to treat phobias, post-traumatic stress disorder (PTSD), and anxiety disorders by gradually desensitizing patients through repeated exposure to fear-inducing scenarios, helping them build resilience and reduce negative emotional responses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7213447" y="1024463"/>
            <a:ext cx="7928610" cy="1085136"/>
          </a:xfrm>
          <a:prstGeom prst="rect">
            <a:avLst/>
          </a:prstGeom>
          <a:noFill/>
          <a:ln/>
        </p:spPr>
        <p:txBody>
          <a:bodyPr wrap="square" lIns="0" tIns="0" rIns="0" bIns="0" rtlCol="0" anchor="t"/>
          <a:lstStyle/>
          <a:p>
            <a:pPr>
              <a:lnSpc>
                <a:spcPts val="4250"/>
              </a:lnSpc>
            </a:pPr>
            <a:r>
              <a:rPr lang="en-US" sz="3400" b="1" dirty="0" smtClean="0">
                <a:solidFill>
                  <a:srgbClr val="403C4E"/>
                </a:solidFill>
                <a:latin typeface="Merriweather Bold" pitchFamily="34" charset="0"/>
                <a:ea typeface="Merriweather Bold" pitchFamily="34" charset="-122"/>
                <a:cs typeface="Merriweather Bold" pitchFamily="34" charset="-120"/>
              </a:rPr>
              <a:t>History </a:t>
            </a:r>
            <a:r>
              <a:rPr lang="en-US" sz="3400" b="1" dirty="0">
                <a:solidFill>
                  <a:srgbClr val="403C4E"/>
                </a:solidFill>
                <a:latin typeface="Merriweather Bold" pitchFamily="34" charset="0"/>
                <a:ea typeface="Merriweather Bold" pitchFamily="34" charset="-122"/>
                <a:cs typeface="Merriweather Bold" pitchFamily="34" charset="-120"/>
              </a:rPr>
              <a:t>of VRET</a:t>
            </a:r>
            <a:endParaRPr lang="en-US" sz="3400" dirty="0"/>
          </a:p>
        </p:txBody>
      </p:sp>
      <p:sp>
        <p:nvSpPr>
          <p:cNvPr id="4" name="Text 1"/>
          <p:cNvSpPr/>
          <p:nvPr/>
        </p:nvSpPr>
        <p:spPr>
          <a:xfrm>
            <a:off x="6094095" y="2052161"/>
            <a:ext cx="7928610" cy="2094170"/>
          </a:xfrm>
          <a:prstGeom prst="rect">
            <a:avLst/>
          </a:prstGeom>
          <a:noFill/>
          <a:ln/>
        </p:spPr>
        <p:txBody>
          <a:bodyPr wrap="square" lIns="0" tIns="0" rIns="0" bIns="0" rtlCol="0" anchor="t"/>
          <a:lstStyle/>
          <a:p>
            <a:pPr algn="just">
              <a:lnSpc>
                <a:spcPts val="2150"/>
              </a:lnSpc>
            </a:pPr>
            <a:r>
              <a:rPr lang="en-US" sz="1750" noProof="1" smtClean="0">
                <a:latin typeface="Open Sans" panose="020B0604020202020204" charset="0"/>
                <a:ea typeface="Open Sans" panose="020B0604020202020204" charset="0"/>
                <a:cs typeface="Open Sans" panose="020B0604020202020204" charset="0"/>
              </a:rPr>
              <a:t>The history of VRET can be traced back to the early 1990s. In 1992, Dr. Barbara Rothbaum and her colleagues at the Georgia Institute of Technology published a study on the use of VR to treat acrophobia (fear of heights). This study was one of the first to demonstrate the potential of VR as a tool for exposure therapy.In the years since, VRET has been used to treat a variety of other mental health conditions. Research has shown that VRET can be an effective treatment for anxiety disorders, PTSD, and OCD.</a:t>
            </a:r>
            <a:endParaRPr lang="en-US" sz="1750" noProof="1">
              <a:latin typeface="Open Sans" panose="020B0604020202020204" charset="0"/>
              <a:ea typeface="Open Sans" panose="020B0604020202020204" charset="0"/>
              <a:cs typeface="Open Sans" panose="020B0604020202020204" charset="0"/>
            </a:endParaRPr>
          </a:p>
        </p:txBody>
      </p:sp>
      <p:sp>
        <p:nvSpPr>
          <p:cNvPr id="5" name="Text 2"/>
          <p:cNvSpPr/>
          <p:nvPr/>
        </p:nvSpPr>
        <p:spPr>
          <a:xfrm>
            <a:off x="6094095" y="3080385"/>
            <a:ext cx="7928610" cy="4442460"/>
          </a:xfrm>
          <a:prstGeom prst="rect">
            <a:avLst/>
          </a:prstGeom>
          <a:noFill/>
          <a:ln/>
        </p:spPr>
        <p:txBody>
          <a:bodyPr wrap="square" lIns="0" tIns="0" rIns="0" bIns="0" rtlCol="0" anchor="t"/>
          <a:lstStyle/>
          <a:p>
            <a:pPr marL="0" indent="0" algn="just">
              <a:lnSpc>
                <a:spcPts val="2150"/>
              </a:lnSpc>
              <a:buNone/>
            </a:pPr>
            <a:endParaRPr lang="en-US" sz="1350" dirty="0"/>
          </a:p>
        </p:txBody>
      </p:sp>
      <p:pic>
        <p:nvPicPr>
          <p:cNvPr id="7" name="Image 6"/>
          <p:cNvPicPr>
            <a:picLocks noChangeAspect="1"/>
          </p:cNvPicPr>
          <p:nvPr/>
        </p:nvPicPr>
        <p:blipFill>
          <a:blip r:embed="rId3"/>
          <a:stretch>
            <a:fillRect/>
          </a:stretch>
        </p:blipFill>
        <p:spPr>
          <a:xfrm>
            <a:off x="0" y="-1"/>
            <a:ext cx="5849007" cy="82296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0"/>
          <p:cNvSpPr/>
          <p:nvPr/>
        </p:nvSpPr>
        <p:spPr>
          <a:xfrm>
            <a:off x="6213753" y="698778"/>
            <a:ext cx="7204710" cy="649486"/>
          </a:xfrm>
          <a:prstGeom prst="rect">
            <a:avLst/>
          </a:prstGeom>
          <a:noFill/>
          <a:ln/>
        </p:spPr>
        <p:txBody>
          <a:bodyPr wrap="none" lIns="0" tIns="0" rIns="0" bIns="0" rtlCol="0" anchor="t"/>
          <a:lstStyle/>
          <a:p>
            <a:pPr marL="0" indent="0" algn="l">
              <a:lnSpc>
                <a:spcPts val="5100"/>
              </a:lnSpc>
              <a:buNone/>
            </a:pPr>
            <a:r>
              <a:rPr lang="en-US" sz="4050" b="1" dirty="0">
                <a:solidFill>
                  <a:srgbClr val="403C4E"/>
                </a:solidFill>
                <a:latin typeface="Merriweather Bold" pitchFamily="34" charset="0"/>
                <a:ea typeface="Merriweather Bold" pitchFamily="34" charset="-122"/>
                <a:cs typeface="Merriweather Bold" pitchFamily="34" charset="-120"/>
              </a:rPr>
              <a:t>Steps in Immersive Therapy</a:t>
            </a:r>
            <a:endParaRPr lang="en-US" sz="4050" dirty="0"/>
          </a:p>
        </p:txBody>
      </p:sp>
      <p:sp>
        <p:nvSpPr>
          <p:cNvPr id="4" name="Text 1"/>
          <p:cNvSpPr/>
          <p:nvPr/>
        </p:nvSpPr>
        <p:spPr>
          <a:xfrm>
            <a:off x="6213753" y="1659969"/>
            <a:ext cx="7689294" cy="665083"/>
          </a:xfrm>
          <a:prstGeom prst="rect">
            <a:avLst/>
          </a:prstGeom>
          <a:noFill/>
          <a:ln/>
        </p:spPr>
        <p:txBody>
          <a:bodyPr wrap="square" lIns="0" tIns="0" rIns="0" bIns="0" rtlCol="0" anchor="t"/>
          <a:lstStyle/>
          <a:p>
            <a:pPr marL="0" indent="0" algn="l">
              <a:lnSpc>
                <a:spcPts val="2600"/>
              </a:lnSpc>
              <a:buNone/>
            </a:pPr>
            <a:endParaRPr lang="en-US" sz="2000" dirty="0"/>
          </a:p>
        </p:txBody>
      </p:sp>
      <p:sp>
        <p:nvSpPr>
          <p:cNvPr id="6" name="Text 2"/>
          <p:cNvSpPr/>
          <p:nvPr/>
        </p:nvSpPr>
        <p:spPr>
          <a:xfrm>
            <a:off x="7564636" y="2766536"/>
            <a:ext cx="2598063" cy="324683"/>
          </a:xfrm>
          <a:prstGeom prst="rect">
            <a:avLst/>
          </a:prstGeom>
          <a:noFill/>
          <a:ln/>
        </p:spPr>
        <p:txBody>
          <a:bodyPr wrap="none" lIns="0" tIns="0" rIns="0" bIns="0" rtlCol="0" anchor="t"/>
          <a:lstStyle/>
          <a:p>
            <a:pPr marL="0" indent="0" algn="l">
              <a:lnSpc>
                <a:spcPts val="2550"/>
              </a:lnSpc>
              <a:buNone/>
            </a:pPr>
            <a:endParaRPr lang="en-US" sz="2400" dirty="0"/>
          </a:p>
        </p:txBody>
      </p:sp>
      <p:sp>
        <p:nvSpPr>
          <p:cNvPr id="7" name="Text 3"/>
          <p:cNvSpPr/>
          <p:nvPr/>
        </p:nvSpPr>
        <p:spPr>
          <a:xfrm>
            <a:off x="7564636" y="3215878"/>
            <a:ext cx="6338411" cy="332542"/>
          </a:xfrm>
          <a:prstGeom prst="rect">
            <a:avLst/>
          </a:prstGeom>
          <a:noFill/>
          <a:ln/>
        </p:spPr>
        <p:txBody>
          <a:bodyPr wrap="none" lIns="0" tIns="0" rIns="0" bIns="0" rtlCol="0" anchor="t"/>
          <a:lstStyle/>
          <a:p>
            <a:pPr marL="0" indent="0" algn="l">
              <a:lnSpc>
                <a:spcPts val="2600"/>
              </a:lnSpc>
              <a:buNone/>
            </a:pPr>
            <a:endParaRPr lang="en-US" sz="1600" dirty="0"/>
          </a:p>
        </p:txBody>
      </p:sp>
      <p:sp>
        <p:nvSpPr>
          <p:cNvPr id="9" name="Text 4"/>
          <p:cNvSpPr/>
          <p:nvPr/>
        </p:nvSpPr>
        <p:spPr>
          <a:xfrm>
            <a:off x="7564636" y="4013597"/>
            <a:ext cx="3019901" cy="324683"/>
          </a:xfrm>
          <a:prstGeom prst="rect">
            <a:avLst/>
          </a:prstGeom>
          <a:noFill/>
          <a:ln/>
        </p:spPr>
        <p:txBody>
          <a:bodyPr wrap="none" lIns="0" tIns="0" rIns="0" bIns="0" rtlCol="0" anchor="t"/>
          <a:lstStyle/>
          <a:p>
            <a:pPr marL="0" indent="0" algn="l">
              <a:lnSpc>
                <a:spcPts val="2550"/>
              </a:lnSpc>
              <a:buNone/>
            </a:pPr>
            <a:endParaRPr lang="en-US" sz="2400" dirty="0"/>
          </a:p>
        </p:txBody>
      </p:sp>
      <p:sp>
        <p:nvSpPr>
          <p:cNvPr id="10" name="Text 5"/>
          <p:cNvSpPr/>
          <p:nvPr/>
        </p:nvSpPr>
        <p:spPr>
          <a:xfrm>
            <a:off x="7564636" y="4462939"/>
            <a:ext cx="6338411" cy="997625"/>
          </a:xfrm>
          <a:prstGeom prst="rect">
            <a:avLst/>
          </a:prstGeom>
          <a:noFill/>
          <a:ln/>
        </p:spPr>
        <p:txBody>
          <a:bodyPr wrap="square" lIns="0" tIns="0" rIns="0" bIns="0" rtlCol="0" anchor="t"/>
          <a:lstStyle/>
          <a:p>
            <a:pPr marL="0" indent="0" algn="l">
              <a:lnSpc>
                <a:spcPts val="2600"/>
              </a:lnSpc>
              <a:buNone/>
            </a:pPr>
            <a:endParaRPr lang="en-US" sz="1600" dirty="0"/>
          </a:p>
        </p:txBody>
      </p:sp>
      <p:sp>
        <p:nvSpPr>
          <p:cNvPr id="13" name="Text 7"/>
          <p:cNvSpPr/>
          <p:nvPr/>
        </p:nvSpPr>
        <p:spPr>
          <a:xfrm>
            <a:off x="7564636" y="6325433"/>
            <a:ext cx="6338411" cy="997625"/>
          </a:xfrm>
          <a:prstGeom prst="rect">
            <a:avLst/>
          </a:prstGeom>
          <a:noFill/>
          <a:ln/>
        </p:spPr>
        <p:txBody>
          <a:bodyPr wrap="square" lIns="0" tIns="0" rIns="0" bIns="0" rtlCol="0" anchor="t"/>
          <a:lstStyle/>
          <a:p>
            <a:pPr marL="0" indent="0" algn="l">
              <a:lnSpc>
                <a:spcPts val="2600"/>
              </a:lnSpc>
              <a:buNone/>
            </a:pPr>
            <a:endParaRPr lang="en-US" sz="1600" dirty="0"/>
          </a:p>
        </p:txBody>
      </p:sp>
      <p:pic>
        <p:nvPicPr>
          <p:cNvPr id="17" name="Image 16"/>
          <p:cNvPicPr>
            <a:picLocks noChangeAspect="1"/>
          </p:cNvPicPr>
          <p:nvPr/>
        </p:nvPicPr>
        <p:blipFill>
          <a:blip r:embed="rId3"/>
          <a:stretch>
            <a:fillRect/>
          </a:stretch>
        </p:blipFill>
        <p:spPr>
          <a:xfrm>
            <a:off x="0" y="0"/>
            <a:ext cx="5962178" cy="8229600"/>
          </a:xfrm>
          <a:prstGeom prst="rect">
            <a:avLst/>
          </a:prstGeom>
        </p:spPr>
      </p:pic>
      <p:graphicFrame>
        <p:nvGraphicFramePr>
          <p:cNvPr id="21" name="Diagramme 20"/>
          <p:cNvGraphicFramePr/>
          <p:nvPr>
            <p:extLst>
              <p:ext uri="{D42A27DB-BD31-4B8C-83A1-F6EECF244321}">
                <p14:modId xmlns:p14="http://schemas.microsoft.com/office/powerpoint/2010/main" xmlns="" val="428096332"/>
              </p:ext>
            </p:extLst>
          </p:nvPr>
        </p:nvGraphicFramePr>
        <p:xfrm>
          <a:off x="6176967" y="1541517"/>
          <a:ext cx="8185419" cy="650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7793" y="352546"/>
            <a:ext cx="9932276" cy="461665"/>
          </a:xfrm>
          <a:prstGeom prst="rect">
            <a:avLst/>
          </a:prstGeom>
        </p:spPr>
        <p:txBody>
          <a:bodyPr wrap="square">
            <a:spAutoFit/>
          </a:bodyPr>
          <a:lstStyle/>
          <a:p>
            <a:r>
              <a:rPr lang="fr-FR" sz="2400" b="1" dirty="0">
                <a:latin typeface="Open Sans" panose="020B0604020202020204" charset="0"/>
                <a:ea typeface="Open Sans" panose="020B0604020202020204" charset="0"/>
                <a:cs typeface="Open Sans" panose="020B0604020202020204" charset="0"/>
              </a:rPr>
              <a:t>Virtual Reality </a:t>
            </a:r>
            <a:r>
              <a:rPr lang="fr-FR" sz="2400" b="1" noProof="1" smtClean="0">
                <a:latin typeface="Open Sans" panose="020B0604020202020204" charset="0"/>
                <a:ea typeface="Open Sans" panose="020B0604020202020204" charset="0"/>
                <a:cs typeface="Open Sans" panose="020B0604020202020204" charset="0"/>
              </a:rPr>
              <a:t>Exposure Therapy </a:t>
            </a:r>
            <a:r>
              <a:rPr lang="fr-FR" sz="2400" b="1" dirty="0" smtClean="0">
                <a:latin typeface="Open Sans" panose="020B0604020202020204" charset="0"/>
                <a:ea typeface="Open Sans" panose="020B0604020202020204" charset="0"/>
                <a:cs typeface="Open Sans" panose="020B0604020202020204" charset="0"/>
              </a:rPr>
              <a:t>(</a:t>
            </a:r>
            <a:r>
              <a:rPr lang="fr-FR" sz="2400" b="1" dirty="0">
                <a:latin typeface="Open Sans" panose="020B0604020202020204" charset="0"/>
                <a:ea typeface="Open Sans" panose="020B0604020202020204" charset="0"/>
                <a:cs typeface="Open Sans" panose="020B0604020202020204" charset="0"/>
              </a:rPr>
              <a:t>VRET) </a:t>
            </a:r>
            <a:r>
              <a:rPr lang="fr-FR" sz="2400" b="1" noProof="1" smtClean="0">
                <a:latin typeface="Open Sans" panose="020B0604020202020204" charset="0"/>
                <a:ea typeface="Open Sans" panose="020B0604020202020204" charset="0"/>
                <a:cs typeface="Open Sans" panose="020B0604020202020204" charset="0"/>
              </a:rPr>
              <a:t>treats disorders such </a:t>
            </a:r>
            <a:r>
              <a:rPr lang="fr-FR" sz="2400" b="1" dirty="0" smtClean="0">
                <a:latin typeface="Open Sans" panose="020B0604020202020204" charset="0"/>
                <a:ea typeface="Open Sans" panose="020B0604020202020204" charset="0"/>
                <a:cs typeface="Open Sans" panose="020B0604020202020204" charset="0"/>
              </a:rPr>
              <a:t>as:</a:t>
            </a:r>
            <a:endParaRPr lang="ar-DZ" sz="2400" b="1" dirty="0" smtClean="0">
              <a:latin typeface="Open Sans" panose="020B0604020202020204" charset="0"/>
              <a:ea typeface="Open Sans" panose="020B0604020202020204" charset="0"/>
            </a:endParaRPr>
          </a:p>
        </p:txBody>
      </p:sp>
      <p:graphicFrame>
        <p:nvGraphicFramePr>
          <p:cNvPr id="5" name="Diagramme 4"/>
          <p:cNvGraphicFramePr/>
          <p:nvPr>
            <p:extLst>
              <p:ext uri="{D42A27DB-BD31-4B8C-83A1-F6EECF244321}">
                <p14:modId xmlns:p14="http://schemas.microsoft.com/office/powerpoint/2010/main" xmlns="" val="3107887040"/>
              </p:ext>
            </p:extLst>
          </p:nvPr>
        </p:nvGraphicFramePr>
        <p:xfrm>
          <a:off x="2359572" y="1402793"/>
          <a:ext cx="9753600" cy="650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3626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6280190" y="3045976"/>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Conclusion</a:t>
            </a:r>
            <a:endParaRPr lang="en-US" sz="4450" dirty="0"/>
          </a:p>
        </p:txBody>
      </p:sp>
      <p:sp>
        <p:nvSpPr>
          <p:cNvPr id="4" name="Text 1"/>
          <p:cNvSpPr/>
          <p:nvPr/>
        </p:nvSpPr>
        <p:spPr>
          <a:xfrm>
            <a:off x="6280190" y="4094917"/>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In conclusion, immersion therapy is a valuable tool in the field of psychotherapy, and when used correctly, it can help patients overcome their fears and anxiety and improve their quality of life.</a:t>
            </a:r>
            <a:endParaRPr lang="en-US" sz="1750" dirty="0"/>
          </a:p>
        </p:txBody>
      </p:sp>
      <p:pic>
        <p:nvPicPr>
          <p:cNvPr id="5" name="Image 4"/>
          <p:cNvPicPr>
            <a:picLocks noChangeAspect="1"/>
          </p:cNvPicPr>
          <p:nvPr/>
        </p:nvPicPr>
        <p:blipFill>
          <a:blip r:embed="rId3"/>
          <a:stretch>
            <a:fillRect/>
          </a:stretch>
        </p:blipFill>
        <p:spPr>
          <a:xfrm>
            <a:off x="0" y="0"/>
            <a:ext cx="5833241" cy="8229600"/>
          </a:xfrm>
          <a:prstGeom prst="rect">
            <a:avLst/>
          </a:prstGeom>
        </p:spPr>
      </p:pic>
    </p:spTree>
  </p:cSld>
  <p:clrMapOvr>
    <a:masterClrMapping/>
  </p:clrMapOvr>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Ronds dans l’eau">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TM04033925[[fn=Ronds dans l’eau]]</Template>
  <TotalTime>74</TotalTime>
  <Words>440</Words>
  <Application>Microsoft Office PowerPoint</Application>
  <PresentationFormat>Personnalisé</PresentationFormat>
  <Paragraphs>35</Paragraphs>
  <Slides>7</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Agency FB</vt:lpstr>
      <vt:lpstr>Merriweather Bold</vt:lpstr>
      <vt:lpstr>Tw Cen MT</vt:lpstr>
      <vt:lpstr>Open Sans</vt:lpstr>
      <vt:lpstr>Calibri</vt:lpstr>
      <vt:lpstr>Ronds dans l’eau</vt:lpstr>
      <vt:lpstr>Diapositive 1</vt:lpstr>
      <vt:lpstr>Diapositive 2</vt:lpstr>
      <vt:lpstr>Diapositive 3</vt:lpstr>
      <vt:lpstr>Diapositive 4</vt:lpstr>
      <vt:lpstr>Diapositive 5</vt:lpstr>
      <vt:lpstr>Diapositive 6</vt:lpstr>
      <vt:lpstr>Diapositive 7</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eldjalisse</cp:lastModifiedBy>
  <cp:revision>23</cp:revision>
  <dcterms:created xsi:type="dcterms:W3CDTF">2025-03-16T15:40:03Z</dcterms:created>
  <dcterms:modified xsi:type="dcterms:W3CDTF">2025-04-25T17:22:42Z</dcterms:modified>
</cp:coreProperties>
</file>