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4" r:id="rId4"/>
    <p:sldId id="265" r:id="rId5"/>
    <p:sldId id="276" r:id="rId6"/>
    <p:sldId id="270" r:id="rId7"/>
    <p:sldId id="267" r:id="rId8"/>
    <p:sldId id="278" r:id="rId9"/>
    <p:sldId id="279" r:id="rId10"/>
    <p:sldId id="281" r:id="rId11"/>
    <p:sldId id="268" r:id="rId12"/>
    <p:sldId id="272" r:id="rId13"/>
    <p:sldId id="282" r:id="rId14"/>
    <p:sldId id="283" r:id="rId15"/>
    <p:sldId id="284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97E3433-E8A9-4690-B672-98BA84572615}">
          <p14:sldIdLst>
            <p14:sldId id="256"/>
            <p14:sldId id="263"/>
            <p14:sldId id="274"/>
            <p14:sldId id="265"/>
            <p14:sldId id="276"/>
            <p14:sldId id="270"/>
            <p14:sldId id="267"/>
            <p14:sldId id="278"/>
            <p14:sldId id="279"/>
            <p14:sldId id="281"/>
            <p14:sldId id="268"/>
            <p14:sldId id="272"/>
            <p14:sldId id="282"/>
            <p14:sldId id="283"/>
            <p14:sldId id="284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3B"/>
    <a:srgbClr val="38EA00"/>
    <a:srgbClr val="ED8B1F"/>
    <a:srgbClr val="FFB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7C575-A1D1-4ACD-BFB3-FDFBB9E67580}" type="doc">
      <dgm:prSet loTypeId="urn:microsoft.com/office/officeart/2005/8/layout/radial5" loCatId="cycle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734FAD7-798D-4DC3-A0C0-A747D4CED1BC}">
      <dgm:prSet phldrT="[Texte]" custT="1"/>
      <dgm:spPr/>
      <dgm:t>
        <a:bodyPr/>
        <a:lstStyle/>
        <a:p>
          <a:r>
            <a:rPr lang="ar-D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المكونات التكنولوجية</a:t>
          </a:r>
          <a:endParaRPr lang="fr-F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EDB0EA2-5415-4C51-BC3B-5835AB7C6283}" type="parTrans" cxnId="{39FE7861-06CA-4569-A48B-A9C024A72338}">
      <dgm:prSet/>
      <dgm:spPr/>
      <dgm:t>
        <a:bodyPr/>
        <a:lstStyle/>
        <a:p>
          <a:endParaRPr lang="fr-FR" sz="36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BD67517-E6D9-4EEB-8D5D-AB90A7B9A7E7}" type="sibTrans" cxnId="{39FE7861-06CA-4569-A48B-A9C024A72338}">
      <dgm:prSet/>
      <dgm:spPr/>
      <dgm:t>
        <a:bodyPr/>
        <a:lstStyle/>
        <a:p>
          <a:endParaRPr lang="fr-FR" sz="36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AAEDDC9-B876-4ECD-A8E5-88A127B017A5}">
      <dgm:prSet phldrT="[Texte]" custT="1"/>
      <dgm:spPr/>
      <dgm:t>
        <a:bodyPr/>
        <a:lstStyle/>
        <a:p>
          <a:r>
            <a:rPr lang="ar-DZ" sz="36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المعدات</a:t>
          </a:r>
          <a:endParaRPr lang="fr-FR" sz="3600" b="1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063EAD9B-1202-4B87-8020-87BD4C613B80}" type="parTrans" cxnId="{6BE42C77-A1C6-463A-AFC7-E0CAA60E8275}">
      <dgm:prSet/>
      <dgm:spPr/>
      <dgm:t>
        <a:bodyPr/>
        <a:lstStyle/>
        <a:p>
          <a:endParaRPr lang="fr-FR" sz="36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6F6070D-C545-42B9-A068-486565081088}" type="sibTrans" cxnId="{6BE42C77-A1C6-463A-AFC7-E0CAA60E8275}">
      <dgm:prSet/>
      <dgm:spPr/>
      <dgm:t>
        <a:bodyPr/>
        <a:lstStyle/>
        <a:p>
          <a:endParaRPr lang="fr-FR" sz="36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EE4B465B-2023-476F-8985-3AA585C0B998}">
      <dgm:prSet phldrT="[Texte]" custT="1"/>
      <dgm:spPr/>
      <dgm:t>
        <a:bodyPr/>
        <a:lstStyle/>
        <a:p>
          <a:r>
            <a:rPr lang="ar-DZ" sz="36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البرمجيات</a:t>
          </a:r>
          <a:endParaRPr lang="fr-FR" sz="3600" b="1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B67CBE1-B818-443F-9E7E-F6CDFB4BBB30}" type="parTrans" cxnId="{0120FF86-4E0E-4ED5-BBD3-09F3A20867A9}">
      <dgm:prSet/>
      <dgm:spPr/>
      <dgm:t>
        <a:bodyPr/>
        <a:lstStyle/>
        <a:p>
          <a:endParaRPr lang="fr-FR" sz="36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A87E6B4-8909-4FF9-8B9A-906C1993BEDF}" type="sibTrans" cxnId="{0120FF86-4E0E-4ED5-BBD3-09F3A20867A9}">
      <dgm:prSet/>
      <dgm:spPr/>
      <dgm:t>
        <a:bodyPr/>
        <a:lstStyle/>
        <a:p>
          <a:endParaRPr lang="fr-FR" sz="36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13D74A4-3F78-4A6F-806C-4075E33B8495}">
      <dgm:prSet phldrT="[Texte]" custT="1"/>
      <dgm:spPr/>
      <dgm:t>
        <a:bodyPr/>
        <a:lstStyle/>
        <a:p>
          <a:r>
            <a:rPr lang="ar-DZ" sz="36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الموارد البشرية</a:t>
          </a:r>
          <a:endParaRPr lang="fr-FR" sz="3600" b="1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8FD46B29-6935-473F-9015-5B3928E0B7C5}" type="parTrans" cxnId="{E2A19A99-02D2-465B-9E35-6BAE42198DC6}">
      <dgm:prSet/>
      <dgm:spPr/>
      <dgm:t>
        <a:bodyPr/>
        <a:lstStyle/>
        <a:p>
          <a:endParaRPr lang="fr-FR" sz="36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A7432C4-4268-4A8F-8DBF-70C77430A6EC}" type="sibTrans" cxnId="{E2A19A99-02D2-465B-9E35-6BAE42198DC6}">
      <dgm:prSet/>
      <dgm:spPr/>
      <dgm:t>
        <a:bodyPr/>
        <a:lstStyle/>
        <a:p>
          <a:endParaRPr lang="fr-FR" sz="36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93D0C6DF-3FAE-4027-81C8-D55C4C0D1B35}">
      <dgm:prSet phldrT="[Texte]" custT="1"/>
      <dgm:spPr/>
      <dgm:t>
        <a:bodyPr/>
        <a:lstStyle/>
        <a:p>
          <a:r>
            <a:rPr lang="ar-DZ" sz="36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موارد البيانات</a:t>
          </a:r>
          <a:endParaRPr lang="fr-FR" sz="3600" b="1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CACB843F-CF4F-4F78-BB30-9365BB3A854E}" type="parTrans" cxnId="{09C1BE73-036F-43B3-946D-D99659C31E23}">
      <dgm:prSet/>
      <dgm:spPr/>
      <dgm:t>
        <a:bodyPr/>
        <a:lstStyle/>
        <a:p>
          <a:endParaRPr lang="fr-FR" sz="36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34E659CA-43DA-49DC-8711-30546405E214}" type="sibTrans" cxnId="{09C1BE73-036F-43B3-946D-D99659C31E23}">
      <dgm:prSet/>
      <dgm:spPr/>
      <dgm:t>
        <a:bodyPr/>
        <a:lstStyle/>
        <a:p>
          <a:endParaRPr lang="fr-FR" sz="36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A8D0385B-4439-4853-B6F8-2262208096B5}">
      <dgm:prSet custT="1"/>
      <dgm:spPr/>
      <dgm:t>
        <a:bodyPr/>
        <a:lstStyle/>
        <a:p>
          <a:r>
            <a:rPr lang="ar-DZ" sz="36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موارد الشبكات</a:t>
          </a:r>
          <a:endParaRPr lang="fr-FR" sz="3600" b="1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3CE0E4D-4E55-47BA-AA92-C3F5CC057303}" type="parTrans" cxnId="{1D7934F1-6283-4745-B023-4E66A1A1D760}">
      <dgm:prSet/>
      <dgm:spPr/>
      <dgm:t>
        <a:bodyPr/>
        <a:lstStyle/>
        <a:p>
          <a:endParaRPr lang="fr-FR" sz="36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02AE8A03-CCFD-4946-9D8C-0A1CCC06B523}" type="sibTrans" cxnId="{1D7934F1-6283-4745-B023-4E66A1A1D760}">
      <dgm:prSet/>
      <dgm:spPr/>
      <dgm:t>
        <a:bodyPr/>
        <a:lstStyle/>
        <a:p>
          <a:endParaRPr lang="fr-FR" sz="36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EC993DEE-0044-4578-AC99-A845ED33D0E5}">
      <dgm:prSet/>
      <dgm:spPr/>
      <dgm:t>
        <a:bodyPr/>
        <a:lstStyle/>
        <a:p>
          <a:endParaRPr lang="fr-FR" sz="36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B1CC8884-A095-40AA-9902-CDE866AFA8AE}" type="parTrans" cxnId="{429B92EC-C8DE-4E68-8B8F-B7154D201FDD}">
      <dgm:prSet/>
      <dgm:spPr/>
      <dgm:t>
        <a:bodyPr/>
        <a:lstStyle/>
        <a:p>
          <a:endParaRPr lang="fr-FR" sz="36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754FD578-9638-4E9A-8590-9F5EB090388F}" type="sibTrans" cxnId="{429B92EC-C8DE-4E68-8B8F-B7154D201FDD}">
      <dgm:prSet/>
      <dgm:spPr/>
      <dgm:t>
        <a:bodyPr/>
        <a:lstStyle/>
        <a:p>
          <a:endParaRPr lang="fr-FR" sz="36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372B0CB8-3B3B-419C-99CA-1E0BE0BC840D}" type="pres">
      <dgm:prSet presAssocID="{A017C575-A1D1-4ACD-BFB3-FDFBB9E6758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EEFFD8-4D37-4975-B2DB-E64384C0B535}" type="pres">
      <dgm:prSet presAssocID="{7734FAD7-798D-4DC3-A0C0-A747D4CED1BC}" presName="centerShape" presStyleLbl="node0" presStyleIdx="0" presStyleCnt="1"/>
      <dgm:spPr/>
    </dgm:pt>
    <dgm:pt modelId="{1E7CA8AC-CD87-47CF-8FCB-18C0BB182877}" type="pres">
      <dgm:prSet presAssocID="{063EAD9B-1202-4B87-8020-87BD4C613B80}" presName="parTrans" presStyleLbl="sibTrans2D1" presStyleIdx="0" presStyleCnt="5"/>
      <dgm:spPr/>
    </dgm:pt>
    <dgm:pt modelId="{3806851C-3712-4A4C-AF1F-E03DD9E97F61}" type="pres">
      <dgm:prSet presAssocID="{063EAD9B-1202-4B87-8020-87BD4C613B80}" presName="connectorText" presStyleLbl="sibTrans2D1" presStyleIdx="0" presStyleCnt="5"/>
      <dgm:spPr/>
    </dgm:pt>
    <dgm:pt modelId="{B6EED506-E74D-4FA9-A382-45ACADBCE1B3}" type="pres">
      <dgm:prSet presAssocID="{4AAEDDC9-B876-4ECD-A8E5-88A127B017A5}" presName="node" presStyleLbl="node1" presStyleIdx="0" presStyleCnt="5">
        <dgm:presLayoutVars>
          <dgm:bulletEnabled val="1"/>
        </dgm:presLayoutVars>
      </dgm:prSet>
      <dgm:spPr/>
    </dgm:pt>
    <dgm:pt modelId="{F6812EE4-66EF-4EC6-9D27-0EE6AF52CA08}" type="pres">
      <dgm:prSet presAssocID="{6B67CBE1-B818-443F-9E7E-F6CDFB4BBB30}" presName="parTrans" presStyleLbl="sibTrans2D1" presStyleIdx="1" presStyleCnt="5"/>
      <dgm:spPr/>
    </dgm:pt>
    <dgm:pt modelId="{AAC21956-0561-4299-9C30-FDBA17417221}" type="pres">
      <dgm:prSet presAssocID="{6B67CBE1-B818-443F-9E7E-F6CDFB4BBB30}" presName="connectorText" presStyleLbl="sibTrans2D1" presStyleIdx="1" presStyleCnt="5"/>
      <dgm:spPr/>
    </dgm:pt>
    <dgm:pt modelId="{1E2F1DC0-0EDD-4DAA-B889-344C5B6AC299}" type="pres">
      <dgm:prSet presAssocID="{EE4B465B-2023-476F-8985-3AA585C0B998}" presName="node" presStyleLbl="node1" presStyleIdx="1" presStyleCnt="5">
        <dgm:presLayoutVars>
          <dgm:bulletEnabled val="1"/>
        </dgm:presLayoutVars>
      </dgm:prSet>
      <dgm:spPr/>
    </dgm:pt>
    <dgm:pt modelId="{78A866F1-5A11-4921-B8BE-A748DEE9EB47}" type="pres">
      <dgm:prSet presAssocID="{8FD46B29-6935-473F-9015-5B3928E0B7C5}" presName="parTrans" presStyleLbl="sibTrans2D1" presStyleIdx="2" presStyleCnt="5"/>
      <dgm:spPr/>
    </dgm:pt>
    <dgm:pt modelId="{A794D994-0138-4543-B159-AABDD2FB0249}" type="pres">
      <dgm:prSet presAssocID="{8FD46B29-6935-473F-9015-5B3928E0B7C5}" presName="connectorText" presStyleLbl="sibTrans2D1" presStyleIdx="2" presStyleCnt="5"/>
      <dgm:spPr/>
    </dgm:pt>
    <dgm:pt modelId="{8157E461-B92A-4EEB-A301-EE6764E2BA44}" type="pres">
      <dgm:prSet presAssocID="{613D74A4-3F78-4A6F-806C-4075E33B8495}" presName="node" presStyleLbl="node1" presStyleIdx="2" presStyleCnt="5">
        <dgm:presLayoutVars>
          <dgm:bulletEnabled val="1"/>
        </dgm:presLayoutVars>
      </dgm:prSet>
      <dgm:spPr/>
    </dgm:pt>
    <dgm:pt modelId="{9860587F-49EA-431E-9608-86DAD48145C4}" type="pres">
      <dgm:prSet presAssocID="{CACB843F-CF4F-4F78-BB30-9365BB3A854E}" presName="parTrans" presStyleLbl="sibTrans2D1" presStyleIdx="3" presStyleCnt="5"/>
      <dgm:spPr/>
    </dgm:pt>
    <dgm:pt modelId="{F5476707-8FBB-4939-8556-A5D370C79BBE}" type="pres">
      <dgm:prSet presAssocID="{CACB843F-CF4F-4F78-BB30-9365BB3A854E}" presName="connectorText" presStyleLbl="sibTrans2D1" presStyleIdx="3" presStyleCnt="5"/>
      <dgm:spPr/>
    </dgm:pt>
    <dgm:pt modelId="{5DB64131-F63F-4352-B043-5EC69C775058}" type="pres">
      <dgm:prSet presAssocID="{93D0C6DF-3FAE-4027-81C8-D55C4C0D1B35}" presName="node" presStyleLbl="node1" presStyleIdx="3" presStyleCnt="5">
        <dgm:presLayoutVars>
          <dgm:bulletEnabled val="1"/>
        </dgm:presLayoutVars>
      </dgm:prSet>
      <dgm:spPr/>
    </dgm:pt>
    <dgm:pt modelId="{4ECBF56E-1A66-4025-BFE9-9AC35BC049E8}" type="pres">
      <dgm:prSet presAssocID="{13CE0E4D-4E55-47BA-AA92-C3F5CC057303}" presName="parTrans" presStyleLbl="sibTrans2D1" presStyleIdx="4" presStyleCnt="5"/>
      <dgm:spPr/>
    </dgm:pt>
    <dgm:pt modelId="{9D5FF7E4-FB06-4856-BAC9-1C7FE7128909}" type="pres">
      <dgm:prSet presAssocID="{13CE0E4D-4E55-47BA-AA92-C3F5CC057303}" presName="connectorText" presStyleLbl="sibTrans2D1" presStyleIdx="4" presStyleCnt="5"/>
      <dgm:spPr/>
    </dgm:pt>
    <dgm:pt modelId="{440C6180-C8E5-4319-892B-3419EA7C06D7}" type="pres">
      <dgm:prSet presAssocID="{A8D0385B-4439-4853-B6F8-2262208096B5}" presName="node" presStyleLbl="node1" presStyleIdx="4" presStyleCnt="5">
        <dgm:presLayoutVars>
          <dgm:bulletEnabled val="1"/>
        </dgm:presLayoutVars>
      </dgm:prSet>
      <dgm:spPr/>
    </dgm:pt>
  </dgm:ptLst>
  <dgm:cxnLst>
    <dgm:cxn modelId="{2D88A314-106E-4A08-B634-5A00F3B8B6D3}" type="presOf" srcId="{7734FAD7-798D-4DC3-A0C0-A747D4CED1BC}" destId="{3EEEFFD8-4D37-4975-B2DB-E64384C0B535}" srcOrd="0" destOrd="0" presId="urn:microsoft.com/office/officeart/2005/8/layout/radial5"/>
    <dgm:cxn modelId="{613BD115-D8F4-464A-9A79-721B9F2C3F3B}" type="presOf" srcId="{4AAEDDC9-B876-4ECD-A8E5-88A127B017A5}" destId="{B6EED506-E74D-4FA9-A382-45ACADBCE1B3}" srcOrd="0" destOrd="0" presId="urn:microsoft.com/office/officeart/2005/8/layout/radial5"/>
    <dgm:cxn modelId="{DBE60A39-3076-48FB-9A87-CE1BC84E5E1C}" type="presOf" srcId="{13CE0E4D-4E55-47BA-AA92-C3F5CC057303}" destId="{9D5FF7E4-FB06-4856-BAC9-1C7FE7128909}" srcOrd="1" destOrd="0" presId="urn:microsoft.com/office/officeart/2005/8/layout/radial5"/>
    <dgm:cxn modelId="{84CA0541-F473-49C3-8293-20C1BE4D986F}" type="presOf" srcId="{613D74A4-3F78-4A6F-806C-4075E33B8495}" destId="{8157E461-B92A-4EEB-A301-EE6764E2BA44}" srcOrd="0" destOrd="0" presId="urn:microsoft.com/office/officeart/2005/8/layout/radial5"/>
    <dgm:cxn modelId="{39FE7861-06CA-4569-A48B-A9C024A72338}" srcId="{A017C575-A1D1-4ACD-BFB3-FDFBB9E67580}" destId="{7734FAD7-798D-4DC3-A0C0-A747D4CED1BC}" srcOrd="0" destOrd="0" parTransId="{6EDB0EA2-5415-4C51-BC3B-5835AB7C6283}" sibTransId="{DBD67517-E6D9-4EEB-8D5D-AB90A7B9A7E7}"/>
    <dgm:cxn modelId="{9E844D49-2531-4AD9-910D-FADA059483D5}" type="presOf" srcId="{063EAD9B-1202-4B87-8020-87BD4C613B80}" destId="{3806851C-3712-4A4C-AF1F-E03DD9E97F61}" srcOrd="1" destOrd="0" presId="urn:microsoft.com/office/officeart/2005/8/layout/radial5"/>
    <dgm:cxn modelId="{09C1BE73-036F-43B3-946D-D99659C31E23}" srcId="{7734FAD7-798D-4DC3-A0C0-A747D4CED1BC}" destId="{93D0C6DF-3FAE-4027-81C8-D55C4C0D1B35}" srcOrd="3" destOrd="0" parTransId="{CACB843F-CF4F-4F78-BB30-9365BB3A854E}" sibTransId="{34E659CA-43DA-49DC-8711-30546405E214}"/>
    <dgm:cxn modelId="{D0EBC076-FD82-49C0-AA20-A65A2794F3C4}" type="presOf" srcId="{A017C575-A1D1-4ACD-BFB3-FDFBB9E67580}" destId="{372B0CB8-3B3B-419C-99CA-1E0BE0BC840D}" srcOrd="0" destOrd="0" presId="urn:microsoft.com/office/officeart/2005/8/layout/radial5"/>
    <dgm:cxn modelId="{6BE42C77-A1C6-463A-AFC7-E0CAA60E8275}" srcId="{7734FAD7-798D-4DC3-A0C0-A747D4CED1BC}" destId="{4AAEDDC9-B876-4ECD-A8E5-88A127B017A5}" srcOrd="0" destOrd="0" parTransId="{063EAD9B-1202-4B87-8020-87BD4C613B80}" sibTransId="{46F6070D-C545-42B9-A068-486565081088}"/>
    <dgm:cxn modelId="{A5F2995A-7451-42AC-A7E2-92B065AC2631}" type="presOf" srcId="{8FD46B29-6935-473F-9015-5B3928E0B7C5}" destId="{A794D994-0138-4543-B159-AABDD2FB0249}" srcOrd="1" destOrd="0" presId="urn:microsoft.com/office/officeart/2005/8/layout/radial5"/>
    <dgm:cxn modelId="{B3A17F81-98CF-4B17-900F-8AB13912CF1D}" type="presOf" srcId="{EE4B465B-2023-476F-8985-3AA585C0B998}" destId="{1E2F1DC0-0EDD-4DAA-B889-344C5B6AC299}" srcOrd="0" destOrd="0" presId="urn:microsoft.com/office/officeart/2005/8/layout/radial5"/>
    <dgm:cxn modelId="{9F9C0283-B93B-49EC-9C98-380F8665EDAD}" type="presOf" srcId="{CACB843F-CF4F-4F78-BB30-9365BB3A854E}" destId="{9860587F-49EA-431E-9608-86DAD48145C4}" srcOrd="0" destOrd="0" presId="urn:microsoft.com/office/officeart/2005/8/layout/radial5"/>
    <dgm:cxn modelId="{0120FF86-4E0E-4ED5-BBD3-09F3A20867A9}" srcId="{7734FAD7-798D-4DC3-A0C0-A747D4CED1BC}" destId="{EE4B465B-2023-476F-8985-3AA585C0B998}" srcOrd="1" destOrd="0" parTransId="{6B67CBE1-B818-443F-9E7E-F6CDFB4BBB30}" sibTransId="{4A87E6B4-8909-4FF9-8B9A-906C1993BEDF}"/>
    <dgm:cxn modelId="{7B800E8C-B582-4905-A19F-BA54498B09FD}" type="presOf" srcId="{A8D0385B-4439-4853-B6F8-2262208096B5}" destId="{440C6180-C8E5-4319-892B-3419EA7C06D7}" srcOrd="0" destOrd="0" presId="urn:microsoft.com/office/officeart/2005/8/layout/radial5"/>
    <dgm:cxn modelId="{798A4F8C-D590-4490-9749-1213197323B4}" type="presOf" srcId="{6B67CBE1-B818-443F-9E7E-F6CDFB4BBB30}" destId="{F6812EE4-66EF-4EC6-9D27-0EE6AF52CA08}" srcOrd="0" destOrd="0" presId="urn:microsoft.com/office/officeart/2005/8/layout/radial5"/>
    <dgm:cxn modelId="{E2A19A99-02D2-465B-9E35-6BAE42198DC6}" srcId="{7734FAD7-798D-4DC3-A0C0-A747D4CED1BC}" destId="{613D74A4-3F78-4A6F-806C-4075E33B8495}" srcOrd="2" destOrd="0" parTransId="{8FD46B29-6935-473F-9015-5B3928E0B7C5}" sibTransId="{DA7432C4-4268-4A8F-8DBF-70C77430A6EC}"/>
    <dgm:cxn modelId="{20D760A5-69EE-46B5-8B3D-CE50E4702DBE}" type="presOf" srcId="{13CE0E4D-4E55-47BA-AA92-C3F5CC057303}" destId="{4ECBF56E-1A66-4025-BFE9-9AC35BC049E8}" srcOrd="0" destOrd="0" presId="urn:microsoft.com/office/officeart/2005/8/layout/radial5"/>
    <dgm:cxn modelId="{D6FBCFC4-CC75-45ED-B6FD-0D3D68B5F276}" type="presOf" srcId="{063EAD9B-1202-4B87-8020-87BD4C613B80}" destId="{1E7CA8AC-CD87-47CF-8FCB-18C0BB182877}" srcOrd="0" destOrd="0" presId="urn:microsoft.com/office/officeart/2005/8/layout/radial5"/>
    <dgm:cxn modelId="{215D6DCD-EC74-4A6E-BF9B-D472C8916EF0}" type="presOf" srcId="{93D0C6DF-3FAE-4027-81C8-D55C4C0D1B35}" destId="{5DB64131-F63F-4352-B043-5EC69C775058}" srcOrd="0" destOrd="0" presId="urn:microsoft.com/office/officeart/2005/8/layout/radial5"/>
    <dgm:cxn modelId="{ACB66ACE-4315-4C15-8A59-FFD3BB00CE5B}" type="presOf" srcId="{8FD46B29-6935-473F-9015-5B3928E0B7C5}" destId="{78A866F1-5A11-4921-B8BE-A748DEE9EB47}" srcOrd="0" destOrd="0" presId="urn:microsoft.com/office/officeart/2005/8/layout/radial5"/>
    <dgm:cxn modelId="{257BEBD4-3349-4CD7-99A7-15AEEB88C5D5}" type="presOf" srcId="{6B67CBE1-B818-443F-9E7E-F6CDFB4BBB30}" destId="{AAC21956-0561-4299-9C30-FDBA17417221}" srcOrd="1" destOrd="0" presId="urn:microsoft.com/office/officeart/2005/8/layout/radial5"/>
    <dgm:cxn modelId="{429B92EC-C8DE-4E68-8B8F-B7154D201FDD}" srcId="{A017C575-A1D1-4ACD-BFB3-FDFBB9E67580}" destId="{EC993DEE-0044-4578-AC99-A845ED33D0E5}" srcOrd="1" destOrd="0" parTransId="{B1CC8884-A095-40AA-9902-CDE866AFA8AE}" sibTransId="{754FD578-9638-4E9A-8590-9F5EB090388F}"/>
    <dgm:cxn modelId="{747D19EF-F2DB-450B-9B1F-A0E13DE04D2D}" type="presOf" srcId="{CACB843F-CF4F-4F78-BB30-9365BB3A854E}" destId="{F5476707-8FBB-4939-8556-A5D370C79BBE}" srcOrd="1" destOrd="0" presId="urn:microsoft.com/office/officeart/2005/8/layout/radial5"/>
    <dgm:cxn modelId="{1D7934F1-6283-4745-B023-4E66A1A1D760}" srcId="{7734FAD7-798D-4DC3-A0C0-A747D4CED1BC}" destId="{A8D0385B-4439-4853-B6F8-2262208096B5}" srcOrd="4" destOrd="0" parTransId="{13CE0E4D-4E55-47BA-AA92-C3F5CC057303}" sibTransId="{02AE8A03-CCFD-4946-9D8C-0A1CCC06B523}"/>
    <dgm:cxn modelId="{CB6347B4-D288-4CD8-8D6A-C4642F3A3724}" type="presParOf" srcId="{372B0CB8-3B3B-419C-99CA-1E0BE0BC840D}" destId="{3EEEFFD8-4D37-4975-B2DB-E64384C0B535}" srcOrd="0" destOrd="0" presId="urn:microsoft.com/office/officeart/2005/8/layout/radial5"/>
    <dgm:cxn modelId="{204A63D9-87D0-42D8-8584-F2EB374E50F7}" type="presParOf" srcId="{372B0CB8-3B3B-419C-99CA-1E0BE0BC840D}" destId="{1E7CA8AC-CD87-47CF-8FCB-18C0BB182877}" srcOrd="1" destOrd="0" presId="urn:microsoft.com/office/officeart/2005/8/layout/radial5"/>
    <dgm:cxn modelId="{AB93BC14-7BAE-48CA-AF6F-65342734C611}" type="presParOf" srcId="{1E7CA8AC-CD87-47CF-8FCB-18C0BB182877}" destId="{3806851C-3712-4A4C-AF1F-E03DD9E97F61}" srcOrd="0" destOrd="0" presId="urn:microsoft.com/office/officeart/2005/8/layout/radial5"/>
    <dgm:cxn modelId="{3F0896CF-C178-42E0-8E54-8C575AA7E846}" type="presParOf" srcId="{372B0CB8-3B3B-419C-99CA-1E0BE0BC840D}" destId="{B6EED506-E74D-4FA9-A382-45ACADBCE1B3}" srcOrd="2" destOrd="0" presId="urn:microsoft.com/office/officeart/2005/8/layout/radial5"/>
    <dgm:cxn modelId="{C30FC463-407B-462C-9E97-242F6A20CB5B}" type="presParOf" srcId="{372B0CB8-3B3B-419C-99CA-1E0BE0BC840D}" destId="{F6812EE4-66EF-4EC6-9D27-0EE6AF52CA08}" srcOrd="3" destOrd="0" presId="urn:microsoft.com/office/officeart/2005/8/layout/radial5"/>
    <dgm:cxn modelId="{5632F3B5-518C-4478-B844-48E44237B5B7}" type="presParOf" srcId="{F6812EE4-66EF-4EC6-9D27-0EE6AF52CA08}" destId="{AAC21956-0561-4299-9C30-FDBA17417221}" srcOrd="0" destOrd="0" presId="urn:microsoft.com/office/officeart/2005/8/layout/radial5"/>
    <dgm:cxn modelId="{FDB95962-43F3-4401-9F22-496F368ECA9F}" type="presParOf" srcId="{372B0CB8-3B3B-419C-99CA-1E0BE0BC840D}" destId="{1E2F1DC0-0EDD-4DAA-B889-344C5B6AC299}" srcOrd="4" destOrd="0" presId="urn:microsoft.com/office/officeart/2005/8/layout/radial5"/>
    <dgm:cxn modelId="{E53DFE84-D2A6-446C-8B58-82834DA25E68}" type="presParOf" srcId="{372B0CB8-3B3B-419C-99CA-1E0BE0BC840D}" destId="{78A866F1-5A11-4921-B8BE-A748DEE9EB47}" srcOrd="5" destOrd="0" presId="urn:microsoft.com/office/officeart/2005/8/layout/radial5"/>
    <dgm:cxn modelId="{D2B34934-D64E-4E79-96A7-38DE8999DFCC}" type="presParOf" srcId="{78A866F1-5A11-4921-B8BE-A748DEE9EB47}" destId="{A794D994-0138-4543-B159-AABDD2FB0249}" srcOrd="0" destOrd="0" presId="urn:microsoft.com/office/officeart/2005/8/layout/radial5"/>
    <dgm:cxn modelId="{2B6DF6D9-862B-4E69-B015-DFB89FB4A5A0}" type="presParOf" srcId="{372B0CB8-3B3B-419C-99CA-1E0BE0BC840D}" destId="{8157E461-B92A-4EEB-A301-EE6764E2BA44}" srcOrd="6" destOrd="0" presId="urn:microsoft.com/office/officeart/2005/8/layout/radial5"/>
    <dgm:cxn modelId="{95229A67-29A7-43F1-ADD5-2A4566E436D5}" type="presParOf" srcId="{372B0CB8-3B3B-419C-99CA-1E0BE0BC840D}" destId="{9860587F-49EA-431E-9608-86DAD48145C4}" srcOrd="7" destOrd="0" presId="urn:microsoft.com/office/officeart/2005/8/layout/radial5"/>
    <dgm:cxn modelId="{6D494B83-CC71-400C-BD99-6CF9E533086B}" type="presParOf" srcId="{9860587F-49EA-431E-9608-86DAD48145C4}" destId="{F5476707-8FBB-4939-8556-A5D370C79BBE}" srcOrd="0" destOrd="0" presId="urn:microsoft.com/office/officeart/2005/8/layout/radial5"/>
    <dgm:cxn modelId="{1FFCC808-5B9C-4434-86D7-8A0001B13750}" type="presParOf" srcId="{372B0CB8-3B3B-419C-99CA-1E0BE0BC840D}" destId="{5DB64131-F63F-4352-B043-5EC69C775058}" srcOrd="8" destOrd="0" presId="urn:microsoft.com/office/officeart/2005/8/layout/radial5"/>
    <dgm:cxn modelId="{988CD44C-190F-4D42-BB9B-3354751C4E24}" type="presParOf" srcId="{372B0CB8-3B3B-419C-99CA-1E0BE0BC840D}" destId="{4ECBF56E-1A66-4025-BFE9-9AC35BC049E8}" srcOrd="9" destOrd="0" presId="urn:microsoft.com/office/officeart/2005/8/layout/radial5"/>
    <dgm:cxn modelId="{7D7A731E-A8EC-415B-B8DF-B87ED040778C}" type="presParOf" srcId="{4ECBF56E-1A66-4025-BFE9-9AC35BC049E8}" destId="{9D5FF7E4-FB06-4856-BAC9-1C7FE7128909}" srcOrd="0" destOrd="0" presId="urn:microsoft.com/office/officeart/2005/8/layout/radial5"/>
    <dgm:cxn modelId="{40E7CD01-AD8F-4D32-9E6F-EA0A3F423E8B}" type="presParOf" srcId="{372B0CB8-3B3B-419C-99CA-1E0BE0BC840D}" destId="{440C6180-C8E5-4319-892B-3419EA7C06D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7C575-A1D1-4ACD-BFB3-FDFBB9E67580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734FAD7-798D-4DC3-A0C0-A747D4CED1BC}">
      <dgm:prSet phldrT="[Texte]" custT="1"/>
      <dgm:spPr/>
      <dgm:t>
        <a:bodyPr/>
        <a:lstStyle/>
        <a:p>
          <a:r>
            <a:rPr lang="ar-D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المكونات الوظيفية</a:t>
          </a:r>
          <a:endParaRPr lang="fr-F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EDB0EA2-5415-4C51-BC3B-5835AB7C6283}" type="parTrans" cxnId="{39FE7861-06CA-4569-A48B-A9C024A72338}">
      <dgm:prSet/>
      <dgm:spPr/>
      <dgm:t>
        <a:bodyPr/>
        <a:lstStyle/>
        <a:p>
          <a:endParaRPr lang="fr-FR" sz="28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BD67517-E6D9-4EEB-8D5D-AB90A7B9A7E7}" type="sibTrans" cxnId="{39FE7861-06CA-4569-A48B-A9C024A72338}">
      <dgm:prSet/>
      <dgm:spPr/>
      <dgm:t>
        <a:bodyPr/>
        <a:lstStyle/>
        <a:p>
          <a:endParaRPr lang="fr-FR" sz="28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AAEDDC9-B876-4ECD-A8E5-88A127B017A5}">
      <dgm:prSet phldrT="[Texte]" custT="1"/>
      <dgm:spPr/>
      <dgm:t>
        <a:bodyPr/>
        <a:lstStyle/>
        <a:p>
          <a:r>
            <a:rPr lang="ar-DZ" sz="28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نظام إدارة الموارد المالية</a:t>
          </a:r>
          <a:endParaRPr lang="fr-FR" sz="2800" b="1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063EAD9B-1202-4B87-8020-87BD4C613B80}" type="parTrans" cxnId="{6BE42C77-A1C6-463A-AFC7-E0CAA60E8275}">
      <dgm:prSet custT="1"/>
      <dgm:spPr/>
      <dgm:t>
        <a:bodyPr/>
        <a:lstStyle/>
        <a:p>
          <a:endParaRPr lang="fr-FR" sz="28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6F6070D-C545-42B9-A068-486565081088}" type="sibTrans" cxnId="{6BE42C77-A1C6-463A-AFC7-E0CAA60E8275}">
      <dgm:prSet/>
      <dgm:spPr/>
      <dgm:t>
        <a:bodyPr/>
        <a:lstStyle/>
        <a:p>
          <a:endParaRPr lang="fr-FR" sz="28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EE4B465B-2023-476F-8985-3AA585C0B998}">
      <dgm:prSet phldrT="[Texte]" custT="1"/>
      <dgm:spPr/>
      <dgm:t>
        <a:bodyPr/>
        <a:lstStyle/>
        <a:p>
          <a:r>
            <a:rPr lang="ar-DZ" sz="28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نظام إدارة الموارد البشرية</a:t>
          </a:r>
          <a:endParaRPr lang="fr-FR" sz="2800" b="1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B67CBE1-B818-443F-9E7E-F6CDFB4BBB30}" type="parTrans" cxnId="{0120FF86-4E0E-4ED5-BBD3-09F3A20867A9}">
      <dgm:prSet custT="1"/>
      <dgm:spPr/>
      <dgm:t>
        <a:bodyPr/>
        <a:lstStyle/>
        <a:p>
          <a:endParaRPr lang="fr-FR" sz="28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A87E6B4-8909-4FF9-8B9A-906C1993BEDF}" type="sibTrans" cxnId="{0120FF86-4E0E-4ED5-BBD3-09F3A20867A9}">
      <dgm:prSet/>
      <dgm:spPr/>
      <dgm:t>
        <a:bodyPr/>
        <a:lstStyle/>
        <a:p>
          <a:endParaRPr lang="fr-FR" sz="28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13D74A4-3F78-4A6F-806C-4075E33B8495}">
      <dgm:prSet phldrT="[Texte]" custT="1"/>
      <dgm:spPr/>
      <dgm:t>
        <a:bodyPr/>
        <a:lstStyle/>
        <a:p>
          <a:r>
            <a:rPr lang="ar-DZ" sz="28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نظام إدارة علاقات العملاء</a:t>
          </a:r>
          <a:endParaRPr lang="fr-FR" sz="2800" b="1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8FD46B29-6935-473F-9015-5B3928E0B7C5}" type="parTrans" cxnId="{E2A19A99-02D2-465B-9E35-6BAE42198DC6}">
      <dgm:prSet custT="1"/>
      <dgm:spPr/>
      <dgm:t>
        <a:bodyPr/>
        <a:lstStyle/>
        <a:p>
          <a:endParaRPr lang="fr-FR" sz="28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A7432C4-4268-4A8F-8DBF-70C77430A6EC}" type="sibTrans" cxnId="{E2A19A99-02D2-465B-9E35-6BAE42198DC6}">
      <dgm:prSet/>
      <dgm:spPr/>
      <dgm:t>
        <a:bodyPr/>
        <a:lstStyle/>
        <a:p>
          <a:endParaRPr lang="fr-FR" sz="28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93D0C6DF-3FAE-4027-81C8-D55C4C0D1B35}">
      <dgm:prSet phldrT="[Texte]" custT="1"/>
      <dgm:spPr/>
      <dgm:t>
        <a:bodyPr/>
        <a:lstStyle/>
        <a:p>
          <a:r>
            <a:rPr lang="ar-DZ" sz="28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نظام إدارة سلاسل الامداد</a:t>
          </a:r>
          <a:endParaRPr lang="fr-FR" sz="2800" b="1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CACB843F-CF4F-4F78-BB30-9365BB3A854E}" type="parTrans" cxnId="{09C1BE73-036F-43B3-946D-D99659C31E23}">
      <dgm:prSet custT="1"/>
      <dgm:spPr/>
      <dgm:t>
        <a:bodyPr/>
        <a:lstStyle/>
        <a:p>
          <a:endParaRPr lang="fr-FR" sz="28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34E659CA-43DA-49DC-8711-30546405E214}" type="sibTrans" cxnId="{09C1BE73-036F-43B3-946D-D99659C31E23}">
      <dgm:prSet/>
      <dgm:spPr/>
      <dgm:t>
        <a:bodyPr/>
        <a:lstStyle/>
        <a:p>
          <a:endParaRPr lang="fr-FR" sz="28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A8D0385B-4439-4853-B6F8-2262208096B5}">
      <dgm:prSet custT="1"/>
      <dgm:spPr/>
      <dgm:t>
        <a:bodyPr/>
        <a:lstStyle/>
        <a:p>
          <a:r>
            <a:rPr lang="ar-DZ" sz="28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نظام إدارة المخزون</a:t>
          </a:r>
          <a:endParaRPr lang="fr-FR" sz="2800" b="1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3CE0E4D-4E55-47BA-AA92-C3F5CC057303}" type="parTrans" cxnId="{1D7934F1-6283-4745-B023-4E66A1A1D760}">
      <dgm:prSet custT="1"/>
      <dgm:spPr/>
      <dgm:t>
        <a:bodyPr/>
        <a:lstStyle/>
        <a:p>
          <a:endParaRPr lang="fr-FR" sz="28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02AE8A03-CCFD-4946-9D8C-0A1CCC06B523}" type="sibTrans" cxnId="{1D7934F1-6283-4745-B023-4E66A1A1D760}">
      <dgm:prSet/>
      <dgm:spPr/>
      <dgm:t>
        <a:bodyPr/>
        <a:lstStyle/>
        <a:p>
          <a:endParaRPr lang="fr-FR" sz="28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EC993DEE-0044-4578-AC99-A845ED33D0E5}">
      <dgm:prSet/>
      <dgm:spPr/>
      <dgm:t>
        <a:bodyPr/>
        <a:lstStyle/>
        <a:p>
          <a:endParaRPr lang="fr-FR" sz="28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B1CC8884-A095-40AA-9902-CDE866AFA8AE}" type="parTrans" cxnId="{429B92EC-C8DE-4E68-8B8F-B7154D201FDD}">
      <dgm:prSet/>
      <dgm:spPr/>
      <dgm:t>
        <a:bodyPr/>
        <a:lstStyle/>
        <a:p>
          <a:endParaRPr lang="fr-FR" sz="28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754FD578-9638-4E9A-8590-9F5EB090388F}" type="sibTrans" cxnId="{429B92EC-C8DE-4E68-8B8F-B7154D201FDD}">
      <dgm:prSet/>
      <dgm:spPr/>
      <dgm:t>
        <a:bodyPr/>
        <a:lstStyle/>
        <a:p>
          <a:endParaRPr lang="fr-FR" sz="2800" b="1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A5F714AE-804A-4329-B822-E76B8DC9ADD8}">
      <dgm:prSet custT="1"/>
      <dgm:spPr/>
      <dgm:t>
        <a:bodyPr/>
        <a:lstStyle/>
        <a:p>
          <a:r>
            <a:rPr lang="ar-DZ" sz="2800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نظام ادرة التخطيط ومراقبة الانتاج</a:t>
          </a:r>
          <a:endParaRPr lang="fr-FR" sz="28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6689D0B-935D-400F-82BE-26AB03E6F0A6}" type="parTrans" cxnId="{13540C29-0032-48F1-9CF5-D276E94C823C}">
      <dgm:prSet custT="1"/>
      <dgm:spPr/>
      <dgm:t>
        <a:bodyPr/>
        <a:lstStyle/>
        <a:p>
          <a:endParaRPr lang="fr-FR" sz="2800"/>
        </a:p>
      </dgm:t>
    </dgm:pt>
    <dgm:pt modelId="{F40B1AF4-6D74-4075-98FF-8244243F39AB}" type="sibTrans" cxnId="{13540C29-0032-48F1-9CF5-D276E94C823C}">
      <dgm:prSet/>
      <dgm:spPr/>
      <dgm:t>
        <a:bodyPr/>
        <a:lstStyle/>
        <a:p>
          <a:endParaRPr lang="fr-FR" sz="2800"/>
        </a:p>
      </dgm:t>
    </dgm:pt>
    <dgm:pt modelId="{372B0CB8-3B3B-419C-99CA-1E0BE0BC840D}" type="pres">
      <dgm:prSet presAssocID="{A017C575-A1D1-4ACD-BFB3-FDFBB9E6758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EEFFD8-4D37-4975-B2DB-E64384C0B535}" type="pres">
      <dgm:prSet presAssocID="{7734FAD7-798D-4DC3-A0C0-A747D4CED1BC}" presName="centerShape" presStyleLbl="node0" presStyleIdx="0" presStyleCnt="1"/>
      <dgm:spPr/>
    </dgm:pt>
    <dgm:pt modelId="{1E7CA8AC-CD87-47CF-8FCB-18C0BB182877}" type="pres">
      <dgm:prSet presAssocID="{063EAD9B-1202-4B87-8020-87BD4C613B80}" presName="parTrans" presStyleLbl="sibTrans2D1" presStyleIdx="0" presStyleCnt="6"/>
      <dgm:spPr/>
    </dgm:pt>
    <dgm:pt modelId="{3806851C-3712-4A4C-AF1F-E03DD9E97F61}" type="pres">
      <dgm:prSet presAssocID="{063EAD9B-1202-4B87-8020-87BD4C613B80}" presName="connectorText" presStyleLbl="sibTrans2D1" presStyleIdx="0" presStyleCnt="6"/>
      <dgm:spPr/>
    </dgm:pt>
    <dgm:pt modelId="{B6EED506-E74D-4FA9-A382-45ACADBCE1B3}" type="pres">
      <dgm:prSet presAssocID="{4AAEDDC9-B876-4ECD-A8E5-88A127B017A5}" presName="node" presStyleLbl="node1" presStyleIdx="0" presStyleCnt="6" custScaleX="122033" custScaleY="78688">
        <dgm:presLayoutVars>
          <dgm:bulletEnabled val="1"/>
        </dgm:presLayoutVars>
      </dgm:prSet>
      <dgm:spPr/>
    </dgm:pt>
    <dgm:pt modelId="{F6812EE4-66EF-4EC6-9D27-0EE6AF52CA08}" type="pres">
      <dgm:prSet presAssocID="{6B67CBE1-B818-443F-9E7E-F6CDFB4BBB30}" presName="parTrans" presStyleLbl="sibTrans2D1" presStyleIdx="1" presStyleCnt="6"/>
      <dgm:spPr/>
    </dgm:pt>
    <dgm:pt modelId="{AAC21956-0561-4299-9C30-FDBA17417221}" type="pres">
      <dgm:prSet presAssocID="{6B67CBE1-B818-443F-9E7E-F6CDFB4BBB30}" presName="connectorText" presStyleLbl="sibTrans2D1" presStyleIdx="1" presStyleCnt="6"/>
      <dgm:spPr/>
    </dgm:pt>
    <dgm:pt modelId="{1E2F1DC0-0EDD-4DAA-B889-344C5B6AC299}" type="pres">
      <dgm:prSet presAssocID="{EE4B465B-2023-476F-8985-3AA585C0B998}" presName="node" presStyleLbl="node1" presStyleIdx="1" presStyleCnt="6" custScaleX="136719" custScaleY="66434">
        <dgm:presLayoutVars>
          <dgm:bulletEnabled val="1"/>
        </dgm:presLayoutVars>
      </dgm:prSet>
      <dgm:spPr/>
    </dgm:pt>
    <dgm:pt modelId="{78A866F1-5A11-4921-B8BE-A748DEE9EB47}" type="pres">
      <dgm:prSet presAssocID="{8FD46B29-6935-473F-9015-5B3928E0B7C5}" presName="parTrans" presStyleLbl="sibTrans2D1" presStyleIdx="2" presStyleCnt="6"/>
      <dgm:spPr/>
    </dgm:pt>
    <dgm:pt modelId="{A794D994-0138-4543-B159-AABDD2FB0249}" type="pres">
      <dgm:prSet presAssocID="{8FD46B29-6935-473F-9015-5B3928E0B7C5}" presName="connectorText" presStyleLbl="sibTrans2D1" presStyleIdx="2" presStyleCnt="6"/>
      <dgm:spPr/>
    </dgm:pt>
    <dgm:pt modelId="{8157E461-B92A-4EEB-A301-EE6764E2BA44}" type="pres">
      <dgm:prSet presAssocID="{613D74A4-3F78-4A6F-806C-4075E33B8495}" presName="node" presStyleLbl="node1" presStyleIdx="2" presStyleCnt="6" custScaleX="131275" custScaleY="60192">
        <dgm:presLayoutVars>
          <dgm:bulletEnabled val="1"/>
        </dgm:presLayoutVars>
      </dgm:prSet>
      <dgm:spPr/>
    </dgm:pt>
    <dgm:pt modelId="{9860587F-49EA-431E-9608-86DAD48145C4}" type="pres">
      <dgm:prSet presAssocID="{CACB843F-CF4F-4F78-BB30-9365BB3A854E}" presName="parTrans" presStyleLbl="sibTrans2D1" presStyleIdx="3" presStyleCnt="6"/>
      <dgm:spPr/>
    </dgm:pt>
    <dgm:pt modelId="{F5476707-8FBB-4939-8556-A5D370C79BBE}" type="pres">
      <dgm:prSet presAssocID="{CACB843F-CF4F-4F78-BB30-9365BB3A854E}" presName="connectorText" presStyleLbl="sibTrans2D1" presStyleIdx="3" presStyleCnt="6"/>
      <dgm:spPr/>
    </dgm:pt>
    <dgm:pt modelId="{5DB64131-F63F-4352-B043-5EC69C775058}" type="pres">
      <dgm:prSet presAssocID="{93D0C6DF-3FAE-4027-81C8-D55C4C0D1B35}" presName="node" presStyleLbl="node1" presStyleIdx="3" presStyleCnt="6" custScaleX="135909" custScaleY="64817">
        <dgm:presLayoutVars>
          <dgm:bulletEnabled val="1"/>
        </dgm:presLayoutVars>
      </dgm:prSet>
      <dgm:spPr/>
    </dgm:pt>
    <dgm:pt modelId="{4ECBF56E-1A66-4025-BFE9-9AC35BC049E8}" type="pres">
      <dgm:prSet presAssocID="{13CE0E4D-4E55-47BA-AA92-C3F5CC057303}" presName="parTrans" presStyleLbl="sibTrans2D1" presStyleIdx="4" presStyleCnt="6"/>
      <dgm:spPr/>
    </dgm:pt>
    <dgm:pt modelId="{9D5FF7E4-FB06-4856-BAC9-1C7FE7128909}" type="pres">
      <dgm:prSet presAssocID="{13CE0E4D-4E55-47BA-AA92-C3F5CC057303}" presName="connectorText" presStyleLbl="sibTrans2D1" presStyleIdx="4" presStyleCnt="6"/>
      <dgm:spPr/>
    </dgm:pt>
    <dgm:pt modelId="{440C6180-C8E5-4319-892B-3419EA7C06D7}" type="pres">
      <dgm:prSet presAssocID="{A8D0385B-4439-4853-B6F8-2262208096B5}" presName="node" presStyleLbl="node1" presStyleIdx="4" presStyleCnt="6" custScaleX="134261" custScaleY="70629">
        <dgm:presLayoutVars>
          <dgm:bulletEnabled val="1"/>
        </dgm:presLayoutVars>
      </dgm:prSet>
      <dgm:spPr/>
    </dgm:pt>
    <dgm:pt modelId="{7EB79C3B-1AA4-42F8-B90B-7BD9FFBA7BD8}" type="pres">
      <dgm:prSet presAssocID="{D6689D0B-935D-400F-82BE-26AB03E6F0A6}" presName="parTrans" presStyleLbl="sibTrans2D1" presStyleIdx="5" presStyleCnt="6"/>
      <dgm:spPr/>
    </dgm:pt>
    <dgm:pt modelId="{DDBC5E53-596F-4CDC-B1DC-54A9566E3F70}" type="pres">
      <dgm:prSet presAssocID="{D6689D0B-935D-400F-82BE-26AB03E6F0A6}" presName="connectorText" presStyleLbl="sibTrans2D1" presStyleIdx="5" presStyleCnt="6"/>
      <dgm:spPr/>
    </dgm:pt>
    <dgm:pt modelId="{C9A6795A-BEE9-47C2-ADD8-F00D188F5D0B}" type="pres">
      <dgm:prSet presAssocID="{A5F714AE-804A-4329-B822-E76B8DC9ADD8}" presName="node" presStyleLbl="node1" presStyleIdx="5" presStyleCnt="6" custScaleX="147528" custScaleY="79481">
        <dgm:presLayoutVars>
          <dgm:bulletEnabled val="1"/>
        </dgm:presLayoutVars>
      </dgm:prSet>
      <dgm:spPr/>
    </dgm:pt>
  </dgm:ptLst>
  <dgm:cxnLst>
    <dgm:cxn modelId="{0B36BE09-5E60-48DF-99FB-B59057AFD205}" type="presOf" srcId="{D6689D0B-935D-400F-82BE-26AB03E6F0A6}" destId="{DDBC5E53-596F-4CDC-B1DC-54A9566E3F70}" srcOrd="1" destOrd="0" presId="urn:microsoft.com/office/officeart/2005/8/layout/radial5"/>
    <dgm:cxn modelId="{AF16EF0D-F774-460D-A5B0-9EC66BFCC2C8}" type="presOf" srcId="{A5F714AE-804A-4329-B822-E76B8DC9ADD8}" destId="{C9A6795A-BEE9-47C2-ADD8-F00D188F5D0B}" srcOrd="0" destOrd="0" presId="urn:microsoft.com/office/officeart/2005/8/layout/radial5"/>
    <dgm:cxn modelId="{2D88A314-106E-4A08-B634-5A00F3B8B6D3}" type="presOf" srcId="{7734FAD7-798D-4DC3-A0C0-A747D4CED1BC}" destId="{3EEEFFD8-4D37-4975-B2DB-E64384C0B535}" srcOrd="0" destOrd="0" presId="urn:microsoft.com/office/officeart/2005/8/layout/radial5"/>
    <dgm:cxn modelId="{613BD115-D8F4-464A-9A79-721B9F2C3F3B}" type="presOf" srcId="{4AAEDDC9-B876-4ECD-A8E5-88A127B017A5}" destId="{B6EED506-E74D-4FA9-A382-45ACADBCE1B3}" srcOrd="0" destOrd="0" presId="urn:microsoft.com/office/officeart/2005/8/layout/radial5"/>
    <dgm:cxn modelId="{13540C29-0032-48F1-9CF5-D276E94C823C}" srcId="{7734FAD7-798D-4DC3-A0C0-A747D4CED1BC}" destId="{A5F714AE-804A-4329-B822-E76B8DC9ADD8}" srcOrd="5" destOrd="0" parTransId="{D6689D0B-935D-400F-82BE-26AB03E6F0A6}" sibTransId="{F40B1AF4-6D74-4075-98FF-8244243F39AB}"/>
    <dgm:cxn modelId="{DBE60A39-3076-48FB-9A87-CE1BC84E5E1C}" type="presOf" srcId="{13CE0E4D-4E55-47BA-AA92-C3F5CC057303}" destId="{9D5FF7E4-FB06-4856-BAC9-1C7FE7128909}" srcOrd="1" destOrd="0" presId="urn:microsoft.com/office/officeart/2005/8/layout/radial5"/>
    <dgm:cxn modelId="{84CA0541-F473-49C3-8293-20C1BE4D986F}" type="presOf" srcId="{613D74A4-3F78-4A6F-806C-4075E33B8495}" destId="{8157E461-B92A-4EEB-A301-EE6764E2BA44}" srcOrd="0" destOrd="0" presId="urn:microsoft.com/office/officeart/2005/8/layout/radial5"/>
    <dgm:cxn modelId="{39FE7861-06CA-4569-A48B-A9C024A72338}" srcId="{A017C575-A1D1-4ACD-BFB3-FDFBB9E67580}" destId="{7734FAD7-798D-4DC3-A0C0-A747D4CED1BC}" srcOrd="0" destOrd="0" parTransId="{6EDB0EA2-5415-4C51-BC3B-5835AB7C6283}" sibTransId="{DBD67517-E6D9-4EEB-8D5D-AB90A7B9A7E7}"/>
    <dgm:cxn modelId="{9E844D49-2531-4AD9-910D-FADA059483D5}" type="presOf" srcId="{063EAD9B-1202-4B87-8020-87BD4C613B80}" destId="{3806851C-3712-4A4C-AF1F-E03DD9E97F61}" srcOrd="1" destOrd="0" presId="urn:microsoft.com/office/officeart/2005/8/layout/radial5"/>
    <dgm:cxn modelId="{09C1BE73-036F-43B3-946D-D99659C31E23}" srcId="{7734FAD7-798D-4DC3-A0C0-A747D4CED1BC}" destId="{93D0C6DF-3FAE-4027-81C8-D55C4C0D1B35}" srcOrd="3" destOrd="0" parTransId="{CACB843F-CF4F-4F78-BB30-9365BB3A854E}" sibTransId="{34E659CA-43DA-49DC-8711-30546405E214}"/>
    <dgm:cxn modelId="{D0EBC076-FD82-49C0-AA20-A65A2794F3C4}" type="presOf" srcId="{A017C575-A1D1-4ACD-BFB3-FDFBB9E67580}" destId="{372B0CB8-3B3B-419C-99CA-1E0BE0BC840D}" srcOrd="0" destOrd="0" presId="urn:microsoft.com/office/officeart/2005/8/layout/radial5"/>
    <dgm:cxn modelId="{6BE42C77-A1C6-463A-AFC7-E0CAA60E8275}" srcId="{7734FAD7-798D-4DC3-A0C0-A747D4CED1BC}" destId="{4AAEDDC9-B876-4ECD-A8E5-88A127B017A5}" srcOrd="0" destOrd="0" parTransId="{063EAD9B-1202-4B87-8020-87BD4C613B80}" sibTransId="{46F6070D-C545-42B9-A068-486565081088}"/>
    <dgm:cxn modelId="{A5F2995A-7451-42AC-A7E2-92B065AC2631}" type="presOf" srcId="{8FD46B29-6935-473F-9015-5B3928E0B7C5}" destId="{A794D994-0138-4543-B159-AABDD2FB0249}" srcOrd="1" destOrd="0" presId="urn:microsoft.com/office/officeart/2005/8/layout/radial5"/>
    <dgm:cxn modelId="{B3A17F81-98CF-4B17-900F-8AB13912CF1D}" type="presOf" srcId="{EE4B465B-2023-476F-8985-3AA585C0B998}" destId="{1E2F1DC0-0EDD-4DAA-B889-344C5B6AC299}" srcOrd="0" destOrd="0" presId="urn:microsoft.com/office/officeart/2005/8/layout/radial5"/>
    <dgm:cxn modelId="{9F9C0283-B93B-49EC-9C98-380F8665EDAD}" type="presOf" srcId="{CACB843F-CF4F-4F78-BB30-9365BB3A854E}" destId="{9860587F-49EA-431E-9608-86DAD48145C4}" srcOrd="0" destOrd="0" presId="urn:microsoft.com/office/officeart/2005/8/layout/radial5"/>
    <dgm:cxn modelId="{0120FF86-4E0E-4ED5-BBD3-09F3A20867A9}" srcId="{7734FAD7-798D-4DC3-A0C0-A747D4CED1BC}" destId="{EE4B465B-2023-476F-8985-3AA585C0B998}" srcOrd="1" destOrd="0" parTransId="{6B67CBE1-B818-443F-9E7E-F6CDFB4BBB30}" sibTransId="{4A87E6B4-8909-4FF9-8B9A-906C1993BEDF}"/>
    <dgm:cxn modelId="{7B800E8C-B582-4905-A19F-BA54498B09FD}" type="presOf" srcId="{A8D0385B-4439-4853-B6F8-2262208096B5}" destId="{440C6180-C8E5-4319-892B-3419EA7C06D7}" srcOrd="0" destOrd="0" presId="urn:microsoft.com/office/officeart/2005/8/layout/radial5"/>
    <dgm:cxn modelId="{798A4F8C-D590-4490-9749-1213197323B4}" type="presOf" srcId="{6B67CBE1-B818-443F-9E7E-F6CDFB4BBB30}" destId="{F6812EE4-66EF-4EC6-9D27-0EE6AF52CA08}" srcOrd="0" destOrd="0" presId="urn:microsoft.com/office/officeart/2005/8/layout/radial5"/>
    <dgm:cxn modelId="{58BD6A96-4C1D-4C91-BE44-A0C0A1BE4EB4}" type="presOf" srcId="{D6689D0B-935D-400F-82BE-26AB03E6F0A6}" destId="{7EB79C3B-1AA4-42F8-B90B-7BD9FFBA7BD8}" srcOrd="0" destOrd="0" presId="urn:microsoft.com/office/officeart/2005/8/layout/radial5"/>
    <dgm:cxn modelId="{E2A19A99-02D2-465B-9E35-6BAE42198DC6}" srcId="{7734FAD7-798D-4DC3-A0C0-A747D4CED1BC}" destId="{613D74A4-3F78-4A6F-806C-4075E33B8495}" srcOrd="2" destOrd="0" parTransId="{8FD46B29-6935-473F-9015-5B3928E0B7C5}" sibTransId="{DA7432C4-4268-4A8F-8DBF-70C77430A6EC}"/>
    <dgm:cxn modelId="{20D760A5-69EE-46B5-8B3D-CE50E4702DBE}" type="presOf" srcId="{13CE0E4D-4E55-47BA-AA92-C3F5CC057303}" destId="{4ECBF56E-1A66-4025-BFE9-9AC35BC049E8}" srcOrd="0" destOrd="0" presId="urn:microsoft.com/office/officeart/2005/8/layout/radial5"/>
    <dgm:cxn modelId="{D6FBCFC4-CC75-45ED-B6FD-0D3D68B5F276}" type="presOf" srcId="{063EAD9B-1202-4B87-8020-87BD4C613B80}" destId="{1E7CA8AC-CD87-47CF-8FCB-18C0BB182877}" srcOrd="0" destOrd="0" presId="urn:microsoft.com/office/officeart/2005/8/layout/radial5"/>
    <dgm:cxn modelId="{215D6DCD-EC74-4A6E-BF9B-D472C8916EF0}" type="presOf" srcId="{93D0C6DF-3FAE-4027-81C8-D55C4C0D1B35}" destId="{5DB64131-F63F-4352-B043-5EC69C775058}" srcOrd="0" destOrd="0" presId="urn:microsoft.com/office/officeart/2005/8/layout/radial5"/>
    <dgm:cxn modelId="{ACB66ACE-4315-4C15-8A59-FFD3BB00CE5B}" type="presOf" srcId="{8FD46B29-6935-473F-9015-5B3928E0B7C5}" destId="{78A866F1-5A11-4921-B8BE-A748DEE9EB47}" srcOrd="0" destOrd="0" presId="urn:microsoft.com/office/officeart/2005/8/layout/radial5"/>
    <dgm:cxn modelId="{257BEBD4-3349-4CD7-99A7-15AEEB88C5D5}" type="presOf" srcId="{6B67CBE1-B818-443F-9E7E-F6CDFB4BBB30}" destId="{AAC21956-0561-4299-9C30-FDBA17417221}" srcOrd="1" destOrd="0" presId="urn:microsoft.com/office/officeart/2005/8/layout/radial5"/>
    <dgm:cxn modelId="{429B92EC-C8DE-4E68-8B8F-B7154D201FDD}" srcId="{A017C575-A1D1-4ACD-BFB3-FDFBB9E67580}" destId="{EC993DEE-0044-4578-AC99-A845ED33D0E5}" srcOrd="1" destOrd="0" parTransId="{B1CC8884-A095-40AA-9902-CDE866AFA8AE}" sibTransId="{754FD578-9638-4E9A-8590-9F5EB090388F}"/>
    <dgm:cxn modelId="{747D19EF-F2DB-450B-9B1F-A0E13DE04D2D}" type="presOf" srcId="{CACB843F-CF4F-4F78-BB30-9365BB3A854E}" destId="{F5476707-8FBB-4939-8556-A5D370C79BBE}" srcOrd="1" destOrd="0" presId="urn:microsoft.com/office/officeart/2005/8/layout/radial5"/>
    <dgm:cxn modelId="{1D7934F1-6283-4745-B023-4E66A1A1D760}" srcId="{7734FAD7-798D-4DC3-A0C0-A747D4CED1BC}" destId="{A8D0385B-4439-4853-B6F8-2262208096B5}" srcOrd="4" destOrd="0" parTransId="{13CE0E4D-4E55-47BA-AA92-C3F5CC057303}" sibTransId="{02AE8A03-CCFD-4946-9D8C-0A1CCC06B523}"/>
    <dgm:cxn modelId="{CB6347B4-D288-4CD8-8D6A-C4642F3A3724}" type="presParOf" srcId="{372B0CB8-3B3B-419C-99CA-1E0BE0BC840D}" destId="{3EEEFFD8-4D37-4975-B2DB-E64384C0B535}" srcOrd="0" destOrd="0" presId="urn:microsoft.com/office/officeart/2005/8/layout/radial5"/>
    <dgm:cxn modelId="{204A63D9-87D0-42D8-8584-F2EB374E50F7}" type="presParOf" srcId="{372B0CB8-3B3B-419C-99CA-1E0BE0BC840D}" destId="{1E7CA8AC-CD87-47CF-8FCB-18C0BB182877}" srcOrd="1" destOrd="0" presId="urn:microsoft.com/office/officeart/2005/8/layout/radial5"/>
    <dgm:cxn modelId="{AB93BC14-7BAE-48CA-AF6F-65342734C611}" type="presParOf" srcId="{1E7CA8AC-CD87-47CF-8FCB-18C0BB182877}" destId="{3806851C-3712-4A4C-AF1F-E03DD9E97F61}" srcOrd="0" destOrd="0" presId="urn:microsoft.com/office/officeart/2005/8/layout/radial5"/>
    <dgm:cxn modelId="{3F0896CF-C178-42E0-8E54-8C575AA7E846}" type="presParOf" srcId="{372B0CB8-3B3B-419C-99CA-1E0BE0BC840D}" destId="{B6EED506-E74D-4FA9-A382-45ACADBCE1B3}" srcOrd="2" destOrd="0" presId="urn:microsoft.com/office/officeart/2005/8/layout/radial5"/>
    <dgm:cxn modelId="{C30FC463-407B-462C-9E97-242F6A20CB5B}" type="presParOf" srcId="{372B0CB8-3B3B-419C-99CA-1E0BE0BC840D}" destId="{F6812EE4-66EF-4EC6-9D27-0EE6AF52CA08}" srcOrd="3" destOrd="0" presId="urn:microsoft.com/office/officeart/2005/8/layout/radial5"/>
    <dgm:cxn modelId="{5632F3B5-518C-4478-B844-48E44237B5B7}" type="presParOf" srcId="{F6812EE4-66EF-4EC6-9D27-0EE6AF52CA08}" destId="{AAC21956-0561-4299-9C30-FDBA17417221}" srcOrd="0" destOrd="0" presId="urn:microsoft.com/office/officeart/2005/8/layout/radial5"/>
    <dgm:cxn modelId="{FDB95962-43F3-4401-9F22-496F368ECA9F}" type="presParOf" srcId="{372B0CB8-3B3B-419C-99CA-1E0BE0BC840D}" destId="{1E2F1DC0-0EDD-4DAA-B889-344C5B6AC299}" srcOrd="4" destOrd="0" presId="urn:microsoft.com/office/officeart/2005/8/layout/radial5"/>
    <dgm:cxn modelId="{E53DFE84-D2A6-446C-8B58-82834DA25E68}" type="presParOf" srcId="{372B0CB8-3B3B-419C-99CA-1E0BE0BC840D}" destId="{78A866F1-5A11-4921-B8BE-A748DEE9EB47}" srcOrd="5" destOrd="0" presId="urn:microsoft.com/office/officeart/2005/8/layout/radial5"/>
    <dgm:cxn modelId="{D2B34934-D64E-4E79-96A7-38DE8999DFCC}" type="presParOf" srcId="{78A866F1-5A11-4921-B8BE-A748DEE9EB47}" destId="{A794D994-0138-4543-B159-AABDD2FB0249}" srcOrd="0" destOrd="0" presId="urn:microsoft.com/office/officeart/2005/8/layout/radial5"/>
    <dgm:cxn modelId="{2B6DF6D9-862B-4E69-B015-DFB89FB4A5A0}" type="presParOf" srcId="{372B0CB8-3B3B-419C-99CA-1E0BE0BC840D}" destId="{8157E461-B92A-4EEB-A301-EE6764E2BA44}" srcOrd="6" destOrd="0" presId="urn:microsoft.com/office/officeart/2005/8/layout/radial5"/>
    <dgm:cxn modelId="{95229A67-29A7-43F1-ADD5-2A4566E436D5}" type="presParOf" srcId="{372B0CB8-3B3B-419C-99CA-1E0BE0BC840D}" destId="{9860587F-49EA-431E-9608-86DAD48145C4}" srcOrd="7" destOrd="0" presId="urn:microsoft.com/office/officeart/2005/8/layout/radial5"/>
    <dgm:cxn modelId="{6D494B83-CC71-400C-BD99-6CF9E533086B}" type="presParOf" srcId="{9860587F-49EA-431E-9608-86DAD48145C4}" destId="{F5476707-8FBB-4939-8556-A5D370C79BBE}" srcOrd="0" destOrd="0" presId="urn:microsoft.com/office/officeart/2005/8/layout/radial5"/>
    <dgm:cxn modelId="{1FFCC808-5B9C-4434-86D7-8A0001B13750}" type="presParOf" srcId="{372B0CB8-3B3B-419C-99CA-1E0BE0BC840D}" destId="{5DB64131-F63F-4352-B043-5EC69C775058}" srcOrd="8" destOrd="0" presId="urn:microsoft.com/office/officeart/2005/8/layout/radial5"/>
    <dgm:cxn modelId="{988CD44C-190F-4D42-BB9B-3354751C4E24}" type="presParOf" srcId="{372B0CB8-3B3B-419C-99CA-1E0BE0BC840D}" destId="{4ECBF56E-1A66-4025-BFE9-9AC35BC049E8}" srcOrd="9" destOrd="0" presId="urn:microsoft.com/office/officeart/2005/8/layout/radial5"/>
    <dgm:cxn modelId="{7D7A731E-A8EC-415B-B8DF-B87ED040778C}" type="presParOf" srcId="{4ECBF56E-1A66-4025-BFE9-9AC35BC049E8}" destId="{9D5FF7E4-FB06-4856-BAC9-1C7FE7128909}" srcOrd="0" destOrd="0" presId="urn:microsoft.com/office/officeart/2005/8/layout/radial5"/>
    <dgm:cxn modelId="{40E7CD01-AD8F-4D32-9E6F-EA0A3F423E8B}" type="presParOf" srcId="{372B0CB8-3B3B-419C-99CA-1E0BE0BC840D}" destId="{440C6180-C8E5-4319-892B-3419EA7C06D7}" srcOrd="10" destOrd="0" presId="urn:microsoft.com/office/officeart/2005/8/layout/radial5"/>
    <dgm:cxn modelId="{49E3C308-036F-4BDE-A952-36CA61A6B4BF}" type="presParOf" srcId="{372B0CB8-3B3B-419C-99CA-1E0BE0BC840D}" destId="{7EB79C3B-1AA4-42F8-B90B-7BD9FFBA7BD8}" srcOrd="11" destOrd="0" presId="urn:microsoft.com/office/officeart/2005/8/layout/radial5"/>
    <dgm:cxn modelId="{20B0C743-BC6A-45E9-8E4F-6E254CF51033}" type="presParOf" srcId="{7EB79C3B-1AA4-42F8-B90B-7BD9FFBA7BD8}" destId="{DDBC5E53-596F-4CDC-B1DC-54A9566E3F70}" srcOrd="0" destOrd="0" presId="urn:microsoft.com/office/officeart/2005/8/layout/radial5"/>
    <dgm:cxn modelId="{44CC6502-B797-472E-8300-62BD82CF3DB0}" type="presParOf" srcId="{372B0CB8-3B3B-419C-99CA-1E0BE0BC840D}" destId="{C9A6795A-BEE9-47C2-ADD8-F00D188F5D0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EFFD8-4D37-4975-B2DB-E64384C0B535}">
      <dsp:nvSpPr>
        <dsp:cNvPr id="0" name=""/>
        <dsp:cNvSpPr/>
      </dsp:nvSpPr>
      <dsp:spPr>
        <a:xfrm>
          <a:off x="3298031" y="2148196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المكونات التكنولوجية</a:t>
          </a:r>
          <a:endParaRPr lang="fr-F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3522378" y="2372543"/>
        <a:ext cx="1083243" cy="1083243"/>
      </dsp:txXfrm>
    </dsp:sp>
    <dsp:sp modelId="{1E7CA8AC-CD87-47CF-8FCB-18C0BB182877}">
      <dsp:nvSpPr>
        <dsp:cNvPr id="0" name=""/>
        <dsp:cNvSpPr/>
      </dsp:nvSpPr>
      <dsp:spPr>
        <a:xfrm rot="16200000">
          <a:off x="3901531" y="1590418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b="1" kern="120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3950272" y="1743331"/>
        <a:ext cx="227456" cy="312514"/>
      </dsp:txXfrm>
    </dsp:sp>
    <dsp:sp modelId="{B6EED506-E74D-4FA9-A382-45ACADBCE1B3}">
      <dsp:nvSpPr>
        <dsp:cNvPr id="0" name=""/>
        <dsp:cNvSpPr/>
      </dsp:nvSpPr>
      <dsp:spPr>
        <a:xfrm>
          <a:off x="3298031" y="3169"/>
          <a:ext cx="1531937" cy="1531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600" b="1" kern="12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المعدات</a:t>
          </a:r>
          <a:endParaRPr lang="fr-FR" sz="3600" b="1" kern="1200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3522378" y="227516"/>
        <a:ext cx="1083243" cy="1083243"/>
      </dsp:txXfrm>
    </dsp:sp>
    <dsp:sp modelId="{F6812EE4-66EF-4EC6-9D27-0EE6AF52CA08}">
      <dsp:nvSpPr>
        <dsp:cNvPr id="0" name=""/>
        <dsp:cNvSpPr/>
      </dsp:nvSpPr>
      <dsp:spPr>
        <a:xfrm rot="20520000">
          <a:off x="491280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b="1" kern="120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915192" y="2444386"/>
        <a:ext cx="227456" cy="312514"/>
      </dsp:txXfrm>
    </dsp:sp>
    <dsp:sp modelId="{1E2F1DC0-0EDD-4DAA-B889-344C5B6AC299}">
      <dsp:nvSpPr>
        <dsp:cNvPr id="0" name=""/>
        <dsp:cNvSpPr/>
      </dsp:nvSpPr>
      <dsp:spPr>
        <a:xfrm>
          <a:off x="5338073" y="1485346"/>
          <a:ext cx="1531937" cy="1531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600" b="1" kern="12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البرمجيات</a:t>
          </a:r>
          <a:endParaRPr lang="fr-FR" sz="3600" b="1" kern="1200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562420" y="1709693"/>
        <a:ext cx="1083243" cy="1083243"/>
      </dsp:txXfrm>
    </dsp:sp>
    <dsp:sp modelId="{78A866F1-5A11-4921-B8BE-A748DEE9EB47}">
      <dsp:nvSpPr>
        <dsp:cNvPr id="0" name=""/>
        <dsp:cNvSpPr/>
      </dsp:nvSpPr>
      <dsp:spPr>
        <a:xfrm rot="3240000">
          <a:off x="4526533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b="1" kern="120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546625" y="3578717"/>
        <a:ext cx="227456" cy="312514"/>
      </dsp:txXfrm>
    </dsp:sp>
    <dsp:sp modelId="{8157E461-B92A-4EEB-A301-EE6764E2BA44}">
      <dsp:nvSpPr>
        <dsp:cNvPr id="0" name=""/>
        <dsp:cNvSpPr/>
      </dsp:nvSpPr>
      <dsp:spPr>
        <a:xfrm>
          <a:off x="4558846" y="3883560"/>
          <a:ext cx="1531937" cy="1531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600" b="1" kern="12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الموارد البشرية</a:t>
          </a:r>
          <a:endParaRPr lang="fr-FR" sz="3600" b="1" kern="1200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783193" y="4107907"/>
        <a:ext cx="1083243" cy="1083243"/>
      </dsp:txXfrm>
    </dsp:sp>
    <dsp:sp modelId="{9860587F-49EA-431E-9608-86DAD48145C4}">
      <dsp:nvSpPr>
        <dsp:cNvPr id="0" name=""/>
        <dsp:cNvSpPr/>
      </dsp:nvSpPr>
      <dsp:spPr>
        <a:xfrm rot="7560000">
          <a:off x="3276528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b="1" kern="120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 rot="10800000">
        <a:off x="3353917" y="3578717"/>
        <a:ext cx="227456" cy="312514"/>
      </dsp:txXfrm>
    </dsp:sp>
    <dsp:sp modelId="{5DB64131-F63F-4352-B043-5EC69C775058}">
      <dsp:nvSpPr>
        <dsp:cNvPr id="0" name=""/>
        <dsp:cNvSpPr/>
      </dsp:nvSpPr>
      <dsp:spPr>
        <a:xfrm>
          <a:off x="2037215" y="3883560"/>
          <a:ext cx="1531937" cy="15319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600" b="1" kern="12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موارد البيانات</a:t>
          </a:r>
          <a:endParaRPr lang="fr-FR" sz="3600" b="1" kern="1200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261562" y="4107907"/>
        <a:ext cx="1083243" cy="1083243"/>
      </dsp:txXfrm>
    </dsp:sp>
    <dsp:sp modelId="{4ECBF56E-1A66-4025-BFE9-9AC35BC049E8}">
      <dsp:nvSpPr>
        <dsp:cNvPr id="0" name=""/>
        <dsp:cNvSpPr/>
      </dsp:nvSpPr>
      <dsp:spPr>
        <a:xfrm rot="11880000">
          <a:off x="289025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b="1" kern="120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 rot="10800000">
        <a:off x="2985351" y="2444386"/>
        <a:ext cx="227456" cy="312514"/>
      </dsp:txXfrm>
    </dsp:sp>
    <dsp:sp modelId="{440C6180-C8E5-4319-892B-3419EA7C06D7}">
      <dsp:nvSpPr>
        <dsp:cNvPr id="0" name=""/>
        <dsp:cNvSpPr/>
      </dsp:nvSpPr>
      <dsp:spPr>
        <a:xfrm>
          <a:off x="1257988" y="1485346"/>
          <a:ext cx="1531937" cy="15319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600" b="1" kern="12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موارد الشبكات</a:t>
          </a:r>
          <a:endParaRPr lang="fr-FR" sz="3600" b="1" kern="1200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482335" y="1709693"/>
        <a:ext cx="1083243" cy="1083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EFFD8-4D37-4975-B2DB-E64384C0B535}">
      <dsp:nvSpPr>
        <dsp:cNvPr id="0" name=""/>
        <dsp:cNvSpPr/>
      </dsp:nvSpPr>
      <dsp:spPr>
        <a:xfrm>
          <a:off x="5090076" y="2055785"/>
          <a:ext cx="1430392" cy="14303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المكونات الوظيفية</a:t>
          </a:r>
          <a:endParaRPr lang="fr-F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299552" y="2265261"/>
        <a:ext cx="1011440" cy="1011440"/>
      </dsp:txXfrm>
    </dsp:sp>
    <dsp:sp modelId="{1E7CA8AC-CD87-47CF-8FCB-18C0BB182877}">
      <dsp:nvSpPr>
        <dsp:cNvPr id="0" name=""/>
        <dsp:cNvSpPr/>
      </dsp:nvSpPr>
      <dsp:spPr>
        <a:xfrm rot="16200000">
          <a:off x="5612854" y="1460457"/>
          <a:ext cx="384835" cy="4863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b="1" kern="120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670579" y="1615449"/>
        <a:ext cx="269385" cy="291799"/>
      </dsp:txXfrm>
    </dsp:sp>
    <dsp:sp modelId="{B6EED506-E74D-4FA9-A382-45ACADBCE1B3}">
      <dsp:nvSpPr>
        <dsp:cNvPr id="0" name=""/>
        <dsp:cNvSpPr/>
      </dsp:nvSpPr>
      <dsp:spPr>
        <a:xfrm>
          <a:off x="4932497" y="204133"/>
          <a:ext cx="1745550" cy="11255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نظام إدارة الموارد المالية</a:t>
          </a:r>
          <a:endParaRPr lang="fr-FR" sz="2800" b="1" kern="1200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188127" y="368965"/>
        <a:ext cx="1234290" cy="795882"/>
      </dsp:txXfrm>
    </dsp:sp>
    <dsp:sp modelId="{F6812EE4-66EF-4EC6-9D27-0EE6AF52CA08}">
      <dsp:nvSpPr>
        <dsp:cNvPr id="0" name=""/>
        <dsp:cNvSpPr/>
      </dsp:nvSpPr>
      <dsp:spPr>
        <a:xfrm rot="19800000">
          <a:off x="6511748" y="2033970"/>
          <a:ext cx="297775" cy="4863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b="1" kern="120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517732" y="2153570"/>
        <a:ext cx="208443" cy="291799"/>
      </dsp:txXfrm>
    </dsp:sp>
    <dsp:sp modelId="{1E2F1DC0-0EDD-4DAA-B889-344C5B6AC299}">
      <dsp:nvSpPr>
        <dsp:cNvPr id="0" name=""/>
        <dsp:cNvSpPr/>
      </dsp:nvSpPr>
      <dsp:spPr>
        <a:xfrm>
          <a:off x="6563043" y="1293810"/>
          <a:ext cx="1955617" cy="9502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نظام إدارة الموارد البشرية</a:t>
          </a:r>
          <a:endParaRPr lang="fr-FR" sz="2800" b="1" kern="1200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849436" y="1432973"/>
        <a:ext cx="1382831" cy="671940"/>
      </dsp:txXfrm>
    </dsp:sp>
    <dsp:sp modelId="{78A866F1-5A11-4921-B8BE-A748DEE9EB47}">
      <dsp:nvSpPr>
        <dsp:cNvPr id="0" name=""/>
        <dsp:cNvSpPr/>
      </dsp:nvSpPr>
      <dsp:spPr>
        <a:xfrm rot="1800000">
          <a:off x="6519935" y="3034466"/>
          <a:ext cx="325766" cy="4863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b="1" kern="120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526482" y="3107301"/>
        <a:ext cx="228036" cy="291799"/>
      </dsp:txXfrm>
    </dsp:sp>
    <dsp:sp modelId="{8157E461-B92A-4EEB-A301-EE6764E2BA44}">
      <dsp:nvSpPr>
        <dsp:cNvPr id="0" name=""/>
        <dsp:cNvSpPr/>
      </dsp:nvSpPr>
      <dsp:spPr>
        <a:xfrm>
          <a:off x="6601978" y="3342528"/>
          <a:ext cx="1877747" cy="8609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نظام إدارة علاقات العملاء</a:t>
          </a:r>
          <a:endParaRPr lang="fr-FR" sz="2800" b="1" kern="1200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876968" y="3468616"/>
        <a:ext cx="1327767" cy="608805"/>
      </dsp:txXfrm>
    </dsp:sp>
    <dsp:sp modelId="{9860587F-49EA-431E-9608-86DAD48145C4}">
      <dsp:nvSpPr>
        <dsp:cNvPr id="0" name=""/>
        <dsp:cNvSpPr/>
      </dsp:nvSpPr>
      <dsp:spPr>
        <a:xfrm rot="5400000">
          <a:off x="5586565" y="3643286"/>
          <a:ext cx="437414" cy="4863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b="1" kern="120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652177" y="3674941"/>
        <a:ext cx="306190" cy="291799"/>
      </dsp:txXfrm>
    </dsp:sp>
    <dsp:sp modelId="{5DB64131-F63F-4352-B043-5EC69C775058}">
      <dsp:nvSpPr>
        <dsp:cNvPr id="0" name=""/>
        <dsp:cNvSpPr/>
      </dsp:nvSpPr>
      <dsp:spPr>
        <a:xfrm>
          <a:off x="4833256" y="4311487"/>
          <a:ext cx="1944031" cy="9271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نظام إدارة سلاسل الامداد</a:t>
          </a:r>
          <a:endParaRPr lang="fr-FR" sz="2800" b="1" kern="1200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117953" y="4447263"/>
        <a:ext cx="1374637" cy="655585"/>
      </dsp:txXfrm>
    </dsp:sp>
    <dsp:sp modelId="{4ECBF56E-1A66-4025-BFE9-9AC35BC049E8}">
      <dsp:nvSpPr>
        <dsp:cNvPr id="0" name=""/>
        <dsp:cNvSpPr/>
      </dsp:nvSpPr>
      <dsp:spPr>
        <a:xfrm rot="9000000">
          <a:off x="4814539" y="3016873"/>
          <a:ext cx="287316" cy="4863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b="1" kern="120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 rot="10800000">
        <a:off x="4894960" y="3092591"/>
        <a:ext cx="201121" cy="291799"/>
      </dsp:txXfrm>
    </dsp:sp>
    <dsp:sp modelId="{440C6180-C8E5-4319-892B-3419EA7C06D7}">
      <dsp:nvSpPr>
        <dsp:cNvPr id="0" name=""/>
        <dsp:cNvSpPr/>
      </dsp:nvSpPr>
      <dsp:spPr>
        <a:xfrm>
          <a:off x="3109463" y="3267883"/>
          <a:ext cx="1920458" cy="101027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نظام إدارة المخزون</a:t>
          </a:r>
          <a:endParaRPr lang="fr-FR" sz="2800" b="1" kern="1200" dirty="0"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3390708" y="3415834"/>
        <a:ext cx="1357968" cy="714369"/>
      </dsp:txXfrm>
    </dsp:sp>
    <dsp:sp modelId="{7EB79C3B-1AA4-42F8-B90B-7BD9FFBA7BD8}">
      <dsp:nvSpPr>
        <dsp:cNvPr id="0" name=""/>
        <dsp:cNvSpPr/>
      </dsp:nvSpPr>
      <dsp:spPr>
        <a:xfrm rot="12600000">
          <a:off x="4872379" y="2059231"/>
          <a:ext cx="242566" cy="4863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/>
        </a:p>
      </dsp:txBody>
      <dsp:txXfrm rot="10800000">
        <a:off x="4940274" y="2174691"/>
        <a:ext cx="169796" cy="291799"/>
      </dsp:txXfrm>
    </dsp:sp>
    <dsp:sp modelId="{C9A6795A-BEE9-47C2-ADD8-F00D188F5D0B}">
      <dsp:nvSpPr>
        <dsp:cNvPr id="0" name=""/>
        <dsp:cNvSpPr/>
      </dsp:nvSpPr>
      <dsp:spPr>
        <a:xfrm>
          <a:off x="3014578" y="1200498"/>
          <a:ext cx="2110228" cy="11368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نظام ادرة التخطيط ومراقبة الانتاج</a:t>
          </a:r>
          <a:endParaRPr lang="fr-FR" sz="2800" b="1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3323614" y="1366992"/>
        <a:ext cx="1492156" cy="803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C0B-C84F-4319-93DE-9EE2039CFB9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EEC-27C1-431A-9A5D-9F29B6E2EDDF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19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C0B-C84F-4319-93DE-9EE2039CFB9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EEC-27C1-431A-9A5D-9F29B6E2ED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91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C0B-C84F-4319-93DE-9EE2039CFB9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EEC-27C1-431A-9A5D-9F29B6E2ED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42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C0B-C84F-4319-93DE-9EE2039CFB9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EEC-27C1-431A-9A5D-9F29B6E2ED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03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C0B-C84F-4319-93DE-9EE2039CFB9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EEC-27C1-431A-9A5D-9F29B6E2EDDF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8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C0B-C84F-4319-93DE-9EE2039CFB9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EEC-27C1-431A-9A5D-9F29B6E2ED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35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C0B-C84F-4319-93DE-9EE2039CFB9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EEC-27C1-431A-9A5D-9F29B6E2ED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18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C0B-C84F-4319-93DE-9EE2039CFB9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EEC-27C1-431A-9A5D-9F29B6E2ED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09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C0B-C84F-4319-93DE-9EE2039CFB9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EEC-27C1-431A-9A5D-9F29B6E2ED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18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367C0B-C84F-4319-93DE-9EE2039CFB9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1D7EEC-27C1-431A-9A5D-9F29B6E2ED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98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7C0B-C84F-4319-93DE-9EE2039CFB9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7EEC-27C1-431A-9A5D-9F29B6E2ED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72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367C0B-C84F-4319-93DE-9EE2039CFB9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1D7EEC-27C1-431A-9A5D-9F29B6E2EDD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28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B5991202-34ED-27F3-6FB1-4DC5D750BBD7}"/>
              </a:ext>
            </a:extLst>
          </p:cNvPr>
          <p:cNvGrpSpPr/>
          <p:nvPr/>
        </p:nvGrpSpPr>
        <p:grpSpPr>
          <a:xfrm>
            <a:off x="530600" y="222920"/>
            <a:ext cx="11108768" cy="5681288"/>
            <a:chOff x="556009" y="177168"/>
            <a:chExt cx="11108768" cy="568128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794300A-41AF-A400-CE55-04F310BE5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4133" y="1262509"/>
              <a:ext cx="4955164" cy="2716825"/>
            </a:xfrm>
            <a:prstGeom prst="rect">
              <a:avLst/>
            </a:prstGeom>
          </p:spPr>
        </p:pic>
        <p:pic>
          <p:nvPicPr>
            <p:cNvPr id="5" name="Graphique 4" descr="Informatique hébergé avec un remplissage uni">
              <a:extLst>
                <a:ext uri="{FF2B5EF4-FFF2-40B4-BE49-F238E27FC236}">
                  <a16:creationId xmlns:a16="http://schemas.microsoft.com/office/drawing/2014/main" id="{92E4A619-EC2C-A634-684C-396C5EF1D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0777" y="4334456"/>
              <a:ext cx="1524000" cy="152400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A863B91-5AEC-45D2-4679-8B50F1E0DAD4}"/>
                </a:ext>
              </a:extLst>
            </p:cNvPr>
            <p:cNvSpPr txBox="1"/>
            <p:nvPr/>
          </p:nvSpPr>
          <p:spPr>
            <a:xfrm>
              <a:off x="3166533" y="235120"/>
              <a:ext cx="41825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DZ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جامعة محمد خيضر بسكرة</a:t>
              </a:r>
            </a:p>
            <a:p>
              <a:pPr algn="ctr" rtl="1"/>
              <a:r>
                <a:rPr lang="ar-DZ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قسم علوم التسيير </a:t>
              </a:r>
              <a:endPara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EE47ED6-CDC9-49C2-2A14-AB2C0F49B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07133" y="177168"/>
              <a:ext cx="791289" cy="935757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94B468C-4689-260F-8667-8DDE5F71B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009" y="182451"/>
              <a:ext cx="791289" cy="935757"/>
            </a:xfrm>
            <a:prstGeom prst="rect">
              <a:avLst/>
            </a:prstGeom>
          </p:spPr>
        </p:pic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34531CE3-9BCF-3663-75C9-4FCF5952A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6899" y="1509406"/>
            <a:ext cx="8535767" cy="1655762"/>
          </a:xfrm>
        </p:spPr>
        <p:txBody>
          <a:bodyPr>
            <a:noAutofit/>
            <a:scene3d>
              <a:camera prst="perspectiveContrastingLeftFacing"/>
              <a:lightRig rig="threePt" dir="t"/>
            </a:scene3d>
          </a:bodyPr>
          <a:lstStyle/>
          <a:p>
            <a:pPr algn="r" rtl="1"/>
            <a:r>
              <a:rPr lang="ar-DZ" sz="10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نظم تخطيط موارد المؤسسة</a:t>
            </a:r>
            <a:endParaRPr lang="fr-FR" sz="1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AAE3AF6-585A-6C26-04F8-589D1FED4F6B}"/>
              </a:ext>
            </a:extLst>
          </p:cNvPr>
          <p:cNvSpPr txBox="1"/>
          <p:nvPr/>
        </p:nvSpPr>
        <p:spPr>
          <a:xfrm>
            <a:off x="4114800" y="4334456"/>
            <a:ext cx="4182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السنة الأولى ماستر إدارة أعمال-ريادة أعمال-إدارة الموارد البشرية</a:t>
            </a:r>
          </a:p>
          <a:p>
            <a:pPr algn="ctr" rtl="1"/>
            <a:r>
              <a:rPr lang="ar-D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الدكتورة: بـــرني لطــيـــــفـة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48065D1-A117-302F-2F45-391EF3980F9E}"/>
              </a:ext>
            </a:extLst>
          </p:cNvPr>
          <p:cNvSpPr txBox="1"/>
          <p:nvPr/>
        </p:nvSpPr>
        <p:spPr>
          <a:xfrm>
            <a:off x="143933" y="5549739"/>
            <a:ext cx="181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السنة الجامعية: 2025-2026</a:t>
            </a:r>
            <a:endParaRPr lang="fr-FR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232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74AE1-6451-7EED-2347-FC9C3C4C4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D33522-4151-9575-ADEB-B7D7D7BD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fr-FR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6D6A08-6691-842D-806F-63266CB6DC56}"/>
              </a:ext>
            </a:extLst>
          </p:cNvPr>
          <p:cNvSpPr txBox="1"/>
          <p:nvPr/>
        </p:nvSpPr>
        <p:spPr>
          <a:xfrm>
            <a:off x="2895600" y="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مكونات نظام تخطيط موارد المؤسسة</a:t>
            </a:r>
            <a:endParaRPr lang="fr-FR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E4F6BB5C-9E7E-2CA1-B774-117C4790EF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602533"/>
              </p:ext>
            </p:extLst>
          </p:nvPr>
        </p:nvGraphicFramePr>
        <p:xfrm>
          <a:off x="0" y="855406"/>
          <a:ext cx="11533240" cy="5442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008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FB176-3E1C-D71D-01A5-8B904CC9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DZ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خصائص </a:t>
            </a:r>
            <a:r>
              <a:rPr lang="fr-FR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ERP</a:t>
            </a:r>
          </a:p>
        </p:txBody>
      </p:sp>
      <p:pic>
        <p:nvPicPr>
          <p:cNvPr id="5" name="Image 4" descr="Une image contenant capture d’écran, text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3D65687A-3618-1D4F-6E98-10DD84F1C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833"/>
            <a:ext cx="11793596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6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9AE2085-2261-94BF-C28C-032EC452B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760" y="82626"/>
            <a:ext cx="5296035" cy="37353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5E3DD28-3E22-91FC-3C0F-B06E88A2D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223" y="0"/>
            <a:ext cx="4016088" cy="3817951"/>
          </a:xfrm>
          <a:prstGeom prst="rect">
            <a:avLst/>
          </a:prstGeom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6C4040CF-1922-6D4E-1D4A-29D64E178CC8}"/>
              </a:ext>
            </a:extLst>
          </p:cNvPr>
          <p:cNvSpPr/>
          <p:nvPr/>
        </p:nvSpPr>
        <p:spPr>
          <a:xfrm>
            <a:off x="6921537" y="3077497"/>
            <a:ext cx="2930761" cy="1846600"/>
          </a:xfrm>
          <a:custGeom>
            <a:avLst/>
            <a:gdLst>
              <a:gd name="connsiteX0" fmla="*/ 0 w 2930761"/>
              <a:gd name="connsiteY0" fmla="*/ 0 h 1846600"/>
              <a:gd name="connsiteX1" fmla="*/ 1759974 w 2930761"/>
              <a:gd name="connsiteY1" fmla="*/ 1818968 h 1846600"/>
              <a:gd name="connsiteX2" fmla="*/ 2851355 w 2930761"/>
              <a:gd name="connsiteY2" fmla="*/ 1101213 h 1846600"/>
              <a:gd name="connsiteX3" fmla="*/ 2851355 w 2930761"/>
              <a:gd name="connsiteY3" fmla="*/ 1130710 h 1846600"/>
              <a:gd name="connsiteX4" fmla="*/ 2890684 w 2930761"/>
              <a:gd name="connsiteY4" fmla="*/ 1091381 h 184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761" h="1846600">
                <a:moveTo>
                  <a:pt x="0" y="0"/>
                </a:moveTo>
                <a:cubicBezTo>
                  <a:pt x="642374" y="817716"/>
                  <a:pt x="1284748" y="1635432"/>
                  <a:pt x="1759974" y="1818968"/>
                </a:cubicBezTo>
                <a:cubicBezTo>
                  <a:pt x="2235200" y="2002504"/>
                  <a:pt x="2669458" y="1215923"/>
                  <a:pt x="2851355" y="1101213"/>
                </a:cubicBezTo>
                <a:cubicBezTo>
                  <a:pt x="3033252" y="986503"/>
                  <a:pt x="2844800" y="1132349"/>
                  <a:pt x="2851355" y="1130710"/>
                </a:cubicBezTo>
                <a:cubicBezTo>
                  <a:pt x="2857910" y="1129071"/>
                  <a:pt x="2874297" y="1110226"/>
                  <a:pt x="2890684" y="1091381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A65B4F23-90A0-8491-8943-000B35404DE8}"/>
              </a:ext>
            </a:extLst>
          </p:cNvPr>
          <p:cNvSpPr/>
          <p:nvPr/>
        </p:nvSpPr>
        <p:spPr>
          <a:xfrm>
            <a:off x="583982" y="3490452"/>
            <a:ext cx="1677437" cy="1280042"/>
          </a:xfrm>
          <a:custGeom>
            <a:avLst/>
            <a:gdLst>
              <a:gd name="connsiteX0" fmla="*/ 1677437 w 1677437"/>
              <a:gd name="connsiteY0" fmla="*/ 226142 h 1280042"/>
              <a:gd name="connsiteX1" fmla="*/ 55115 w 1677437"/>
              <a:gd name="connsiteY1" fmla="*/ 1278193 h 1280042"/>
              <a:gd name="connsiteX2" fmla="*/ 350083 w 1677437"/>
              <a:gd name="connsiteY2" fmla="*/ 0 h 1280042"/>
              <a:gd name="connsiteX3" fmla="*/ 350083 w 1677437"/>
              <a:gd name="connsiteY3" fmla="*/ 0 h 128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437" h="1280042">
                <a:moveTo>
                  <a:pt x="1677437" y="226142"/>
                </a:moveTo>
                <a:cubicBezTo>
                  <a:pt x="976889" y="771012"/>
                  <a:pt x="276341" y="1315883"/>
                  <a:pt x="55115" y="1278193"/>
                </a:cubicBezTo>
                <a:cubicBezTo>
                  <a:pt x="-166111" y="1240503"/>
                  <a:pt x="350083" y="0"/>
                  <a:pt x="350083" y="0"/>
                </a:cubicBezTo>
                <a:lnTo>
                  <a:pt x="350083" y="0"/>
                </a:lnTo>
              </a:path>
            </a:pathLst>
          </a:custGeom>
          <a:ln>
            <a:solidFill>
              <a:srgbClr val="38EA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552F7A01-439A-393B-18EA-764A64D9E9A9}"/>
              </a:ext>
            </a:extLst>
          </p:cNvPr>
          <p:cNvSpPr/>
          <p:nvPr/>
        </p:nvSpPr>
        <p:spPr>
          <a:xfrm>
            <a:off x="1925648" y="3706761"/>
            <a:ext cx="2290916" cy="2089116"/>
          </a:xfrm>
          <a:custGeom>
            <a:avLst/>
            <a:gdLst>
              <a:gd name="connsiteX0" fmla="*/ 2290916 w 2290916"/>
              <a:gd name="connsiteY0" fmla="*/ 0 h 2089116"/>
              <a:gd name="connsiteX1" fmla="*/ 540774 w 2290916"/>
              <a:gd name="connsiteY1" fmla="*/ 1956620 h 2089116"/>
              <a:gd name="connsiteX2" fmla="*/ 0 w 2290916"/>
              <a:gd name="connsiteY2" fmla="*/ 1917291 h 2089116"/>
              <a:gd name="connsiteX3" fmla="*/ 0 w 2290916"/>
              <a:gd name="connsiteY3" fmla="*/ 1917291 h 208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0916" h="2089116">
                <a:moveTo>
                  <a:pt x="2290916" y="0"/>
                </a:moveTo>
                <a:cubicBezTo>
                  <a:pt x="1606754" y="818536"/>
                  <a:pt x="922593" y="1637072"/>
                  <a:pt x="540774" y="1956620"/>
                </a:cubicBezTo>
                <a:cubicBezTo>
                  <a:pt x="158955" y="2276169"/>
                  <a:pt x="0" y="1917291"/>
                  <a:pt x="0" y="1917291"/>
                </a:cubicBezTo>
                <a:lnTo>
                  <a:pt x="0" y="1917291"/>
                </a:lnTo>
              </a:path>
            </a:pathLst>
          </a:custGeom>
          <a:noFill/>
          <a:ln>
            <a:solidFill>
              <a:srgbClr val="FF8A3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A7FDB7C9-37A0-E96B-DB10-EB14C7519A95}"/>
              </a:ext>
            </a:extLst>
          </p:cNvPr>
          <p:cNvSpPr/>
          <p:nvPr/>
        </p:nvSpPr>
        <p:spPr>
          <a:xfrm>
            <a:off x="4886632" y="3726426"/>
            <a:ext cx="1071716" cy="2179199"/>
          </a:xfrm>
          <a:custGeom>
            <a:avLst/>
            <a:gdLst>
              <a:gd name="connsiteX0" fmla="*/ 0 w 1071716"/>
              <a:gd name="connsiteY0" fmla="*/ 0 h 2179199"/>
              <a:gd name="connsiteX1" fmla="*/ 560439 w 1071716"/>
              <a:gd name="connsiteY1" fmla="*/ 2113935 h 2179199"/>
              <a:gd name="connsiteX2" fmla="*/ 1071716 w 1071716"/>
              <a:gd name="connsiteY2" fmla="*/ 1681316 h 2179199"/>
              <a:gd name="connsiteX3" fmla="*/ 1071716 w 1071716"/>
              <a:gd name="connsiteY3" fmla="*/ 1681316 h 217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6" h="2179199">
                <a:moveTo>
                  <a:pt x="0" y="0"/>
                </a:moveTo>
                <a:cubicBezTo>
                  <a:pt x="190910" y="916858"/>
                  <a:pt x="381820" y="1833716"/>
                  <a:pt x="560439" y="2113935"/>
                </a:cubicBezTo>
                <a:cubicBezTo>
                  <a:pt x="739058" y="2394154"/>
                  <a:pt x="1071716" y="1681316"/>
                  <a:pt x="1071716" y="1681316"/>
                </a:cubicBezTo>
                <a:lnTo>
                  <a:pt x="1071716" y="1681316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Nuage 11">
            <a:extLst>
              <a:ext uri="{FF2B5EF4-FFF2-40B4-BE49-F238E27FC236}">
                <a16:creationId xmlns:a16="http://schemas.microsoft.com/office/drawing/2014/main" id="{DC70DE04-43A6-EE49-CD6B-4034C07C47A7}"/>
              </a:ext>
            </a:extLst>
          </p:cNvPr>
          <p:cNvSpPr/>
          <p:nvPr/>
        </p:nvSpPr>
        <p:spPr>
          <a:xfrm>
            <a:off x="18190" y="4732145"/>
            <a:ext cx="2450690" cy="1470535"/>
          </a:xfrm>
          <a:prstGeom prst="cloud">
            <a:avLst/>
          </a:prstGeom>
          <a:noFill/>
          <a:ln>
            <a:solidFill>
              <a:srgbClr val="ED8B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أنظمة متصلة </a:t>
            </a:r>
            <a:r>
              <a:rPr lang="ar-DZ" sz="24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بالانترنت</a:t>
            </a:r>
            <a:endParaRPr lang="ar-DZ" sz="24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DZ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اشتراكات شهرية</a:t>
            </a:r>
          </a:p>
        </p:txBody>
      </p:sp>
      <p:sp>
        <p:nvSpPr>
          <p:cNvPr id="13" name="Nuage 12">
            <a:extLst>
              <a:ext uri="{FF2B5EF4-FFF2-40B4-BE49-F238E27FC236}">
                <a16:creationId xmlns:a16="http://schemas.microsoft.com/office/drawing/2014/main" id="{25F931B3-0F76-2E36-7E85-A1D15F5BCE49}"/>
              </a:ext>
            </a:extLst>
          </p:cNvPr>
          <p:cNvSpPr/>
          <p:nvPr/>
        </p:nvSpPr>
        <p:spPr>
          <a:xfrm>
            <a:off x="0" y="2125855"/>
            <a:ext cx="1868129" cy="1364597"/>
          </a:xfrm>
          <a:prstGeom prst="cloud">
            <a:avLst/>
          </a:prstGeom>
          <a:noFill/>
          <a:ln>
            <a:solidFill>
              <a:srgbClr val="38E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الاستجابة بشكل مبسط وسريع لاحتياجات العميل</a:t>
            </a:r>
            <a:endParaRPr lang="fr-FR" sz="20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4" name="Interdiction 13">
            <a:extLst>
              <a:ext uri="{FF2B5EF4-FFF2-40B4-BE49-F238E27FC236}">
                <a16:creationId xmlns:a16="http://schemas.microsoft.com/office/drawing/2014/main" id="{7D49B05E-A622-8573-166C-99F9168A59D8}"/>
              </a:ext>
            </a:extLst>
          </p:cNvPr>
          <p:cNvSpPr/>
          <p:nvPr/>
        </p:nvSpPr>
        <p:spPr>
          <a:xfrm>
            <a:off x="9448561" y="3817951"/>
            <a:ext cx="2467485" cy="2087674"/>
          </a:xfrm>
          <a:prstGeom prst="noSmoking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نظام غير سحابي</a:t>
            </a:r>
          </a:p>
          <a:p>
            <a:pPr algn="ctr"/>
            <a:r>
              <a:rPr lang="ar-DZ" sz="2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تركب في مكان العمل وفقا لمتطلبات عمل ونشاط المؤسسة</a:t>
            </a:r>
          </a:p>
          <a:p>
            <a:pPr algn="ctr"/>
            <a:r>
              <a:rPr lang="ar-DZ" sz="2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 يوجد تواجد لها على الانترنت</a:t>
            </a:r>
          </a:p>
        </p:txBody>
      </p:sp>
      <p:sp>
        <p:nvSpPr>
          <p:cNvPr id="16" name="Organigramme : Données stockées 15">
            <a:extLst>
              <a:ext uri="{FF2B5EF4-FFF2-40B4-BE49-F238E27FC236}">
                <a16:creationId xmlns:a16="http://schemas.microsoft.com/office/drawing/2014/main" id="{1335C635-A31E-8A50-3CD2-D5032923FCB4}"/>
              </a:ext>
            </a:extLst>
          </p:cNvPr>
          <p:cNvSpPr/>
          <p:nvPr/>
        </p:nvSpPr>
        <p:spPr>
          <a:xfrm>
            <a:off x="6016014" y="4816025"/>
            <a:ext cx="2047115" cy="1193396"/>
          </a:xfrm>
          <a:prstGeom prst="flowChartOnlineStorag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الاكواد متاحة</a:t>
            </a:r>
          </a:p>
          <a:p>
            <a:pPr algn="ctr"/>
            <a:r>
              <a:rPr lang="ar-DZ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مجانية او مدفوعة</a:t>
            </a:r>
          </a:p>
          <a:p>
            <a:pPr algn="ctr"/>
            <a:endParaRPr lang="fr-FR" sz="24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631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ligne, noir&#10;&#10;Le contenu généré par l’IA peut être incorrect.">
            <a:extLst>
              <a:ext uri="{FF2B5EF4-FFF2-40B4-BE49-F238E27FC236}">
                <a16:creationId xmlns:a16="http://schemas.microsoft.com/office/drawing/2014/main" id="{64445E91-3BC4-06F3-CC39-911202CF5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883" y="849605"/>
            <a:ext cx="11598168" cy="18469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FF3109-B98F-ABA2-24B2-87A5F176B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624" y="4161453"/>
            <a:ext cx="10188913" cy="115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5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Graphique&#10;&#10;Le contenu généré par l’IA peut être incorrect.">
            <a:extLst>
              <a:ext uri="{FF2B5EF4-FFF2-40B4-BE49-F238E27FC236}">
                <a16:creationId xmlns:a16="http://schemas.microsoft.com/office/drawing/2014/main" id="{41516F4D-6864-DF5C-085D-E21E88267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7326" y="680773"/>
            <a:ext cx="8334374" cy="46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0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55A8E34-A5E6-58F4-46FB-BFD6C956F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5274" y="597675"/>
            <a:ext cx="5448374" cy="2028824"/>
          </a:xfrm>
          <a:prstGeom prst="rect">
            <a:avLst/>
          </a:prstGeom>
        </p:spPr>
      </p:pic>
      <p:pic>
        <p:nvPicPr>
          <p:cNvPr id="5" name="Image 4" descr="Une image contenant capture d’écran, texte&#10;&#10;Le contenu généré par l’IA peut être incorrect.">
            <a:extLst>
              <a:ext uri="{FF2B5EF4-FFF2-40B4-BE49-F238E27FC236}">
                <a16:creationId xmlns:a16="http://schemas.microsoft.com/office/drawing/2014/main" id="{21ED00E2-CD4C-33B3-67AD-0CC7A3719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100" y="3521983"/>
            <a:ext cx="9253943" cy="21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68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F4963-9212-27B0-FEF7-F3A1188F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1C7F382-6A89-0988-71AC-FB6AC0C0C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A9C8459-89B3-D73C-3C79-D3F035AEC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80" y="130329"/>
            <a:ext cx="10539774" cy="61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0EB6A-9980-37FA-BAFB-680BE8C4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9918"/>
          </a:xfrm>
        </p:spPr>
        <p:txBody>
          <a:bodyPr>
            <a:normAutofit/>
          </a:bodyPr>
          <a:lstStyle/>
          <a:p>
            <a:pPr algn="ctr" rtl="1"/>
            <a:r>
              <a:rPr lang="ar-DZ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لماذا نظام تخطيط موارد المؤسسة؟</a:t>
            </a:r>
            <a:endParaRPr lang="fr-FR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D08E1E-493E-490D-5981-A1D5DA55B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3B3C0E-636D-718A-E8DD-CE5744438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707" y="2088766"/>
            <a:ext cx="2139568" cy="16983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971222-F19A-3028-A0C4-345835F60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763" y="1431428"/>
            <a:ext cx="2034033" cy="14154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2A92E0-0320-81BF-9DBE-7AC3FE7F9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763" y="4163713"/>
            <a:ext cx="1483397" cy="1494304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7D463C00-3ABA-071C-EC00-E936EE64EE30}"/>
              </a:ext>
            </a:extLst>
          </p:cNvPr>
          <p:cNvGrpSpPr/>
          <p:nvPr/>
        </p:nvGrpSpPr>
        <p:grpSpPr>
          <a:xfrm>
            <a:off x="255495" y="3255848"/>
            <a:ext cx="2481653" cy="1568330"/>
            <a:chOff x="4411834" y="2067220"/>
            <a:chExt cx="3693871" cy="235246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CC535AF-60FB-2D9A-3E6E-91207745C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1834" y="2438314"/>
              <a:ext cx="3368332" cy="1981372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5FF9B7D-4CFB-6AD5-EAB7-99FA23054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6872" y="2067219"/>
              <a:ext cx="1298833" cy="950870"/>
            </a:xfrm>
            <a:prstGeom prst="rect">
              <a:avLst/>
            </a:prstGeom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DE1484A1-595A-0F9A-587C-7A9129ED36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572" y="4430295"/>
            <a:ext cx="1908794" cy="114935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EE6457A-761A-1A68-3E22-77D7131B2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7260" y="5619461"/>
            <a:ext cx="1039653" cy="510544"/>
          </a:xfrm>
          <a:prstGeom prst="rect">
            <a:avLst/>
          </a:prstGeom>
        </p:spPr>
      </p:pic>
      <p:pic>
        <p:nvPicPr>
          <p:cNvPr id="17" name="Image 16" descr="Travailleurs de l’acier marchant à l’usine">
            <a:extLst>
              <a:ext uri="{FF2B5EF4-FFF2-40B4-BE49-F238E27FC236}">
                <a16:creationId xmlns:a16="http://schemas.microsoft.com/office/drawing/2014/main" id="{30437866-6C06-7C2E-1D5B-73DA89F092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22" y="1335075"/>
            <a:ext cx="1626345" cy="108396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3A561DF-F892-7853-8B81-237EEC88B8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1129" y="2789468"/>
            <a:ext cx="1435391" cy="1211826"/>
          </a:xfrm>
          <a:prstGeom prst="rect">
            <a:avLst/>
          </a:prstGeom>
        </p:spPr>
      </p:pic>
      <p:pic>
        <p:nvPicPr>
          <p:cNvPr id="21" name="Graphique 20" descr="Graphique à barres avec tendance à la baisse avec un remplissage uni">
            <a:extLst>
              <a:ext uri="{FF2B5EF4-FFF2-40B4-BE49-F238E27FC236}">
                <a16:creationId xmlns:a16="http://schemas.microsoft.com/office/drawing/2014/main" id="{24A7DD90-74CF-04EA-14D2-E4F4E0C2E6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1511" y="1584823"/>
            <a:ext cx="563838" cy="563838"/>
          </a:xfrm>
          <a:prstGeom prst="rect">
            <a:avLst/>
          </a:prstGeom>
        </p:spPr>
      </p:pic>
      <p:pic>
        <p:nvPicPr>
          <p:cNvPr id="23" name="Graphique 22" descr="Téléphone à haut-parleur avec un remplissage uni">
            <a:extLst>
              <a:ext uri="{FF2B5EF4-FFF2-40B4-BE49-F238E27FC236}">
                <a16:creationId xmlns:a16="http://schemas.microsoft.com/office/drawing/2014/main" id="{C2066004-0C16-18AB-8C81-65FD6A3B04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1392477">
            <a:off x="5068247" y="3753972"/>
            <a:ext cx="914400" cy="914400"/>
          </a:xfrm>
          <a:prstGeom prst="rect">
            <a:avLst/>
          </a:prstGeom>
        </p:spPr>
      </p:pic>
      <p:pic>
        <p:nvPicPr>
          <p:cNvPr id="24" name="Graphique 23" descr="Téléphone à haut-parleur avec un remplissage uni">
            <a:extLst>
              <a:ext uri="{FF2B5EF4-FFF2-40B4-BE49-F238E27FC236}">
                <a16:creationId xmlns:a16="http://schemas.microsoft.com/office/drawing/2014/main" id="{F58A4A4B-466A-A803-713D-11EFDF1290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5693091">
            <a:off x="7252322" y="3679031"/>
            <a:ext cx="914400" cy="914400"/>
          </a:xfrm>
          <a:prstGeom prst="rect">
            <a:avLst/>
          </a:prstGeom>
        </p:spPr>
      </p:pic>
      <p:pic>
        <p:nvPicPr>
          <p:cNvPr id="25" name="Graphique 24" descr="Téléphone à haut-parleur avec un remplissage uni">
            <a:extLst>
              <a:ext uri="{FF2B5EF4-FFF2-40B4-BE49-F238E27FC236}">
                <a16:creationId xmlns:a16="http://schemas.microsoft.com/office/drawing/2014/main" id="{118A2798-8E24-956A-99E3-634BC86F6F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4816327">
            <a:off x="5417801" y="2104536"/>
            <a:ext cx="847967" cy="847967"/>
          </a:xfrm>
          <a:prstGeom prst="rect">
            <a:avLst/>
          </a:prstGeom>
        </p:spPr>
      </p:pic>
      <p:pic>
        <p:nvPicPr>
          <p:cNvPr id="27" name="Graphique 26" descr="Téléphone à haut-parleur avec un remplissage uni">
            <a:extLst>
              <a:ext uri="{FF2B5EF4-FFF2-40B4-BE49-F238E27FC236}">
                <a16:creationId xmlns:a16="http://schemas.microsoft.com/office/drawing/2014/main" id="{677FD1C8-2AEB-1FFE-C177-67E9801A27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1839763">
            <a:off x="9623121" y="3606445"/>
            <a:ext cx="914400" cy="914400"/>
          </a:xfrm>
          <a:prstGeom prst="rect">
            <a:avLst/>
          </a:prstGeom>
        </p:spPr>
      </p:pic>
      <p:pic>
        <p:nvPicPr>
          <p:cNvPr id="28" name="Graphique 27" descr="Téléphone à haut-parleur avec un remplissage uni">
            <a:extLst>
              <a:ext uri="{FF2B5EF4-FFF2-40B4-BE49-F238E27FC236}">
                <a16:creationId xmlns:a16="http://schemas.microsoft.com/office/drawing/2014/main" id="{3F758C21-B2D4-6D21-51DA-A7BD70BA73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4162639">
            <a:off x="9445272" y="1665744"/>
            <a:ext cx="914400" cy="914400"/>
          </a:xfrm>
          <a:prstGeom prst="rect">
            <a:avLst/>
          </a:prstGeom>
        </p:spPr>
      </p:pic>
      <p:pic>
        <p:nvPicPr>
          <p:cNvPr id="29" name="Graphique 28" descr="Téléphone à haut-parleur avec un remplissage uni">
            <a:extLst>
              <a:ext uri="{FF2B5EF4-FFF2-40B4-BE49-F238E27FC236}">
                <a16:creationId xmlns:a16="http://schemas.microsoft.com/office/drawing/2014/main" id="{FA6666B6-D4FA-3E98-8EF3-0AFE726CDE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6999371">
            <a:off x="8349642" y="27573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0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A8FE485-5A8B-4D47-D9BA-38CD468A9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26268" y="-2116667"/>
            <a:ext cx="5486399" cy="1009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3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AAC77F-A030-BAF9-DB99-0D8DC0AF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5155DB-216A-683E-AABB-614F2842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0882"/>
            <a:ext cx="10058400" cy="2914241"/>
          </a:xfrm>
        </p:spPr>
        <p:txBody>
          <a:bodyPr>
            <a:normAutofit/>
          </a:bodyPr>
          <a:lstStyle/>
          <a:p>
            <a:pPr algn="ctr" rtl="1"/>
            <a:r>
              <a:rPr lang="ar-DZ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نظام برمجيات يعمل على: </a:t>
            </a:r>
          </a:p>
          <a:p>
            <a:pPr algn="ctr" rtl="1"/>
            <a:r>
              <a:rPr lang="ar-DZ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دمج واتمتة عمليات المؤسسة</a:t>
            </a:r>
          </a:p>
          <a:p>
            <a:pPr algn="ctr" rtl="1"/>
            <a:r>
              <a:rPr lang="ar-DZ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تبادل البيانات والممارسة المشتركة عبر المؤسسة</a:t>
            </a:r>
          </a:p>
          <a:p>
            <a:pPr algn="ctr" rtl="1"/>
            <a:r>
              <a:rPr lang="ar-DZ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الوصول الى المعلومات في الوقت المحدد</a:t>
            </a:r>
            <a:endParaRPr lang="fr-FR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ED1F62A-03D5-6F4E-D9D0-D0671E3D5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46" y="228747"/>
            <a:ext cx="11629707" cy="19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F415E8B6-B43E-7B8F-3377-21CE44DA7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71396"/>
            <a:ext cx="5075853" cy="4152122"/>
          </a:xfrm>
          <a:prstGeom prst="rect">
            <a:avLst/>
          </a:prstGeom>
        </p:spPr>
      </p:pic>
      <p:pic>
        <p:nvPicPr>
          <p:cNvPr id="8" name="Image 7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6AFDE88F-0F60-FA0D-53B0-6526119B3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049" y="2487797"/>
            <a:ext cx="6446570" cy="36669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A9CF3B-26DE-3228-A80A-0666BAFE66AA}"/>
              </a:ext>
            </a:extLst>
          </p:cNvPr>
          <p:cNvSpPr/>
          <p:nvPr/>
        </p:nvSpPr>
        <p:spPr>
          <a:xfrm>
            <a:off x="4190873" y="121995"/>
            <a:ext cx="2592481" cy="6397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تصميم</a:t>
            </a:r>
            <a:r>
              <a:rPr lang="fr-F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DZ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نظام </a:t>
            </a:r>
            <a:r>
              <a:rPr lang="fr-F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ERP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49A6F27E-47EB-EB77-7D81-D66662695DB5}"/>
              </a:ext>
            </a:extLst>
          </p:cNvPr>
          <p:cNvSpPr/>
          <p:nvPr/>
        </p:nvSpPr>
        <p:spPr>
          <a:xfrm rot="3215385">
            <a:off x="5736821" y="1254559"/>
            <a:ext cx="1824565" cy="900053"/>
          </a:xfrm>
          <a:prstGeom prst="rightArrow">
            <a:avLst/>
          </a:prstGeom>
          <a:solidFill>
            <a:srgbClr val="FF8A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/>
              <a:t>يتطلب</a:t>
            </a:r>
            <a:endParaRPr lang="fr-FR" b="1" dirty="0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4B87307F-2A66-51A0-8F20-418AF8F3D2AC}"/>
              </a:ext>
            </a:extLst>
          </p:cNvPr>
          <p:cNvSpPr/>
          <p:nvPr/>
        </p:nvSpPr>
        <p:spPr>
          <a:xfrm rot="8283079" flipV="1">
            <a:off x="3271346" y="1291967"/>
            <a:ext cx="1939294" cy="920509"/>
          </a:xfrm>
          <a:prstGeom prst="rightArrow">
            <a:avLst/>
          </a:prstGeom>
          <a:solidFill>
            <a:srgbClr val="FF8A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/>
              <a:t>يعتمد على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051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7CE72-FFF4-8643-1FD3-F2890499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80EF879-FDA1-055A-6ECE-2C44BE85E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667" y="116020"/>
            <a:ext cx="9999133" cy="5852979"/>
          </a:xfrm>
        </p:spPr>
      </p:pic>
    </p:spTree>
    <p:extLst>
      <p:ext uri="{BB962C8B-B14F-4D97-AF65-F5344CB8AC3E}">
        <p14:creationId xmlns:p14="http://schemas.microsoft.com/office/powerpoint/2010/main" val="409721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FC215-4AE0-DC5A-6750-398DE95C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3" y="263527"/>
            <a:ext cx="11155680" cy="808189"/>
          </a:xfrm>
        </p:spPr>
        <p:txBody>
          <a:bodyPr>
            <a:normAutofit/>
          </a:bodyPr>
          <a:lstStyle/>
          <a:p>
            <a:pPr algn="ctr"/>
            <a:r>
              <a:rPr lang="fr-FR" b="1" i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ERP (</a:t>
            </a:r>
            <a:r>
              <a:rPr lang="fr-FR" b="1" i="1" u="none" strike="noStrike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fr-FR" b="1" i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u="none" strike="noStrike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fr-FR" b="1" i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planning)</a:t>
            </a:r>
            <a:endParaRPr lang="fr-FR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1C889E-2D33-2319-AF14-D1E5374C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5" y="2653923"/>
            <a:ext cx="10949203" cy="946627"/>
          </a:xfrm>
        </p:spPr>
        <p:txBody>
          <a:bodyPr>
            <a:noAutofit/>
          </a:bodyPr>
          <a:lstStyle/>
          <a:p>
            <a:pPr algn="ctr" rtl="1"/>
            <a:r>
              <a:rPr lang="ar-SA" sz="4800" b="1" dirty="0">
                <a:solidFill>
                  <a:srgbClr val="222222"/>
                </a:solidFill>
                <a:effectLst/>
                <a:latin typeface="Arabic Typesetting" panose="03020402040406030203" pitchFamily="66" charset="-78"/>
                <a:ea typeface="SimSun" panose="02010600030101010101" pitchFamily="2" charset="-122"/>
                <a:cs typeface="Arabic Typesetting" panose="03020402040406030203" pitchFamily="66" charset="-78"/>
              </a:rPr>
              <a:t>"قاعدة بيانات واحدة، وتطبيق واحد وواجهة موحدة عبر المؤسسة بأكملها</a:t>
            </a:r>
            <a:r>
              <a:rPr lang="ar-DZ" sz="4800" b="1" dirty="0">
                <a:solidFill>
                  <a:srgbClr val="222222"/>
                </a:solidFill>
                <a:effectLst/>
                <a:latin typeface="Arabic Typesetting" panose="03020402040406030203" pitchFamily="66" charset="-78"/>
                <a:ea typeface="SimSun" panose="02010600030101010101" pitchFamily="2" charset="-122"/>
                <a:cs typeface="Arabic Typesetting" panose="03020402040406030203" pitchFamily="66" charset="-78"/>
              </a:rPr>
              <a:t>"</a:t>
            </a:r>
            <a:r>
              <a:rPr lang="ar-SA" sz="4800" b="1" dirty="0">
                <a:solidFill>
                  <a:srgbClr val="222222"/>
                </a:solidFill>
                <a:effectLst/>
                <a:latin typeface="Arabic Typesetting" panose="03020402040406030203" pitchFamily="66" charset="-78"/>
                <a:ea typeface="SimSun" panose="02010600030101010101" pitchFamily="2" charset="-122"/>
                <a:cs typeface="Arabic Typesetting" panose="03020402040406030203" pitchFamily="66" charset="-78"/>
              </a:rPr>
              <a:t> </a:t>
            </a:r>
            <a:endParaRPr lang="fr-FR" sz="4800" b="1" dirty="0">
              <a:solidFill>
                <a:srgbClr val="222222"/>
              </a:solidFill>
              <a:effectLst/>
              <a:latin typeface="Arabic Typesetting" panose="03020402040406030203" pitchFamily="66" charset="-78"/>
              <a:ea typeface="SimSun" panose="02010600030101010101" pitchFamily="2" charset="-122"/>
              <a:cs typeface="Arabic Typesetting" panose="03020402040406030203" pitchFamily="66" charset="-78"/>
            </a:endParaRPr>
          </a:p>
          <a:p>
            <a:pPr marL="201168" lvl="1" indent="0" algn="ctr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fr-FR" sz="28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r>
              <a:rPr lang="fr-FR" sz="28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application and a unified interface across the entire enterprise”</a:t>
            </a:r>
            <a:endParaRPr lang="fr-FR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7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8249C1-ACAA-D033-0A64-F51CBC919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871" y="1769806"/>
            <a:ext cx="6052738" cy="5259494"/>
          </a:xfrm>
        </p:spPr>
        <p:txBody>
          <a:bodyPr>
            <a:normAutofit/>
          </a:bodyPr>
          <a:lstStyle/>
          <a:p>
            <a:pPr algn="ctr" rtl="1"/>
            <a:r>
              <a:rPr lang="ar-DZ" sz="3600" b="1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هو </a:t>
            </a:r>
            <a:r>
              <a:rPr lang="ar-DZ" sz="36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نظام برمجي متكامل</a:t>
            </a:r>
            <a:r>
              <a:rPr lang="ar-DZ" sz="3600" b="1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يهدف </a:t>
            </a:r>
            <a:r>
              <a:rPr lang="ar-DZ" sz="36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إلى دمج </a:t>
            </a:r>
            <a:r>
              <a:rPr lang="ar-DZ" sz="3600" b="1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وإدارة كافة عمليات الشركة الأساسية مثل المالية، الموارد البشرية، التصنيع، المشتريات، وسلسلة التوريد</a:t>
            </a:r>
            <a:r>
              <a:rPr lang="ar-DZ" sz="3600" b="1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في </a:t>
            </a:r>
            <a:r>
              <a:rPr lang="ar-DZ" sz="3600" b="1" dirty="0">
                <a:solidFill>
                  <a:srgbClr val="00000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قاعدة بيانات مركزية واحدة</a:t>
            </a:r>
            <a:r>
              <a:rPr lang="ar-DZ" sz="3600" b="1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algn="ctr" rtl="1"/>
            <a:r>
              <a:rPr lang="ar-DZ" sz="3600" b="1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يعمل هذا النظام على </a:t>
            </a:r>
            <a:r>
              <a:rPr lang="ar-DZ" sz="3600" b="1" dirty="0">
                <a:solidFill>
                  <a:srgbClr val="00000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توحيد العمليات </a:t>
            </a:r>
            <a:r>
              <a:rPr lang="ar-DZ" sz="3600" b="1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لتقليل الفوضى الناتجة عن </a:t>
            </a:r>
            <a:r>
              <a:rPr lang="ar-DZ" sz="3600" b="1" dirty="0">
                <a:solidFill>
                  <a:srgbClr val="00000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تشتت الأنظمة</a:t>
            </a:r>
          </a:p>
          <a:p>
            <a:pPr algn="ctr" rtl="1"/>
            <a:r>
              <a:rPr lang="ar-DZ" sz="3600" b="1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مما يؤدي الى تحسين الكفاءة التشغيلية</a:t>
            </a:r>
            <a:r>
              <a:rPr lang="ar-DZ" sz="3600" b="1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، واتخاذ قرارات مبنية على بيانات دقيقة </a:t>
            </a:r>
            <a:r>
              <a:rPr lang="ar-DZ" sz="3600" b="1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وفي </a:t>
            </a:r>
            <a:r>
              <a:rPr lang="ar-DZ" sz="36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 الفعلي</a:t>
            </a:r>
            <a:r>
              <a:rPr lang="ar-DZ" sz="3600" b="1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fr-FR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2361F4-53C8-43AD-BC4E-92A4C467C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1635095"/>
            <a:ext cx="5130017" cy="40679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816630E-9A3B-A25C-CE2B-E15376CBD173}"/>
              </a:ext>
            </a:extLst>
          </p:cNvPr>
          <p:cNvSpPr txBox="1"/>
          <p:nvPr/>
        </p:nvSpPr>
        <p:spPr>
          <a:xfrm>
            <a:off x="3087329" y="619432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مفهوم نظام تخطيط موارد المؤسسة</a:t>
            </a:r>
            <a:endParaRPr lang="fr-FR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75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A5662-7F4D-71E8-C468-9AC88341F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fr-FR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9982CC-56BD-D535-D594-AB23042F66B2}"/>
              </a:ext>
            </a:extLst>
          </p:cNvPr>
          <p:cNvSpPr txBox="1"/>
          <p:nvPr/>
        </p:nvSpPr>
        <p:spPr>
          <a:xfrm>
            <a:off x="3087329" y="619432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مكونات نظام تخطيط موارد المؤسسة</a:t>
            </a:r>
            <a:endParaRPr lang="fr-FR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88D8FEEE-651B-EE12-8157-1FD2ACAA0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835012"/>
              </p:ext>
            </p:extLst>
          </p:nvPr>
        </p:nvGraphicFramePr>
        <p:xfrm>
          <a:off x="2062480" y="8199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241569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2025</TotalTime>
  <Words>241</Words>
  <Application>Microsoft Office PowerPoint</Application>
  <PresentationFormat>Grand écran</PresentationFormat>
  <Paragraphs>45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Arabic Typesetting</vt:lpstr>
      <vt:lpstr>Calibri</vt:lpstr>
      <vt:lpstr>Calibri Light</vt:lpstr>
      <vt:lpstr>Times New Roman</vt:lpstr>
      <vt:lpstr>Rétrospective</vt:lpstr>
      <vt:lpstr>Présentation PowerPoint</vt:lpstr>
      <vt:lpstr>لماذا نظام تخطيط موارد المؤسسة؟</vt:lpstr>
      <vt:lpstr>Présentation PowerPoint</vt:lpstr>
      <vt:lpstr>Présentation PowerPoint</vt:lpstr>
      <vt:lpstr>Présentation PowerPoint</vt:lpstr>
      <vt:lpstr>Présentation PowerPoint</vt:lpstr>
      <vt:lpstr>ERP (enterprise resource planning)</vt:lpstr>
      <vt:lpstr>Présentation PowerPoint</vt:lpstr>
      <vt:lpstr>Présentation PowerPoint</vt:lpstr>
      <vt:lpstr>Présentation PowerPoint</vt:lpstr>
      <vt:lpstr>خصائص ERP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LATIFA BORNI</cp:lastModifiedBy>
  <cp:revision>47</cp:revision>
  <dcterms:created xsi:type="dcterms:W3CDTF">2025-02-02T20:11:56Z</dcterms:created>
  <dcterms:modified xsi:type="dcterms:W3CDTF">2026-02-10T07:23:45Z</dcterms:modified>
</cp:coreProperties>
</file>