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0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Picture 36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/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1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/>
          <a:lstStyle/>
          <a:p>
            <a:pPr algn="ctr"/>
            <a:r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&lt;footer&gt;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fld id="{20BC7982-8162-4E06-8A27-A55F4F563BEF}" type="slidenum">
              <a:rPr lang="fr-FR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‹#›</a:t>
            </a:fld>
            <a:endParaRPr lang="fr-FR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Intéraction Homme Machine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2091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algn="ctr">
              <a:spcBef>
                <a:spcPts val="1414"/>
              </a:spcBef>
            </a:pPr>
            <a:r>
              <a:rPr lang="fr-FR" sz="40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Argonomie des Sites Web</a:t>
            </a:r>
            <a:endParaRPr lang="fr-FR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spcBef>
                <a:spcPts val="1414"/>
              </a:spcBef>
            </a:pPr>
            <a:endParaRPr lang="fr-FR" sz="4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TextShape 3"/>
          <p:cNvSpPr txBox="1"/>
          <p:nvPr/>
        </p:nvSpPr>
        <p:spPr>
          <a:xfrm>
            <a:off x="504000" y="4059360"/>
            <a:ext cx="9071640" cy="3068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Université de Biskra, troisième année licence informatique, année 2021/2022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Picture 41"/>
          <p:cNvPicPr/>
          <p:nvPr/>
        </p:nvPicPr>
        <p:blipFill>
          <a:blip r:embed="rId2"/>
          <a:stretch/>
        </p:blipFill>
        <p:spPr>
          <a:xfrm>
            <a:off x="2809440" y="2522880"/>
            <a:ext cx="4318560" cy="28771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2- Navigation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504000" y="1373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Définir les règles de déplacement dans le site (lien d’un point vers un autre).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2" name="Picture 61"/>
          <p:cNvPicPr/>
          <p:nvPr/>
        </p:nvPicPr>
        <p:blipFill>
          <a:blip r:embed="rId2"/>
          <a:stretch/>
        </p:blipFill>
        <p:spPr>
          <a:xfrm rot="1200">
            <a:off x="911880" y="2350080"/>
            <a:ext cx="8375400" cy="40068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2- Navigation</a:t>
            </a:r>
          </a:p>
        </p:txBody>
      </p:sp>
      <p:sp>
        <p:nvSpPr>
          <p:cNvPr id="64" name="TextShape 2"/>
          <p:cNvSpPr txBox="1"/>
          <p:nvPr/>
        </p:nvSpPr>
        <p:spPr>
          <a:xfrm>
            <a:off x="504000" y="1445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55000" lnSpcReduction="2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d’accueil : 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Page accueil importante pour attirer l’utilisateur.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Le point d’accès au site vers les autres pages.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La possibilité d’aller vers d’autres pages via des liens hypertext. 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Date de dernière MàJ et adresse de l’auteur dans la page d’acceuil. 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Navigation entre pages: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Lien vers page d’accueil dans tous les pages.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Mettre un bandeaux de navigation dans toutes les pages.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Minimiser l’approfendeur du site (3 à 4 maximum)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Arbre plus tot que Graphe.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Etre en mesure d’avoir une vision globale sur le site.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3- Organisation visuelle</a:t>
            </a:r>
          </a:p>
        </p:txBody>
      </p:sp>
      <p:sp>
        <p:nvSpPr>
          <p:cNvPr id="6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1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C’est le design de la page web.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Parties bien organiser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Pas trops d’informations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Informations complémentaire lors de l’appui de la souris sur un élément (infobulles, couleur de boutton change, etc)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Réduire les éléments d’intéraction et de navigation : libélés concis, mots clés.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Format de publicité adapté (pas trop, éviter les pop-up).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4- Cohérence</a:t>
            </a:r>
          </a:p>
        </p:txBody>
      </p:sp>
      <p:sp>
        <p:nvSpPr>
          <p:cNvPr id="6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Localisations des éléments, appéllations (accueil, plan de site, etc), format de présentation.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La mếme convention que les autres sites du même type.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5- Conventions</a:t>
            </a:r>
          </a:p>
        </p:txBody>
      </p:sp>
      <p:sp>
        <p:nvSpPr>
          <p:cNvPr id="7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Mettre les logo en haut à gauche sur toutes les pages.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Zone de recherche en haut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Menu horizental ou à gauche vertical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Pied de pages pour informations annexes (copyright, date, etc).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Résultat de recherche sous forme de liste.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Changement de couleur d’un lien au passage de la souris.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 menu déroulant pour un click droit de la sourie.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6- Information</a:t>
            </a:r>
          </a:p>
        </p:txBody>
      </p:sp>
      <p:sp>
        <p:nvSpPr>
          <p:cNvPr id="7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Toute information pour informer et prévenir l’internaute :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Menus visibles sur toutes les pages, localisation sur le site, pages déjà consultées, etc.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Planifier un évènement : état de commande par exemple (sous formes d’étapes affichées).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3" name="Picture 72"/>
          <p:cNvPicPr/>
          <p:nvPr/>
        </p:nvPicPr>
        <p:blipFill>
          <a:blip r:embed="rId2"/>
          <a:stretch/>
        </p:blipFill>
        <p:spPr>
          <a:xfrm>
            <a:off x="2094120" y="5400000"/>
            <a:ext cx="5969880" cy="12445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7- compréhension</a:t>
            </a:r>
          </a:p>
        </p:txBody>
      </p:sp>
      <p:sp>
        <p:nvSpPr>
          <p:cNvPr id="75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Facilité la compréhension à l’internaute :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Vocabulaire non téchnique, symboles adaptés, etc.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8- Assistance</a:t>
            </a:r>
          </a:p>
        </p:txBody>
      </p:sp>
      <p:sp>
        <p:nvSpPr>
          <p:cNvPr id="77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Guider et assister l’internaute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auto-complétaion, bulles aide, etc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Adapté le site aux besoin de l’internaute.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Adaptation automatique selon la plateforme utilisée (pc, tablette, smartphone).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Demande de confirmation pour actions à risque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Valider les données saisies.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9- Gestion des érreurs</a:t>
            </a:r>
          </a:p>
        </p:txBody>
      </p:sp>
      <p:sp>
        <p:nvSpPr>
          <p:cNvPr id="7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Informer l’intérnaure en cas d’érreurs.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L’empécher si possible (limite de saisie par ex)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Correction facile et guidage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champes obligatoires, libélés, limiter la saisie de données.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Demande de confirmation pour actions à risque.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10- Rapidité</a:t>
            </a:r>
          </a:p>
        </p:txBody>
      </p:sp>
      <p:sp>
        <p:nvSpPr>
          <p:cNvPr id="81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Optimiser la navigation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Eviter les actions inutiles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 pas demander deux fois la même chose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Facilité les intéraction.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Agrandir les cibles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Pré remplir les champs (date de jour)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E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Intoduction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Comment concevoir un site convivial,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accéssible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facile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à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utiliser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 qui augmente les chances d’être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revisiter 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?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Sinon l’internaute est sucebtible de quitter le site en moins de 10 seconde, et</a:t>
            </a:r>
            <a:r>
              <a:rPr lang="fr-FR" sz="32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chercher ailleurs.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11- Liberté	</a:t>
            </a:r>
          </a:p>
        </p:txBody>
      </p:sp>
      <p:sp>
        <p:nvSpPr>
          <p:cNvPr id="83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Contrôle assuré par l’internaute.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Eviter l’intrusion abusif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Retourner à l’accueil en un seul clique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Possibilité de bloquer certains éléments (video, pub, etc)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Ne pas décider à la place de l’internaute (modification de valeurs,publicité obligatoire, etc)</a:t>
            </a:r>
          </a:p>
        </p:txBody>
      </p:sp>
      <p:pic>
        <p:nvPicPr>
          <p:cNvPr id="84" name="Picture 83"/>
          <p:cNvPicPr/>
          <p:nvPr/>
        </p:nvPicPr>
        <p:blipFill>
          <a:blip r:embed="rId2"/>
          <a:stretch/>
        </p:blipFill>
        <p:spPr>
          <a:xfrm>
            <a:off x="2952000" y="5805720"/>
            <a:ext cx="4018680" cy="1466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12- Accéssibilité</a:t>
            </a:r>
          </a:p>
        </p:txBody>
      </p:sp>
      <p:sp>
        <p:nvSpPr>
          <p:cNvPr id="8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Plus facilement accéssible  (prévoir tout les outils nécéssaires pour l’affichage du site (javascript, flash player, pdf reader, etc).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13-Satisfaction	</a:t>
            </a:r>
          </a:p>
        </p:txBody>
      </p:sp>
      <p:sp>
        <p:nvSpPr>
          <p:cNvPr id="8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C’est critère importante pour convaincre l’internaute de rester sur le site.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Modèle type de page Web (standard)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Organisation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Visuelle d’un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Site web. </a:t>
            </a:r>
          </a:p>
        </p:txBody>
      </p:sp>
      <p:pic>
        <p:nvPicPr>
          <p:cNvPr id="91" name="Picture 90"/>
          <p:cNvPicPr/>
          <p:nvPr/>
        </p:nvPicPr>
        <p:blipFill>
          <a:blip r:embed="rId2"/>
          <a:stretch/>
        </p:blipFill>
        <p:spPr>
          <a:xfrm>
            <a:off x="4140000" y="1563480"/>
            <a:ext cx="5328000" cy="49816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Ergonomie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lnSpcReduction="1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Relation de travail entre l’homme et la machine :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moyennes, méthodes, milieux.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Faciliter d’exploitation des outils mises à disposition: interface, dispositifs d’entrées sorties, etc.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Améliorer l’intéraction.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Faciliter l’utilsation.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Ergonomie Web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Site web ergonomique :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facile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à utiliser,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utile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agréable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et donne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satisfaction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à l’utilisateur.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Un site doit présenter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l’essentiel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des informations qui réponds à la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recherche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le l’internaute.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Convaincre par son contenu l’internaute à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rester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sur le site.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conduite simple et rapide vers l’information recherchée. 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Utilité et utilisabilité	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L’argonomie web repose sur deux concept :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utilité et utilisabilté.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Utilité : accomplissement d’une tâche.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Utilisabilité : la façon dont elle est accomplie (facile, organiser, etc)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Nombre d’actions minimal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pour </a:t>
            </a: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atteindre l’information le plus rapidement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possible.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Contraintes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Techniques : plateforme, navigateur, taille écran, connexion, plug-ins, etc.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Publique cible : professionnel, particulier, etc.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Règles d’argonomie</a:t>
            </a:r>
            <a:endParaRPr lang="fr-FR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TextShape 2"/>
          <p:cNvSpPr txBox="1"/>
          <p:nvPr/>
        </p:nvSpPr>
        <p:spPr>
          <a:xfrm>
            <a:off x="504000" y="1373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40000" lnSpcReduction="2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Architecture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Navigation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Organisation visuelle 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Cohérence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Convention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Information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Compréhension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Assistance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Gestion des erreurs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Rapidité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Liberté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Accéssibilité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Satisfaction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1- Architecture</a:t>
            </a:r>
          </a:p>
        </p:txBody>
      </p:sp>
      <p:sp>
        <p:nvSpPr>
          <p:cNvPr id="5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C’est l’organisation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du contenu (pages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web) dans le 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site.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Quel page mettre 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dans quel menu.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- Caractéristiques</a:t>
            </a: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1" strike="noStrike" spc="-1">
                <a:solidFill>
                  <a:srgbClr val="8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Communes. </a:t>
            </a: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</a:p>
        </p:txBody>
      </p:sp>
      <p:pic>
        <p:nvPicPr>
          <p:cNvPr id="57" name="Picture 56"/>
          <p:cNvPicPr/>
          <p:nvPr/>
        </p:nvPicPr>
        <p:blipFill>
          <a:blip r:embed="rId2"/>
          <a:stretch/>
        </p:blipFill>
        <p:spPr>
          <a:xfrm>
            <a:off x="4536000" y="1522440"/>
            <a:ext cx="4993920" cy="4957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1- Architecture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L’organistaion des différents composant du site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→Regroupement logique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Mettre en valeur les informations importantes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Utilisation des menus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→ Choisir une architecture adaptée (hiérarchique, séquentielle, réseau, etc).</a:t>
            </a:r>
          </a:p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546</Words>
  <Application>Microsoft Office PowerPoint</Application>
  <PresentationFormat>Custom</PresentationFormat>
  <Paragraphs>133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DejaVu Sans</vt:lpstr>
      <vt:lpstr>Symbol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dc:description/>
  <cp:lastModifiedBy>bil</cp:lastModifiedBy>
  <cp:revision>120</cp:revision>
  <dcterms:created xsi:type="dcterms:W3CDTF">2019-10-07T15:43:30Z</dcterms:created>
  <dcterms:modified xsi:type="dcterms:W3CDTF">2022-01-10T11:55:38Z</dcterms:modified>
  <dc:language>fr-FR</dc:language>
</cp:coreProperties>
</file>