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4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20/02/2021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1357298"/>
            <a:ext cx="8286808" cy="5072098"/>
          </a:xfrm>
        </p:spPr>
        <p:txBody>
          <a:bodyPr>
            <a:normAutofit/>
          </a:bodyPr>
          <a:lstStyle/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glColor3f(1,1,0);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(GL_QUADS);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glVertex3d(1,0,0);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glVertex3d(3,0,0);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glVertex3d(3,2,0);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glVertex3d(1,2,0);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 smtClean="0">
              <a:solidFill>
                <a:schemeClr val="tx1"/>
              </a:solidFill>
              <a:latin typeface="Consolas"/>
            </a:endParaRP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(GL_TRIANGLES);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glVertex3d(1,2,0);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glVertex3d(3,2,0);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glVertex3d(2,3,0);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714488"/>
            <a:ext cx="5572164" cy="426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357298"/>
            <a:ext cx="8286808" cy="507209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glRotatef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(90,0,0,1);</a:t>
            </a:r>
          </a:p>
          <a:p>
            <a:pPr algn="l"/>
            <a:r>
              <a:rPr lang="fr-FR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glTranslatef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(0,-7,0);</a:t>
            </a:r>
          </a:p>
          <a:p>
            <a:pPr algn="l"/>
            <a:endParaRPr lang="fr-FR" sz="2000" dirty="0" smtClean="0">
              <a:solidFill>
                <a:schemeClr val="tx1"/>
              </a:solidFill>
              <a:latin typeface="Consolas"/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glColor3f(1,1,0);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(GL_QUADS);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glVertex3d(-1,3,0);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glVertex3d(-1,4,0);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glVertex3d(1,4,0);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glVertex3d(1,3,0);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 smtClean="0">
              <a:solidFill>
                <a:schemeClr val="tx1"/>
              </a:solidFill>
              <a:latin typeface="Consolas"/>
            </a:endParaRP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(GL_TRIANGLES);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glVertex3d(-1,4,0);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glVertex3d(1,4,0);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glVertex3d(0,5,0);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/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5786454"/>
            <a:ext cx="8286808" cy="64294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Rotation?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02" y="1714488"/>
            <a:ext cx="447999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lèche courbée vers la gauche 5"/>
          <p:cNvSpPr/>
          <p:nvPr/>
        </p:nvSpPr>
        <p:spPr>
          <a:xfrm rot="16200000">
            <a:off x="4402076" y="-11491"/>
            <a:ext cx="731520" cy="2767236"/>
          </a:xfrm>
          <a:prstGeom prst="curvedLeftArrow">
            <a:avLst>
              <a:gd name="adj1" fmla="val 25000"/>
              <a:gd name="adj2" fmla="val 50000"/>
              <a:gd name="adj3" fmla="val 6457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57806" y="1676412"/>
            <a:ext cx="394335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142844" y="1357298"/>
            <a:ext cx="8286808" cy="5072098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glColor3f(1,1,0);</a:t>
            </a:r>
          </a:p>
          <a:p>
            <a:pPr algn="l"/>
            <a:r>
              <a:rPr lang="fr-FR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glRotatef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(90,0,0,1);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(GL_QUADS);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glVertex3d(1,0,0);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glVertex3d(3,0,0);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glVertex3d(3,2,0);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glVertex3d(1,2,0);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 smtClean="0">
              <a:solidFill>
                <a:schemeClr val="tx1"/>
              </a:solidFill>
              <a:latin typeface="Consolas"/>
            </a:endParaRP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(GL_TRIANGLES);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glVertex3d(1,2,0);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glVertex3d(3,2,0);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glVertex3d(2,3,0);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5786454"/>
            <a:ext cx="8286808" cy="64294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Translation?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02" y="1714488"/>
            <a:ext cx="447999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lèche courbée vers la gauche 5"/>
          <p:cNvSpPr/>
          <p:nvPr/>
        </p:nvSpPr>
        <p:spPr>
          <a:xfrm rot="16200000">
            <a:off x="4402076" y="-11491"/>
            <a:ext cx="731520" cy="2767236"/>
          </a:xfrm>
          <a:prstGeom prst="curvedLeftArrow">
            <a:avLst>
              <a:gd name="adj1" fmla="val 25000"/>
              <a:gd name="adj2" fmla="val 50000"/>
              <a:gd name="adj3" fmla="val 6457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4493" y="1700213"/>
            <a:ext cx="370522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286808" cy="5072098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glColor3f(1,1,0);</a:t>
            </a:r>
          </a:p>
          <a:p>
            <a:pPr algn="l"/>
            <a:r>
              <a:rPr lang="fr-FR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glTranslatef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(-2,-3,0);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(GL_QUADS);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glVertex3d(1,0,0);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glVertex3d(3,0,0);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glVertex3d(3,2,0);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glVertex3d(1,2,0);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 smtClean="0">
              <a:solidFill>
                <a:schemeClr val="tx1"/>
              </a:solidFill>
              <a:latin typeface="Consolas"/>
            </a:endParaRP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(GL_TRIANGLES);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glVertex3d(1,2,0);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glVertex3d(3,2,0);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glVertex3d(2,3,0);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142984"/>
            <a:ext cx="279999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lèche droite 6"/>
          <p:cNvSpPr/>
          <p:nvPr/>
        </p:nvSpPr>
        <p:spPr>
          <a:xfrm>
            <a:off x="3000364" y="2071678"/>
            <a:ext cx="192882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3286116" y="1357298"/>
            <a:ext cx="178595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785794"/>
            <a:ext cx="3786214" cy="375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786578" y="4643446"/>
            <a:ext cx="2071702" cy="85725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Rotation 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Rz</a:t>
            </a:r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(90)</a:t>
            </a:r>
          </a:p>
          <a:p>
            <a:pPr algn="l"/>
            <a:endParaRPr lang="fr-F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279999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lèche droite 6"/>
          <p:cNvSpPr/>
          <p:nvPr/>
        </p:nvSpPr>
        <p:spPr>
          <a:xfrm>
            <a:off x="3571868" y="2071678"/>
            <a:ext cx="192882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3428992" y="1000108"/>
            <a:ext cx="3000396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Translation</a:t>
            </a:r>
          </a:p>
          <a:p>
            <a:pPr>
              <a:spcBef>
                <a:spcPct val="20000"/>
              </a:spcBef>
              <a:defRPr/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T((-2,-3,0)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Flèche courbée vers la gauche 9"/>
          <p:cNvSpPr/>
          <p:nvPr/>
        </p:nvSpPr>
        <p:spPr>
          <a:xfrm rot="2065038">
            <a:off x="5678780" y="3152831"/>
            <a:ext cx="1245573" cy="22798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429000"/>
            <a:ext cx="3240402" cy="3214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785794"/>
            <a:ext cx="2618161" cy="2443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357298"/>
            <a:ext cx="8286808" cy="507209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sz="21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glRotatef</a:t>
            </a:r>
            <a:r>
              <a:rPr lang="fr-FR" sz="2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/>
              </a:rPr>
              <a:t>(90,0,0,1);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glTranslatef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(-2,-3,0);</a:t>
            </a:r>
          </a:p>
          <a:p>
            <a:pPr algn="l"/>
            <a:endParaRPr lang="fr-FR" sz="2000" dirty="0" smtClean="0">
              <a:solidFill>
                <a:schemeClr val="tx1"/>
              </a:solidFill>
              <a:latin typeface="Consolas"/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glColor3f(1,1,0);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(GL_QUADS);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glVertex3d(1,0,0);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glVertex3d(3,0,0);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glVertex3d(3,2,0);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glVertex3d(1,2,0);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 smtClean="0">
              <a:solidFill>
                <a:schemeClr val="tx1"/>
              </a:solidFill>
              <a:latin typeface="Consolas"/>
            </a:endParaRP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glBegin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(GL_TRIANGLES);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glVertex3d(1,2,0);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glVertex3d(3,2,0);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glVertex3d(2,3,0); </a:t>
            </a:r>
          </a:p>
          <a:p>
            <a:pPr algn="l"/>
            <a:r>
              <a:rPr lang="fr-FR" sz="2000" dirty="0" err="1" smtClean="0">
                <a:solidFill>
                  <a:schemeClr val="tx1"/>
                </a:solidFill>
                <a:latin typeface="Consolas"/>
              </a:rPr>
              <a:t>glEnd</a:t>
            </a:r>
            <a:r>
              <a:rPr lang="fr-FR" sz="2000" dirty="0" smtClean="0">
                <a:solidFill>
                  <a:schemeClr val="tx1"/>
                </a:solidFill>
                <a:latin typeface="Consolas"/>
              </a:rPr>
              <a:t>();</a:t>
            </a:r>
          </a:p>
          <a:p>
            <a:pPr algn="l"/>
            <a:endParaRPr lang="fr-FR" sz="2000" dirty="0"/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5786454"/>
            <a:ext cx="8286808" cy="642942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Donner la suite des transformations géométrique pour passer de la scène 1 à la scène 2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642942"/>
          </a:xfrm>
        </p:spPr>
        <p:txBody>
          <a:bodyPr>
            <a:normAutofit/>
          </a:bodyPr>
          <a:lstStyle/>
          <a:p>
            <a:r>
              <a:rPr lang="fr-FR" sz="2400" dirty="0" smtClean="0"/>
              <a:t>Exemples</a:t>
            </a:r>
            <a:endParaRPr lang="fr-FR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4" y="928670"/>
            <a:ext cx="401955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lèche droite 5"/>
          <p:cNvSpPr/>
          <p:nvPr/>
        </p:nvSpPr>
        <p:spPr>
          <a:xfrm>
            <a:off x="4071934" y="2428868"/>
            <a:ext cx="92869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3507" y="1000108"/>
            <a:ext cx="42005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1357322" y="4572008"/>
            <a:ext cx="1071538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Scène 1 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286512" y="4500570"/>
            <a:ext cx="1071538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Scène 2 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193</Words>
  <PresentationFormat>Affichage à l'écran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Exemples</vt:lpstr>
      <vt:lpstr>Exemples</vt:lpstr>
      <vt:lpstr>Exemples</vt:lpstr>
      <vt:lpstr>Exemples</vt:lpstr>
      <vt:lpstr>Exemples</vt:lpstr>
      <vt:lpstr>Exemples</vt:lpstr>
      <vt:lpstr>Exemples</vt:lpstr>
      <vt:lpstr>Exemples</vt:lpstr>
      <vt:lpstr>Exemples</vt:lpstr>
      <vt:lpstr>Exemples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Farid</cp:lastModifiedBy>
  <cp:revision>22</cp:revision>
  <dcterms:modified xsi:type="dcterms:W3CDTF">2021-02-20T13:01:52Z</dcterms:modified>
</cp:coreProperties>
</file>