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</p:sldMasterIdLst>
  <p:sldIdLst>
    <p:sldId id="258" r:id="rId3"/>
    <p:sldId id="256" r:id="rId4"/>
    <p:sldId id="259" r:id="rId5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29" autoAdjust="0"/>
    <p:restoredTop sz="94660"/>
  </p:normalViewPr>
  <p:slideViewPr>
    <p:cSldViewPr snapToGrid="0">
      <p:cViewPr varScale="1">
        <p:scale>
          <a:sx n="85" d="100"/>
          <a:sy n="85" d="100"/>
        </p:scale>
        <p:origin x="138" y="10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1.xml"/><Relationship Id="rId7" Type="http://schemas.openxmlformats.org/officeDocument/2006/relationships/viewProps" Target="view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3D93004-2711-4035-BF1B-DF7C381E186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C7CFD067-91BA-4ADB-8000-DEF00D6D899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738745B-D6B9-4FE7-BE40-7C8F601BD6A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ECFDBBBD-CD90-4A05-8DD1-B1E6A63F00E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F9A150A0-141D-4325-8EA7-23A560AE03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451391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6F6C7C16-1500-48ED-A372-801003BCDC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979E958D-B376-42B4-96A1-7C6DB74DA32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265324E-4676-45E9-BACA-4847BFD1D7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4615978D-5AAF-481C-AF22-6AE33131728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82023C95-6286-49B5-BE60-A204E89D1B9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1343495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B263CBE8-6491-43AD-A1DC-E745E9A638A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5E8D6E68-B46C-4593-A9C5-1E8D0503167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A3EA5C07-AB7A-45F2-A8DC-416266F4DA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8B0FCF01-4BFD-46CD-A3F6-040E311AEF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DF31EEA9-D219-46E3-88A1-134DAC352D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174967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9295416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4721333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501194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55749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5490486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3543457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91773690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0248636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52D8C0D-A870-4101-8471-07872EF7DE9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1B68945-DDDC-4380-92D5-89C8FA378FB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8E798295-496A-427B-AE85-A0039024E98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7EC6C04D-C422-4742-B578-3471909EA7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9DC4159D-147B-44D2-8112-6B05EACAB8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70291785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4295140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118601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84D5036-ECBB-4D07-B68A-97491929DCA5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E8DA9A-66EA-4E7F-A8E0-938BE08B0B3D}" type="slidenum">
              <a:rPr lang="fr-FR" smtClean="0"/>
              <a:t>‹N°›</a:t>
            </a:fld>
            <a:endParaRPr lang="fr-FR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2807770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D54285F-D4AD-450E-A873-8848A80672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0AAAB6DD-610C-46BB-996D-9508A89E864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B08D8E1-B700-45C8-A835-66F498B493C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79380D4-4305-4220-B9D5-6F2C1E1B8C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AE9982A4-4211-4C65-9933-969901D449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2171874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9966560-F01C-4B84-AA43-A413EB3BE79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C5B7749D-595B-4120-9267-DAD9BB6CEC7B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E6479601-B2EB-497E-A61C-D41BB6A8376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0DD1FF1F-8DCA-40F6-973F-4959AD63C61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4836EF7-C9DE-461C-9644-230107C62D4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17997791-149D-416D-B867-F919B5F9CB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0444291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7596B1-950A-406D-9BBB-0B7A6FEBC6A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309156E5-0B51-4563-A411-5758D5BA2EC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8C80EA9E-57DA-4F85-AC5A-B2EA8DBDE26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84A7D8A7-158A-4219-85E5-DCA39C8D26D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4FF566F0-0398-422B-9022-AB50BB2439DD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BFB42657-7A1E-45A0-B827-7466B4F955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D232172-DE14-482F-8062-96B8906C2A3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62D8D05B-D7E4-4309-B8C6-42FFF132DE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47583241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041CF03-D972-44AA-AA6B-5AEF0D6BC9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CA72A434-B185-43F3-998E-8D4B13C5C56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03C1B320-4F9F-42B6-99E2-45AB70DA11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523895EE-91D5-4847-BEE1-9809EB08646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445804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C95A4512-E492-432A-B6A8-99FAF6EACE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5809E608-BCC6-49F9-933F-347B34BF8A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45A91F15-3BA1-4E8F-AB93-6F3B5E519F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9840080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9000CB3-F87A-4CD6-A2F7-43381813FD6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2FBBF34B-30F5-490A-AA2F-930AABB16AE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00B76624-7BF3-487D-B8BA-E851BA2EB3F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963D225-9C43-4496-977B-A7151F7F040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97500BF-A2BE-4EA9-A655-720D70E3925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E93926CA-A32B-4FD3-9D81-B13F3E082ED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3775403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C4E5F437-FA4B-406A-A15B-361BABD8B3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74A1CB3-B1A2-43A2-AF91-9BD848A1C48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82F1AFA0-A782-45E3-A684-2F0B1EE4FA8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B6F8B8A4-3910-4507-8B9E-67D33006785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16B9639F-592A-4508-9CD8-92FF8069B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C67A7C53-E231-4059-8823-42CAD790DE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4043127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8906FD41-B9F6-480A-97FE-2199CE76D4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78793BAF-0819-474B-845F-60F226218C0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91053CBB-A734-4ED3-AEDE-BA667069A85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8BCE3B8-FF75-46F1-95BD-BF1EC03A3B8B}" type="datetimeFigureOut">
              <a:rPr lang="fr-FR" smtClean="0"/>
              <a:t>02/01/2022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198BAEA-5CAE-44C5-A192-DA50B0DA522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60E4D59A-0563-45C6-A2E3-6655123394C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5D3D31B-BBD4-4771-BF45-9F7133EFBF05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081538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fr-FR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88380D4-F6A7-4F8A-A384-FF58C3395FC0}" type="datetimeFigureOut">
              <a:rPr lang="ar-SA" smtClean="0"/>
              <a:pPr/>
              <a:t>29/05/1443</a:t>
            </a:fld>
            <a:endParaRPr lang="ar-S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ar-S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FBE6518F-EB96-40EA-99C8-1710E76C2BE1}" type="slidenum">
              <a:rPr lang="ar-SA" smtClean="0"/>
              <a:pPr/>
              <a:t>‹N°›</a:t>
            </a:fld>
            <a:endParaRPr lang="ar-SA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374292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95302B1-3099-4E90-8F74-8DAB09B59DA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009403" y="802298"/>
            <a:ext cx="10045450" cy="2541431"/>
          </a:xfrm>
        </p:spPr>
        <p:txBody>
          <a:bodyPr>
            <a:normAutofit/>
          </a:bodyPr>
          <a:lstStyle/>
          <a:p>
            <a:pPr algn="r" rtl="1"/>
            <a:r>
              <a:rPr lang="ar-DZ" sz="4000" dirty="0">
                <a:solidFill>
                  <a:schemeClr val="accent1"/>
                </a:solidFill>
              </a:rPr>
              <a:t>المحور الثاني: وسائل الاتصال الخارجي- هيمنة التكنولوجيا-</a:t>
            </a:r>
            <a:br>
              <a:rPr lang="ar-DZ" sz="4000" dirty="0">
                <a:solidFill>
                  <a:schemeClr val="accent1"/>
                </a:solidFill>
              </a:rPr>
            </a:br>
            <a:endParaRPr lang="fr-FR" sz="4000" dirty="0">
              <a:solidFill>
                <a:schemeClr val="accent1"/>
              </a:solidFill>
            </a:endParaRP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07FCDECC-3F7D-478F-8735-CF41A35283F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1800817"/>
          </a:xfrm>
        </p:spPr>
        <p:txBody>
          <a:bodyPr>
            <a:normAutofit fontScale="85000" lnSpcReduction="20000"/>
          </a:bodyPr>
          <a:lstStyle/>
          <a:p>
            <a:pPr algn="ctr"/>
            <a:r>
              <a:rPr lang="ar-DZ" sz="2400" dirty="0"/>
              <a:t>محاضرة إدارة قنوات الاتصال الرقمية </a:t>
            </a:r>
          </a:p>
          <a:p>
            <a:pPr algn="ctr"/>
            <a:r>
              <a:rPr lang="ar-DZ" sz="2400" dirty="0"/>
              <a:t>موجه لطلبة سنة ثالثة تسويق</a:t>
            </a:r>
          </a:p>
          <a:p>
            <a:pPr algn="ctr"/>
            <a:r>
              <a:rPr lang="ar-DZ" sz="2300" dirty="0"/>
              <a:t>العام الدراسي 2021-2022 جامعة بسكرة</a:t>
            </a:r>
          </a:p>
          <a:p>
            <a:pPr algn="ctr"/>
            <a:r>
              <a:rPr lang="ar-DZ" sz="2300" dirty="0"/>
              <a:t>الدكتورة ألفــة مزيـو</a:t>
            </a:r>
            <a:endParaRPr lang="fr-FR" sz="2300" dirty="0"/>
          </a:p>
        </p:txBody>
      </p:sp>
    </p:spTree>
    <p:extLst>
      <p:ext uri="{BB962C8B-B14F-4D97-AF65-F5344CB8AC3E}">
        <p14:creationId xmlns:p14="http://schemas.microsoft.com/office/powerpoint/2010/main" val="2174448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 7">
            <a:extLst>
              <a:ext uri="{FF2B5EF4-FFF2-40B4-BE49-F238E27FC236}">
                <a16:creationId xmlns:a16="http://schemas.microsoft.com/office/drawing/2014/main" id="{A33655E4-6889-4170-9568-752F3812D1B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62250" y="1257300"/>
            <a:ext cx="6667500" cy="4343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525010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>
            <a:extLst>
              <a:ext uri="{FF2B5EF4-FFF2-40B4-BE49-F238E27FC236}">
                <a16:creationId xmlns:a16="http://schemas.microsoft.com/office/drawing/2014/main" id="{4AEA3257-DF35-4B3B-8E87-3F5859BFCDC9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-18435"/>
            <a:ext cx="12191999" cy="61546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3639736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Galerie">
  <a:themeElements>
    <a:clrScheme name="Galerie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erie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erie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</TotalTime>
  <Words>27</Words>
  <Application>Microsoft Office PowerPoint</Application>
  <PresentationFormat>Grand écran</PresentationFormat>
  <Paragraphs>5</Paragraphs>
  <Slides>3</Slides>
  <Notes>0</Notes>
  <HiddenSlides>0</HiddenSlides>
  <MMClips>0</MMClips>
  <ScaleCrop>false</ScaleCrop>
  <HeadingPairs>
    <vt:vector size="6" baseType="variant">
      <vt:variant>
        <vt:lpstr>Polices utilisées</vt:lpstr>
      </vt:variant>
      <vt:variant>
        <vt:i4>4</vt:i4>
      </vt:variant>
      <vt:variant>
        <vt:lpstr>Thème</vt:lpstr>
      </vt:variant>
      <vt:variant>
        <vt:i4>2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Gill Sans MT</vt:lpstr>
      <vt:lpstr>Thème Office</vt:lpstr>
      <vt:lpstr>Galerie</vt:lpstr>
      <vt:lpstr>المحور الثاني: وسائل الاتصال الخارجي- هيمنة التكنولوجيا- 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المحور الثاني: وسائل الاتصال الخارجي- هيمنة التكنولوجيا- </dc:title>
  <dc:creator>home</dc:creator>
  <cp:lastModifiedBy>home</cp:lastModifiedBy>
  <cp:revision>3</cp:revision>
  <dcterms:created xsi:type="dcterms:W3CDTF">2022-01-02T07:46:06Z</dcterms:created>
  <dcterms:modified xsi:type="dcterms:W3CDTF">2022-01-02T07:57:28Z</dcterms:modified>
</cp:coreProperties>
</file>