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1"/>
  </p:notesMasterIdLst>
  <p:sldIdLst>
    <p:sldId id="292" r:id="rId2"/>
    <p:sldId id="258" r:id="rId3"/>
    <p:sldId id="260" r:id="rId4"/>
    <p:sldId id="261" r:id="rId5"/>
    <p:sldId id="262" r:id="rId6"/>
    <p:sldId id="263" r:id="rId7"/>
    <p:sldId id="269" r:id="rId8"/>
    <p:sldId id="268" r:id="rId9"/>
    <p:sldId id="270" r:id="rId10"/>
    <p:sldId id="271" r:id="rId11"/>
    <p:sldId id="273" r:id="rId12"/>
    <p:sldId id="277" r:id="rId13"/>
    <p:sldId id="276" r:id="rId14"/>
    <p:sldId id="275"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57" r:id="rId30"/>
  </p:sldIdLst>
  <p:sldSz cx="9144000" cy="6858000" type="screen4x3"/>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8D9C0D-D3FD-406C-BE21-C9AC68CC434A}" type="doc">
      <dgm:prSet loTypeId="urn:microsoft.com/office/officeart/2005/8/layout/vList6" loCatId="list" qsTypeId="urn:microsoft.com/office/officeart/2005/8/quickstyle/3d2" qsCatId="3D" csTypeId="urn:microsoft.com/office/officeart/2005/8/colors/colorful3" csCatId="colorful" phldr="1"/>
      <dgm:spPr/>
      <dgm:t>
        <a:bodyPr/>
        <a:lstStyle/>
        <a:p>
          <a:pPr rtl="1"/>
          <a:endParaRPr lang="ar-DZ"/>
        </a:p>
      </dgm:t>
    </dgm:pt>
    <dgm:pt modelId="{06D103FF-EFE5-48DE-8095-3A89C9052FF3}">
      <dgm:prSet phldrT="[Texte]"/>
      <dgm:spPr/>
      <dgm:t>
        <a:bodyPr/>
        <a:lstStyle/>
        <a:p>
          <a:pPr rtl="1"/>
          <a:r>
            <a:rPr lang="en-US" b="1" dirty="0" smtClean="0"/>
            <a:t>Need Theories </a:t>
          </a:r>
          <a:endParaRPr lang="ar-DZ" dirty="0"/>
        </a:p>
      </dgm:t>
    </dgm:pt>
    <dgm:pt modelId="{66402D2C-C1A4-497D-8A55-E5DE9E175B80}" type="parTrans" cxnId="{C6A2609A-DCD0-44E5-A7A4-C66B9725D21F}">
      <dgm:prSet/>
      <dgm:spPr/>
      <dgm:t>
        <a:bodyPr/>
        <a:lstStyle/>
        <a:p>
          <a:pPr rtl="1"/>
          <a:endParaRPr lang="ar-DZ"/>
        </a:p>
      </dgm:t>
    </dgm:pt>
    <dgm:pt modelId="{78894580-594E-4444-9AEF-9EB341DC5757}" type="sibTrans" cxnId="{C6A2609A-DCD0-44E5-A7A4-C66B9725D21F}">
      <dgm:prSet/>
      <dgm:spPr/>
      <dgm:t>
        <a:bodyPr/>
        <a:lstStyle/>
        <a:p>
          <a:pPr rtl="1"/>
          <a:endParaRPr lang="ar-DZ"/>
        </a:p>
      </dgm:t>
    </dgm:pt>
    <dgm:pt modelId="{371ED095-915C-457A-B73D-29D6C2318416}">
      <dgm:prSet phldrT="[Texte]" custT="1"/>
      <dgm:spPr/>
      <dgm:t>
        <a:bodyPr/>
        <a:lstStyle/>
        <a:p>
          <a:pPr algn="just" rtl="0"/>
          <a:r>
            <a:rPr lang="en-US" sz="2000" dirty="0" smtClean="0"/>
            <a:t>1) Maslow’s need hierarchy theory - Maslow </a:t>
          </a:r>
          <a:endParaRPr lang="ar-DZ" sz="2000" dirty="0"/>
        </a:p>
      </dgm:t>
    </dgm:pt>
    <dgm:pt modelId="{EFCE5D28-0F86-4ED1-B63B-7A1FE0A3DADC}" type="parTrans" cxnId="{24C8A0D9-F1B8-405A-B535-D366AAEE7D1B}">
      <dgm:prSet/>
      <dgm:spPr/>
      <dgm:t>
        <a:bodyPr/>
        <a:lstStyle/>
        <a:p>
          <a:pPr rtl="1"/>
          <a:endParaRPr lang="ar-DZ"/>
        </a:p>
      </dgm:t>
    </dgm:pt>
    <dgm:pt modelId="{FE6D426D-F03D-432C-AE90-19D8D0305C21}" type="sibTrans" cxnId="{24C8A0D9-F1B8-405A-B535-D366AAEE7D1B}">
      <dgm:prSet/>
      <dgm:spPr/>
      <dgm:t>
        <a:bodyPr/>
        <a:lstStyle/>
        <a:p>
          <a:pPr rtl="1"/>
          <a:endParaRPr lang="ar-DZ"/>
        </a:p>
      </dgm:t>
    </dgm:pt>
    <dgm:pt modelId="{5E18AF45-A4F7-407C-9398-D70ABB16ED5B}">
      <dgm:prSet phldrT="[Texte]"/>
      <dgm:spPr/>
      <dgm:t>
        <a:bodyPr/>
        <a:lstStyle/>
        <a:p>
          <a:pPr rtl="1"/>
          <a:r>
            <a:rPr lang="en-US" b="1" dirty="0" smtClean="0"/>
            <a:t>Cognitive Theories </a:t>
          </a:r>
          <a:endParaRPr lang="ar-DZ" dirty="0"/>
        </a:p>
      </dgm:t>
    </dgm:pt>
    <dgm:pt modelId="{DCCBFDB1-63EC-4A06-B3E7-389D8E71ADDF}" type="parTrans" cxnId="{25602C21-CD75-4688-A00B-4941D4EFC33F}">
      <dgm:prSet/>
      <dgm:spPr/>
      <dgm:t>
        <a:bodyPr/>
        <a:lstStyle/>
        <a:p>
          <a:pPr rtl="1"/>
          <a:endParaRPr lang="ar-DZ"/>
        </a:p>
      </dgm:t>
    </dgm:pt>
    <dgm:pt modelId="{7B20B76E-8FF6-452F-AC2B-7CF8A61ECB09}" type="sibTrans" cxnId="{25602C21-CD75-4688-A00B-4941D4EFC33F}">
      <dgm:prSet/>
      <dgm:spPr/>
      <dgm:t>
        <a:bodyPr/>
        <a:lstStyle/>
        <a:p>
          <a:pPr rtl="1"/>
          <a:endParaRPr lang="ar-DZ"/>
        </a:p>
      </dgm:t>
    </dgm:pt>
    <dgm:pt modelId="{7CB94449-C4B9-4717-AE66-A09A7579B7BE}">
      <dgm:prSet phldrT="[Texte]" custT="1"/>
      <dgm:spPr/>
      <dgm:t>
        <a:bodyPr/>
        <a:lstStyle/>
        <a:p>
          <a:pPr algn="just" rtl="0"/>
          <a:r>
            <a:rPr lang="en-US" sz="2000" dirty="0" smtClean="0"/>
            <a:t>5) Expectancy theory - Victor H. Vroom </a:t>
          </a:r>
          <a:endParaRPr lang="ar-DZ" sz="2000" dirty="0"/>
        </a:p>
      </dgm:t>
    </dgm:pt>
    <dgm:pt modelId="{DFDA65CB-DEB8-4E7C-B5FD-F9C8017EBCF1}" type="parTrans" cxnId="{7FA7CE60-49F3-4D1B-9CCD-E6780ABE49B8}">
      <dgm:prSet/>
      <dgm:spPr/>
      <dgm:t>
        <a:bodyPr/>
        <a:lstStyle/>
        <a:p>
          <a:pPr rtl="1"/>
          <a:endParaRPr lang="ar-DZ"/>
        </a:p>
      </dgm:t>
    </dgm:pt>
    <dgm:pt modelId="{0BE15EF5-AAF0-4938-B490-BE1048D7F7BD}" type="sibTrans" cxnId="{7FA7CE60-49F3-4D1B-9CCD-E6780ABE49B8}">
      <dgm:prSet/>
      <dgm:spPr/>
      <dgm:t>
        <a:bodyPr/>
        <a:lstStyle/>
        <a:p>
          <a:pPr rtl="1"/>
          <a:endParaRPr lang="ar-DZ"/>
        </a:p>
      </dgm:t>
    </dgm:pt>
    <dgm:pt modelId="{BD929883-2815-430D-80B3-7B84899373A2}">
      <dgm:prSet/>
      <dgm:spPr/>
      <dgm:t>
        <a:bodyPr/>
        <a:lstStyle/>
        <a:p>
          <a:pPr algn="r" rtl="1"/>
          <a:endParaRPr lang="ar-DZ" sz="1700"/>
        </a:p>
      </dgm:t>
    </dgm:pt>
    <dgm:pt modelId="{9F33B30C-F901-4468-A8EC-7B5354FD3BA5}" type="parTrans" cxnId="{DAFB25DE-4343-4553-A232-A1398CE0DF20}">
      <dgm:prSet/>
      <dgm:spPr/>
      <dgm:t>
        <a:bodyPr/>
        <a:lstStyle/>
        <a:p>
          <a:pPr rtl="1"/>
          <a:endParaRPr lang="ar-DZ"/>
        </a:p>
      </dgm:t>
    </dgm:pt>
    <dgm:pt modelId="{FA2056FA-E738-455F-AF64-2DFA203A675F}" type="sibTrans" cxnId="{DAFB25DE-4343-4553-A232-A1398CE0DF20}">
      <dgm:prSet/>
      <dgm:spPr/>
      <dgm:t>
        <a:bodyPr/>
        <a:lstStyle/>
        <a:p>
          <a:pPr rtl="1"/>
          <a:endParaRPr lang="ar-DZ"/>
        </a:p>
      </dgm:t>
    </dgm:pt>
    <dgm:pt modelId="{8A01ABEB-82A4-4817-BFF0-14E2C5DB9A32}">
      <dgm:prSet/>
      <dgm:spPr/>
      <dgm:t>
        <a:bodyPr/>
        <a:lstStyle/>
        <a:p>
          <a:pPr rtl="1"/>
          <a:r>
            <a:rPr lang="en-US" b="1" dirty="0" smtClean="0"/>
            <a:t>Behavioral Theories</a:t>
          </a:r>
          <a:endParaRPr lang="ar-DZ" dirty="0"/>
        </a:p>
      </dgm:t>
    </dgm:pt>
    <dgm:pt modelId="{B1B0B379-7062-4898-A45E-B43A8F138802}" type="parTrans" cxnId="{93EAF624-E26B-4B9C-9702-3BBDD7EA70AE}">
      <dgm:prSet/>
      <dgm:spPr/>
      <dgm:t>
        <a:bodyPr/>
        <a:lstStyle/>
        <a:p>
          <a:pPr rtl="1"/>
          <a:endParaRPr lang="ar-DZ"/>
        </a:p>
      </dgm:t>
    </dgm:pt>
    <dgm:pt modelId="{B8D81320-EE13-4D85-85FD-5BBCE27EEB13}" type="sibTrans" cxnId="{93EAF624-E26B-4B9C-9702-3BBDD7EA70AE}">
      <dgm:prSet/>
      <dgm:spPr/>
      <dgm:t>
        <a:bodyPr/>
        <a:lstStyle/>
        <a:p>
          <a:pPr rtl="1"/>
          <a:endParaRPr lang="ar-DZ"/>
        </a:p>
      </dgm:t>
    </dgm:pt>
    <dgm:pt modelId="{1F01A07A-36A2-47DF-8DB8-E90D37FDF847}">
      <dgm:prSet custT="1"/>
      <dgm:spPr/>
      <dgm:t>
        <a:bodyPr/>
        <a:lstStyle/>
        <a:p>
          <a:pPr algn="just" rtl="0"/>
          <a:r>
            <a:rPr lang="en-US" sz="2000" dirty="0" smtClean="0"/>
            <a:t>2) Two factor theory - Herzberg </a:t>
          </a:r>
        </a:p>
      </dgm:t>
    </dgm:pt>
    <dgm:pt modelId="{739FD1C2-8DA2-4BB3-9C76-8B2A2DABD52A}" type="parTrans" cxnId="{3DD7E763-4924-44BE-9FA2-EA6D8E15ECD9}">
      <dgm:prSet/>
      <dgm:spPr/>
      <dgm:t>
        <a:bodyPr/>
        <a:lstStyle/>
        <a:p>
          <a:pPr rtl="1"/>
          <a:endParaRPr lang="ar-DZ"/>
        </a:p>
      </dgm:t>
    </dgm:pt>
    <dgm:pt modelId="{BBF5EA05-3743-4E03-8494-E2E0AF81CE1A}" type="sibTrans" cxnId="{3DD7E763-4924-44BE-9FA2-EA6D8E15ECD9}">
      <dgm:prSet/>
      <dgm:spPr/>
      <dgm:t>
        <a:bodyPr/>
        <a:lstStyle/>
        <a:p>
          <a:pPr rtl="1"/>
          <a:endParaRPr lang="ar-DZ"/>
        </a:p>
      </dgm:t>
    </dgm:pt>
    <dgm:pt modelId="{8AF57004-F536-4DF5-B29B-DC31C08CD19E}">
      <dgm:prSet custT="1"/>
      <dgm:spPr/>
      <dgm:t>
        <a:bodyPr/>
        <a:lstStyle/>
        <a:p>
          <a:pPr algn="just" rtl="0"/>
          <a:r>
            <a:rPr lang="en-US" sz="2000" dirty="0" smtClean="0"/>
            <a:t>3) ERG Theory - Clayton </a:t>
          </a:r>
          <a:r>
            <a:rPr lang="en-US" sz="2000" dirty="0" err="1" smtClean="0"/>
            <a:t>Alderfer</a:t>
          </a:r>
          <a:endParaRPr lang="en-US" sz="2000" dirty="0" smtClean="0"/>
        </a:p>
      </dgm:t>
    </dgm:pt>
    <dgm:pt modelId="{1A4C1C16-D063-4E68-A7E9-7EB91B759250}" type="parTrans" cxnId="{C2BA1900-43E0-4CD6-BBDA-DCFB615ACEA2}">
      <dgm:prSet/>
      <dgm:spPr/>
      <dgm:t>
        <a:bodyPr/>
        <a:lstStyle/>
        <a:p>
          <a:pPr rtl="1"/>
          <a:endParaRPr lang="ar-DZ"/>
        </a:p>
      </dgm:t>
    </dgm:pt>
    <dgm:pt modelId="{CCB1CE79-ACE4-4FBA-8111-6A1764543DC8}" type="sibTrans" cxnId="{C2BA1900-43E0-4CD6-BBDA-DCFB615ACEA2}">
      <dgm:prSet/>
      <dgm:spPr/>
      <dgm:t>
        <a:bodyPr/>
        <a:lstStyle/>
        <a:p>
          <a:pPr rtl="1"/>
          <a:endParaRPr lang="ar-DZ"/>
        </a:p>
      </dgm:t>
    </dgm:pt>
    <dgm:pt modelId="{3F84FAB2-E41A-4A89-ADE2-2076A4F8954F}">
      <dgm:prSet custT="1"/>
      <dgm:spPr/>
      <dgm:t>
        <a:bodyPr/>
        <a:lstStyle/>
        <a:p>
          <a:pPr algn="just" rtl="0"/>
          <a:r>
            <a:rPr lang="en-US" sz="2000" dirty="0" smtClean="0"/>
            <a:t>4) McClelland’s Theory of Needs</a:t>
          </a:r>
        </a:p>
      </dgm:t>
    </dgm:pt>
    <dgm:pt modelId="{E8B57E10-C141-4BF0-8E1D-3F1D74232D0E}" type="parTrans" cxnId="{B5026E9F-1404-4414-8EC1-212C56E20EE5}">
      <dgm:prSet/>
      <dgm:spPr/>
      <dgm:t>
        <a:bodyPr/>
        <a:lstStyle/>
        <a:p>
          <a:pPr rtl="1"/>
          <a:endParaRPr lang="ar-DZ"/>
        </a:p>
      </dgm:t>
    </dgm:pt>
    <dgm:pt modelId="{9BD19894-6E9A-4C9C-9AAB-BC1A2CA0A3F9}" type="sibTrans" cxnId="{B5026E9F-1404-4414-8EC1-212C56E20EE5}">
      <dgm:prSet/>
      <dgm:spPr/>
      <dgm:t>
        <a:bodyPr/>
        <a:lstStyle/>
        <a:p>
          <a:pPr rtl="1"/>
          <a:endParaRPr lang="ar-DZ"/>
        </a:p>
      </dgm:t>
    </dgm:pt>
    <dgm:pt modelId="{FECE49DD-8996-43C2-8333-C166D3C11B28}">
      <dgm:prSet custT="1"/>
      <dgm:spPr/>
      <dgm:t>
        <a:bodyPr/>
        <a:lstStyle/>
        <a:p>
          <a:pPr algn="just" rtl="0"/>
          <a:r>
            <a:rPr lang="en-US" sz="2000" dirty="0" smtClean="0"/>
            <a:t>6) Goal Setting theory - Edwin Locke </a:t>
          </a:r>
        </a:p>
      </dgm:t>
    </dgm:pt>
    <dgm:pt modelId="{0C10E6AB-8CCA-4527-A714-71808F2A9B6F}" type="parTrans" cxnId="{7E976E02-BFAC-4321-9250-B19102CAFFA6}">
      <dgm:prSet/>
      <dgm:spPr/>
      <dgm:t>
        <a:bodyPr/>
        <a:lstStyle/>
        <a:p>
          <a:pPr rtl="1"/>
          <a:endParaRPr lang="ar-DZ"/>
        </a:p>
      </dgm:t>
    </dgm:pt>
    <dgm:pt modelId="{8396D4FC-D636-41F6-AF37-290FA7595B5F}" type="sibTrans" cxnId="{7E976E02-BFAC-4321-9250-B19102CAFFA6}">
      <dgm:prSet/>
      <dgm:spPr/>
      <dgm:t>
        <a:bodyPr/>
        <a:lstStyle/>
        <a:p>
          <a:pPr rtl="1"/>
          <a:endParaRPr lang="ar-DZ"/>
        </a:p>
      </dgm:t>
    </dgm:pt>
    <dgm:pt modelId="{07DC7B13-7835-47B9-915B-B94F7FFDD5F0}">
      <dgm:prSet custT="1"/>
      <dgm:spPr/>
      <dgm:t>
        <a:bodyPr/>
        <a:lstStyle/>
        <a:p>
          <a:pPr algn="just" rtl="0"/>
          <a:r>
            <a:rPr lang="en-US" sz="2000" dirty="0" smtClean="0"/>
            <a:t>7) Equity theory - J. Stacy Adams </a:t>
          </a:r>
        </a:p>
      </dgm:t>
    </dgm:pt>
    <dgm:pt modelId="{34E0C163-0644-429D-ADAB-CFB9FFF86825}" type="parTrans" cxnId="{29053114-73DD-4B3A-AD47-BB2BD75985C8}">
      <dgm:prSet/>
      <dgm:spPr/>
      <dgm:t>
        <a:bodyPr/>
        <a:lstStyle/>
        <a:p>
          <a:pPr rtl="1"/>
          <a:endParaRPr lang="ar-DZ"/>
        </a:p>
      </dgm:t>
    </dgm:pt>
    <dgm:pt modelId="{8BE5D7FE-6DA5-407D-AFC8-832456E32ED1}" type="sibTrans" cxnId="{29053114-73DD-4B3A-AD47-BB2BD75985C8}">
      <dgm:prSet/>
      <dgm:spPr/>
      <dgm:t>
        <a:bodyPr/>
        <a:lstStyle/>
        <a:p>
          <a:pPr rtl="1"/>
          <a:endParaRPr lang="ar-DZ"/>
        </a:p>
      </dgm:t>
    </dgm:pt>
    <dgm:pt modelId="{5186CEA6-CAA8-47F0-A1E5-423C6AD8B21C}">
      <dgm:prSet custT="1"/>
      <dgm:spPr/>
      <dgm:t>
        <a:bodyPr/>
        <a:lstStyle/>
        <a:p>
          <a:pPr algn="just" rtl="0"/>
          <a:r>
            <a:rPr lang="en-US" sz="2000" dirty="0" smtClean="0"/>
            <a:t>8) Theory X and Theory Y – Mc </a:t>
          </a:r>
          <a:r>
            <a:rPr lang="en-US" sz="2000" dirty="0" err="1" smtClean="0"/>
            <a:t>Gregor</a:t>
          </a:r>
          <a:r>
            <a:rPr lang="en-US" sz="2000" dirty="0" smtClean="0"/>
            <a:t> </a:t>
          </a:r>
          <a:endParaRPr lang="ar-DZ" sz="2000" dirty="0"/>
        </a:p>
      </dgm:t>
    </dgm:pt>
    <dgm:pt modelId="{7907AD21-32CF-46F7-95E2-1CC761D7830F}" type="parTrans" cxnId="{B8B93FF9-8962-4682-BD52-C7C9DA51FD2E}">
      <dgm:prSet/>
      <dgm:spPr/>
      <dgm:t>
        <a:bodyPr/>
        <a:lstStyle/>
        <a:p>
          <a:pPr rtl="1"/>
          <a:endParaRPr lang="ar-DZ"/>
        </a:p>
      </dgm:t>
    </dgm:pt>
    <dgm:pt modelId="{29AC06AA-E829-4F05-AAF0-98F09EEC3A21}" type="sibTrans" cxnId="{B8B93FF9-8962-4682-BD52-C7C9DA51FD2E}">
      <dgm:prSet/>
      <dgm:spPr/>
      <dgm:t>
        <a:bodyPr/>
        <a:lstStyle/>
        <a:p>
          <a:pPr rtl="1"/>
          <a:endParaRPr lang="ar-DZ"/>
        </a:p>
      </dgm:t>
    </dgm:pt>
    <dgm:pt modelId="{ACE3AA26-4F88-47C6-B310-DD7245056D28}">
      <dgm:prSet custT="1"/>
      <dgm:spPr/>
      <dgm:t>
        <a:bodyPr/>
        <a:lstStyle/>
        <a:p>
          <a:pPr algn="just" rtl="0"/>
          <a:r>
            <a:rPr lang="en-US" sz="2000" dirty="0" smtClean="0"/>
            <a:t>9) Theory Z – </a:t>
          </a:r>
          <a:r>
            <a:rPr lang="en-US" sz="2000" dirty="0" err="1" smtClean="0"/>
            <a:t>Ouchi</a:t>
          </a:r>
          <a:r>
            <a:rPr lang="en-US" sz="2000" dirty="0" smtClean="0"/>
            <a:t> </a:t>
          </a:r>
          <a:endParaRPr lang="en-US" sz="2000" dirty="0"/>
        </a:p>
      </dgm:t>
    </dgm:pt>
    <dgm:pt modelId="{9DD17E77-A964-4A6D-BAA3-E513A75213D2}" type="parTrans" cxnId="{DCD345F0-3E0E-4AC5-8F4F-888130B3596C}">
      <dgm:prSet/>
      <dgm:spPr/>
      <dgm:t>
        <a:bodyPr/>
        <a:lstStyle/>
        <a:p>
          <a:pPr rtl="1"/>
          <a:endParaRPr lang="ar-DZ"/>
        </a:p>
      </dgm:t>
    </dgm:pt>
    <dgm:pt modelId="{373AA099-55AD-4FB9-9D52-3D12D125D500}" type="sibTrans" cxnId="{DCD345F0-3E0E-4AC5-8F4F-888130B3596C}">
      <dgm:prSet/>
      <dgm:spPr/>
      <dgm:t>
        <a:bodyPr/>
        <a:lstStyle/>
        <a:p>
          <a:pPr rtl="1"/>
          <a:endParaRPr lang="ar-DZ"/>
        </a:p>
      </dgm:t>
    </dgm:pt>
    <dgm:pt modelId="{192EA38E-D157-42B9-BD99-A868300A8DAB}" type="pres">
      <dgm:prSet presAssocID="{B68D9C0D-D3FD-406C-BE21-C9AC68CC434A}" presName="Name0" presStyleCnt="0">
        <dgm:presLayoutVars>
          <dgm:dir/>
          <dgm:animLvl val="lvl"/>
          <dgm:resizeHandles/>
        </dgm:presLayoutVars>
      </dgm:prSet>
      <dgm:spPr/>
      <dgm:t>
        <a:bodyPr/>
        <a:lstStyle/>
        <a:p>
          <a:pPr rtl="1"/>
          <a:endParaRPr lang="ar-DZ"/>
        </a:p>
      </dgm:t>
    </dgm:pt>
    <dgm:pt modelId="{4BAB57ED-94DC-4DD8-A497-B9AC1C536161}" type="pres">
      <dgm:prSet presAssocID="{06D103FF-EFE5-48DE-8095-3A89C9052FF3}" presName="linNode" presStyleCnt="0"/>
      <dgm:spPr/>
    </dgm:pt>
    <dgm:pt modelId="{16962FF8-E6B1-438B-95FE-BA81F5B1A7EE}" type="pres">
      <dgm:prSet presAssocID="{06D103FF-EFE5-48DE-8095-3A89C9052FF3}" presName="parentShp" presStyleLbl="node1" presStyleIdx="0" presStyleCnt="3" custScaleX="69204">
        <dgm:presLayoutVars>
          <dgm:bulletEnabled val="1"/>
        </dgm:presLayoutVars>
      </dgm:prSet>
      <dgm:spPr/>
      <dgm:t>
        <a:bodyPr/>
        <a:lstStyle/>
        <a:p>
          <a:pPr rtl="1"/>
          <a:endParaRPr lang="ar-DZ"/>
        </a:p>
      </dgm:t>
    </dgm:pt>
    <dgm:pt modelId="{52029A7B-E705-4276-B11C-EFF8233AB874}" type="pres">
      <dgm:prSet presAssocID="{06D103FF-EFE5-48DE-8095-3A89C9052FF3}" presName="childShp" presStyleLbl="bgAccFollowNode1" presStyleIdx="0" presStyleCnt="3" custScaleX="121481" custScaleY="160039">
        <dgm:presLayoutVars>
          <dgm:bulletEnabled val="1"/>
        </dgm:presLayoutVars>
      </dgm:prSet>
      <dgm:spPr/>
      <dgm:t>
        <a:bodyPr/>
        <a:lstStyle/>
        <a:p>
          <a:pPr rtl="1"/>
          <a:endParaRPr lang="ar-DZ"/>
        </a:p>
      </dgm:t>
    </dgm:pt>
    <dgm:pt modelId="{3CF9BC2F-9E8A-4BEC-B70C-9D6AA5EB265D}" type="pres">
      <dgm:prSet presAssocID="{78894580-594E-4444-9AEF-9EB341DC5757}" presName="spacing" presStyleCnt="0"/>
      <dgm:spPr/>
    </dgm:pt>
    <dgm:pt modelId="{B2B53FFB-D442-4CEB-B24C-E494E5520D22}" type="pres">
      <dgm:prSet presAssocID="{5E18AF45-A4F7-407C-9398-D70ABB16ED5B}" presName="linNode" presStyleCnt="0"/>
      <dgm:spPr/>
    </dgm:pt>
    <dgm:pt modelId="{FAB1C2C3-A3FA-4CB5-8326-AAEBA5F7E93C}" type="pres">
      <dgm:prSet presAssocID="{5E18AF45-A4F7-407C-9398-D70ABB16ED5B}" presName="parentShp" presStyleLbl="node1" presStyleIdx="1" presStyleCnt="3" custScaleX="71194">
        <dgm:presLayoutVars>
          <dgm:bulletEnabled val="1"/>
        </dgm:presLayoutVars>
      </dgm:prSet>
      <dgm:spPr/>
      <dgm:t>
        <a:bodyPr/>
        <a:lstStyle/>
        <a:p>
          <a:pPr rtl="1"/>
          <a:endParaRPr lang="ar-DZ"/>
        </a:p>
      </dgm:t>
    </dgm:pt>
    <dgm:pt modelId="{D5A0DEC5-644C-4EDF-831B-E907661DC7DB}" type="pres">
      <dgm:prSet presAssocID="{5E18AF45-A4F7-407C-9398-D70ABB16ED5B}" presName="childShp" presStyleLbl="bgAccFollowNode1" presStyleIdx="1" presStyleCnt="3" custScaleX="118621" custScaleY="137700">
        <dgm:presLayoutVars>
          <dgm:bulletEnabled val="1"/>
        </dgm:presLayoutVars>
      </dgm:prSet>
      <dgm:spPr/>
      <dgm:t>
        <a:bodyPr/>
        <a:lstStyle/>
        <a:p>
          <a:pPr rtl="1"/>
          <a:endParaRPr lang="ar-DZ"/>
        </a:p>
      </dgm:t>
    </dgm:pt>
    <dgm:pt modelId="{7F98158D-BABE-43A6-B2AE-E31594CD4906}" type="pres">
      <dgm:prSet presAssocID="{7B20B76E-8FF6-452F-AC2B-7CF8A61ECB09}" presName="spacing" presStyleCnt="0"/>
      <dgm:spPr/>
    </dgm:pt>
    <dgm:pt modelId="{13285BBD-D554-48BE-A376-EE1B0E612E42}" type="pres">
      <dgm:prSet presAssocID="{8A01ABEB-82A4-4817-BFF0-14E2C5DB9A32}" presName="linNode" presStyleCnt="0"/>
      <dgm:spPr/>
    </dgm:pt>
    <dgm:pt modelId="{48782C59-5F5D-49C7-887B-8A3C789F1AB8}" type="pres">
      <dgm:prSet presAssocID="{8A01ABEB-82A4-4817-BFF0-14E2C5DB9A32}" presName="parentShp" presStyleLbl="node1" presStyleIdx="2" presStyleCnt="3" custScaleX="81725">
        <dgm:presLayoutVars>
          <dgm:bulletEnabled val="1"/>
        </dgm:presLayoutVars>
      </dgm:prSet>
      <dgm:spPr/>
      <dgm:t>
        <a:bodyPr/>
        <a:lstStyle/>
        <a:p>
          <a:pPr rtl="1"/>
          <a:endParaRPr lang="ar-DZ"/>
        </a:p>
      </dgm:t>
    </dgm:pt>
    <dgm:pt modelId="{EEF6C31B-F697-4B20-836C-29C50A00DA17}" type="pres">
      <dgm:prSet presAssocID="{8A01ABEB-82A4-4817-BFF0-14E2C5DB9A32}" presName="childShp" presStyleLbl="bgAccFollowNode1" presStyleIdx="2" presStyleCnt="3" custScaleX="112807">
        <dgm:presLayoutVars>
          <dgm:bulletEnabled val="1"/>
        </dgm:presLayoutVars>
      </dgm:prSet>
      <dgm:spPr/>
      <dgm:t>
        <a:bodyPr/>
        <a:lstStyle/>
        <a:p>
          <a:pPr rtl="1"/>
          <a:endParaRPr lang="ar-DZ"/>
        </a:p>
      </dgm:t>
    </dgm:pt>
  </dgm:ptLst>
  <dgm:cxnLst>
    <dgm:cxn modelId="{25602C21-CD75-4688-A00B-4941D4EFC33F}" srcId="{B68D9C0D-D3FD-406C-BE21-C9AC68CC434A}" destId="{5E18AF45-A4F7-407C-9398-D70ABB16ED5B}" srcOrd="1" destOrd="0" parTransId="{DCCBFDB1-63EC-4A06-B3E7-389D8E71ADDF}" sibTransId="{7B20B76E-8FF6-452F-AC2B-7CF8A61ECB09}"/>
    <dgm:cxn modelId="{DCD345F0-3E0E-4AC5-8F4F-888130B3596C}" srcId="{8A01ABEB-82A4-4817-BFF0-14E2C5DB9A32}" destId="{ACE3AA26-4F88-47C6-B310-DD7245056D28}" srcOrd="1" destOrd="0" parTransId="{9DD17E77-A964-4A6D-BAA3-E513A75213D2}" sibTransId="{373AA099-55AD-4FB9-9D52-3D12D125D500}"/>
    <dgm:cxn modelId="{24C8A0D9-F1B8-405A-B535-D366AAEE7D1B}" srcId="{06D103FF-EFE5-48DE-8095-3A89C9052FF3}" destId="{371ED095-915C-457A-B73D-29D6C2318416}" srcOrd="0" destOrd="0" parTransId="{EFCE5D28-0F86-4ED1-B63B-7A1FE0A3DADC}" sibTransId="{FE6D426D-F03D-432C-AE90-19D8D0305C21}"/>
    <dgm:cxn modelId="{A4E702D9-ABB2-445C-9189-83035AA1B202}" type="presOf" srcId="{8A01ABEB-82A4-4817-BFF0-14E2C5DB9A32}" destId="{48782C59-5F5D-49C7-887B-8A3C789F1AB8}" srcOrd="0" destOrd="0" presId="urn:microsoft.com/office/officeart/2005/8/layout/vList6"/>
    <dgm:cxn modelId="{B5026E9F-1404-4414-8EC1-212C56E20EE5}" srcId="{06D103FF-EFE5-48DE-8095-3A89C9052FF3}" destId="{3F84FAB2-E41A-4A89-ADE2-2076A4F8954F}" srcOrd="3" destOrd="0" parTransId="{E8B57E10-C141-4BF0-8E1D-3F1D74232D0E}" sibTransId="{9BD19894-6E9A-4C9C-9AAB-BC1A2CA0A3F9}"/>
    <dgm:cxn modelId="{2432B5D2-8FCD-4DA7-857A-12123889910C}" type="presOf" srcId="{06D103FF-EFE5-48DE-8095-3A89C9052FF3}" destId="{16962FF8-E6B1-438B-95FE-BA81F5B1A7EE}" srcOrd="0" destOrd="0" presId="urn:microsoft.com/office/officeart/2005/8/layout/vList6"/>
    <dgm:cxn modelId="{E74F1AFC-05AE-4767-9D89-8DEFE1400ABE}" type="presOf" srcId="{FECE49DD-8996-43C2-8333-C166D3C11B28}" destId="{D5A0DEC5-644C-4EDF-831B-E907661DC7DB}" srcOrd="0" destOrd="2" presId="urn:microsoft.com/office/officeart/2005/8/layout/vList6"/>
    <dgm:cxn modelId="{7E976E02-BFAC-4321-9250-B19102CAFFA6}" srcId="{5E18AF45-A4F7-407C-9398-D70ABB16ED5B}" destId="{FECE49DD-8996-43C2-8333-C166D3C11B28}" srcOrd="2" destOrd="0" parTransId="{0C10E6AB-8CCA-4527-A714-71808F2A9B6F}" sibTransId="{8396D4FC-D636-41F6-AF37-290FA7595B5F}"/>
    <dgm:cxn modelId="{B8B93FF9-8962-4682-BD52-C7C9DA51FD2E}" srcId="{8A01ABEB-82A4-4817-BFF0-14E2C5DB9A32}" destId="{5186CEA6-CAA8-47F0-A1E5-423C6AD8B21C}" srcOrd="0" destOrd="0" parTransId="{7907AD21-32CF-46F7-95E2-1CC761D7830F}" sibTransId="{29AC06AA-E829-4F05-AAF0-98F09EEC3A21}"/>
    <dgm:cxn modelId="{C2BA1900-43E0-4CD6-BBDA-DCFB615ACEA2}" srcId="{06D103FF-EFE5-48DE-8095-3A89C9052FF3}" destId="{8AF57004-F536-4DF5-B29B-DC31C08CD19E}" srcOrd="2" destOrd="0" parTransId="{1A4C1C16-D063-4E68-A7E9-7EB91B759250}" sibTransId="{CCB1CE79-ACE4-4FBA-8111-6A1764543DC8}"/>
    <dgm:cxn modelId="{7FA7CE60-49F3-4D1B-9CCD-E6780ABE49B8}" srcId="{5E18AF45-A4F7-407C-9398-D70ABB16ED5B}" destId="{7CB94449-C4B9-4717-AE66-A09A7579B7BE}" srcOrd="1" destOrd="0" parTransId="{DFDA65CB-DEB8-4E7C-B5FD-F9C8017EBCF1}" sibTransId="{0BE15EF5-AAF0-4938-B490-BE1048D7F7BD}"/>
    <dgm:cxn modelId="{F1D6F87B-050A-42F9-A0E7-18D05950E95D}" type="presOf" srcId="{5E18AF45-A4F7-407C-9398-D70ABB16ED5B}" destId="{FAB1C2C3-A3FA-4CB5-8326-AAEBA5F7E93C}" srcOrd="0" destOrd="0" presId="urn:microsoft.com/office/officeart/2005/8/layout/vList6"/>
    <dgm:cxn modelId="{C8EB203D-CCD4-4F74-8C34-4A0D41494D85}" type="presOf" srcId="{1F01A07A-36A2-47DF-8DB8-E90D37FDF847}" destId="{52029A7B-E705-4276-B11C-EFF8233AB874}" srcOrd="0" destOrd="1" presId="urn:microsoft.com/office/officeart/2005/8/layout/vList6"/>
    <dgm:cxn modelId="{F134499E-0FFE-4195-9F25-B0DD2A94E7DE}" type="presOf" srcId="{3F84FAB2-E41A-4A89-ADE2-2076A4F8954F}" destId="{52029A7B-E705-4276-B11C-EFF8233AB874}" srcOrd="0" destOrd="3" presId="urn:microsoft.com/office/officeart/2005/8/layout/vList6"/>
    <dgm:cxn modelId="{C6A2609A-DCD0-44E5-A7A4-C66B9725D21F}" srcId="{B68D9C0D-D3FD-406C-BE21-C9AC68CC434A}" destId="{06D103FF-EFE5-48DE-8095-3A89C9052FF3}" srcOrd="0" destOrd="0" parTransId="{66402D2C-C1A4-497D-8A55-E5DE9E175B80}" sibTransId="{78894580-594E-4444-9AEF-9EB341DC5757}"/>
    <dgm:cxn modelId="{1730E478-6AB4-4A61-9413-309681870F18}" type="presOf" srcId="{07DC7B13-7835-47B9-915B-B94F7FFDD5F0}" destId="{D5A0DEC5-644C-4EDF-831B-E907661DC7DB}" srcOrd="0" destOrd="3" presId="urn:microsoft.com/office/officeart/2005/8/layout/vList6"/>
    <dgm:cxn modelId="{AC120018-DFE7-4715-B889-ECFAE426E8A0}" type="presOf" srcId="{5186CEA6-CAA8-47F0-A1E5-423C6AD8B21C}" destId="{EEF6C31B-F697-4B20-836C-29C50A00DA17}" srcOrd="0" destOrd="0" presId="urn:microsoft.com/office/officeart/2005/8/layout/vList6"/>
    <dgm:cxn modelId="{2DEFA762-80F5-42CF-B922-5F80E677A8A2}" type="presOf" srcId="{B68D9C0D-D3FD-406C-BE21-C9AC68CC434A}" destId="{192EA38E-D157-42B9-BD99-A868300A8DAB}" srcOrd="0" destOrd="0" presId="urn:microsoft.com/office/officeart/2005/8/layout/vList6"/>
    <dgm:cxn modelId="{29053114-73DD-4B3A-AD47-BB2BD75985C8}" srcId="{5E18AF45-A4F7-407C-9398-D70ABB16ED5B}" destId="{07DC7B13-7835-47B9-915B-B94F7FFDD5F0}" srcOrd="3" destOrd="0" parTransId="{34E0C163-0644-429D-ADAB-CFB9FFF86825}" sibTransId="{8BE5D7FE-6DA5-407D-AFC8-832456E32ED1}"/>
    <dgm:cxn modelId="{47A9F152-5612-4A40-B7BE-FB561B836AF6}" type="presOf" srcId="{ACE3AA26-4F88-47C6-B310-DD7245056D28}" destId="{EEF6C31B-F697-4B20-836C-29C50A00DA17}" srcOrd="0" destOrd="1" presId="urn:microsoft.com/office/officeart/2005/8/layout/vList6"/>
    <dgm:cxn modelId="{5FE58424-2592-41A9-923E-AB8C53F8966C}" type="presOf" srcId="{8AF57004-F536-4DF5-B29B-DC31C08CD19E}" destId="{52029A7B-E705-4276-B11C-EFF8233AB874}" srcOrd="0" destOrd="2" presId="urn:microsoft.com/office/officeart/2005/8/layout/vList6"/>
    <dgm:cxn modelId="{DAFB25DE-4343-4553-A232-A1398CE0DF20}" srcId="{5E18AF45-A4F7-407C-9398-D70ABB16ED5B}" destId="{BD929883-2815-430D-80B3-7B84899373A2}" srcOrd="0" destOrd="0" parTransId="{9F33B30C-F901-4468-A8EC-7B5354FD3BA5}" sibTransId="{FA2056FA-E738-455F-AF64-2DFA203A675F}"/>
    <dgm:cxn modelId="{C0E2BC99-F415-466D-BA41-39FDA4ED828D}" type="presOf" srcId="{7CB94449-C4B9-4717-AE66-A09A7579B7BE}" destId="{D5A0DEC5-644C-4EDF-831B-E907661DC7DB}" srcOrd="0" destOrd="1" presId="urn:microsoft.com/office/officeart/2005/8/layout/vList6"/>
    <dgm:cxn modelId="{D1B1642E-1EA1-4FD8-980A-5ACD4997FFA6}" type="presOf" srcId="{BD929883-2815-430D-80B3-7B84899373A2}" destId="{D5A0DEC5-644C-4EDF-831B-E907661DC7DB}" srcOrd="0" destOrd="0" presId="urn:microsoft.com/office/officeart/2005/8/layout/vList6"/>
    <dgm:cxn modelId="{32EE2E19-9F55-4CDE-BFB7-B446802D7586}" type="presOf" srcId="{371ED095-915C-457A-B73D-29D6C2318416}" destId="{52029A7B-E705-4276-B11C-EFF8233AB874}" srcOrd="0" destOrd="0" presId="urn:microsoft.com/office/officeart/2005/8/layout/vList6"/>
    <dgm:cxn modelId="{3DD7E763-4924-44BE-9FA2-EA6D8E15ECD9}" srcId="{06D103FF-EFE5-48DE-8095-3A89C9052FF3}" destId="{1F01A07A-36A2-47DF-8DB8-E90D37FDF847}" srcOrd="1" destOrd="0" parTransId="{739FD1C2-8DA2-4BB3-9C76-8B2A2DABD52A}" sibTransId="{BBF5EA05-3743-4E03-8494-E2E0AF81CE1A}"/>
    <dgm:cxn modelId="{93EAF624-E26B-4B9C-9702-3BBDD7EA70AE}" srcId="{B68D9C0D-D3FD-406C-BE21-C9AC68CC434A}" destId="{8A01ABEB-82A4-4817-BFF0-14E2C5DB9A32}" srcOrd="2" destOrd="0" parTransId="{B1B0B379-7062-4898-A45E-B43A8F138802}" sibTransId="{B8D81320-EE13-4D85-85FD-5BBCE27EEB13}"/>
    <dgm:cxn modelId="{86276AE9-5DC6-481B-A11B-2432B73C636A}" type="presParOf" srcId="{192EA38E-D157-42B9-BD99-A868300A8DAB}" destId="{4BAB57ED-94DC-4DD8-A497-B9AC1C536161}" srcOrd="0" destOrd="0" presId="urn:microsoft.com/office/officeart/2005/8/layout/vList6"/>
    <dgm:cxn modelId="{F758A47B-84E4-4D22-846B-2FC7FB818EB9}" type="presParOf" srcId="{4BAB57ED-94DC-4DD8-A497-B9AC1C536161}" destId="{16962FF8-E6B1-438B-95FE-BA81F5B1A7EE}" srcOrd="0" destOrd="0" presId="urn:microsoft.com/office/officeart/2005/8/layout/vList6"/>
    <dgm:cxn modelId="{B7643469-A297-415C-B969-1BA072A64332}" type="presParOf" srcId="{4BAB57ED-94DC-4DD8-A497-B9AC1C536161}" destId="{52029A7B-E705-4276-B11C-EFF8233AB874}" srcOrd="1" destOrd="0" presId="urn:microsoft.com/office/officeart/2005/8/layout/vList6"/>
    <dgm:cxn modelId="{957074FE-4065-4076-A8A1-687511043F18}" type="presParOf" srcId="{192EA38E-D157-42B9-BD99-A868300A8DAB}" destId="{3CF9BC2F-9E8A-4BEC-B70C-9D6AA5EB265D}" srcOrd="1" destOrd="0" presId="urn:microsoft.com/office/officeart/2005/8/layout/vList6"/>
    <dgm:cxn modelId="{812987BF-3584-47AD-96D9-0BC0E9116E1A}" type="presParOf" srcId="{192EA38E-D157-42B9-BD99-A868300A8DAB}" destId="{B2B53FFB-D442-4CEB-B24C-E494E5520D22}" srcOrd="2" destOrd="0" presId="urn:microsoft.com/office/officeart/2005/8/layout/vList6"/>
    <dgm:cxn modelId="{48D64376-0C20-47B7-A45F-1ED47A03228D}" type="presParOf" srcId="{B2B53FFB-D442-4CEB-B24C-E494E5520D22}" destId="{FAB1C2C3-A3FA-4CB5-8326-AAEBA5F7E93C}" srcOrd="0" destOrd="0" presId="urn:microsoft.com/office/officeart/2005/8/layout/vList6"/>
    <dgm:cxn modelId="{7F04C570-2B45-4619-8B0F-763D579F776D}" type="presParOf" srcId="{B2B53FFB-D442-4CEB-B24C-E494E5520D22}" destId="{D5A0DEC5-644C-4EDF-831B-E907661DC7DB}" srcOrd="1" destOrd="0" presId="urn:microsoft.com/office/officeart/2005/8/layout/vList6"/>
    <dgm:cxn modelId="{267928B2-B52A-4EAB-B906-453282D07C7C}" type="presParOf" srcId="{192EA38E-D157-42B9-BD99-A868300A8DAB}" destId="{7F98158D-BABE-43A6-B2AE-E31594CD4906}" srcOrd="3" destOrd="0" presId="urn:microsoft.com/office/officeart/2005/8/layout/vList6"/>
    <dgm:cxn modelId="{BB595FD7-4E23-4474-AB5B-984F280C821F}" type="presParOf" srcId="{192EA38E-D157-42B9-BD99-A868300A8DAB}" destId="{13285BBD-D554-48BE-A376-EE1B0E612E42}" srcOrd="4" destOrd="0" presId="urn:microsoft.com/office/officeart/2005/8/layout/vList6"/>
    <dgm:cxn modelId="{FEEA9AF2-8BEA-4DA7-9D47-9EBBDAAE0D37}" type="presParOf" srcId="{13285BBD-D554-48BE-A376-EE1B0E612E42}" destId="{48782C59-5F5D-49C7-887B-8A3C789F1AB8}" srcOrd="0" destOrd="0" presId="urn:microsoft.com/office/officeart/2005/8/layout/vList6"/>
    <dgm:cxn modelId="{5FEA2F77-C080-4F2F-ACD0-9B2FEF6BD183}" type="presParOf" srcId="{13285BBD-D554-48BE-A376-EE1B0E612E42}" destId="{EEF6C31B-F697-4B20-836C-29C50A00DA17}" srcOrd="1" destOrd="0" presId="urn:microsoft.com/office/officeart/2005/8/layout/vList6"/>
  </dgm:cxnLst>
  <dgm:bg/>
  <dgm:whole/>
</dgm:dataModel>
</file>

<file path=ppt/diagrams/data2.xml><?xml version="1.0" encoding="utf-8"?>
<dgm:dataModel xmlns:dgm="http://schemas.openxmlformats.org/drawingml/2006/diagram" xmlns:a="http://schemas.openxmlformats.org/drawingml/2006/main">
  <dgm:ptLst>
    <dgm:pt modelId="{1D6D159A-90E5-470A-A757-BC92816FF832}" type="doc">
      <dgm:prSet loTypeId="urn:microsoft.com/office/officeart/2005/8/layout/hList6" loCatId="list" qsTypeId="urn:microsoft.com/office/officeart/2005/8/quickstyle/3d1" qsCatId="3D" csTypeId="urn:microsoft.com/office/officeart/2005/8/colors/colorful3" csCatId="colorful" phldr="1"/>
      <dgm:spPr/>
      <dgm:t>
        <a:bodyPr/>
        <a:lstStyle/>
        <a:p>
          <a:pPr rtl="1"/>
          <a:endParaRPr lang="ar-DZ"/>
        </a:p>
      </dgm:t>
    </dgm:pt>
    <dgm:pt modelId="{D68B1DFB-3B05-4A06-AD5A-30D3B5A06624}">
      <dgm:prSet phldrT="[Texte]"/>
      <dgm:spPr/>
      <dgm:t>
        <a:bodyPr/>
        <a:lstStyle/>
        <a:p>
          <a:pPr algn="ctr" rtl="1"/>
          <a:r>
            <a:rPr lang="en-US" sz="1700" b="1" smtClean="0"/>
            <a:t>Need Theories </a:t>
          </a:r>
          <a:endParaRPr lang="ar-DZ" sz="1700" dirty="0"/>
        </a:p>
      </dgm:t>
    </dgm:pt>
    <dgm:pt modelId="{C8ACF054-50A8-4063-9731-D49FE2D6DB77}" type="parTrans" cxnId="{002130E0-80D8-42E4-8B05-3C8DA66BF5C9}">
      <dgm:prSet/>
      <dgm:spPr/>
      <dgm:t>
        <a:bodyPr/>
        <a:lstStyle/>
        <a:p>
          <a:pPr rtl="1"/>
          <a:endParaRPr lang="ar-DZ"/>
        </a:p>
      </dgm:t>
    </dgm:pt>
    <dgm:pt modelId="{1A5A3FCA-9017-4DE4-AD93-597FC7DFF836}" type="sibTrans" cxnId="{002130E0-80D8-42E4-8B05-3C8DA66BF5C9}">
      <dgm:prSet/>
      <dgm:spPr/>
      <dgm:t>
        <a:bodyPr/>
        <a:lstStyle/>
        <a:p>
          <a:pPr rtl="1"/>
          <a:endParaRPr lang="ar-DZ"/>
        </a:p>
      </dgm:t>
    </dgm:pt>
    <dgm:pt modelId="{EB71D0F3-734D-445C-BB43-DCA2EE43AFC0}">
      <dgm:prSet phldrT="[Texte]" custT="1"/>
      <dgm:spPr/>
      <dgm:t>
        <a:bodyPr/>
        <a:lstStyle/>
        <a:p>
          <a:pPr algn="just" rtl="0"/>
          <a:r>
            <a:rPr lang="en-US" sz="1600" b="1" dirty="0" smtClean="0"/>
            <a:t>Need theories identify and satisfy needs of a person that Motivate him to perform organizational activities.</a:t>
          </a:r>
          <a:endParaRPr lang="ar-DZ" sz="1600" b="1" dirty="0"/>
        </a:p>
      </dgm:t>
    </dgm:pt>
    <dgm:pt modelId="{1751B149-063B-473A-9FEF-7CF5B30CE1E3}" type="parTrans" cxnId="{4A40D89F-0C7A-41FF-88E0-65618F39DD12}">
      <dgm:prSet/>
      <dgm:spPr/>
      <dgm:t>
        <a:bodyPr/>
        <a:lstStyle/>
        <a:p>
          <a:pPr rtl="1"/>
          <a:endParaRPr lang="ar-DZ"/>
        </a:p>
      </dgm:t>
    </dgm:pt>
    <dgm:pt modelId="{B29A10FD-D641-44A8-957F-A9BD49A6320A}" type="sibTrans" cxnId="{4A40D89F-0C7A-41FF-88E0-65618F39DD12}">
      <dgm:prSet/>
      <dgm:spPr/>
      <dgm:t>
        <a:bodyPr/>
        <a:lstStyle/>
        <a:p>
          <a:pPr rtl="1"/>
          <a:endParaRPr lang="ar-DZ"/>
        </a:p>
      </dgm:t>
    </dgm:pt>
    <dgm:pt modelId="{39EB5AEE-D199-488A-89F8-CF04173FC90A}">
      <dgm:prSet phldrT="[Texte]" custT="1"/>
      <dgm:spPr/>
      <dgm:t>
        <a:bodyPr/>
        <a:lstStyle/>
        <a:p>
          <a:pPr algn="ctr" rtl="0"/>
          <a:r>
            <a:rPr lang="en-US" sz="1700" b="1" smtClean="0"/>
            <a:t>Cognitive Theories</a:t>
          </a:r>
        </a:p>
        <a:p>
          <a:pPr algn="just" rtl="0"/>
          <a:r>
            <a:rPr lang="en-US" sz="1700" b="1" smtClean="0"/>
            <a:t> According to cognitive theories, it is not the need that makes a person act but his perception about a particular situation that influences his behavior. </a:t>
          </a:r>
          <a:endParaRPr lang="ar-DZ" sz="1700" b="1" smtClean="0"/>
        </a:p>
        <a:p>
          <a:pPr algn="just" rtl="0"/>
          <a:r>
            <a:rPr lang="en-US" sz="1700" b="1" smtClean="0"/>
            <a:t>People’s actions are affected by what they expect to achieve out of those actions</a:t>
          </a:r>
          <a:endParaRPr lang="ar-DZ" sz="1700" b="1" dirty="0"/>
        </a:p>
      </dgm:t>
    </dgm:pt>
    <dgm:pt modelId="{03653285-4C05-456F-BFE1-0BB0DCD88372}" type="parTrans" cxnId="{F0E20A1B-317B-4E62-BE97-F1E0F37166FD}">
      <dgm:prSet/>
      <dgm:spPr/>
      <dgm:t>
        <a:bodyPr/>
        <a:lstStyle/>
        <a:p>
          <a:pPr rtl="1"/>
          <a:endParaRPr lang="ar-DZ"/>
        </a:p>
      </dgm:t>
    </dgm:pt>
    <dgm:pt modelId="{2A0D6530-C6F9-4B80-BA3D-42311771B9DB}" type="sibTrans" cxnId="{F0E20A1B-317B-4E62-BE97-F1E0F37166FD}">
      <dgm:prSet/>
      <dgm:spPr/>
      <dgm:t>
        <a:bodyPr/>
        <a:lstStyle/>
        <a:p>
          <a:pPr rtl="1"/>
          <a:endParaRPr lang="ar-DZ"/>
        </a:p>
      </dgm:t>
    </dgm:pt>
    <dgm:pt modelId="{CBF165D4-9C09-447B-92F3-D91DAE716FAB}">
      <dgm:prSet phldrT="[Texte]"/>
      <dgm:spPr/>
      <dgm:t>
        <a:bodyPr/>
        <a:lstStyle/>
        <a:p>
          <a:pPr algn="ctr" rtl="1"/>
          <a:r>
            <a:rPr lang="en-US" b="1" smtClean="0"/>
            <a:t>Behavioral Theories</a:t>
          </a:r>
          <a:endParaRPr lang="ar-DZ" dirty="0"/>
        </a:p>
      </dgm:t>
    </dgm:pt>
    <dgm:pt modelId="{61BE6438-3270-45E6-9F9F-632A5F50DFE9}" type="parTrans" cxnId="{F841BED8-ED19-449A-8591-244D32C17331}">
      <dgm:prSet/>
      <dgm:spPr/>
      <dgm:t>
        <a:bodyPr/>
        <a:lstStyle/>
        <a:p>
          <a:pPr rtl="1"/>
          <a:endParaRPr lang="ar-DZ"/>
        </a:p>
      </dgm:t>
    </dgm:pt>
    <dgm:pt modelId="{9BC5E254-F059-4883-AB39-A8CC688AA825}" type="sibTrans" cxnId="{F841BED8-ED19-449A-8591-244D32C17331}">
      <dgm:prSet/>
      <dgm:spPr/>
      <dgm:t>
        <a:bodyPr/>
        <a:lstStyle/>
        <a:p>
          <a:pPr rtl="1"/>
          <a:endParaRPr lang="ar-DZ"/>
        </a:p>
      </dgm:t>
    </dgm:pt>
    <dgm:pt modelId="{BFEF9463-FCCC-4946-ABB3-17FF97BC0881}">
      <dgm:prSet phldrT="[Texte]"/>
      <dgm:spPr/>
      <dgm:t>
        <a:bodyPr/>
        <a:lstStyle/>
        <a:p>
          <a:pPr algn="just" rtl="0"/>
          <a:r>
            <a:rPr lang="en-US" b="1" dirty="0" smtClean="0"/>
            <a:t>The nature of individuals and how they behave in different situation forms the basis for motivation in the behavioral theory.</a:t>
          </a:r>
          <a:endParaRPr lang="ar-DZ" b="1" dirty="0"/>
        </a:p>
      </dgm:t>
    </dgm:pt>
    <dgm:pt modelId="{3974D196-E536-4435-9358-5DDD209CDFAE}" type="parTrans" cxnId="{FD54623A-3CEE-43B6-B4F4-AD5BCF3BC3C2}">
      <dgm:prSet/>
      <dgm:spPr/>
      <dgm:t>
        <a:bodyPr/>
        <a:lstStyle/>
        <a:p>
          <a:pPr rtl="1"/>
          <a:endParaRPr lang="ar-DZ"/>
        </a:p>
      </dgm:t>
    </dgm:pt>
    <dgm:pt modelId="{1E2BDED2-D192-44A4-A0DD-C65F6205677A}" type="sibTrans" cxnId="{FD54623A-3CEE-43B6-B4F4-AD5BCF3BC3C2}">
      <dgm:prSet/>
      <dgm:spPr/>
      <dgm:t>
        <a:bodyPr/>
        <a:lstStyle/>
        <a:p>
          <a:pPr rtl="1"/>
          <a:endParaRPr lang="ar-DZ"/>
        </a:p>
      </dgm:t>
    </dgm:pt>
    <dgm:pt modelId="{94DD9859-8B66-4AF8-BFD0-9CB6C6767424}">
      <dgm:prSet phldrT="[Texte]" custT="1"/>
      <dgm:spPr/>
      <dgm:t>
        <a:bodyPr/>
        <a:lstStyle/>
        <a:p>
          <a:pPr algn="just" rtl="0"/>
          <a:r>
            <a:rPr lang="en-US" sz="1600" b="1" dirty="0" smtClean="0"/>
            <a:t> Need theory believe that individuals have various need and work to fulfill those needs </a:t>
          </a:r>
          <a:endParaRPr lang="ar-DZ" sz="1600" b="1" dirty="0"/>
        </a:p>
      </dgm:t>
    </dgm:pt>
    <dgm:pt modelId="{9EB9A43B-0E99-4D20-A335-439CB88117AF}" type="parTrans" cxnId="{BF66B80F-8DD0-496B-B7DC-D00B4043E749}">
      <dgm:prSet/>
      <dgm:spPr/>
      <dgm:t>
        <a:bodyPr/>
        <a:lstStyle/>
        <a:p>
          <a:pPr rtl="1"/>
          <a:endParaRPr lang="ar-DZ"/>
        </a:p>
      </dgm:t>
    </dgm:pt>
    <dgm:pt modelId="{F0BFEE33-F745-4649-8CD6-EDDF2ADC95B3}" type="sibTrans" cxnId="{BF66B80F-8DD0-496B-B7DC-D00B4043E749}">
      <dgm:prSet/>
      <dgm:spPr/>
      <dgm:t>
        <a:bodyPr/>
        <a:lstStyle/>
        <a:p>
          <a:pPr rtl="1"/>
          <a:endParaRPr lang="ar-DZ"/>
        </a:p>
      </dgm:t>
    </dgm:pt>
    <dgm:pt modelId="{B08B2BE2-D493-4223-9F9E-C6DA113F688B}" type="pres">
      <dgm:prSet presAssocID="{1D6D159A-90E5-470A-A757-BC92816FF832}" presName="Name0" presStyleCnt="0">
        <dgm:presLayoutVars>
          <dgm:dir/>
          <dgm:resizeHandles val="exact"/>
        </dgm:presLayoutVars>
      </dgm:prSet>
      <dgm:spPr/>
      <dgm:t>
        <a:bodyPr/>
        <a:lstStyle/>
        <a:p>
          <a:pPr rtl="1"/>
          <a:endParaRPr lang="ar-DZ"/>
        </a:p>
      </dgm:t>
    </dgm:pt>
    <dgm:pt modelId="{722565E1-29E4-4178-9761-5E83A1383158}" type="pres">
      <dgm:prSet presAssocID="{D68B1DFB-3B05-4A06-AD5A-30D3B5A06624}" presName="node" presStyleLbl="node1" presStyleIdx="0" presStyleCnt="3">
        <dgm:presLayoutVars>
          <dgm:bulletEnabled val="1"/>
        </dgm:presLayoutVars>
      </dgm:prSet>
      <dgm:spPr/>
      <dgm:t>
        <a:bodyPr/>
        <a:lstStyle/>
        <a:p>
          <a:pPr rtl="1"/>
          <a:endParaRPr lang="ar-DZ"/>
        </a:p>
      </dgm:t>
    </dgm:pt>
    <dgm:pt modelId="{2C4BC36B-9DE8-444B-AE12-539757576431}" type="pres">
      <dgm:prSet presAssocID="{1A5A3FCA-9017-4DE4-AD93-597FC7DFF836}" presName="sibTrans" presStyleCnt="0"/>
      <dgm:spPr/>
    </dgm:pt>
    <dgm:pt modelId="{A422EDD7-C2F3-40E7-B894-6FBB98392709}" type="pres">
      <dgm:prSet presAssocID="{39EB5AEE-D199-488A-89F8-CF04173FC90A}" presName="node" presStyleLbl="node1" presStyleIdx="1" presStyleCnt="3">
        <dgm:presLayoutVars>
          <dgm:bulletEnabled val="1"/>
        </dgm:presLayoutVars>
      </dgm:prSet>
      <dgm:spPr/>
      <dgm:t>
        <a:bodyPr/>
        <a:lstStyle/>
        <a:p>
          <a:pPr rtl="1"/>
          <a:endParaRPr lang="ar-DZ"/>
        </a:p>
      </dgm:t>
    </dgm:pt>
    <dgm:pt modelId="{4B0F45EA-9AFD-404C-96FB-65CA81446002}" type="pres">
      <dgm:prSet presAssocID="{2A0D6530-C6F9-4B80-BA3D-42311771B9DB}" presName="sibTrans" presStyleCnt="0"/>
      <dgm:spPr/>
    </dgm:pt>
    <dgm:pt modelId="{468E6037-4B54-4F80-BEA6-639FFA7EE278}" type="pres">
      <dgm:prSet presAssocID="{CBF165D4-9C09-447B-92F3-D91DAE716FAB}" presName="node" presStyleLbl="node1" presStyleIdx="2" presStyleCnt="3">
        <dgm:presLayoutVars>
          <dgm:bulletEnabled val="1"/>
        </dgm:presLayoutVars>
      </dgm:prSet>
      <dgm:spPr/>
      <dgm:t>
        <a:bodyPr/>
        <a:lstStyle/>
        <a:p>
          <a:pPr rtl="1"/>
          <a:endParaRPr lang="ar-DZ"/>
        </a:p>
      </dgm:t>
    </dgm:pt>
  </dgm:ptLst>
  <dgm:cxnLst>
    <dgm:cxn modelId="{4A40D89F-0C7A-41FF-88E0-65618F39DD12}" srcId="{D68B1DFB-3B05-4A06-AD5A-30D3B5A06624}" destId="{EB71D0F3-734D-445C-BB43-DCA2EE43AFC0}" srcOrd="0" destOrd="0" parTransId="{1751B149-063B-473A-9FEF-7CF5B30CE1E3}" sibTransId="{B29A10FD-D641-44A8-957F-A9BD49A6320A}"/>
    <dgm:cxn modelId="{34FA28E5-4C07-4FE4-B711-7B636C405F8F}" type="presOf" srcId="{D68B1DFB-3B05-4A06-AD5A-30D3B5A06624}" destId="{722565E1-29E4-4178-9761-5E83A1383158}" srcOrd="0" destOrd="0" presId="urn:microsoft.com/office/officeart/2005/8/layout/hList6"/>
    <dgm:cxn modelId="{FD54623A-3CEE-43B6-B4F4-AD5BCF3BC3C2}" srcId="{CBF165D4-9C09-447B-92F3-D91DAE716FAB}" destId="{BFEF9463-FCCC-4946-ABB3-17FF97BC0881}" srcOrd="0" destOrd="0" parTransId="{3974D196-E536-4435-9358-5DDD209CDFAE}" sibTransId="{1E2BDED2-D192-44A4-A0DD-C65F6205677A}"/>
    <dgm:cxn modelId="{134531B0-793D-4F73-A39B-801851FA7B02}" type="presOf" srcId="{39EB5AEE-D199-488A-89F8-CF04173FC90A}" destId="{A422EDD7-C2F3-40E7-B894-6FBB98392709}" srcOrd="0" destOrd="0" presId="urn:microsoft.com/office/officeart/2005/8/layout/hList6"/>
    <dgm:cxn modelId="{DE374228-B106-4021-9E28-C1B64B953A3C}" type="presOf" srcId="{EB71D0F3-734D-445C-BB43-DCA2EE43AFC0}" destId="{722565E1-29E4-4178-9761-5E83A1383158}" srcOrd="0" destOrd="1" presId="urn:microsoft.com/office/officeart/2005/8/layout/hList6"/>
    <dgm:cxn modelId="{F9A930FA-67B1-43A9-B500-BED2500A653C}" type="presOf" srcId="{1D6D159A-90E5-470A-A757-BC92816FF832}" destId="{B08B2BE2-D493-4223-9F9E-C6DA113F688B}" srcOrd="0" destOrd="0" presId="urn:microsoft.com/office/officeart/2005/8/layout/hList6"/>
    <dgm:cxn modelId="{0B0F2293-4D61-493B-A69B-19FB3D87C60A}" type="presOf" srcId="{CBF165D4-9C09-447B-92F3-D91DAE716FAB}" destId="{468E6037-4B54-4F80-BEA6-639FFA7EE278}" srcOrd="0" destOrd="0" presId="urn:microsoft.com/office/officeart/2005/8/layout/hList6"/>
    <dgm:cxn modelId="{00825B71-8713-4E05-BCD2-31E435C953DC}" type="presOf" srcId="{BFEF9463-FCCC-4946-ABB3-17FF97BC0881}" destId="{468E6037-4B54-4F80-BEA6-639FFA7EE278}" srcOrd="0" destOrd="1" presId="urn:microsoft.com/office/officeart/2005/8/layout/hList6"/>
    <dgm:cxn modelId="{F0E20A1B-317B-4E62-BE97-F1E0F37166FD}" srcId="{1D6D159A-90E5-470A-A757-BC92816FF832}" destId="{39EB5AEE-D199-488A-89F8-CF04173FC90A}" srcOrd="1" destOrd="0" parTransId="{03653285-4C05-456F-BFE1-0BB0DCD88372}" sibTransId="{2A0D6530-C6F9-4B80-BA3D-42311771B9DB}"/>
    <dgm:cxn modelId="{F841BED8-ED19-449A-8591-244D32C17331}" srcId="{1D6D159A-90E5-470A-A757-BC92816FF832}" destId="{CBF165D4-9C09-447B-92F3-D91DAE716FAB}" srcOrd="2" destOrd="0" parTransId="{61BE6438-3270-45E6-9F9F-632A5F50DFE9}" sibTransId="{9BC5E254-F059-4883-AB39-A8CC688AA825}"/>
    <dgm:cxn modelId="{BF66B80F-8DD0-496B-B7DC-D00B4043E749}" srcId="{D68B1DFB-3B05-4A06-AD5A-30D3B5A06624}" destId="{94DD9859-8B66-4AF8-BFD0-9CB6C6767424}" srcOrd="1" destOrd="0" parTransId="{9EB9A43B-0E99-4D20-A335-439CB88117AF}" sibTransId="{F0BFEE33-F745-4649-8CD6-EDDF2ADC95B3}"/>
    <dgm:cxn modelId="{002130E0-80D8-42E4-8B05-3C8DA66BF5C9}" srcId="{1D6D159A-90E5-470A-A757-BC92816FF832}" destId="{D68B1DFB-3B05-4A06-AD5A-30D3B5A06624}" srcOrd="0" destOrd="0" parTransId="{C8ACF054-50A8-4063-9731-D49FE2D6DB77}" sibTransId="{1A5A3FCA-9017-4DE4-AD93-597FC7DFF836}"/>
    <dgm:cxn modelId="{F9E014D8-786C-4385-9F53-ECA9D9F83B08}" type="presOf" srcId="{94DD9859-8B66-4AF8-BFD0-9CB6C6767424}" destId="{722565E1-29E4-4178-9761-5E83A1383158}" srcOrd="0" destOrd="2" presId="urn:microsoft.com/office/officeart/2005/8/layout/hList6"/>
    <dgm:cxn modelId="{E857620B-A04A-4B82-A772-A06E12275CBC}" type="presParOf" srcId="{B08B2BE2-D493-4223-9F9E-C6DA113F688B}" destId="{722565E1-29E4-4178-9761-5E83A1383158}" srcOrd="0" destOrd="0" presId="urn:microsoft.com/office/officeart/2005/8/layout/hList6"/>
    <dgm:cxn modelId="{0563713C-29C8-4119-939C-8C41F3901857}" type="presParOf" srcId="{B08B2BE2-D493-4223-9F9E-C6DA113F688B}" destId="{2C4BC36B-9DE8-444B-AE12-539757576431}" srcOrd="1" destOrd="0" presId="urn:microsoft.com/office/officeart/2005/8/layout/hList6"/>
    <dgm:cxn modelId="{703467E3-0E0C-4FFE-A436-65524CBBDB68}" type="presParOf" srcId="{B08B2BE2-D493-4223-9F9E-C6DA113F688B}" destId="{A422EDD7-C2F3-40E7-B894-6FBB98392709}" srcOrd="2" destOrd="0" presId="urn:microsoft.com/office/officeart/2005/8/layout/hList6"/>
    <dgm:cxn modelId="{6439EF63-F04A-4B9E-8A57-B2C495568D98}" type="presParOf" srcId="{B08B2BE2-D493-4223-9F9E-C6DA113F688B}" destId="{4B0F45EA-9AFD-404C-96FB-65CA81446002}" srcOrd="3" destOrd="0" presId="urn:microsoft.com/office/officeart/2005/8/layout/hList6"/>
    <dgm:cxn modelId="{DE998D5C-3FF7-49F6-8B9A-183FB535BCA4}" type="presParOf" srcId="{B08B2BE2-D493-4223-9F9E-C6DA113F688B}" destId="{468E6037-4B54-4F80-BEA6-639FFA7EE278}" srcOrd="4" destOrd="0" presId="urn:microsoft.com/office/officeart/2005/8/layout/hList6"/>
  </dgm:cxnLst>
  <dgm:bg/>
  <dgm:whole/>
</dgm:dataModel>
</file>

<file path=ppt/diagrams/data3.xml><?xml version="1.0" encoding="utf-8"?>
<dgm:dataModel xmlns:dgm="http://schemas.openxmlformats.org/drawingml/2006/diagram" xmlns:a="http://schemas.openxmlformats.org/drawingml/2006/main">
  <dgm:ptLst>
    <dgm:pt modelId="{B721D5DA-2CEA-4865-B95D-82D96B6BCA7C}" type="doc">
      <dgm:prSet loTypeId="urn:microsoft.com/office/officeart/2005/8/layout/vList6" loCatId="list" qsTypeId="urn:microsoft.com/office/officeart/2005/8/quickstyle/3d1" qsCatId="3D" csTypeId="urn:microsoft.com/office/officeart/2005/8/colors/accent2_2" csCatId="accent2" phldr="1"/>
      <dgm:spPr/>
      <dgm:t>
        <a:bodyPr/>
        <a:lstStyle/>
        <a:p>
          <a:pPr rtl="1"/>
          <a:endParaRPr lang="ar-DZ"/>
        </a:p>
      </dgm:t>
    </dgm:pt>
    <dgm:pt modelId="{0142B2B1-1194-41AA-8984-14C377F58C9F}">
      <dgm:prSet phldrT="[Texte]"/>
      <dgm:spPr/>
      <dgm:t>
        <a:bodyPr/>
        <a:lstStyle/>
        <a:p>
          <a:pPr rtl="1"/>
          <a:r>
            <a:rPr lang="en-US" b="1" dirty="0" smtClean="0"/>
            <a:t>Content Theories</a:t>
          </a:r>
          <a:endParaRPr lang="ar-DZ" dirty="0"/>
        </a:p>
      </dgm:t>
    </dgm:pt>
    <dgm:pt modelId="{67A24691-DC1C-45D8-A3ED-1637C7120583}" type="parTrans" cxnId="{5898B7E4-3B84-46A2-B34E-4C94C707887E}">
      <dgm:prSet/>
      <dgm:spPr/>
      <dgm:t>
        <a:bodyPr/>
        <a:lstStyle/>
        <a:p>
          <a:pPr rtl="1"/>
          <a:endParaRPr lang="ar-DZ"/>
        </a:p>
      </dgm:t>
    </dgm:pt>
    <dgm:pt modelId="{283B3AC8-C3D8-4666-9CF2-A65EB663E5CA}" type="sibTrans" cxnId="{5898B7E4-3B84-46A2-B34E-4C94C707887E}">
      <dgm:prSet/>
      <dgm:spPr/>
      <dgm:t>
        <a:bodyPr/>
        <a:lstStyle/>
        <a:p>
          <a:pPr rtl="1"/>
          <a:endParaRPr lang="ar-DZ"/>
        </a:p>
      </dgm:t>
    </dgm:pt>
    <dgm:pt modelId="{64895516-011B-46DA-AF7C-5EC6E6260BDB}">
      <dgm:prSet phldrT="[Texte]" custT="1"/>
      <dgm:spPr/>
      <dgm:t>
        <a:bodyPr/>
        <a:lstStyle/>
        <a:p>
          <a:pPr algn="just" rtl="0"/>
          <a:r>
            <a:rPr lang="en-US" sz="1800" b="1" dirty="0" smtClean="0"/>
            <a:t>Maslow’s need hierarchy theory - Maslow </a:t>
          </a:r>
          <a:endParaRPr lang="ar-DZ" sz="1800" b="1" dirty="0"/>
        </a:p>
      </dgm:t>
    </dgm:pt>
    <dgm:pt modelId="{8493303D-ACF1-4848-A2B8-922DC469ADEF}" type="parTrans" cxnId="{0A2A97E5-067D-4EF3-8353-765FB373F1C6}">
      <dgm:prSet/>
      <dgm:spPr/>
      <dgm:t>
        <a:bodyPr/>
        <a:lstStyle/>
        <a:p>
          <a:pPr rtl="1"/>
          <a:endParaRPr lang="ar-DZ"/>
        </a:p>
      </dgm:t>
    </dgm:pt>
    <dgm:pt modelId="{CB752AA9-9A09-4166-B729-4B7936E2FB99}" type="sibTrans" cxnId="{0A2A97E5-067D-4EF3-8353-765FB373F1C6}">
      <dgm:prSet/>
      <dgm:spPr/>
      <dgm:t>
        <a:bodyPr/>
        <a:lstStyle/>
        <a:p>
          <a:pPr rtl="1"/>
          <a:endParaRPr lang="ar-DZ"/>
        </a:p>
      </dgm:t>
    </dgm:pt>
    <dgm:pt modelId="{1FBC2566-F091-484A-BD54-D4F7FD7AB75B}">
      <dgm:prSet phldrT="[Texte]"/>
      <dgm:spPr/>
      <dgm:t>
        <a:bodyPr/>
        <a:lstStyle/>
        <a:p>
          <a:pPr rtl="1"/>
          <a:r>
            <a:rPr lang="en-US" b="1" dirty="0" smtClean="0"/>
            <a:t>Process Theories </a:t>
          </a:r>
          <a:endParaRPr lang="ar-DZ" dirty="0"/>
        </a:p>
      </dgm:t>
    </dgm:pt>
    <dgm:pt modelId="{BAC95812-D9AA-4821-B355-A5951FEB246D}" type="parTrans" cxnId="{B5EA78B2-7B04-4926-9B72-D8CF87B157CF}">
      <dgm:prSet/>
      <dgm:spPr/>
      <dgm:t>
        <a:bodyPr/>
        <a:lstStyle/>
        <a:p>
          <a:pPr rtl="1"/>
          <a:endParaRPr lang="ar-DZ"/>
        </a:p>
      </dgm:t>
    </dgm:pt>
    <dgm:pt modelId="{039A000C-F9BE-40D2-B836-B2672D0C89FD}" type="sibTrans" cxnId="{B5EA78B2-7B04-4926-9B72-D8CF87B157CF}">
      <dgm:prSet/>
      <dgm:spPr/>
      <dgm:t>
        <a:bodyPr/>
        <a:lstStyle/>
        <a:p>
          <a:pPr rtl="1"/>
          <a:endParaRPr lang="ar-DZ"/>
        </a:p>
      </dgm:t>
    </dgm:pt>
    <dgm:pt modelId="{DEC2354C-FFA6-4090-8D79-9DD858062095}">
      <dgm:prSet phldrT="[Texte]" custT="1"/>
      <dgm:spPr/>
      <dgm:t>
        <a:bodyPr/>
        <a:lstStyle/>
        <a:p>
          <a:pPr rtl="0"/>
          <a:r>
            <a:rPr lang="en-US" sz="2000" b="1" dirty="0" smtClean="0"/>
            <a:t>Expectancy Theory</a:t>
          </a:r>
          <a:endParaRPr lang="ar-DZ" sz="2000" b="1" dirty="0"/>
        </a:p>
      </dgm:t>
    </dgm:pt>
    <dgm:pt modelId="{5792C311-5513-4CA8-B80F-2250CC83F631}" type="parTrans" cxnId="{D439FABB-9E98-4E2D-AE77-F97D3602DFB5}">
      <dgm:prSet/>
      <dgm:spPr/>
      <dgm:t>
        <a:bodyPr/>
        <a:lstStyle/>
        <a:p>
          <a:pPr rtl="1"/>
          <a:endParaRPr lang="ar-DZ"/>
        </a:p>
      </dgm:t>
    </dgm:pt>
    <dgm:pt modelId="{7A439D9C-E061-4289-9B91-64EED8EA92A9}" type="sibTrans" cxnId="{D439FABB-9E98-4E2D-AE77-F97D3602DFB5}">
      <dgm:prSet/>
      <dgm:spPr/>
      <dgm:t>
        <a:bodyPr/>
        <a:lstStyle/>
        <a:p>
          <a:pPr rtl="1"/>
          <a:endParaRPr lang="ar-DZ"/>
        </a:p>
      </dgm:t>
    </dgm:pt>
    <dgm:pt modelId="{0C052C2A-782D-47B6-983E-4D082CF7A15B}">
      <dgm:prSet custT="1"/>
      <dgm:spPr/>
      <dgm:t>
        <a:bodyPr/>
        <a:lstStyle/>
        <a:p>
          <a:pPr algn="just" rtl="0"/>
          <a:r>
            <a:rPr lang="en-US" sz="1800" b="1" dirty="0" smtClean="0"/>
            <a:t>Two factor theory - Herzberg </a:t>
          </a:r>
          <a:endParaRPr lang="en-US" sz="1800" b="1" dirty="0"/>
        </a:p>
      </dgm:t>
    </dgm:pt>
    <dgm:pt modelId="{A6B272E1-5535-4761-9018-5ED7240007BC}" type="parTrans" cxnId="{BE8360B6-07C7-47AA-94D6-DD57E9A72F4A}">
      <dgm:prSet/>
      <dgm:spPr/>
      <dgm:t>
        <a:bodyPr/>
        <a:lstStyle/>
        <a:p>
          <a:pPr rtl="1"/>
          <a:endParaRPr lang="ar-DZ"/>
        </a:p>
      </dgm:t>
    </dgm:pt>
    <dgm:pt modelId="{62CE4BD5-481E-42EF-8160-493FC225A5D4}" type="sibTrans" cxnId="{BE8360B6-07C7-47AA-94D6-DD57E9A72F4A}">
      <dgm:prSet/>
      <dgm:spPr/>
      <dgm:t>
        <a:bodyPr/>
        <a:lstStyle/>
        <a:p>
          <a:pPr rtl="1"/>
          <a:endParaRPr lang="ar-DZ"/>
        </a:p>
      </dgm:t>
    </dgm:pt>
    <dgm:pt modelId="{10695228-AC55-4A13-A1BC-BB4BADE1F582}">
      <dgm:prSet custT="1"/>
      <dgm:spPr/>
      <dgm:t>
        <a:bodyPr/>
        <a:lstStyle/>
        <a:p>
          <a:pPr algn="just" rtl="0"/>
          <a:r>
            <a:rPr lang="en-US" sz="1800" b="1" dirty="0" smtClean="0"/>
            <a:t>ERG Theory - Clayton </a:t>
          </a:r>
          <a:r>
            <a:rPr lang="en-US" sz="1800" b="1" dirty="0" err="1" smtClean="0"/>
            <a:t>Alderfer</a:t>
          </a:r>
          <a:endParaRPr lang="en-US" sz="1800" b="1" dirty="0"/>
        </a:p>
      </dgm:t>
    </dgm:pt>
    <dgm:pt modelId="{9A3DF9DB-FCCC-4E49-8FD5-A9EA8400799A}" type="parTrans" cxnId="{76C7DF03-ABC5-45B1-8E4E-1E715C9B876A}">
      <dgm:prSet/>
      <dgm:spPr/>
      <dgm:t>
        <a:bodyPr/>
        <a:lstStyle/>
        <a:p>
          <a:pPr rtl="1"/>
          <a:endParaRPr lang="ar-DZ"/>
        </a:p>
      </dgm:t>
    </dgm:pt>
    <dgm:pt modelId="{78F9C84F-AC05-40BC-8587-D8BF3D57382E}" type="sibTrans" cxnId="{76C7DF03-ABC5-45B1-8E4E-1E715C9B876A}">
      <dgm:prSet/>
      <dgm:spPr/>
      <dgm:t>
        <a:bodyPr/>
        <a:lstStyle/>
        <a:p>
          <a:pPr rtl="1"/>
          <a:endParaRPr lang="ar-DZ"/>
        </a:p>
      </dgm:t>
    </dgm:pt>
    <dgm:pt modelId="{4710996E-3C7D-4005-A544-C7E0BF38FB41}">
      <dgm:prSet custT="1"/>
      <dgm:spPr/>
      <dgm:t>
        <a:bodyPr/>
        <a:lstStyle/>
        <a:p>
          <a:pPr algn="just" rtl="0"/>
          <a:r>
            <a:rPr lang="en-US" sz="1800" b="1" dirty="0" smtClean="0"/>
            <a:t>McClelland’s Theory of Needs</a:t>
          </a:r>
          <a:endParaRPr lang="en-US" sz="1800" b="1" dirty="0"/>
        </a:p>
      </dgm:t>
    </dgm:pt>
    <dgm:pt modelId="{CA92ECC8-BD6F-457D-B146-827D11F84B78}" type="parTrans" cxnId="{AAB9F681-E85C-4321-A875-EC26D57D7C3B}">
      <dgm:prSet/>
      <dgm:spPr/>
      <dgm:t>
        <a:bodyPr/>
        <a:lstStyle/>
        <a:p>
          <a:pPr rtl="1"/>
          <a:endParaRPr lang="ar-DZ"/>
        </a:p>
      </dgm:t>
    </dgm:pt>
    <dgm:pt modelId="{724F088B-DB66-4F5A-A049-DBB355D62255}" type="sibTrans" cxnId="{AAB9F681-E85C-4321-A875-EC26D57D7C3B}">
      <dgm:prSet/>
      <dgm:spPr/>
      <dgm:t>
        <a:bodyPr/>
        <a:lstStyle/>
        <a:p>
          <a:pPr rtl="1"/>
          <a:endParaRPr lang="ar-DZ"/>
        </a:p>
      </dgm:t>
    </dgm:pt>
    <dgm:pt modelId="{4A6ECDB4-90FC-482C-85D1-78E6D8D4D769}">
      <dgm:prSet custT="1"/>
      <dgm:spPr/>
      <dgm:t>
        <a:bodyPr/>
        <a:lstStyle/>
        <a:p>
          <a:pPr algn="just" rtl="0"/>
          <a:r>
            <a:rPr lang="en-US" sz="1800" b="1" dirty="0" smtClean="0"/>
            <a:t>Theory X and Theory Y – Mc </a:t>
          </a:r>
          <a:r>
            <a:rPr lang="en-US" sz="1800" b="1" dirty="0" err="1" smtClean="0"/>
            <a:t>Gregor</a:t>
          </a:r>
          <a:r>
            <a:rPr lang="en-US" sz="1800" b="1" dirty="0" smtClean="0"/>
            <a:t> </a:t>
          </a:r>
          <a:endParaRPr lang="en-US" sz="1800" b="1" dirty="0"/>
        </a:p>
      </dgm:t>
    </dgm:pt>
    <dgm:pt modelId="{A5FD9D16-F7F3-4B4F-B9ED-35EBE38CD604}" type="parTrans" cxnId="{764E2BCE-D181-4C96-95A9-D5FE29834882}">
      <dgm:prSet/>
      <dgm:spPr/>
      <dgm:t>
        <a:bodyPr/>
        <a:lstStyle/>
        <a:p>
          <a:pPr rtl="1"/>
          <a:endParaRPr lang="ar-DZ"/>
        </a:p>
      </dgm:t>
    </dgm:pt>
    <dgm:pt modelId="{86F5B49E-F9F7-424E-B13D-CB46887B614F}" type="sibTrans" cxnId="{764E2BCE-D181-4C96-95A9-D5FE29834882}">
      <dgm:prSet/>
      <dgm:spPr/>
      <dgm:t>
        <a:bodyPr/>
        <a:lstStyle/>
        <a:p>
          <a:pPr rtl="1"/>
          <a:endParaRPr lang="ar-DZ"/>
        </a:p>
      </dgm:t>
    </dgm:pt>
    <dgm:pt modelId="{5759EAC7-395E-4853-A23C-3E3FA18D71E5}">
      <dgm:prSet custT="1"/>
      <dgm:spPr/>
      <dgm:t>
        <a:bodyPr/>
        <a:lstStyle/>
        <a:p>
          <a:pPr algn="just" rtl="0"/>
          <a:r>
            <a:rPr lang="en-US" sz="1800" b="1" dirty="0" smtClean="0"/>
            <a:t>Theory Z – </a:t>
          </a:r>
          <a:r>
            <a:rPr lang="en-US" sz="1800" b="1" dirty="0" err="1" smtClean="0"/>
            <a:t>Ouchi</a:t>
          </a:r>
          <a:r>
            <a:rPr lang="en-US" sz="1800" b="1" dirty="0" smtClean="0"/>
            <a:t> </a:t>
          </a:r>
          <a:endParaRPr lang="ar-DZ" sz="1800" b="1" dirty="0"/>
        </a:p>
      </dgm:t>
    </dgm:pt>
    <dgm:pt modelId="{0A7A21BD-75B3-43DE-838C-24F0D50CAD8C}" type="parTrans" cxnId="{E54FBAE5-0EB6-46FF-80A1-36CA3E7E7122}">
      <dgm:prSet/>
      <dgm:spPr/>
      <dgm:t>
        <a:bodyPr/>
        <a:lstStyle/>
        <a:p>
          <a:pPr rtl="1"/>
          <a:endParaRPr lang="ar-DZ"/>
        </a:p>
      </dgm:t>
    </dgm:pt>
    <dgm:pt modelId="{3ABDF5E0-6DE7-4B2A-B73C-A41F4E077D97}" type="sibTrans" cxnId="{E54FBAE5-0EB6-46FF-80A1-36CA3E7E7122}">
      <dgm:prSet/>
      <dgm:spPr/>
      <dgm:t>
        <a:bodyPr/>
        <a:lstStyle/>
        <a:p>
          <a:pPr rtl="1"/>
          <a:endParaRPr lang="ar-DZ"/>
        </a:p>
      </dgm:t>
    </dgm:pt>
    <dgm:pt modelId="{7CCE507D-B5D6-4257-A5D5-EBD11BE04B49}">
      <dgm:prSet custT="1"/>
      <dgm:spPr/>
      <dgm:t>
        <a:bodyPr/>
        <a:lstStyle/>
        <a:p>
          <a:pPr rtl="0"/>
          <a:r>
            <a:rPr lang="en-US" sz="2000" b="1" dirty="0" smtClean="0"/>
            <a:t>Goal-Setting Theory</a:t>
          </a:r>
          <a:endParaRPr lang="en-US" sz="2000" b="1" dirty="0"/>
        </a:p>
      </dgm:t>
    </dgm:pt>
    <dgm:pt modelId="{8D95E186-AA14-4581-A570-27D2C951BD7A}" type="parTrans" cxnId="{66DC471C-9AF3-4390-AB32-CD7A4942A15E}">
      <dgm:prSet/>
      <dgm:spPr/>
      <dgm:t>
        <a:bodyPr/>
        <a:lstStyle/>
        <a:p>
          <a:pPr rtl="1"/>
          <a:endParaRPr lang="ar-DZ"/>
        </a:p>
      </dgm:t>
    </dgm:pt>
    <dgm:pt modelId="{22E677AF-9306-42F3-8348-031647F08EE3}" type="sibTrans" cxnId="{66DC471C-9AF3-4390-AB32-CD7A4942A15E}">
      <dgm:prSet/>
      <dgm:spPr/>
      <dgm:t>
        <a:bodyPr/>
        <a:lstStyle/>
        <a:p>
          <a:pPr rtl="1"/>
          <a:endParaRPr lang="ar-DZ"/>
        </a:p>
      </dgm:t>
    </dgm:pt>
    <dgm:pt modelId="{ACD56ECB-AAA6-4615-A8B1-F629C84D2D54}">
      <dgm:prSet custT="1"/>
      <dgm:spPr/>
      <dgm:t>
        <a:bodyPr/>
        <a:lstStyle/>
        <a:p>
          <a:pPr rtl="0"/>
          <a:r>
            <a:rPr lang="en-US" sz="2000" b="1" dirty="0" smtClean="0"/>
            <a:t>Equity Theory</a:t>
          </a:r>
          <a:endParaRPr lang="en-US" sz="2000" b="1" dirty="0"/>
        </a:p>
      </dgm:t>
    </dgm:pt>
    <dgm:pt modelId="{B992950B-D4A6-498A-AB30-8BA37C028B5C}" type="parTrans" cxnId="{39867CFF-81A1-4A9C-8DAB-16E0204B4D87}">
      <dgm:prSet/>
      <dgm:spPr/>
      <dgm:t>
        <a:bodyPr/>
        <a:lstStyle/>
        <a:p>
          <a:pPr rtl="1"/>
          <a:endParaRPr lang="ar-DZ"/>
        </a:p>
      </dgm:t>
    </dgm:pt>
    <dgm:pt modelId="{FFDC6747-D850-4498-A73A-6D0A31E6E48C}" type="sibTrans" cxnId="{39867CFF-81A1-4A9C-8DAB-16E0204B4D87}">
      <dgm:prSet/>
      <dgm:spPr/>
      <dgm:t>
        <a:bodyPr/>
        <a:lstStyle/>
        <a:p>
          <a:pPr rtl="1"/>
          <a:endParaRPr lang="ar-DZ"/>
        </a:p>
      </dgm:t>
    </dgm:pt>
    <dgm:pt modelId="{0BD03CCB-1005-4BE1-BF44-2D184CC5CEBA}">
      <dgm:prSet custT="1"/>
      <dgm:spPr/>
      <dgm:t>
        <a:bodyPr/>
        <a:lstStyle/>
        <a:p>
          <a:pPr rtl="0"/>
          <a:r>
            <a:rPr lang="en-US" sz="2000" b="1" dirty="0" smtClean="0"/>
            <a:t>Locke’s Goal-setting theory</a:t>
          </a:r>
          <a:endParaRPr lang="en-US" sz="2000" b="1" dirty="0"/>
        </a:p>
      </dgm:t>
    </dgm:pt>
    <dgm:pt modelId="{C178FD26-CCEE-48CD-B49C-30BDFEF3F7A1}" type="parTrans" cxnId="{86C0D0BF-7A02-4EAA-80AA-0D4F19D06DA9}">
      <dgm:prSet/>
      <dgm:spPr/>
      <dgm:t>
        <a:bodyPr/>
        <a:lstStyle/>
        <a:p>
          <a:pPr rtl="1"/>
          <a:endParaRPr lang="ar-DZ"/>
        </a:p>
      </dgm:t>
    </dgm:pt>
    <dgm:pt modelId="{959F1066-9FD5-4CDE-B1FE-4CF7B4867466}" type="sibTrans" cxnId="{86C0D0BF-7A02-4EAA-80AA-0D4F19D06DA9}">
      <dgm:prSet/>
      <dgm:spPr/>
      <dgm:t>
        <a:bodyPr/>
        <a:lstStyle/>
        <a:p>
          <a:pPr rtl="1"/>
          <a:endParaRPr lang="ar-DZ"/>
        </a:p>
      </dgm:t>
    </dgm:pt>
    <dgm:pt modelId="{727C563C-DDF8-430B-A28E-0AA5BDCD9F7E}" type="pres">
      <dgm:prSet presAssocID="{B721D5DA-2CEA-4865-B95D-82D96B6BCA7C}" presName="Name0" presStyleCnt="0">
        <dgm:presLayoutVars>
          <dgm:dir/>
          <dgm:animLvl val="lvl"/>
          <dgm:resizeHandles/>
        </dgm:presLayoutVars>
      </dgm:prSet>
      <dgm:spPr/>
      <dgm:t>
        <a:bodyPr/>
        <a:lstStyle/>
        <a:p>
          <a:pPr rtl="1"/>
          <a:endParaRPr lang="ar-DZ"/>
        </a:p>
      </dgm:t>
    </dgm:pt>
    <dgm:pt modelId="{35EA4053-9C7C-4427-BD76-2E945B392D32}" type="pres">
      <dgm:prSet presAssocID="{0142B2B1-1194-41AA-8984-14C377F58C9F}" presName="linNode" presStyleCnt="0"/>
      <dgm:spPr/>
    </dgm:pt>
    <dgm:pt modelId="{00AF26A6-51BB-472D-9EEB-BB39AD050341}" type="pres">
      <dgm:prSet presAssocID="{0142B2B1-1194-41AA-8984-14C377F58C9F}" presName="parentShp" presStyleLbl="node1" presStyleIdx="0" presStyleCnt="2">
        <dgm:presLayoutVars>
          <dgm:bulletEnabled val="1"/>
        </dgm:presLayoutVars>
      </dgm:prSet>
      <dgm:spPr/>
      <dgm:t>
        <a:bodyPr/>
        <a:lstStyle/>
        <a:p>
          <a:pPr rtl="1"/>
          <a:endParaRPr lang="ar-DZ"/>
        </a:p>
      </dgm:t>
    </dgm:pt>
    <dgm:pt modelId="{47512308-C97F-4959-AB36-F7EA41822400}" type="pres">
      <dgm:prSet presAssocID="{0142B2B1-1194-41AA-8984-14C377F58C9F}" presName="childShp" presStyleLbl="bgAccFollowNode1" presStyleIdx="0" presStyleCnt="2" custScaleY="160941">
        <dgm:presLayoutVars>
          <dgm:bulletEnabled val="1"/>
        </dgm:presLayoutVars>
      </dgm:prSet>
      <dgm:spPr/>
      <dgm:t>
        <a:bodyPr/>
        <a:lstStyle/>
        <a:p>
          <a:pPr rtl="1"/>
          <a:endParaRPr lang="ar-DZ"/>
        </a:p>
      </dgm:t>
    </dgm:pt>
    <dgm:pt modelId="{FC1E6667-537C-4E3A-9149-4F65B101FEC8}" type="pres">
      <dgm:prSet presAssocID="{283B3AC8-C3D8-4666-9CF2-A65EB663E5CA}" presName="spacing" presStyleCnt="0"/>
      <dgm:spPr/>
    </dgm:pt>
    <dgm:pt modelId="{02BBD546-E155-4A6F-9C94-F3A723677838}" type="pres">
      <dgm:prSet presAssocID="{1FBC2566-F091-484A-BD54-D4F7FD7AB75B}" presName="linNode" presStyleCnt="0"/>
      <dgm:spPr/>
    </dgm:pt>
    <dgm:pt modelId="{5E2C2522-681F-44E8-8F36-EE0136DA1DF4}" type="pres">
      <dgm:prSet presAssocID="{1FBC2566-F091-484A-BD54-D4F7FD7AB75B}" presName="parentShp" presStyleLbl="node1" presStyleIdx="1" presStyleCnt="2">
        <dgm:presLayoutVars>
          <dgm:bulletEnabled val="1"/>
        </dgm:presLayoutVars>
      </dgm:prSet>
      <dgm:spPr/>
      <dgm:t>
        <a:bodyPr/>
        <a:lstStyle/>
        <a:p>
          <a:pPr rtl="1"/>
          <a:endParaRPr lang="ar-DZ"/>
        </a:p>
      </dgm:t>
    </dgm:pt>
    <dgm:pt modelId="{D6EDE74C-00F0-4DE8-984F-C3661FF1CCA5}" type="pres">
      <dgm:prSet presAssocID="{1FBC2566-F091-484A-BD54-D4F7FD7AB75B}" presName="childShp" presStyleLbl="bgAccFollowNode1" presStyleIdx="1" presStyleCnt="2">
        <dgm:presLayoutVars>
          <dgm:bulletEnabled val="1"/>
        </dgm:presLayoutVars>
      </dgm:prSet>
      <dgm:spPr/>
      <dgm:t>
        <a:bodyPr/>
        <a:lstStyle/>
        <a:p>
          <a:pPr rtl="1"/>
          <a:endParaRPr lang="ar-DZ"/>
        </a:p>
      </dgm:t>
    </dgm:pt>
  </dgm:ptLst>
  <dgm:cxnLst>
    <dgm:cxn modelId="{E54FBAE5-0EB6-46FF-80A1-36CA3E7E7122}" srcId="{0142B2B1-1194-41AA-8984-14C377F58C9F}" destId="{5759EAC7-395E-4853-A23C-3E3FA18D71E5}" srcOrd="5" destOrd="0" parTransId="{0A7A21BD-75B3-43DE-838C-24F0D50CAD8C}" sibTransId="{3ABDF5E0-6DE7-4B2A-B73C-A41F4E077D97}"/>
    <dgm:cxn modelId="{A4144C77-A487-4156-9CDD-0BCF7A255599}" type="presOf" srcId="{10695228-AC55-4A13-A1BC-BB4BADE1F582}" destId="{47512308-C97F-4959-AB36-F7EA41822400}" srcOrd="0" destOrd="2" presId="urn:microsoft.com/office/officeart/2005/8/layout/vList6"/>
    <dgm:cxn modelId="{D06A6D50-481C-4FBF-ADD0-15A7B1D5AA10}" type="presOf" srcId="{64895516-011B-46DA-AF7C-5EC6E6260BDB}" destId="{47512308-C97F-4959-AB36-F7EA41822400}" srcOrd="0" destOrd="0" presId="urn:microsoft.com/office/officeart/2005/8/layout/vList6"/>
    <dgm:cxn modelId="{5898B7E4-3B84-46A2-B34E-4C94C707887E}" srcId="{B721D5DA-2CEA-4865-B95D-82D96B6BCA7C}" destId="{0142B2B1-1194-41AA-8984-14C377F58C9F}" srcOrd="0" destOrd="0" parTransId="{67A24691-DC1C-45D8-A3ED-1637C7120583}" sibTransId="{283B3AC8-C3D8-4666-9CF2-A65EB663E5CA}"/>
    <dgm:cxn modelId="{D439FABB-9E98-4E2D-AE77-F97D3602DFB5}" srcId="{1FBC2566-F091-484A-BD54-D4F7FD7AB75B}" destId="{DEC2354C-FFA6-4090-8D79-9DD858062095}" srcOrd="0" destOrd="0" parTransId="{5792C311-5513-4CA8-B80F-2250CC83F631}" sibTransId="{7A439D9C-E061-4289-9B91-64EED8EA92A9}"/>
    <dgm:cxn modelId="{60DFE48B-2453-45F3-A762-0B6EB809A565}" type="presOf" srcId="{0142B2B1-1194-41AA-8984-14C377F58C9F}" destId="{00AF26A6-51BB-472D-9EEB-BB39AD050341}" srcOrd="0" destOrd="0" presId="urn:microsoft.com/office/officeart/2005/8/layout/vList6"/>
    <dgm:cxn modelId="{66DC471C-9AF3-4390-AB32-CD7A4942A15E}" srcId="{1FBC2566-F091-484A-BD54-D4F7FD7AB75B}" destId="{7CCE507D-B5D6-4257-A5D5-EBD11BE04B49}" srcOrd="1" destOrd="0" parTransId="{8D95E186-AA14-4581-A570-27D2C951BD7A}" sibTransId="{22E677AF-9306-42F3-8348-031647F08EE3}"/>
    <dgm:cxn modelId="{5A9B434D-C655-431C-B930-4781BB3D3BB4}" type="presOf" srcId="{0BD03CCB-1005-4BE1-BF44-2D184CC5CEBA}" destId="{D6EDE74C-00F0-4DE8-984F-C3661FF1CCA5}" srcOrd="0" destOrd="3" presId="urn:microsoft.com/office/officeart/2005/8/layout/vList6"/>
    <dgm:cxn modelId="{C0181A43-4873-43C4-BBB4-61B94DBEAD19}" type="presOf" srcId="{B721D5DA-2CEA-4865-B95D-82D96B6BCA7C}" destId="{727C563C-DDF8-430B-A28E-0AA5BDCD9F7E}" srcOrd="0" destOrd="0" presId="urn:microsoft.com/office/officeart/2005/8/layout/vList6"/>
    <dgm:cxn modelId="{BE157FA8-FB69-4CD3-A2BE-4FE435B1A817}" type="presOf" srcId="{4710996E-3C7D-4005-A544-C7E0BF38FB41}" destId="{47512308-C97F-4959-AB36-F7EA41822400}" srcOrd="0" destOrd="3" presId="urn:microsoft.com/office/officeart/2005/8/layout/vList6"/>
    <dgm:cxn modelId="{BE8360B6-07C7-47AA-94D6-DD57E9A72F4A}" srcId="{0142B2B1-1194-41AA-8984-14C377F58C9F}" destId="{0C052C2A-782D-47B6-983E-4D082CF7A15B}" srcOrd="1" destOrd="0" parTransId="{A6B272E1-5535-4761-9018-5ED7240007BC}" sibTransId="{62CE4BD5-481E-42EF-8160-493FC225A5D4}"/>
    <dgm:cxn modelId="{48FB288F-1D6A-4A30-97EA-929525A42145}" type="presOf" srcId="{ACD56ECB-AAA6-4615-A8B1-F629C84D2D54}" destId="{D6EDE74C-00F0-4DE8-984F-C3661FF1CCA5}" srcOrd="0" destOrd="2" presId="urn:microsoft.com/office/officeart/2005/8/layout/vList6"/>
    <dgm:cxn modelId="{39867CFF-81A1-4A9C-8DAB-16E0204B4D87}" srcId="{1FBC2566-F091-484A-BD54-D4F7FD7AB75B}" destId="{ACD56ECB-AAA6-4615-A8B1-F629C84D2D54}" srcOrd="2" destOrd="0" parTransId="{B992950B-D4A6-498A-AB30-8BA37C028B5C}" sibTransId="{FFDC6747-D850-4498-A73A-6D0A31E6E48C}"/>
    <dgm:cxn modelId="{FA61043B-3656-43C9-BD70-781F7707E175}" type="presOf" srcId="{4A6ECDB4-90FC-482C-85D1-78E6D8D4D769}" destId="{47512308-C97F-4959-AB36-F7EA41822400}" srcOrd="0" destOrd="4" presId="urn:microsoft.com/office/officeart/2005/8/layout/vList6"/>
    <dgm:cxn modelId="{D28AC433-0025-4639-ADC5-22E20D70BD24}" type="presOf" srcId="{1FBC2566-F091-484A-BD54-D4F7FD7AB75B}" destId="{5E2C2522-681F-44E8-8F36-EE0136DA1DF4}" srcOrd="0" destOrd="0" presId="urn:microsoft.com/office/officeart/2005/8/layout/vList6"/>
    <dgm:cxn modelId="{39D1CA8A-6261-413D-85EA-099D7D8482C7}" type="presOf" srcId="{DEC2354C-FFA6-4090-8D79-9DD858062095}" destId="{D6EDE74C-00F0-4DE8-984F-C3661FF1CCA5}" srcOrd="0" destOrd="0" presId="urn:microsoft.com/office/officeart/2005/8/layout/vList6"/>
    <dgm:cxn modelId="{AAB9F681-E85C-4321-A875-EC26D57D7C3B}" srcId="{0142B2B1-1194-41AA-8984-14C377F58C9F}" destId="{4710996E-3C7D-4005-A544-C7E0BF38FB41}" srcOrd="3" destOrd="0" parTransId="{CA92ECC8-BD6F-457D-B146-827D11F84B78}" sibTransId="{724F088B-DB66-4F5A-A049-DBB355D62255}"/>
    <dgm:cxn modelId="{05BF932B-9C75-490A-9261-A8DFF170AA1D}" type="presOf" srcId="{7CCE507D-B5D6-4257-A5D5-EBD11BE04B49}" destId="{D6EDE74C-00F0-4DE8-984F-C3661FF1CCA5}" srcOrd="0" destOrd="1" presId="urn:microsoft.com/office/officeart/2005/8/layout/vList6"/>
    <dgm:cxn modelId="{0A2A97E5-067D-4EF3-8353-765FB373F1C6}" srcId="{0142B2B1-1194-41AA-8984-14C377F58C9F}" destId="{64895516-011B-46DA-AF7C-5EC6E6260BDB}" srcOrd="0" destOrd="0" parTransId="{8493303D-ACF1-4848-A2B8-922DC469ADEF}" sibTransId="{CB752AA9-9A09-4166-B729-4B7936E2FB99}"/>
    <dgm:cxn modelId="{764E2BCE-D181-4C96-95A9-D5FE29834882}" srcId="{0142B2B1-1194-41AA-8984-14C377F58C9F}" destId="{4A6ECDB4-90FC-482C-85D1-78E6D8D4D769}" srcOrd="4" destOrd="0" parTransId="{A5FD9D16-F7F3-4B4F-B9ED-35EBE38CD604}" sibTransId="{86F5B49E-F9F7-424E-B13D-CB46887B614F}"/>
    <dgm:cxn modelId="{76C7DF03-ABC5-45B1-8E4E-1E715C9B876A}" srcId="{0142B2B1-1194-41AA-8984-14C377F58C9F}" destId="{10695228-AC55-4A13-A1BC-BB4BADE1F582}" srcOrd="2" destOrd="0" parTransId="{9A3DF9DB-FCCC-4E49-8FD5-A9EA8400799A}" sibTransId="{78F9C84F-AC05-40BC-8587-D8BF3D57382E}"/>
    <dgm:cxn modelId="{F26BA74A-35ED-4930-B60E-1ACF81C2E09F}" type="presOf" srcId="{0C052C2A-782D-47B6-983E-4D082CF7A15B}" destId="{47512308-C97F-4959-AB36-F7EA41822400}" srcOrd="0" destOrd="1" presId="urn:microsoft.com/office/officeart/2005/8/layout/vList6"/>
    <dgm:cxn modelId="{4D6F1273-233B-4387-8F79-A81CD3499281}" type="presOf" srcId="{5759EAC7-395E-4853-A23C-3E3FA18D71E5}" destId="{47512308-C97F-4959-AB36-F7EA41822400}" srcOrd="0" destOrd="5" presId="urn:microsoft.com/office/officeart/2005/8/layout/vList6"/>
    <dgm:cxn modelId="{86C0D0BF-7A02-4EAA-80AA-0D4F19D06DA9}" srcId="{1FBC2566-F091-484A-BD54-D4F7FD7AB75B}" destId="{0BD03CCB-1005-4BE1-BF44-2D184CC5CEBA}" srcOrd="3" destOrd="0" parTransId="{C178FD26-CCEE-48CD-B49C-30BDFEF3F7A1}" sibTransId="{959F1066-9FD5-4CDE-B1FE-4CF7B4867466}"/>
    <dgm:cxn modelId="{B5EA78B2-7B04-4926-9B72-D8CF87B157CF}" srcId="{B721D5DA-2CEA-4865-B95D-82D96B6BCA7C}" destId="{1FBC2566-F091-484A-BD54-D4F7FD7AB75B}" srcOrd="1" destOrd="0" parTransId="{BAC95812-D9AA-4821-B355-A5951FEB246D}" sibTransId="{039A000C-F9BE-40D2-B836-B2672D0C89FD}"/>
    <dgm:cxn modelId="{656FC001-0064-47D6-9D6C-BAEDB9C47B7E}" type="presParOf" srcId="{727C563C-DDF8-430B-A28E-0AA5BDCD9F7E}" destId="{35EA4053-9C7C-4427-BD76-2E945B392D32}" srcOrd="0" destOrd="0" presId="urn:microsoft.com/office/officeart/2005/8/layout/vList6"/>
    <dgm:cxn modelId="{D518AC93-D600-4E53-A0B9-6CC5E5EB6D52}" type="presParOf" srcId="{35EA4053-9C7C-4427-BD76-2E945B392D32}" destId="{00AF26A6-51BB-472D-9EEB-BB39AD050341}" srcOrd="0" destOrd="0" presId="urn:microsoft.com/office/officeart/2005/8/layout/vList6"/>
    <dgm:cxn modelId="{C3F3B52D-AE7D-4D0A-838F-72E88F96A418}" type="presParOf" srcId="{35EA4053-9C7C-4427-BD76-2E945B392D32}" destId="{47512308-C97F-4959-AB36-F7EA41822400}" srcOrd="1" destOrd="0" presId="urn:microsoft.com/office/officeart/2005/8/layout/vList6"/>
    <dgm:cxn modelId="{7C213358-3B5A-4A49-92AF-E2AACAD069D8}" type="presParOf" srcId="{727C563C-DDF8-430B-A28E-0AA5BDCD9F7E}" destId="{FC1E6667-537C-4E3A-9149-4F65B101FEC8}" srcOrd="1" destOrd="0" presId="urn:microsoft.com/office/officeart/2005/8/layout/vList6"/>
    <dgm:cxn modelId="{7E255988-95CE-4DA3-9E33-33FD9AF23C90}" type="presParOf" srcId="{727C563C-DDF8-430B-A28E-0AA5BDCD9F7E}" destId="{02BBD546-E155-4A6F-9C94-F3A723677838}" srcOrd="2" destOrd="0" presId="urn:microsoft.com/office/officeart/2005/8/layout/vList6"/>
    <dgm:cxn modelId="{CB223C91-8C28-4DB2-89E3-E04FA54691F0}" type="presParOf" srcId="{02BBD546-E155-4A6F-9C94-F3A723677838}" destId="{5E2C2522-681F-44E8-8F36-EE0136DA1DF4}" srcOrd="0" destOrd="0" presId="urn:microsoft.com/office/officeart/2005/8/layout/vList6"/>
    <dgm:cxn modelId="{BD55BE00-B837-4175-BBA8-9B448D888763}" type="presParOf" srcId="{02BBD546-E155-4A6F-9C94-F3A723677838}" destId="{D6EDE74C-00F0-4DE8-984F-C3661FF1CCA5}" srcOrd="1" destOrd="0" presId="urn:microsoft.com/office/officeart/2005/8/layout/vList6"/>
  </dgm:cxnLst>
  <dgm:bg/>
  <dgm:whole/>
</dgm:dataModel>
</file>

<file path=ppt/diagrams/data4.xml><?xml version="1.0" encoding="utf-8"?>
<dgm:dataModel xmlns:dgm="http://schemas.openxmlformats.org/drawingml/2006/diagram" xmlns:a="http://schemas.openxmlformats.org/drawingml/2006/main">
  <dgm:ptLst>
    <dgm:pt modelId="{CF74F379-5DFD-4DC6-9B20-A2C574E5EDEC}" type="doc">
      <dgm:prSet loTypeId="urn:microsoft.com/office/officeart/2005/8/layout/list1" loCatId="list" qsTypeId="urn:microsoft.com/office/officeart/2005/8/quickstyle/3d1" qsCatId="3D" csTypeId="urn:microsoft.com/office/officeart/2005/8/colors/colorful2" csCatId="colorful" phldr="1"/>
      <dgm:spPr/>
      <dgm:t>
        <a:bodyPr/>
        <a:lstStyle/>
        <a:p>
          <a:pPr rtl="1"/>
          <a:endParaRPr lang="ar-DZ"/>
        </a:p>
      </dgm:t>
    </dgm:pt>
    <dgm:pt modelId="{ED856ED4-14B0-4958-BDE0-989518B8DB62}">
      <dgm:prSet phldrT="[Texte]" custT="1"/>
      <dgm:spPr/>
      <dgm:t>
        <a:bodyPr/>
        <a:lstStyle/>
        <a:p>
          <a:pPr rtl="1"/>
          <a:r>
            <a:rPr lang="en-US" sz="2400" b="1" dirty="0" smtClean="0"/>
            <a:t>Clarity </a:t>
          </a:r>
          <a:endParaRPr lang="ar-DZ" sz="1400" b="1" dirty="0"/>
        </a:p>
      </dgm:t>
    </dgm:pt>
    <dgm:pt modelId="{E308018D-2F52-4064-808B-76C1954313AF}" type="parTrans" cxnId="{81797E9C-C914-40E9-BA4F-26CD3BE05EC3}">
      <dgm:prSet/>
      <dgm:spPr/>
      <dgm:t>
        <a:bodyPr/>
        <a:lstStyle/>
        <a:p>
          <a:pPr rtl="1"/>
          <a:endParaRPr lang="ar-DZ"/>
        </a:p>
      </dgm:t>
    </dgm:pt>
    <dgm:pt modelId="{ADA2172E-D65B-4ABD-8AD8-FE283B7A7FCC}" type="sibTrans" cxnId="{81797E9C-C914-40E9-BA4F-26CD3BE05EC3}">
      <dgm:prSet/>
      <dgm:spPr/>
      <dgm:t>
        <a:bodyPr/>
        <a:lstStyle/>
        <a:p>
          <a:pPr rtl="1"/>
          <a:endParaRPr lang="ar-DZ"/>
        </a:p>
      </dgm:t>
    </dgm:pt>
    <dgm:pt modelId="{2BAE7D74-C9BC-45A3-9604-2EE2BAF0B40F}">
      <dgm:prSet phldrT="[Texte]" custT="1"/>
      <dgm:spPr/>
      <dgm:t>
        <a:bodyPr/>
        <a:lstStyle/>
        <a:p>
          <a:pPr rtl="1"/>
          <a:r>
            <a:rPr lang="en-US" sz="2400" b="1" dirty="0" smtClean="0"/>
            <a:t>Task Complexity </a:t>
          </a:r>
          <a:endParaRPr lang="ar-DZ" sz="2400" b="1" dirty="0"/>
        </a:p>
      </dgm:t>
    </dgm:pt>
    <dgm:pt modelId="{DE9D551F-E798-4BB8-BBC9-B2719BEF1240}" type="parTrans" cxnId="{BDE09882-F597-4040-B070-24ADBD3705E2}">
      <dgm:prSet/>
      <dgm:spPr/>
      <dgm:t>
        <a:bodyPr/>
        <a:lstStyle/>
        <a:p>
          <a:pPr rtl="1"/>
          <a:endParaRPr lang="ar-DZ"/>
        </a:p>
      </dgm:t>
    </dgm:pt>
    <dgm:pt modelId="{1E0B3D50-2F22-4EE8-967A-02A658C9BAFE}" type="sibTrans" cxnId="{BDE09882-F597-4040-B070-24ADBD3705E2}">
      <dgm:prSet/>
      <dgm:spPr/>
      <dgm:t>
        <a:bodyPr/>
        <a:lstStyle/>
        <a:p>
          <a:pPr rtl="1"/>
          <a:endParaRPr lang="ar-DZ"/>
        </a:p>
      </dgm:t>
    </dgm:pt>
    <dgm:pt modelId="{1211CFA8-9BEF-40BD-A2A6-62B7D68A61EB}">
      <dgm:prSet phldrT="[Texte]" custT="1"/>
      <dgm:spPr/>
      <dgm:t>
        <a:bodyPr/>
        <a:lstStyle/>
        <a:p>
          <a:pPr rtl="1"/>
          <a:r>
            <a:rPr lang="en-US" sz="2400" b="1" dirty="0" smtClean="0"/>
            <a:t>Self efficiency </a:t>
          </a:r>
          <a:endParaRPr lang="ar-DZ" sz="2400" b="1" dirty="0"/>
        </a:p>
      </dgm:t>
    </dgm:pt>
    <dgm:pt modelId="{F2947D7B-FF55-449C-A82F-956BAF4EA545}" type="parTrans" cxnId="{7445F7FF-DDAD-4553-A501-997EC8743DDE}">
      <dgm:prSet/>
      <dgm:spPr/>
      <dgm:t>
        <a:bodyPr/>
        <a:lstStyle/>
        <a:p>
          <a:pPr rtl="1"/>
          <a:endParaRPr lang="ar-DZ"/>
        </a:p>
      </dgm:t>
    </dgm:pt>
    <dgm:pt modelId="{E4FFBAF3-F613-40FB-B0C8-73CD9D5B8065}" type="sibTrans" cxnId="{7445F7FF-DDAD-4553-A501-997EC8743DDE}">
      <dgm:prSet/>
      <dgm:spPr/>
      <dgm:t>
        <a:bodyPr/>
        <a:lstStyle/>
        <a:p>
          <a:pPr rtl="1"/>
          <a:endParaRPr lang="ar-DZ"/>
        </a:p>
      </dgm:t>
    </dgm:pt>
    <dgm:pt modelId="{D77B215D-D289-4623-9DAE-5AA6B0CFF962}">
      <dgm:prSet custT="1"/>
      <dgm:spPr/>
      <dgm:t>
        <a:bodyPr/>
        <a:lstStyle/>
        <a:p>
          <a:pPr rtl="1"/>
          <a:r>
            <a:rPr lang="en-US" sz="2400" b="1" dirty="0" smtClean="0"/>
            <a:t>Challenge </a:t>
          </a:r>
          <a:endParaRPr lang="ar-DZ" sz="2400" b="1" dirty="0" smtClean="0"/>
        </a:p>
      </dgm:t>
    </dgm:pt>
    <dgm:pt modelId="{FF5F19CB-C6FA-43FB-8689-C139132D426D}" type="parTrans" cxnId="{9F9910C5-C4E4-4D27-892A-6A49BF7000E1}">
      <dgm:prSet/>
      <dgm:spPr/>
      <dgm:t>
        <a:bodyPr/>
        <a:lstStyle/>
        <a:p>
          <a:pPr rtl="1"/>
          <a:endParaRPr lang="ar-DZ"/>
        </a:p>
      </dgm:t>
    </dgm:pt>
    <dgm:pt modelId="{7BA6FD6F-A648-4B60-A9C8-C3AD1C5C4E39}" type="sibTrans" cxnId="{9F9910C5-C4E4-4D27-892A-6A49BF7000E1}">
      <dgm:prSet/>
      <dgm:spPr/>
      <dgm:t>
        <a:bodyPr/>
        <a:lstStyle/>
        <a:p>
          <a:pPr rtl="1"/>
          <a:endParaRPr lang="ar-DZ"/>
        </a:p>
      </dgm:t>
    </dgm:pt>
    <dgm:pt modelId="{303C8CD4-DEA1-41E7-8A01-7E3A119DB08C}">
      <dgm:prSet custT="1"/>
      <dgm:spPr/>
      <dgm:t>
        <a:bodyPr/>
        <a:lstStyle/>
        <a:p>
          <a:pPr rtl="1"/>
          <a:r>
            <a:rPr lang="en-US" sz="2400" b="1" dirty="0" smtClean="0"/>
            <a:t>Commitment</a:t>
          </a:r>
          <a:r>
            <a:rPr lang="en-US" sz="1400" dirty="0" smtClean="0"/>
            <a:t> </a:t>
          </a:r>
          <a:endParaRPr lang="ar-DZ" sz="1400" dirty="0"/>
        </a:p>
      </dgm:t>
    </dgm:pt>
    <dgm:pt modelId="{E58E3EF5-D0A8-498D-A03D-B40A3F226F08}" type="parTrans" cxnId="{0BC9D229-C5DD-48B9-B79D-6252C3A2B3BB}">
      <dgm:prSet/>
      <dgm:spPr/>
      <dgm:t>
        <a:bodyPr/>
        <a:lstStyle/>
        <a:p>
          <a:pPr rtl="1"/>
          <a:endParaRPr lang="ar-DZ"/>
        </a:p>
      </dgm:t>
    </dgm:pt>
    <dgm:pt modelId="{168C241B-39CE-4E5C-A0F0-4EEADE7AFE73}" type="sibTrans" cxnId="{0BC9D229-C5DD-48B9-B79D-6252C3A2B3BB}">
      <dgm:prSet/>
      <dgm:spPr/>
      <dgm:t>
        <a:bodyPr/>
        <a:lstStyle/>
        <a:p>
          <a:pPr rtl="1"/>
          <a:endParaRPr lang="ar-DZ"/>
        </a:p>
      </dgm:t>
    </dgm:pt>
    <dgm:pt modelId="{AC66B9A0-72AC-43E3-BB9E-4F24DAD541DE}">
      <dgm:prSet custT="1"/>
      <dgm:spPr/>
      <dgm:t>
        <a:bodyPr/>
        <a:lstStyle/>
        <a:p>
          <a:pPr rtl="1"/>
          <a:r>
            <a:rPr lang="en-US" sz="2400" b="1" dirty="0" smtClean="0"/>
            <a:t>Feedback </a:t>
          </a:r>
          <a:endParaRPr lang="ar-DZ" sz="1400" b="1" dirty="0"/>
        </a:p>
      </dgm:t>
    </dgm:pt>
    <dgm:pt modelId="{4CBC236E-FA64-4427-A2DB-A5C6AFC9B753}" type="parTrans" cxnId="{B5C89FAD-5596-44A6-B1FC-3996F9E4AF91}">
      <dgm:prSet/>
      <dgm:spPr/>
      <dgm:t>
        <a:bodyPr/>
        <a:lstStyle/>
        <a:p>
          <a:pPr rtl="1"/>
          <a:endParaRPr lang="ar-DZ"/>
        </a:p>
      </dgm:t>
    </dgm:pt>
    <dgm:pt modelId="{DF5CDC23-CDF5-4B48-A4C5-E50062F9C8BA}" type="sibTrans" cxnId="{B5C89FAD-5596-44A6-B1FC-3996F9E4AF91}">
      <dgm:prSet/>
      <dgm:spPr/>
      <dgm:t>
        <a:bodyPr/>
        <a:lstStyle/>
        <a:p>
          <a:pPr rtl="1"/>
          <a:endParaRPr lang="ar-DZ"/>
        </a:p>
      </dgm:t>
    </dgm:pt>
    <dgm:pt modelId="{7C296D98-F312-4EFE-82B9-0C09C6B3440C}">
      <dgm:prSet custT="1"/>
      <dgm:spPr/>
      <dgm:t>
        <a:bodyPr/>
        <a:lstStyle/>
        <a:p>
          <a:pPr rtl="1"/>
          <a:r>
            <a:rPr lang="en-US" sz="2400" b="1" dirty="0" smtClean="0"/>
            <a:t>Measurable</a:t>
          </a:r>
          <a:endParaRPr lang="ar-DZ" sz="2400" b="1" dirty="0"/>
        </a:p>
      </dgm:t>
    </dgm:pt>
    <dgm:pt modelId="{D3C59AB7-B696-46A2-8B1D-F7AC44C4C6F6}" type="parTrans" cxnId="{2A4F7B9D-4980-474B-B22E-D5FD61DC2BFC}">
      <dgm:prSet/>
      <dgm:spPr/>
      <dgm:t>
        <a:bodyPr/>
        <a:lstStyle/>
        <a:p>
          <a:pPr rtl="1"/>
          <a:endParaRPr lang="ar-DZ"/>
        </a:p>
      </dgm:t>
    </dgm:pt>
    <dgm:pt modelId="{9D924A6E-C481-4326-8291-47031A3E6583}" type="sibTrans" cxnId="{2A4F7B9D-4980-474B-B22E-D5FD61DC2BFC}">
      <dgm:prSet/>
      <dgm:spPr/>
      <dgm:t>
        <a:bodyPr/>
        <a:lstStyle/>
        <a:p>
          <a:pPr rtl="1"/>
          <a:endParaRPr lang="ar-DZ"/>
        </a:p>
      </dgm:t>
    </dgm:pt>
    <dgm:pt modelId="{B5B25629-C7CD-49F1-8BE4-0F298297AD6E}" type="pres">
      <dgm:prSet presAssocID="{CF74F379-5DFD-4DC6-9B20-A2C574E5EDEC}" presName="linear" presStyleCnt="0">
        <dgm:presLayoutVars>
          <dgm:dir/>
          <dgm:animLvl val="lvl"/>
          <dgm:resizeHandles val="exact"/>
        </dgm:presLayoutVars>
      </dgm:prSet>
      <dgm:spPr/>
      <dgm:t>
        <a:bodyPr/>
        <a:lstStyle/>
        <a:p>
          <a:pPr rtl="1"/>
          <a:endParaRPr lang="ar-DZ"/>
        </a:p>
      </dgm:t>
    </dgm:pt>
    <dgm:pt modelId="{D07AE2CA-656E-4037-9151-A116A7CB5A1A}" type="pres">
      <dgm:prSet presAssocID="{ED856ED4-14B0-4958-BDE0-989518B8DB62}" presName="parentLin" presStyleCnt="0"/>
      <dgm:spPr/>
    </dgm:pt>
    <dgm:pt modelId="{718CCB6A-7EFA-44FB-BB8B-70F3CC572090}" type="pres">
      <dgm:prSet presAssocID="{ED856ED4-14B0-4958-BDE0-989518B8DB62}" presName="parentLeftMargin" presStyleLbl="node1" presStyleIdx="0" presStyleCnt="7"/>
      <dgm:spPr/>
      <dgm:t>
        <a:bodyPr/>
        <a:lstStyle/>
        <a:p>
          <a:pPr rtl="1"/>
          <a:endParaRPr lang="ar-DZ"/>
        </a:p>
      </dgm:t>
    </dgm:pt>
    <dgm:pt modelId="{DA0EF306-8239-46D2-BE81-B6195B9C2B53}" type="pres">
      <dgm:prSet presAssocID="{ED856ED4-14B0-4958-BDE0-989518B8DB62}" presName="parentText" presStyleLbl="node1" presStyleIdx="0" presStyleCnt="7">
        <dgm:presLayoutVars>
          <dgm:chMax val="0"/>
          <dgm:bulletEnabled val="1"/>
        </dgm:presLayoutVars>
      </dgm:prSet>
      <dgm:spPr/>
      <dgm:t>
        <a:bodyPr/>
        <a:lstStyle/>
        <a:p>
          <a:pPr rtl="1"/>
          <a:endParaRPr lang="ar-DZ"/>
        </a:p>
      </dgm:t>
    </dgm:pt>
    <dgm:pt modelId="{176A2DF4-566B-4F09-9E14-1B1BBF6A8614}" type="pres">
      <dgm:prSet presAssocID="{ED856ED4-14B0-4958-BDE0-989518B8DB62}" presName="negativeSpace" presStyleCnt="0"/>
      <dgm:spPr/>
    </dgm:pt>
    <dgm:pt modelId="{32A6B0B7-89F5-4BB3-8BDE-1A00F625774E}" type="pres">
      <dgm:prSet presAssocID="{ED856ED4-14B0-4958-BDE0-989518B8DB62}" presName="childText" presStyleLbl="conFgAcc1" presStyleIdx="0" presStyleCnt="7">
        <dgm:presLayoutVars>
          <dgm:bulletEnabled val="1"/>
        </dgm:presLayoutVars>
      </dgm:prSet>
      <dgm:spPr/>
    </dgm:pt>
    <dgm:pt modelId="{1F7833F8-C205-4910-BA1A-D287ADF7915A}" type="pres">
      <dgm:prSet presAssocID="{ADA2172E-D65B-4ABD-8AD8-FE283B7A7FCC}" presName="spaceBetweenRectangles" presStyleCnt="0"/>
      <dgm:spPr/>
    </dgm:pt>
    <dgm:pt modelId="{893BDE9E-95EE-464A-B614-A5D5D5A450DE}" type="pres">
      <dgm:prSet presAssocID="{D77B215D-D289-4623-9DAE-5AA6B0CFF962}" presName="parentLin" presStyleCnt="0"/>
      <dgm:spPr/>
    </dgm:pt>
    <dgm:pt modelId="{FDD4157F-A1C0-4073-BF9D-ACAEB06041EE}" type="pres">
      <dgm:prSet presAssocID="{D77B215D-D289-4623-9DAE-5AA6B0CFF962}" presName="parentLeftMargin" presStyleLbl="node1" presStyleIdx="0" presStyleCnt="7"/>
      <dgm:spPr/>
      <dgm:t>
        <a:bodyPr/>
        <a:lstStyle/>
        <a:p>
          <a:pPr rtl="1"/>
          <a:endParaRPr lang="ar-DZ"/>
        </a:p>
      </dgm:t>
    </dgm:pt>
    <dgm:pt modelId="{3245B650-BDAF-4065-A699-0DC591502E4A}" type="pres">
      <dgm:prSet presAssocID="{D77B215D-D289-4623-9DAE-5AA6B0CFF962}" presName="parentText" presStyleLbl="node1" presStyleIdx="1" presStyleCnt="7" custLinFactNeighborX="-2937" custLinFactNeighborY="5473">
        <dgm:presLayoutVars>
          <dgm:chMax val="0"/>
          <dgm:bulletEnabled val="1"/>
        </dgm:presLayoutVars>
      </dgm:prSet>
      <dgm:spPr/>
      <dgm:t>
        <a:bodyPr/>
        <a:lstStyle/>
        <a:p>
          <a:pPr rtl="1"/>
          <a:endParaRPr lang="ar-DZ"/>
        </a:p>
      </dgm:t>
    </dgm:pt>
    <dgm:pt modelId="{1041464D-B1B1-4F03-9E93-8804DF02071D}" type="pres">
      <dgm:prSet presAssocID="{D77B215D-D289-4623-9DAE-5AA6B0CFF962}" presName="negativeSpace" presStyleCnt="0"/>
      <dgm:spPr/>
    </dgm:pt>
    <dgm:pt modelId="{C0092FA0-9CF5-4180-805C-3DFA55525414}" type="pres">
      <dgm:prSet presAssocID="{D77B215D-D289-4623-9DAE-5AA6B0CFF962}" presName="childText" presStyleLbl="conFgAcc1" presStyleIdx="1" presStyleCnt="7">
        <dgm:presLayoutVars>
          <dgm:bulletEnabled val="1"/>
        </dgm:presLayoutVars>
      </dgm:prSet>
      <dgm:spPr/>
    </dgm:pt>
    <dgm:pt modelId="{0B6C9B5D-A2A3-47A4-8061-D5685E81A682}" type="pres">
      <dgm:prSet presAssocID="{7BA6FD6F-A648-4B60-A9C8-C3AD1C5C4E39}" presName="spaceBetweenRectangles" presStyleCnt="0"/>
      <dgm:spPr/>
    </dgm:pt>
    <dgm:pt modelId="{881BD141-D3B6-4BED-A90A-1D7E79A50A84}" type="pres">
      <dgm:prSet presAssocID="{303C8CD4-DEA1-41E7-8A01-7E3A119DB08C}" presName="parentLin" presStyleCnt="0"/>
      <dgm:spPr/>
    </dgm:pt>
    <dgm:pt modelId="{FD18CE14-D0AC-4D27-98BD-B9CF401285F4}" type="pres">
      <dgm:prSet presAssocID="{303C8CD4-DEA1-41E7-8A01-7E3A119DB08C}" presName="parentLeftMargin" presStyleLbl="node1" presStyleIdx="1" presStyleCnt="7"/>
      <dgm:spPr/>
      <dgm:t>
        <a:bodyPr/>
        <a:lstStyle/>
        <a:p>
          <a:pPr rtl="1"/>
          <a:endParaRPr lang="ar-DZ"/>
        </a:p>
      </dgm:t>
    </dgm:pt>
    <dgm:pt modelId="{87D68749-17FF-407F-95A2-357A58C253D7}" type="pres">
      <dgm:prSet presAssocID="{303C8CD4-DEA1-41E7-8A01-7E3A119DB08C}" presName="parentText" presStyleLbl="node1" presStyleIdx="2" presStyleCnt="7">
        <dgm:presLayoutVars>
          <dgm:chMax val="0"/>
          <dgm:bulletEnabled val="1"/>
        </dgm:presLayoutVars>
      </dgm:prSet>
      <dgm:spPr/>
      <dgm:t>
        <a:bodyPr/>
        <a:lstStyle/>
        <a:p>
          <a:pPr rtl="1"/>
          <a:endParaRPr lang="ar-DZ"/>
        </a:p>
      </dgm:t>
    </dgm:pt>
    <dgm:pt modelId="{A04951F2-2A3D-47D4-9599-1963279064C6}" type="pres">
      <dgm:prSet presAssocID="{303C8CD4-DEA1-41E7-8A01-7E3A119DB08C}" presName="negativeSpace" presStyleCnt="0"/>
      <dgm:spPr/>
    </dgm:pt>
    <dgm:pt modelId="{D0488D9B-625F-4307-8649-C32DEF102569}" type="pres">
      <dgm:prSet presAssocID="{303C8CD4-DEA1-41E7-8A01-7E3A119DB08C}" presName="childText" presStyleLbl="conFgAcc1" presStyleIdx="2" presStyleCnt="7">
        <dgm:presLayoutVars>
          <dgm:bulletEnabled val="1"/>
        </dgm:presLayoutVars>
      </dgm:prSet>
      <dgm:spPr/>
    </dgm:pt>
    <dgm:pt modelId="{D57F159C-F574-4FA1-815F-A11ACAE5E89E}" type="pres">
      <dgm:prSet presAssocID="{168C241B-39CE-4E5C-A0F0-4EEADE7AFE73}" presName="spaceBetweenRectangles" presStyleCnt="0"/>
      <dgm:spPr/>
    </dgm:pt>
    <dgm:pt modelId="{18111DEC-4658-4B4D-9244-D8C750239114}" type="pres">
      <dgm:prSet presAssocID="{AC66B9A0-72AC-43E3-BB9E-4F24DAD541DE}" presName="parentLin" presStyleCnt="0"/>
      <dgm:spPr/>
    </dgm:pt>
    <dgm:pt modelId="{223E581F-0CA7-4D31-8121-C0D8F9935B11}" type="pres">
      <dgm:prSet presAssocID="{AC66B9A0-72AC-43E3-BB9E-4F24DAD541DE}" presName="parentLeftMargin" presStyleLbl="node1" presStyleIdx="2" presStyleCnt="7"/>
      <dgm:spPr/>
      <dgm:t>
        <a:bodyPr/>
        <a:lstStyle/>
        <a:p>
          <a:pPr rtl="1"/>
          <a:endParaRPr lang="ar-DZ"/>
        </a:p>
      </dgm:t>
    </dgm:pt>
    <dgm:pt modelId="{40C12AF3-3241-46DD-B650-0416D4D5AD85}" type="pres">
      <dgm:prSet presAssocID="{AC66B9A0-72AC-43E3-BB9E-4F24DAD541DE}" presName="parentText" presStyleLbl="node1" presStyleIdx="3" presStyleCnt="7">
        <dgm:presLayoutVars>
          <dgm:chMax val="0"/>
          <dgm:bulletEnabled val="1"/>
        </dgm:presLayoutVars>
      </dgm:prSet>
      <dgm:spPr/>
      <dgm:t>
        <a:bodyPr/>
        <a:lstStyle/>
        <a:p>
          <a:pPr rtl="1"/>
          <a:endParaRPr lang="ar-DZ"/>
        </a:p>
      </dgm:t>
    </dgm:pt>
    <dgm:pt modelId="{0EFEFE30-3B1A-44C6-B72C-98CE09734143}" type="pres">
      <dgm:prSet presAssocID="{AC66B9A0-72AC-43E3-BB9E-4F24DAD541DE}" presName="negativeSpace" presStyleCnt="0"/>
      <dgm:spPr/>
    </dgm:pt>
    <dgm:pt modelId="{646A9279-B59F-4A22-ACF1-29727C835A60}" type="pres">
      <dgm:prSet presAssocID="{AC66B9A0-72AC-43E3-BB9E-4F24DAD541DE}" presName="childText" presStyleLbl="conFgAcc1" presStyleIdx="3" presStyleCnt="7">
        <dgm:presLayoutVars>
          <dgm:bulletEnabled val="1"/>
        </dgm:presLayoutVars>
      </dgm:prSet>
      <dgm:spPr/>
    </dgm:pt>
    <dgm:pt modelId="{4479A9B5-C818-4AC5-B63C-91E23D85EB65}" type="pres">
      <dgm:prSet presAssocID="{DF5CDC23-CDF5-4B48-A4C5-E50062F9C8BA}" presName="spaceBetweenRectangles" presStyleCnt="0"/>
      <dgm:spPr/>
    </dgm:pt>
    <dgm:pt modelId="{E0A916B1-EBFA-4D09-BB5B-2D26B2EDE25E}" type="pres">
      <dgm:prSet presAssocID="{2BAE7D74-C9BC-45A3-9604-2EE2BAF0B40F}" presName="parentLin" presStyleCnt="0"/>
      <dgm:spPr/>
    </dgm:pt>
    <dgm:pt modelId="{F62B5488-2C5F-4395-9FE4-7B6432EED942}" type="pres">
      <dgm:prSet presAssocID="{2BAE7D74-C9BC-45A3-9604-2EE2BAF0B40F}" presName="parentLeftMargin" presStyleLbl="node1" presStyleIdx="3" presStyleCnt="7"/>
      <dgm:spPr/>
      <dgm:t>
        <a:bodyPr/>
        <a:lstStyle/>
        <a:p>
          <a:pPr rtl="1"/>
          <a:endParaRPr lang="ar-DZ"/>
        </a:p>
      </dgm:t>
    </dgm:pt>
    <dgm:pt modelId="{09CE4143-11FC-41F9-AB81-FDB6E8555C7A}" type="pres">
      <dgm:prSet presAssocID="{2BAE7D74-C9BC-45A3-9604-2EE2BAF0B40F}" presName="parentText" presStyleLbl="node1" presStyleIdx="4" presStyleCnt="7">
        <dgm:presLayoutVars>
          <dgm:chMax val="0"/>
          <dgm:bulletEnabled val="1"/>
        </dgm:presLayoutVars>
      </dgm:prSet>
      <dgm:spPr/>
      <dgm:t>
        <a:bodyPr/>
        <a:lstStyle/>
        <a:p>
          <a:pPr rtl="1"/>
          <a:endParaRPr lang="ar-DZ"/>
        </a:p>
      </dgm:t>
    </dgm:pt>
    <dgm:pt modelId="{C18369FA-C834-44D6-970A-202EA12D1958}" type="pres">
      <dgm:prSet presAssocID="{2BAE7D74-C9BC-45A3-9604-2EE2BAF0B40F}" presName="negativeSpace" presStyleCnt="0"/>
      <dgm:spPr/>
    </dgm:pt>
    <dgm:pt modelId="{1EEBBF5D-4E02-419E-99D5-D471FF9B470F}" type="pres">
      <dgm:prSet presAssocID="{2BAE7D74-C9BC-45A3-9604-2EE2BAF0B40F}" presName="childText" presStyleLbl="conFgAcc1" presStyleIdx="4" presStyleCnt="7">
        <dgm:presLayoutVars>
          <dgm:bulletEnabled val="1"/>
        </dgm:presLayoutVars>
      </dgm:prSet>
      <dgm:spPr/>
    </dgm:pt>
    <dgm:pt modelId="{ED58F40D-551E-4730-9D24-38F438ED33C6}" type="pres">
      <dgm:prSet presAssocID="{1E0B3D50-2F22-4EE8-967A-02A658C9BAFE}" presName="spaceBetweenRectangles" presStyleCnt="0"/>
      <dgm:spPr/>
    </dgm:pt>
    <dgm:pt modelId="{4F9A2E48-4CFB-4C52-BBA7-50C09F616296}" type="pres">
      <dgm:prSet presAssocID="{1211CFA8-9BEF-40BD-A2A6-62B7D68A61EB}" presName="parentLin" presStyleCnt="0"/>
      <dgm:spPr/>
    </dgm:pt>
    <dgm:pt modelId="{0E5605A7-F7D1-449D-9E80-FD0801B42AE6}" type="pres">
      <dgm:prSet presAssocID="{1211CFA8-9BEF-40BD-A2A6-62B7D68A61EB}" presName="parentLeftMargin" presStyleLbl="node1" presStyleIdx="4" presStyleCnt="7"/>
      <dgm:spPr/>
      <dgm:t>
        <a:bodyPr/>
        <a:lstStyle/>
        <a:p>
          <a:pPr rtl="1"/>
          <a:endParaRPr lang="ar-DZ"/>
        </a:p>
      </dgm:t>
    </dgm:pt>
    <dgm:pt modelId="{79CD1ED4-3CE0-48C2-B608-1B7D9593EFCD}" type="pres">
      <dgm:prSet presAssocID="{1211CFA8-9BEF-40BD-A2A6-62B7D68A61EB}" presName="parentText" presStyleLbl="node1" presStyleIdx="5" presStyleCnt="7">
        <dgm:presLayoutVars>
          <dgm:chMax val="0"/>
          <dgm:bulletEnabled val="1"/>
        </dgm:presLayoutVars>
      </dgm:prSet>
      <dgm:spPr/>
      <dgm:t>
        <a:bodyPr/>
        <a:lstStyle/>
        <a:p>
          <a:pPr rtl="1"/>
          <a:endParaRPr lang="ar-DZ"/>
        </a:p>
      </dgm:t>
    </dgm:pt>
    <dgm:pt modelId="{913C5E53-453E-4FEF-83CB-D174D00E88F3}" type="pres">
      <dgm:prSet presAssocID="{1211CFA8-9BEF-40BD-A2A6-62B7D68A61EB}" presName="negativeSpace" presStyleCnt="0"/>
      <dgm:spPr/>
    </dgm:pt>
    <dgm:pt modelId="{1B403DAE-1BAC-47CB-92E4-61744FD645D2}" type="pres">
      <dgm:prSet presAssocID="{1211CFA8-9BEF-40BD-A2A6-62B7D68A61EB}" presName="childText" presStyleLbl="conFgAcc1" presStyleIdx="5" presStyleCnt="7">
        <dgm:presLayoutVars>
          <dgm:bulletEnabled val="1"/>
        </dgm:presLayoutVars>
      </dgm:prSet>
      <dgm:spPr/>
    </dgm:pt>
    <dgm:pt modelId="{239DF6F8-6C1A-4D3B-9F05-8705BA49DF4F}" type="pres">
      <dgm:prSet presAssocID="{E4FFBAF3-F613-40FB-B0C8-73CD9D5B8065}" presName="spaceBetweenRectangles" presStyleCnt="0"/>
      <dgm:spPr/>
    </dgm:pt>
    <dgm:pt modelId="{AEA5CA3D-7C23-418F-857F-69EE4B4603C5}" type="pres">
      <dgm:prSet presAssocID="{7C296D98-F312-4EFE-82B9-0C09C6B3440C}" presName="parentLin" presStyleCnt="0"/>
      <dgm:spPr/>
    </dgm:pt>
    <dgm:pt modelId="{ED605FC6-C0EA-491A-B354-BB99863B1040}" type="pres">
      <dgm:prSet presAssocID="{7C296D98-F312-4EFE-82B9-0C09C6B3440C}" presName="parentLeftMargin" presStyleLbl="node1" presStyleIdx="5" presStyleCnt="7"/>
      <dgm:spPr/>
      <dgm:t>
        <a:bodyPr/>
        <a:lstStyle/>
        <a:p>
          <a:pPr rtl="1"/>
          <a:endParaRPr lang="ar-DZ"/>
        </a:p>
      </dgm:t>
    </dgm:pt>
    <dgm:pt modelId="{0214D159-E053-410E-9DD5-9FAE74D77D5C}" type="pres">
      <dgm:prSet presAssocID="{7C296D98-F312-4EFE-82B9-0C09C6B3440C}" presName="parentText" presStyleLbl="node1" presStyleIdx="6" presStyleCnt="7">
        <dgm:presLayoutVars>
          <dgm:chMax val="0"/>
          <dgm:bulletEnabled val="1"/>
        </dgm:presLayoutVars>
      </dgm:prSet>
      <dgm:spPr/>
      <dgm:t>
        <a:bodyPr/>
        <a:lstStyle/>
        <a:p>
          <a:pPr rtl="1"/>
          <a:endParaRPr lang="ar-DZ"/>
        </a:p>
      </dgm:t>
    </dgm:pt>
    <dgm:pt modelId="{2672104E-D8DE-4DF8-8647-3D366E1774B1}" type="pres">
      <dgm:prSet presAssocID="{7C296D98-F312-4EFE-82B9-0C09C6B3440C}" presName="negativeSpace" presStyleCnt="0"/>
      <dgm:spPr/>
    </dgm:pt>
    <dgm:pt modelId="{E8FCC054-0B7C-45B6-B13A-221667F86C20}" type="pres">
      <dgm:prSet presAssocID="{7C296D98-F312-4EFE-82B9-0C09C6B3440C}" presName="childText" presStyleLbl="conFgAcc1" presStyleIdx="6" presStyleCnt="7">
        <dgm:presLayoutVars>
          <dgm:bulletEnabled val="1"/>
        </dgm:presLayoutVars>
      </dgm:prSet>
      <dgm:spPr/>
    </dgm:pt>
  </dgm:ptLst>
  <dgm:cxnLst>
    <dgm:cxn modelId="{266740CE-91B1-4F22-8DB1-B49D0C2DF537}" type="presOf" srcId="{7C296D98-F312-4EFE-82B9-0C09C6B3440C}" destId="{ED605FC6-C0EA-491A-B354-BB99863B1040}" srcOrd="0" destOrd="0" presId="urn:microsoft.com/office/officeart/2005/8/layout/list1"/>
    <dgm:cxn modelId="{8254641F-9BBD-489D-A41C-C76000A2D8C5}" type="presOf" srcId="{ED856ED4-14B0-4958-BDE0-989518B8DB62}" destId="{718CCB6A-7EFA-44FB-BB8B-70F3CC572090}" srcOrd="0" destOrd="0" presId="urn:microsoft.com/office/officeart/2005/8/layout/list1"/>
    <dgm:cxn modelId="{0BC9D229-C5DD-48B9-B79D-6252C3A2B3BB}" srcId="{CF74F379-5DFD-4DC6-9B20-A2C574E5EDEC}" destId="{303C8CD4-DEA1-41E7-8A01-7E3A119DB08C}" srcOrd="2" destOrd="0" parTransId="{E58E3EF5-D0A8-498D-A03D-B40A3F226F08}" sibTransId="{168C241B-39CE-4E5C-A0F0-4EEADE7AFE73}"/>
    <dgm:cxn modelId="{B5C89FAD-5596-44A6-B1FC-3996F9E4AF91}" srcId="{CF74F379-5DFD-4DC6-9B20-A2C574E5EDEC}" destId="{AC66B9A0-72AC-43E3-BB9E-4F24DAD541DE}" srcOrd="3" destOrd="0" parTransId="{4CBC236E-FA64-4427-A2DB-A5C6AFC9B753}" sibTransId="{DF5CDC23-CDF5-4B48-A4C5-E50062F9C8BA}"/>
    <dgm:cxn modelId="{81797E9C-C914-40E9-BA4F-26CD3BE05EC3}" srcId="{CF74F379-5DFD-4DC6-9B20-A2C574E5EDEC}" destId="{ED856ED4-14B0-4958-BDE0-989518B8DB62}" srcOrd="0" destOrd="0" parTransId="{E308018D-2F52-4064-808B-76C1954313AF}" sibTransId="{ADA2172E-D65B-4ABD-8AD8-FE283B7A7FCC}"/>
    <dgm:cxn modelId="{2858A539-502E-4C5F-B0CF-F5B8FDF8FC40}" type="presOf" srcId="{303C8CD4-DEA1-41E7-8A01-7E3A119DB08C}" destId="{87D68749-17FF-407F-95A2-357A58C253D7}" srcOrd="1" destOrd="0" presId="urn:microsoft.com/office/officeart/2005/8/layout/list1"/>
    <dgm:cxn modelId="{9AF6C79E-B28E-4167-9BF3-9DC0630DA10E}" type="presOf" srcId="{AC66B9A0-72AC-43E3-BB9E-4F24DAD541DE}" destId="{40C12AF3-3241-46DD-B650-0416D4D5AD85}" srcOrd="1" destOrd="0" presId="urn:microsoft.com/office/officeart/2005/8/layout/list1"/>
    <dgm:cxn modelId="{4F2ECDF4-BB70-4034-AF5A-440F45F60D2C}" type="presOf" srcId="{7C296D98-F312-4EFE-82B9-0C09C6B3440C}" destId="{0214D159-E053-410E-9DD5-9FAE74D77D5C}" srcOrd="1" destOrd="0" presId="urn:microsoft.com/office/officeart/2005/8/layout/list1"/>
    <dgm:cxn modelId="{9F9910C5-C4E4-4D27-892A-6A49BF7000E1}" srcId="{CF74F379-5DFD-4DC6-9B20-A2C574E5EDEC}" destId="{D77B215D-D289-4623-9DAE-5AA6B0CFF962}" srcOrd="1" destOrd="0" parTransId="{FF5F19CB-C6FA-43FB-8689-C139132D426D}" sibTransId="{7BA6FD6F-A648-4B60-A9C8-C3AD1C5C4E39}"/>
    <dgm:cxn modelId="{77033220-60A7-470E-8B0F-F158AD0D0ED4}" type="presOf" srcId="{303C8CD4-DEA1-41E7-8A01-7E3A119DB08C}" destId="{FD18CE14-D0AC-4D27-98BD-B9CF401285F4}" srcOrd="0" destOrd="0" presId="urn:microsoft.com/office/officeart/2005/8/layout/list1"/>
    <dgm:cxn modelId="{BDE09882-F597-4040-B070-24ADBD3705E2}" srcId="{CF74F379-5DFD-4DC6-9B20-A2C574E5EDEC}" destId="{2BAE7D74-C9BC-45A3-9604-2EE2BAF0B40F}" srcOrd="4" destOrd="0" parTransId="{DE9D551F-E798-4BB8-BBC9-B2719BEF1240}" sibTransId="{1E0B3D50-2F22-4EE8-967A-02A658C9BAFE}"/>
    <dgm:cxn modelId="{CDABDF77-28D3-4656-BF12-AD8F12C42283}" type="presOf" srcId="{ED856ED4-14B0-4958-BDE0-989518B8DB62}" destId="{DA0EF306-8239-46D2-BE81-B6195B9C2B53}" srcOrd="1" destOrd="0" presId="urn:microsoft.com/office/officeart/2005/8/layout/list1"/>
    <dgm:cxn modelId="{6EF93583-8E67-4250-8ADF-40A380E2AA50}" type="presOf" srcId="{1211CFA8-9BEF-40BD-A2A6-62B7D68A61EB}" destId="{79CD1ED4-3CE0-48C2-B608-1B7D9593EFCD}" srcOrd="1" destOrd="0" presId="urn:microsoft.com/office/officeart/2005/8/layout/list1"/>
    <dgm:cxn modelId="{AE6F05B9-BE50-4E1E-8586-7E1D7327B24E}" type="presOf" srcId="{2BAE7D74-C9BC-45A3-9604-2EE2BAF0B40F}" destId="{09CE4143-11FC-41F9-AB81-FDB6E8555C7A}" srcOrd="1" destOrd="0" presId="urn:microsoft.com/office/officeart/2005/8/layout/list1"/>
    <dgm:cxn modelId="{97F7E56C-0AE0-4C34-9821-6E4C77905FAE}" type="presOf" srcId="{AC66B9A0-72AC-43E3-BB9E-4F24DAD541DE}" destId="{223E581F-0CA7-4D31-8121-C0D8F9935B11}" srcOrd="0" destOrd="0" presId="urn:microsoft.com/office/officeart/2005/8/layout/list1"/>
    <dgm:cxn modelId="{7445F7FF-DDAD-4553-A501-997EC8743DDE}" srcId="{CF74F379-5DFD-4DC6-9B20-A2C574E5EDEC}" destId="{1211CFA8-9BEF-40BD-A2A6-62B7D68A61EB}" srcOrd="5" destOrd="0" parTransId="{F2947D7B-FF55-449C-A82F-956BAF4EA545}" sibTransId="{E4FFBAF3-F613-40FB-B0C8-73CD9D5B8065}"/>
    <dgm:cxn modelId="{62460886-7BE7-4D4C-BD0D-3C3B3A90D773}" type="presOf" srcId="{2BAE7D74-C9BC-45A3-9604-2EE2BAF0B40F}" destId="{F62B5488-2C5F-4395-9FE4-7B6432EED942}" srcOrd="0" destOrd="0" presId="urn:microsoft.com/office/officeart/2005/8/layout/list1"/>
    <dgm:cxn modelId="{095E8AC5-E1D3-4FC6-8CF7-24FA08A4EB9C}" type="presOf" srcId="{CF74F379-5DFD-4DC6-9B20-A2C574E5EDEC}" destId="{B5B25629-C7CD-49F1-8BE4-0F298297AD6E}" srcOrd="0" destOrd="0" presId="urn:microsoft.com/office/officeart/2005/8/layout/list1"/>
    <dgm:cxn modelId="{2A4F7B9D-4980-474B-B22E-D5FD61DC2BFC}" srcId="{CF74F379-5DFD-4DC6-9B20-A2C574E5EDEC}" destId="{7C296D98-F312-4EFE-82B9-0C09C6B3440C}" srcOrd="6" destOrd="0" parTransId="{D3C59AB7-B696-46A2-8B1D-F7AC44C4C6F6}" sibTransId="{9D924A6E-C481-4326-8291-47031A3E6583}"/>
    <dgm:cxn modelId="{ABE931F6-FE58-4921-993B-6D0688CE5180}" type="presOf" srcId="{D77B215D-D289-4623-9DAE-5AA6B0CFF962}" destId="{3245B650-BDAF-4065-A699-0DC591502E4A}" srcOrd="1" destOrd="0" presId="urn:microsoft.com/office/officeart/2005/8/layout/list1"/>
    <dgm:cxn modelId="{3005F891-276A-4667-80DA-B32C45F05283}" type="presOf" srcId="{1211CFA8-9BEF-40BD-A2A6-62B7D68A61EB}" destId="{0E5605A7-F7D1-449D-9E80-FD0801B42AE6}" srcOrd="0" destOrd="0" presId="urn:microsoft.com/office/officeart/2005/8/layout/list1"/>
    <dgm:cxn modelId="{7517B723-7E97-4E8F-B572-AD3F712C8F6E}" type="presOf" srcId="{D77B215D-D289-4623-9DAE-5AA6B0CFF962}" destId="{FDD4157F-A1C0-4073-BF9D-ACAEB06041EE}" srcOrd="0" destOrd="0" presId="urn:microsoft.com/office/officeart/2005/8/layout/list1"/>
    <dgm:cxn modelId="{FE1DB90D-6229-432D-812F-F7E455FB27E9}" type="presParOf" srcId="{B5B25629-C7CD-49F1-8BE4-0F298297AD6E}" destId="{D07AE2CA-656E-4037-9151-A116A7CB5A1A}" srcOrd="0" destOrd="0" presId="urn:microsoft.com/office/officeart/2005/8/layout/list1"/>
    <dgm:cxn modelId="{6A548028-ABE9-4151-A0E8-982950D919C0}" type="presParOf" srcId="{D07AE2CA-656E-4037-9151-A116A7CB5A1A}" destId="{718CCB6A-7EFA-44FB-BB8B-70F3CC572090}" srcOrd="0" destOrd="0" presId="urn:microsoft.com/office/officeart/2005/8/layout/list1"/>
    <dgm:cxn modelId="{6F21F128-F911-412D-BA65-2B278C4B4535}" type="presParOf" srcId="{D07AE2CA-656E-4037-9151-A116A7CB5A1A}" destId="{DA0EF306-8239-46D2-BE81-B6195B9C2B53}" srcOrd="1" destOrd="0" presId="urn:microsoft.com/office/officeart/2005/8/layout/list1"/>
    <dgm:cxn modelId="{5B85A116-D4D0-44A3-8963-D65B0D115C9C}" type="presParOf" srcId="{B5B25629-C7CD-49F1-8BE4-0F298297AD6E}" destId="{176A2DF4-566B-4F09-9E14-1B1BBF6A8614}" srcOrd="1" destOrd="0" presId="urn:microsoft.com/office/officeart/2005/8/layout/list1"/>
    <dgm:cxn modelId="{61613D69-FC73-48CE-B230-9C17792E13E2}" type="presParOf" srcId="{B5B25629-C7CD-49F1-8BE4-0F298297AD6E}" destId="{32A6B0B7-89F5-4BB3-8BDE-1A00F625774E}" srcOrd="2" destOrd="0" presId="urn:microsoft.com/office/officeart/2005/8/layout/list1"/>
    <dgm:cxn modelId="{659E09DE-9B57-44EB-B7CF-8E778705FA55}" type="presParOf" srcId="{B5B25629-C7CD-49F1-8BE4-0F298297AD6E}" destId="{1F7833F8-C205-4910-BA1A-D287ADF7915A}" srcOrd="3" destOrd="0" presId="urn:microsoft.com/office/officeart/2005/8/layout/list1"/>
    <dgm:cxn modelId="{28ED9DB6-E874-4D93-9044-40E8146E55A3}" type="presParOf" srcId="{B5B25629-C7CD-49F1-8BE4-0F298297AD6E}" destId="{893BDE9E-95EE-464A-B614-A5D5D5A450DE}" srcOrd="4" destOrd="0" presId="urn:microsoft.com/office/officeart/2005/8/layout/list1"/>
    <dgm:cxn modelId="{3713438F-2E3C-42BC-BF46-D3BBB89E70E5}" type="presParOf" srcId="{893BDE9E-95EE-464A-B614-A5D5D5A450DE}" destId="{FDD4157F-A1C0-4073-BF9D-ACAEB06041EE}" srcOrd="0" destOrd="0" presId="urn:microsoft.com/office/officeart/2005/8/layout/list1"/>
    <dgm:cxn modelId="{D7F4B641-9F5E-4A18-9F7A-F59BE19DEE09}" type="presParOf" srcId="{893BDE9E-95EE-464A-B614-A5D5D5A450DE}" destId="{3245B650-BDAF-4065-A699-0DC591502E4A}" srcOrd="1" destOrd="0" presId="urn:microsoft.com/office/officeart/2005/8/layout/list1"/>
    <dgm:cxn modelId="{DDD0509C-00AB-4AF3-9033-2C3E382CE7E3}" type="presParOf" srcId="{B5B25629-C7CD-49F1-8BE4-0F298297AD6E}" destId="{1041464D-B1B1-4F03-9E93-8804DF02071D}" srcOrd="5" destOrd="0" presId="urn:microsoft.com/office/officeart/2005/8/layout/list1"/>
    <dgm:cxn modelId="{AFCE7F62-88AE-4259-9E21-C244EE324C5C}" type="presParOf" srcId="{B5B25629-C7CD-49F1-8BE4-0F298297AD6E}" destId="{C0092FA0-9CF5-4180-805C-3DFA55525414}" srcOrd="6" destOrd="0" presId="urn:microsoft.com/office/officeart/2005/8/layout/list1"/>
    <dgm:cxn modelId="{499C6DE1-428A-427C-A5FE-1031354609A9}" type="presParOf" srcId="{B5B25629-C7CD-49F1-8BE4-0F298297AD6E}" destId="{0B6C9B5D-A2A3-47A4-8061-D5685E81A682}" srcOrd="7" destOrd="0" presId="urn:microsoft.com/office/officeart/2005/8/layout/list1"/>
    <dgm:cxn modelId="{2FAAED2D-7EC2-4F2F-B65A-B92154891A0D}" type="presParOf" srcId="{B5B25629-C7CD-49F1-8BE4-0F298297AD6E}" destId="{881BD141-D3B6-4BED-A90A-1D7E79A50A84}" srcOrd="8" destOrd="0" presId="urn:microsoft.com/office/officeart/2005/8/layout/list1"/>
    <dgm:cxn modelId="{24F5BD89-81BE-4072-BC70-D0676F047041}" type="presParOf" srcId="{881BD141-D3B6-4BED-A90A-1D7E79A50A84}" destId="{FD18CE14-D0AC-4D27-98BD-B9CF401285F4}" srcOrd="0" destOrd="0" presId="urn:microsoft.com/office/officeart/2005/8/layout/list1"/>
    <dgm:cxn modelId="{257E6E87-48BA-4083-A137-B063E35A08AC}" type="presParOf" srcId="{881BD141-D3B6-4BED-A90A-1D7E79A50A84}" destId="{87D68749-17FF-407F-95A2-357A58C253D7}" srcOrd="1" destOrd="0" presId="urn:microsoft.com/office/officeart/2005/8/layout/list1"/>
    <dgm:cxn modelId="{F02DF853-C2AC-4479-9194-FF9DAF2F662C}" type="presParOf" srcId="{B5B25629-C7CD-49F1-8BE4-0F298297AD6E}" destId="{A04951F2-2A3D-47D4-9599-1963279064C6}" srcOrd="9" destOrd="0" presId="urn:microsoft.com/office/officeart/2005/8/layout/list1"/>
    <dgm:cxn modelId="{54CBA554-81B8-47D7-9D80-D3081759082B}" type="presParOf" srcId="{B5B25629-C7CD-49F1-8BE4-0F298297AD6E}" destId="{D0488D9B-625F-4307-8649-C32DEF102569}" srcOrd="10" destOrd="0" presId="urn:microsoft.com/office/officeart/2005/8/layout/list1"/>
    <dgm:cxn modelId="{8162F793-3EE8-43E3-9526-29A554665AB4}" type="presParOf" srcId="{B5B25629-C7CD-49F1-8BE4-0F298297AD6E}" destId="{D57F159C-F574-4FA1-815F-A11ACAE5E89E}" srcOrd="11" destOrd="0" presId="urn:microsoft.com/office/officeart/2005/8/layout/list1"/>
    <dgm:cxn modelId="{86F1E913-820D-49C1-8470-5DC62541A91C}" type="presParOf" srcId="{B5B25629-C7CD-49F1-8BE4-0F298297AD6E}" destId="{18111DEC-4658-4B4D-9244-D8C750239114}" srcOrd="12" destOrd="0" presId="urn:microsoft.com/office/officeart/2005/8/layout/list1"/>
    <dgm:cxn modelId="{52B034FF-4846-4243-AC5C-B324D6B9A674}" type="presParOf" srcId="{18111DEC-4658-4B4D-9244-D8C750239114}" destId="{223E581F-0CA7-4D31-8121-C0D8F9935B11}" srcOrd="0" destOrd="0" presId="urn:microsoft.com/office/officeart/2005/8/layout/list1"/>
    <dgm:cxn modelId="{2CF15592-E87D-492F-8A0C-1AF84B76897D}" type="presParOf" srcId="{18111DEC-4658-4B4D-9244-D8C750239114}" destId="{40C12AF3-3241-46DD-B650-0416D4D5AD85}" srcOrd="1" destOrd="0" presId="urn:microsoft.com/office/officeart/2005/8/layout/list1"/>
    <dgm:cxn modelId="{FAA08CEC-2D4F-48F0-9D09-22A7F86E9206}" type="presParOf" srcId="{B5B25629-C7CD-49F1-8BE4-0F298297AD6E}" destId="{0EFEFE30-3B1A-44C6-B72C-98CE09734143}" srcOrd="13" destOrd="0" presId="urn:microsoft.com/office/officeart/2005/8/layout/list1"/>
    <dgm:cxn modelId="{D047E565-C73F-4980-8F24-F7CDD6017E4B}" type="presParOf" srcId="{B5B25629-C7CD-49F1-8BE4-0F298297AD6E}" destId="{646A9279-B59F-4A22-ACF1-29727C835A60}" srcOrd="14" destOrd="0" presId="urn:microsoft.com/office/officeart/2005/8/layout/list1"/>
    <dgm:cxn modelId="{EBCCFE39-FED1-46D9-AA1C-ACD9B3A97319}" type="presParOf" srcId="{B5B25629-C7CD-49F1-8BE4-0F298297AD6E}" destId="{4479A9B5-C818-4AC5-B63C-91E23D85EB65}" srcOrd="15" destOrd="0" presId="urn:microsoft.com/office/officeart/2005/8/layout/list1"/>
    <dgm:cxn modelId="{54C6E672-9646-4793-9D8C-70E18D658CC4}" type="presParOf" srcId="{B5B25629-C7CD-49F1-8BE4-0F298297AD6E}" destId="{E0A916B1-EBFA-4D09-BB5B-2D26B2EDE25E}" srcOrd="16" destOrd="0" presId="urn:microsoft.com/office/officeart/2005/8/layout/list1"/>
    <dgm:cxn modelId="{14A466ED-0AF4-4D78-9483-CE9BAE87478D}" type="presParOf" srcId="{E0A916B1-EBFA-4D09-BB5B-2D26B2EDE25E}" destId="{F62B5488-2C5F-4395-9FE4-7B6432EED942}" srcOrd="0" destOrd="0" presId="urn:microsoft.com/office/officeart/2005/8/layout/list1"/>
    <dgm:cxn modelId="{29F5D5BD-E1DE-44D6-946C-EBF5DA2DB890}" type="presParOf" srcId="{E0A916B1-EBFA-4D09-BB5B-2D26B2EDE25E}" destId="{09CE4143-11FC-41F9-AB81-FDB6E8555C7A}" srcOrd="1" destOrd="0" presId="urn:microsoft.com/office/officeart/2005/8/layout/list1"/>
    <dgm:cxn modelId="{DABB1A6D-E7DA-4CE2-876A-FAE1F746BC82}" type="presParOf" srcId="{B5B25629-C7CD-49F1-8BE4-0F298297AD6E}" destId="{C18369FA-C834-44D6-970A-202EA12D1958}" srcOrd="17" destOrd="0" presId="urn:microsoft.com/office/officeart/2005/8/layout/list1"/>
    <dgm:cxn modelId="{E41F9038-4920-4F9A-B8C8-4E24EEBAE1F1}" type="presParOf" srcId="{B5B25629-C7CD-49F1-8BE4-0F298297AD6E}" destId="{1EEBBF5D-4E02-419E-99D5-D471FF9B470F}" srcOrd="18" destOrd="0" presId="urn:microsoft.com/office/officeart/2005/8/layout/list1"/>
    <dgm:cxn modelId="{B97E017C-CC41-4638-83F9-65C6178E0F50}" type="presParOf" srcId="{B5B25629-C7CD-49F1-8BE4-0F298297AD6E}" destId="{ED58F40D-551E-4730-9D24-38F438ED33C6}" srcOrd="19" destOrd="0" presId="urn:microsoft.com/office/officeart/2005/8/layout/list1"/>
    <dgm:cxn modelId="{9BD1E989-0E1B-46F9-8C09-278FE30B9544}" type="presParOf" srcId="{B5B25629-C7CD-49F1-8BE4-0F298297AD6E}" destId="{4F9A2E48-4CFB-4C52-BBA7-50C09F616296}" srcOrd="20" destOrd="0" presId="urn:microsoft.com/office/officeart/2005/8/layout/list1"/>
    <dgm:cxn modelId="{81EF50C1-B84C-4A24-BAEE-2ED79E51ECB9}" type="presParOf" srcId="{4F9A2E48-4CFB-4C52-BBA7-50C09F616296}" destId="{0E5605A7-F7D1-449D-9E80-FD0801B42AE6}" srcOrd="0" destOrd="0" presId="urn:microsoft.com/office/officeart/2005/8/layout/list1"/>
    <dgm:cxn modelId="{CCD11C7A-8EBA-4D30-AA28-5138FFDCB043}" type="presParOf" srcId="{4F9A2E48-4CFB-4C52-BBA7-50C09F616296}" destId="{79CD1ED4-3CE0-48C2-B608-1B7D9593EFCD}" srcOrd="1" destOrd="0" presId="urn:microsoft.com/office/officeart/2005/8/layout/list1"/>
    <dgm:cxn modelId="{5483F83D-96BF-4F07-BB46-B512FDAE24B6}" type="presParOf" srcId="{B5B25629-C7CD-49F1-8BE4-0F298297AD6E}" destId="{913C5E53-453E-4FEF-83CB-D174D00E88F3}" srcOrd="21" destOrd="0" presId="urn:microsoft.com/office/officeart/2005/8/layout/list1"/>
    <dgm:cxn modelId="{EBF66349-C2F2-4855-9E8B-F895B78EDAB8}" type="presParOf" srcId="{B5B25629-C7CD-49F1-8BE4-0F298297AD6E}" destId="{1B403DAE-1BAC-47CB-92E4-61744FD645D2}" srcOrd="22" destOrd="0" presId="urn:microsoft.com/office/officeart/2005/8/layout/list1"/>
    <dgm:cxn modelId="{303481E6-F920-4D6B-9C78-B2613E799B09}" type="presParOf" srcId="{B5B25629-C7CD-49F1-8BE4-0F298297AD6E}" destId="{239DF6F8-6C1A-4D3B-9F05-8705BA49DF4F}" srcOrd="23" destOrd="0" presId="urn:microsoft.com/office/officeart/2005/8/layout/list1"/>
    <dgm:cxn modelId="{224AFF2B-16C1-43CF-93F4-0E8D8F94E3FC}" type="presParOf" srcId="{B5B25629-C7CD-49F1-8BE4-0F298297AD6E}" destId="{AEA5CA3D-7C23-418F-857F-69EE4B4603C5}" srcOrd="24" destOrd="0" presId="urn:microsoft.com/office/officeart/2005/8/layout/list1"/>
    <dgm:cxn modelId="{6868A11A-080E-48C5-BE20-DE11B3E10689}" type="presParOf" srcId="{AEA5CA3D-7C23-418F-857F-69EE4B4603C5}" destId="{ED605FC6-C0EA-491A-B354-BB99863B1040}" srcOrd="0" destOrd="0" presId="urn:microsoft.com/office/officeart/2005/8/layout/list1"/>
    <dgm:cxn modelId="{E2552FE0-E361-4419-B9D6-15822B2C6EF9}" type="presParOf" srcId="{AEA5CA3D-7C23-418F-857F-69EE4B4603C5}" destId="{0214D159-E053-410E-9DD5-9FAE74D77D5C}" srcOrd="1" destOrd="0" presId="urn:microsoft.com/office/officeart/2005/8/layout/list1"/>
    <dgm:cxn modelId="{06F89734-9F39-45B8-95C0-BAE4BB2DFA64}" type="presParOf" srcId="{B5B25629-C7CD-49F1-8BE4-0F298297AD6E}" destId="{2672104E-D8DE-4DF8-8647-3D366E1774B1}" srcOrd="25" destOrd="0" presId="urn:microsoft.com/office/officeart/2005/8/layout/list1"/>
    <dgm:cxn modelId="{FD1CC354-0CD0-4675-85A7-DBA4B45D76BC}" type="presParOf" srcId="{B5B25629-C7CD-49F1-8BE4-0F298297AD6E}" destId="{E8FCC054-0B7C-45B6-B13A-221667F86C20}" srcOrd="26"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DZ"/>
          </a:p>
        </p:txBody>
      </p:sp>
      <p:sp>
        <p:nvSpPr>
          <p:cNvPr id="3" name="Espace réservé de la date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7780695-D24D-400A-B5EF-AA4CF8FBDCDA}" type="datetimeFigureOut">
              <a:rPr lang="ar-DZ" smtClean="0"/>
              <a:pPr/>
              <a:t>12-10-1444</a:t>
            </a:fld>
            <a:endParaRPr lang="ar-DZ"/>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DZ"/>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6" name="Espace réservé du pied de page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DZ"/>
          </a:p>
        </p:txBody>
      </p:sp>
      <p:sp>
        <p:nvSpPr>
          <p:cNvPr id="7" name="Espace réservé du numéro de diapositive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FE158EF-A3E2-4202-BA8F-3F1A73752D35}" type="slidenum">
              <a:rPr lang="ar-DZ" smtClean="0"/>
              <a:pPr/>
              <a:t>‹N°›</a:t>
            </a:fld>
            <a:endParaRPr lang="ar-DZ"/>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dirty="0"/>
          </a:p>
        </p:txBody>
      </p:sp>
      <p:sp>
        <p:nvSpPr>
          <p:cNvPr id="4" name="Espace réservé du numéro de diapositive 3"/>
          <p:cNvSpPr>
            <a:spLocks noGrp="1"/>
          </p:cNvSpPr>
          <p:nvPr>
            <p:ph type="sldNum" sz="quarter" idx="10"/>
          </p:nvPr>
        </p:nvSpPr>
        <p:spPr/>
        <p:txBody>
          <a:bodyPr/>
          <a:lstStyle/>
          <a:p>
            <a:fld id="{EFE158EF-A3E2-4202-BA8F-3F1A73752D35}" type="slidenum">
              <a:rPr lang="ar-DZ" smtClean="0"/>
              <a:pPr/>
              <a:t>19</a:t>
            </a:fld>
            <a:endParaRPr lang="ar-D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57639FA3-EEDD-434A-AF5E-CD5D06D3CEB1}" type="datetimeFigureOut">
              <a:rPr lang="ar-DZ" smtClean="0"/>
              <a:pPr/>
              <a:t>12-10-1444</a:t>
            </a:fld>
            <a:endParaRPr lang="ar-DZ"/>
          </a:p>
        </p:txBody>
      </p:sp>
      <p:sp>
        <p:nvSpPr>
          <p:cNvPr id="17" name="Espace réservé du pied de page 16"/>
          <p:cNvSpPr>
            <a:spLocks noGrp="1"/>
          </p:cNvSpPr>
          <p:nvPr>
            <p:ph type="ftr" sz="quarter" idx="11"/>
          </p:nvPr>
        </p:nvSpPr>
        <p:spPr/>
        <p:txBody>
          <a:bodyPr/>
          <a:lstStyle/>
          <a:p>
            <a:endParaRPr lang="ar-DZ"/>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41D98DE-DF6E-4A98-B9D3-C58F0CD27FDB}" type="slidenum">
              <a:rPr lang="ar-DZ" smtClean="0"/>
              <a:pPr/>
              <a:t>‹N°›</a:t>
            </a:fld>
            <a:endParaRPr lang="ar-DZ"/>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7639FA3-EEDD-434A-AF5E-CD5D06D3CEB1}" type="datetimeFigureOut">
              <a:rPr lang="ar-DZ" smtClean="0"/>
              <a:pPr/>
              <a:t>12-10-1444</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F41D98DE-DF6E-4A98-B9D3-C58F0CD27FDB}" type="slidenum">
              <a:rPr lang="ar-DZ" smtClean="0"/>
              <a:pPr/>
              <a:t>‹N°›</a:t>
            </a:fld>
            <a:endParaRPr lang="ar-D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F41D98DE-DF6E-4A98-B9D3-C58F0CD27FDB}" type="slidenum">
              <a:rPr lang="ar-DZ" smtClean="0"/>
              <a:pPr/>
              <a:t>‹N°›</a:t>
            </a:fld>
            <a:endParaRPr lang="ar-DZ"/>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7639FA3-EEDD-434A-AF5E-CD5D06D3CEB1}" type="datetimeFigureOut">
              <a:rPr lang="ar-DZ" smtClean="0"/>
              <a:pPr/>
              <a:t>12-10-1444</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57639FA3-EEDD-434A-AF5E-CD5D06D3CEB1}" type="datetimeFigureOut">
              <a:rPr lang="ar-DZ" smtClean="0"/>
              <a:pPr/>
              <a:t>12-10-1444</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a:xfrm>
            <a:off x="4361688" y="1026372"/>
            <a:ext cx="457200" cy="441325"/>
          </a:xfrm>
        </p:spPr>
        <p:txBody>
          <a:bodyPr/>
          <a:lstStyle/>
          <a:p>
            <a:fld id="{F41D98DE-DF6E-4A98-B9D3-C58F0CD27FDB}" type="slidenum">
              <a:rPr lang="ar-DZ" smtClean="0"/>
              <a:pPr/>
              <a:t>‹N°›</a:t>
            </a:fld>
            <a:endParaRPr lang="ar-DZ"/>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ar-DZ"/>
          </a:p>
        </p:txBody>
      </p:sp>
      <p:sp>
        <p:nvSpPr>
          <p:cNvPr id="4" name="Espace réservé de la date 3"/>
          <p:cNvSpPr>
            <a:spLocks noGrp="1"/>
          </p:cNvSpPr>
          <p:nvPr>
            <p:ph type="dt" sz="half" idx="10"/>
          </p:nvPr>
        </p:nvSpPr>
        <p:spPr/>
        <p:txBody>
          <a:bodyPr/>
          <a:lstStyle/>
          <a:p>
            <a:fld id="{57639FA3-EEDD-434A-AF5E-CD5D06D3CEB1}" type="datetimeFigureOut">
              <a:rPr lang="ar-DZ" smtClean="0"/>
              <a:pPr/>
              <a:t>12-10-1444</a:t>
            </a:fld>
            <a:endParaRPr lang="ar-DZ"/>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41D98DE-DF6E-4A98-B9D3-C58F0CD27FDB}" type="slidenum">
              <a:rPr lang="ar-DZ" smtClean="0"/>
              <a:pPr/>
              <a:t>‹N°›</a:t>
            </a:fld>
            <a:endParaRPr lang="ar-DZ"/>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57639FA3-EEDD-434A-AF5E-CD5D06D3CEB1}" type="datetimeFigureOut">
              <a:rPr lang="ar-DZ" smtClean="0"/>
              <a:pPr/>
              <a:t>12-10-1444</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F41D98DE-DF6E-4A98-B9D3-C58F0CD27FDB}" type="slidenum">
              <a:rPr lang="ar-DZ" smtClean="0"/>
              <a:pPr/>
              <a:t>‹N°›</a:t>
            </a:fld>
            <a:endParaRPr lang="ar-DZ"/>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57639FA3-EEDD-434A-AF5E-CD5D06D3CEB1}" type="datetimeFigureOut">
              <a:rPr lang="ar-DZ" smtClean="0"/>
              <a:pPr/>
              <a:t>12-10-1444</a:t>
            </a:fld>
            <a:endParaRPr lang="ar-DZ"/>
          </a:p>
        </p:txBody>
      </p:sp>
      <p:sp>
        <p:nvSpPr>
          <p:cNvPr id="8" name="Espace réservé du pied de page 7"/>
          <p:cNvSpPr>
            <a:spLocks noGrp="1"/>
          </p:cNvSpPr>
          <p:nvPr>
            <p:ph type="ftr" sz="quarter" idx="11"/>
          </p:nvPr>
        </p:nvSpPr>
        <p:spPr>
          <a:xfrm>
            <a:off x="304800" y="6409944"/>
            <a:ext cx="3581400" cy="365760"/>
          </a:xfrm>
        </p:spPr>
        <p:txBody>
          <a:bodyPr/>
          <a:lstStyle/>
          <a:p>
            <a:endParaRPr lang="ar-DZ"/>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F41D98DE-DF6E-4A98-B9D3-C58F0CD27FDB}" type="slidenum">
              <a:rPr lang="ar-DZ" smtClean="0"/>
              <a:pPr/>
              <a:t>‹N°›</a:t>
            </a:fld>
            <a:endParaRPr lang="ar-DZ"/>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57639FA3-EEDD-434A-AF5E-CD5D06D3CEB1}" type="datetimeFigureOut">
              <a:rPr lang="ar-DZ" smtClean="0"/>
              <a:pPr/>
              <a:t>12-10-1444</a:t>
            </a:fld>
            <a:endParaRPr lang="ar-DZ"/>
          </a:p>
        </p:txBody>
      </p:sp>
      <p:sp>
        <p:nvSpPr>
          <p:cNvPr id="4" name="Espace réservé du pied de page 3"/>
          <p:cNvSpPr>
            <a:spLocks noGrp="1"/>
          </p:cNvSpPr>
          <p:nvPr>
            <p:ph type="ftr" sz="quarter" idx="11"/>
          </p:nvPr>
        </p:nvSpPr>
        <p:spPr/>
        <p:txBody>
          <a:bodyPr/>
          <a:lstStyle/>
          <a:p>
            <a:endParaRPr lang="ar-DZ"/>
          </a:p>
        </p:txBody>
      </p:sp>
      <p:sp>
        <p:nvSpPr>
          <p:cNvPr id="5" name="Espace réservé du numéro de diapositive 4"/>
          <p:cNvSpPr>
            <a:spLocks noGrp="1"/>
          </p:cNvSpPr>
          <p:nvPr>
            <p:ph type="sldNum" sz="quarter" idx="12"/>
          </p:nvPr>
        </p:nvSpPr>
        <p:spPr>
          <a:xfrm>
            <a:off x="4343400" y="1036020"/>
            <a:ext cx="457200" cy="441325"/>
          </a:xfrm>
        </p:spPr>
        <p:txBody>
          <a:bodyPr/>
          <a:lstStyle/>
          <a:p>
            <a:fld id="{F41D98DE-DF6E-4A98-B9D3-C58F0CD27FDB}" type="slidenum">
              <a:rPr lang="ar-DZ" smtClean="0"/>
              <a:pPr/>
              <a:t>‹N°›</a:t>
            </a:fld>
            <a:endParaRPr lang="ar-D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57639FA3-EEDD-434A-AF5E-CD5D06D3CEB1}" type="datetimeFigureOut">
              <a:rPr lang="ar-DZ" smtClean="0"/>
              <a:pPr/>
              <a:t>12-10-1444</a:t>
            </a:fld>
            <a:endParaRPr lang="ar-DZ"/>
          </a:p>
        </p:txBody>
      </p:sp>
      <p:sp>
        <p:nvSpPr>
          <p:cNvPr id="3" name="Espace réservé du pied de page 2"/>
          <p:cNvSpPr>
            <a:spLocks noGrp="1"/>
          </p:cNvSpPr>
          <p:nvPr>
            <p:ph type="ftr" sz="quarter" idx="11"/>
          </p:nvPr>
        </p:nvSpPr>
        <p:spPr/>
        <p:txBody>
          <a:bodyPr/>
          <a:lstStyle/>
          <a:p>
            <a:endParaRPr lang="ar-DZ"/>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41D98DE-DF6E-4A98-B9D3-C58F0CD27FDB}" type="slidenum">
              <a:rPr lang="ar-DZ" smtClean="0"/>
              <a:pPr/>
              <a:t>‹N°›</a:t>
            </a:fld>
            <a:endParaRPr lang="ar-D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41D98DE-DF6E-4A98-B9D3-C58F0CD27FDB}" type="slidenum">
              <a:rPr lang="ar-DZ" smtClean="0"/>
              <a:pPr/>
              <a:t>‹N°›</a:t>
            </a:fld>
            <a:endParaRPr lang="ar-DZ"/>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57639FA3-EEDD-434A-AF5E-CD5D06D3CEB1}" type="datetimeFigureOut">
              <a:rPr lang="ar-DZ" smtClean="0"/>
              <a:pPr/>
              <a:t>12-10-1444</a:t>
            </a:fld>
            <a:endParaRPr lang="ar-DZ"/>
          </a:p>
        </p:txBody>
      </p:sp>
      <p:sp>
        <p:nvSpPr>
          <p:cNvPr id="6" name="Espace réservé du pied de page 5"/>
          <p:cNvSpPr>
            <a:spLocks noGrp="1"/>
          </p:cNvSpPr>
          <p:nvPr>
            <p:ph type="ftr" sz="quarter" idx="11"/>
          </p:nvPr>
        </p:nvSpPr>
        <p:spPr>
          <a:xfrm>
            <a:off x="301752" y="6410848"/>
            <a:ext cx="3383280" cy="365760"/>
          </a:xfrm>
        </p:spPr>
        <p:txBody>
          <a:bodyPr/>
          <a:lstStyle/>
          <a:p>
            <a:endParaRPr lang="ar-D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F41D98DE-DF6E-4A98-B9D3-C58F0CD27FDB}" type="slidenum">
              <a:rPr lang="ar-DZ" smtClean="0"/>
              <a:pPr/>
              <a:t>‹N°›</a:t>
            </a:fld>
            <a:endParaRPr lang="ar-DZ"/>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57639FA3-EEDD-434A-AF5E-CD5D06D3CEB1}" type="datetimeFigureOut">
              <a:rPr lang="ar-DZ" smtClean="0"/>
              <a:pPr/>
              <a:t>12-10-1444</a:t>
            </a:fld>
            <a:endParaRPr lang="ar-DZ"/>
          </a:p>
        </p:txBody>
      </p:sp>
      <p:sp>
        <p:nvSpPr>
          <p:cNvPr id="6" name="Espace réservé du pied de page 5"/>
          <p:cNvSpPr>
            <a:spLocks noGrp="1"/>
          </p:cNvSpPr>
          <p:nvPr>
            <p:ph type="ftr" sz="quarter" idx="11"/>
          </p:nvPr>
        </p:nvSpPr>
        <p:spPr>
          <a:xfrm>
            <a:off x="301752" y="6410848"/>
            <a:ext cx="3584448" cy="365760"/>
          </a:xfrm>
        </p:spPr>
        <p:txBody>
          <a:bodyPr/>
          <a:lstStyle/>
          <a:p>
            <a:endParaRPr lang="ar-D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7639FA3-EEDD-434A-AF5E-CD5D06D3CEB1}" type="datetimeFigureOut">
              <a:rPr lang="ar-DZ" smtClean="0"/>
              <a:pPr/>
              <a:t>12-10-1444</a:t>
            </a:fld>
            <a:endParaRPr lang="ar-DZ"/>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DZ"/>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41D98DE-DF6E-4A98-B9D3-C58F0CD27FDB}" type="slidenum">
              <a:rPr lang="ar-DZ" smtClean="0"/>
              <a:pPr/>
              <a:t>‹N°›</a:t>
            </a:fld>
            <a:endParaRPr lang="ar-DZ"/>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algn="just" rtl="0"/>
            <a:r>
              <a:rPr lang="fr-FR" dirty="0" err="1" smtClean="0"/>
              <a:t>Prepared</a:t>
            </a:r>
            <a:r>
              <a:rPr lang="fr-FR" dirty="0" smtClean="0"/>
              <a:t> by: Pr </a:t>
            </a:r>
            <a:r>
              <a:rPr lang="fr-FR" dirty="0" err="1" smtClean="0"/>
              <a:t>Djouhara</a:t>
            </a:r>
            <a:r>
              <a:rPr lang="fr-FR" dirty="0" smtClean="0"/>
              <a:t> AGTI</a:t>
            </a:r>
          </a:p>
          <a:p>
            <a:pPr algn="just" rtl="0"/>
            <a:r>
              <a:rPr lang="ar-DZ" dirty="0" smtClean="0"/>
              <a:t> </a:t>
            </a:r>
            <a:r>
              <a:rPr lang="fr-FR" dirty="0" smtClean="0"/>
              <a:t> For </a:t>
            </a:r>
            <a:r>
              <a:rPr lang="fr-FR" dirty="0" err="1" smtClean="0"/>
              <a:t>Students</a:t>
            </a:r>
            <a:r>
              <a:rPr lang="fr-FR" dirty="0" smtClean="0"/>
              <a:t> of 1 Master, HRM</a:t>
            </a:r>
          </a:p>
          <a:p>
            <a:pPr algn="just" rtl="0"/>
            <a:r>
              <a:rPr lang="en-US" dirty="0" smtClean="0"/>
              <a:t>Course: Wages and incentives systems</a:t>
            </a:r>
            <a:endParaRPr lang="ar-DZ" dirty="0" smtClean="0"/>
          </a:p>
          <a:p>
            <a:endParaRPr lang="ar-DZ" dirty="0"/>
          </a:p>
        </p:txBody>
      </p:sp>
      <p:sp>
        <p:nvSpPr>
          <p:cNvPr id="3" name="Titre 2"/>
          <p:cNvSpPr>
            <a:spLocks noGrp="1"/>
          </p:cNvSpPr>
          <p:nvPr>
            <p:ph type="title"/>
          </p:nvPr>
        </p:nvSpPr>
        <p:spPr/>
        <p:txBody>
          <a:bodyPr/>
          <a:lstStyle/>
          <a:p>
            <a:r>
              <a:rPr lang="fr-FR" b="1" dirty="0" smtClean="0"/>
              <a:t>Lecture 6</a:t>
            </a:r>
            <a:r>
              <a:rPr lang="fr-FR" b="1" dirty="0" smtClean="0"/>
              <a:t>: Motivation </a:t>
            </a:r>
            <a:r>
              <a:rPr lang="fr-FR" b="1" dirty="0" err="1" smtClean="0"/>
              <a:t>Theories</a:t>
            </a:r>
            <a:endParaRPr lang="ar-DZ"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t>Maslow’s Need Hierarchy Theory</a:t>
            </a:r>
            <a:endParaRPr lang="ar-DZ" dirty="0"/>
          </a:p>
        </p:txBody>
      </p:sp>
      <p:sp>
        <p:nvSpPr>
          <p:cNvPr id="4" name="Espace réservé du contenu 3"/>
          <p:cNvSpPr>
            <a:spLocks noGrp="1"/>
          </p:cNvSpPr>
          <p:nvPr>
            <p:ph sz="quarter" idx="1"/>
          </p:nvPr>
        </p:nvSpPr>
        <p:spPr/>
        <p:txBody>
          <a:bodyPr/>
          <a:lstStyle/>
          <a:p>
            <a:pPr algn="just" rtl="0"/>
            <a:r>
              <a:rPr lang="en-US" dirty="0" smtClean="0"/>
              <a:t>The Need Hierarchy theory is developed by Abraham Maslow. In his 1943 paper </a:t>
            </a:r>
            <a:r>
              <a:rPr lang="en-US" i="1" dirty="0" smtClean="0"/>
              <a:t>"A Theory of Human Motivation"</a:t>
            </a:r>
            <a:r>
              <a:rPr lang="en-US" dirty="0" smtClean="0"/>
              <a:t>, Maslow states the five levels of the hierarchy of human needs as Physiological, Security, Social, Esteem, and Self-actualizing. </a:t>
            </a:r>
            <a:endParaRPr lang="ar-DZ" dirty="0"/>
          </a:p>
        </p:txBody>
      </p:sp>
      <p:pic>
        <p:nvPicPr>
          <p:cNvPr id="5" name="Image 4"/>
          <p:cNvPicPr/>
          <p:nvPr/>
        </p:nvPicPr>
        <p:blipFill>
          <a:blip r:embed="rId2"/>
          <a:srcRect/>
          <a:stretch>
            <a:fillRect/>
          </a:stretch>
        </p:blipFill>
        <p:spPr bwMode="auto">
          <a:xfrm>
            <a:off x="0" y="2071678"/>
            <a:ext cx="2928926" cy="371477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0"/>
            <a:r>
              <a:rPr lang="en-US" dirty="0" smtClean="0">
                <a:solidFill>
                  <a:srgbClr val="FFC000"/>
                </a:solidFill>
              </a:rPr>
              <a:t>Maslow’s Need Hierarchy Theory</a:t>
            </a:r>
            <a:endParaRPr lang="ar-DZ" dirty="0">
              <a:solidFill>
                <a:srgbClr val="FFC000"/>
              </a:solidFill>
            </a:endParaRPr>
          </a:p>
        </p:txBody>
      </p:sp>
      <p:sp>
        <p:nvSpPr>
          <p:cNvPr id="3" name="Espace réservé du texte 2"/>
          <p:cNvSpPr>
            <a:spLocks noGrp="1"/>
          </p:cNvSpPr>
          <p:nvPr>
            <p:ph type="body" idx="2"/>
          </p:nvPr>
        </p:nvSpPr>
        <p:spPr/>
        <p:txBody>
          <a:bodyPr/>
          <a:lstStyle/>
          <a:p>
            <a:pPr algn="just" rtl="0"/>
            <a:r>
              <a:rPr lang="en-US" b="1" dirty="0" smtClean="0"/>
              <a:t>In Maslow’s need hierarchy theory, human needs are arranged in a lowest to the highest order. The second need does not dominate unless the first reasonably satisfied and the third need does not dominate until the first two needs have been reasonably satisfied. This process goes on till the last need.</a:t>
            </a:r>
          </a:p>
          <a:p>
            <a:endParaRPr lang="ar-DZ" dirty="0"/>
          </a:p>
        </p:txBody>
      </p:sp>
      <p:sp>
        <p:nvSpPr>
          <p:cNvPr id="4" name="Espace réservé du contenu 3"/>
          <p:cNvSpPr>
            <a:spLocks noGrp="1"/>
          </p:cNvSpPr>
          <p:nvPr>
            <p:ph sz="quarter" idx="1"/>
          </p:nvPr>
        </p:nvSpPr>
        <p:spPr/>
        <p:txBody>
          <a:bodyPr>
            <a:normAutofit fontScale="47500" lnSpcReduction="20000"/>
          </a:bodyPr>
          <a:lstStyle/>
          <a:p>
            <a:pPr algn="just" rtl="0"/>
            <a:r>
              <a:rPr lang="en-US" sz="3800" dirty="0" smtClean="0"/>
              <a:t></a:t>
            </a:r>
            <a:r>
              <a:rPr lang="en-US" sz="3800" b="1" dirty="0" smtClean="0"/>
              <a:t>Physiological need: </a:t>
            </a:r>
            <a:r>
              <a:rPr lang="en-US" sz="3800" dirty="0" smtClean="0"/>
              <a:t>a person’s need for food, drink, shelter and other physical requirements. </a:t>
            </a:r>
          </a:p>
          <a:p>
            <a:pPr algn="just" rtl="0"/>
            <a:r>
              <a:rPr lang="en-US" sz="3800" dirty="0" smtClean="0"/>
              <a:t> </a:t>
            </a:r>
            <a:r>
              <a:rPr lang="en-US" sz="3800" b="1" dirty="0" smtClean="0"/>
              <a:t>Safety need: </a:t>
            </a:r>
            <a:r>
              <a:rPr lang="en-US" sz="3800" dirty="0" smtClean="0"/>
              <a:t>The second level of need in Maslow’s hierarchy is emerged once Physiological needs are met. Safety needs involve the need for a secure environment, free form threats of physical and psychological harm. </a:t>
            </a:r>
          </a:p>
          <a:p>
            <a:pPr algn="just" rtl="0"/>
            <a:r>
              <a:rPr lang="en-US" sz="3800" dirty="0" smtClean="0"/>
              <a:t> </a:t>
            </a:r>
            <a:r>
              <a:rPr lang="en-US" sz="3800" b="1" dirty="0" smtClean="0"/>
              <a:t>Social needs: </a:t>
            </a:r>
            <a:r>
              <a:rPr lang="en-US" sz="3800" dirty="0" smtClean="0"/>
              <a:t>All individuals want to be recognized and accepted by others. Social needs involve affection, sense of belonging, acceptance and friendship. </a:t>
            </a:r>
          </a:p>
          <a:p>
            <a:pPr algn="just" rtl="0"/>
            <a:r>
              <a:rPr lang="en-US" sz="3800" dirty="0" smtClean="0"/>
              <a:t> </a:t>
            </a:r>
            <a:r>
              <a:rPr lang="en-US" sz="3800" b="1" dirty="0" smtClean="0"/>
              <a:t>Esteem needs</a:t>
            </a:r>
            <a:r>
              <a:rPr lang="en-US" sz="3800" dirty="0" smtClean="0"/>
              <a:t>: These needs refer to self-esteem and self-respect. These include such needs that indicate self-confidence, achievement, competence, knowledge and independence. </a:t>
            </a:r>
          </a:p>
          <a:p>
            <a:pPr algn="just" rtl="0"/>
            <a:r>
              <a:rPr lang="en-US" sz="3800" dirty="0" smtClean="0"/>
              <a:t> </a:t>
            </a:r>
            <a:r>
              <a:rPr lang="en-US" sz="3800" b="1" dirty="0" smtClean="0"/>
              <a:t>Self-Actualization need</a:t>
            </a:r>
            <a:r>
              <a:rPr lang="en-US" sz="3800" dirty="0" smtClean="0"/>
              <a:t>: The final step under the need theory is the need of self-actualization. This refers to self-fulfillment. These needs inspire a person to develop to his maximum potential. </a:t>
            </a:r>
          </a:p>
          <a:p>
            <a:endParaRPr lang="ar-DZ"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box(in)">
                                      <p:cBhvr>
                                        <p:cTn id="4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solidFill>
                  <a:srgbClr val="FFC000"/>
                </a:solidFill>
              </a:rPr>
              <a:t>Herzberg’s Two Factor Theory</a:t>
            </a:r>
            <a:endParaRPr lang="ar-DZ" dirty="0">
              <a:solidFill>
                <a:srgbClr val="FFC000"/>
              </a:solidFill>
            </a:endParaRPr>
          </a:p>
        </p:txBody>
      </p:sp>
      <p:sp>
        <p:nvSpPr>
          <p:cNvPr id="3" name="Espace réservé du texte 2"/>
          <p:cNvSpPr>
            <a:spLocks noGrp="1"/>
          </p:cNvSpPr>
          <p:nvPr>
            <p:ph type="body" idx="2"/>
          </p:nvPr>
        </p:nvSpPr>
        <p:spPr/>
        <p:txBody>
          <a:bodyPr/>
          <a:lstStyle/>
          <a:p>
            <a:pPr algn="just" rtl="0"/>
            <a:r>
              <a:rPr lang="en-US" b="1" dirty="0" smtClean="0"/>
              <a:t>Fredrick Herzberg (1965) theorized that satisfaction and dissatisfaction were affected by different factors and thus could not be measured on the same scale. This theory is known as the two-factor theory; Herzberg's motivation-hygiene theory; and/or the dual-factor theory.</a:t>
            </a:r>
          </a:p>
          <a:p>
            <a:endParaRPr lang="ar-DZ" dirty="0"/>
          </a:p>
        </p:txBody>
      </p:sp>
      <p:sp>
        <p:nvSpPr>
          <p:cNvPr id="4" name="Espace réservé du contenu 3"/>
          <p:cNvSpPr>
            <a:spLocks noGrp="1"/>
          </p:cNvSpPr>
          <p:nvPr>
            <p:ph sz="quarter" idx="1"/>
          </p:nvPr>
        </p:nvSpPr>
        <p:spPr/>
        <p:txBody>
          <a:bodyPr>
            <a:normAutofit lnSpcReduction="10000"/>
          </a:bodyPr>
          <a:lstStyle/>
          <a:p>
            <a:pPr algn="just" rtl="0"/>
            <a:r>
              <a:rPr lang="en-US" dirty="0" smtClean="0"/>
              <a:t>Hygiene factors are those that pertained to the job and were comprised of supervision, interpersonal relationships, work conditions, salary, and company policy. Hygiene factors cannot produce motivation only satisfaction or dissatisfaction.</a:t>
            </a:r>
          </a:p>
          <a:p>
            <a:pPr algn="just" rtl="0"/>
            <a:r>
              <a:rPr lang="en-US" dirty="0" smtClean="0"/>
              <a:t>The motivational factors are such items as recognition, a sense of achievement, growth or promotion opportunities, responsibility, and meaningfulness of the work itself.</a:t>
            </a:r>
          </a:p>
          <a:p>
            <a:endParaRPr lang="ar-DZ"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Herzberg’s Two Factor Theory</a:t>
            </a:r>
            <a:endParaRPr lang="ar-DZ" dirty="0"/>
          </a:p>
        </p:txBody>
      </p:sp>
      <p:pic>
        <p:nvPicPr>
          <p:cNvPr id="4" name="Image 3"/>
          <p:cNvPicPr/>
          <p:nvPr/>
        </p:nvPicPr>
        <p:blipFill>
          <a:blip r:embed="rId2"/>
          <a:srcRect/>
          <a:stretch>
            <a:fillRect/>
          </a:stretch>
        </p:blipFill>
        <p:spPr bwMode="auto">
          <a:xfrm>
            <a:off x="214282" y="1357298"/>
            <a:ext cx="8715436" cy="492922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solidFill>
                  <a:srgbClr val="FFC000"/>
                </a:solidFill>
              </a:rPr>
              <a:t>Herzberg’s Two Factor Theory</a:t>
            </a:r>
            <a:endParaRPr lang="ar-DZ" dirty="0">
              <a:solidFill>
                <a:srgbClr val="FFC000"/>
              </a:solidFill>
            </a:endParaRPr>
          </a:p>
        </p:txBody>
      </p:sp>
      <p:sp>
        <p:nvSpPr>
          <p:cNvPr id="3" name="Espace réservé du texte 2"/>
          <p:cNvSpPr>
            <a:spLocks noGrp="1"/>
          </p:cNvSpPr>
          <p:nvPr>
            <p:ph type="body" idx="2"/>
          </p:nvPr>
        </p:nvSpPr>
        <p:spPr/>
        <p:txBody>
          <a:bodyPr>
            <a:normAutofit fontScale="92500" lnSpcReduction="10000"/>
          </a:bodyPr>
          <a:lstStyle/>
          <a:p>
            <a:pPr algn="just" rtl="0"/>
            <a:r>
              <a:rPr lang="en-US" b="1" dirty="0" smtClean="0"/>
              <a:t>Hygiene factors need to be removed (cleaned up) before motivation factors can take effect. This theory was developed in the same timeframe as McGregor’s ‘Theory X - Theory Y’.</a:t>
            </a:r>
          </a:p>
          <a:p>
            <a:pPr algn="just" rtl="0"/>
            <a:r>
              <a:rPr lang="en-US" b="1" dirty="0" smtClean="0"/>
              <a:t>While Maslow’s theory is based on general observation if needs of the employees, the two factor theory is based on actual research findings. </a:t>
            </a:r>
          </a:p>
          <a:p>
            <a:endParaRPr lang="ar-DZ" dirty="0"/>
          </a:p>
        </p:txBody>
      </p:sp>
      <p:sp>
        <p:nvSpPr>
          <p:cNvPr id="4" name="Espace réservé du contenu 3"/>
          <p:cNvSpPr>
            <a:spLocks noGrp="1"/>
          </p:cNvSpPr>
          <p:nvPr>
            <p:ph sz="quarter" idx="1"/>
          </p:nvPr>
        </p:nvSpPr>
        <p:spPr/>
        <p:txBody>
          <a:bodyPr>
            <a:normAutofit fontScale="92500" lnSpcReduction="10000"/>
          </a:bodyPr>
          <a:lstStyle/>
          <a:p>
            <a:pPr algn="just" rtl="0"/>
            <a:r>
              <a:rPr lang="en-US" dirty="0" smtClean="0"/>
              <a:t>Herzberg conducted interviews with 200 accountants and engineers of companies in the Pittsburgh area. He asked them two questions- </a:t>
            </a:r>
          </a:p>
          <a:p>
            <a:pPr algn="just" rtl="0"/>
            <a:r>
              <a:rPr lang="en-US" dirty="0" smtClean="0"/>
              <a:t> What are the factors that make you feel satisfied with your work and motivate you to perform better? and </a:t>
            </a:r>
          </a:p>
          <a:p>
            <a:pPr algn="just" rtl="0"/>
            <a:r>
              <a:rPr lang="en-US" dirty="0" smtClean="0"/>
              <a:t> What are the factors that make you feel dissatisfied with your work and do not motivate you to perform better? </a:t>
            </a:r>
          </a:p>
          <a:p>
            <a:pPr algn="just" rtl="0"/>
            <a:r>
              <a:rPr lang="en-US" dirty="0" smtClean="0"/>
              <a:t> The results from this inquiry from the basis of Herzberg’s motivation- </a:t>
            </a:r>
            <a:r>
              <a:rPr lang="en-US" dirty="0" err="1" smtClean="0"/>
              <a:t>hygine</a:t>
            </a:r>
            <a:r>
              <a:rPr lang="en-US" dirty="0" smtClean="0"/>
              <a:t> theory. </a:t>
            </a:r>
          </a:p>
          <a:p>
            <a:endParaRPr lang="ar-DZ"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additive="base">
                                        <p:cTn id="4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914400"/>
            <a:ext cx="2643206" cy="990600"/>
          </a:xfrm>
        </p:spPr>
        <p:txBody>
          <a:bodyPr/>
          <a:lstStyle/>
          <a:p>
            <a:pPr algn="ctr"/>
            <a:r>
              <a:rPr lang="en-US" sz="1700" dirty="0" err="1" smtClean="0">
                <a:solidFill>
                  <a:srgbClr val="FFC000"/>
                </a:solidFill>
              </a:rPr>
              <a:t>Aldefer’s</a:t>
            </a:r>
            <a:r>
              <a:rPr lang="en-US" sz="1700" dirty="0" smtClean="0">
                <a:solidFill>
                  <a:srgbClr val="FFC000"/>
                </a:solidFill>
              </a:rPr>
              <a:t> Existence, Relatedness, and Growth (ERG) Needs, Theory of Motivation</a:t>
            </a:r>
            <a:endParaRPr lang="ar-DZ" sz="1700" dirty="0">
              <a:solidFill>
                <a:srgbClr val="FFC000"/>
              </a:solidFill>
            </a:endParaRPr>
          </a:p>
        </p:txBody>
      </p:sp>
      <p:sp>
        <p:nvSpPr>
          <p:cNvPr id="3" name="Espace réservé du texte 2"/>
          <p:cNvSpPr>
            <a:spLocks noGrp="1"/>
          </p:cNvSpPr>
          <p:nvPr>
            <p:ph type="body" idx="2"/>
          </p:nvPr>
        </p:nvSpPr>
        <p:spPr>
          <a:xfrm>
            <a:off x="285720" y="1981200"/>
            <a:ext cx="2571768" cy="4144963"/>
          </a:xfrm>
        </p:spPr>
        <p:txBody>
          <a:bodyPr>
            <a:noAutofit/>
          </a:bodyPr>
          <a:lstStyle/>
          <a:p>
            <a:pPr algn="just" rtl="0"/>
            <a:r>
              <a:rPr lang="en-US" sz="1800" b="1" dirty="0" smtClean="0"/>
              <a:t>Clayton </a:t>
            </a:r>
            <a:r>
              <a:rPr lang="en-US" sz="1800" b="1" dirty="0" err="1" smtClean="0"/>
              <a:t>Aldefer</a:t>
            </a:r>
            <a:r>
              <a:rPr lang="en-US" sz="1800" b="1" dirty="0" smtClean="0"/>
              <a:t> developed his ERG theory as Existence, Relatedness, and Growth (2011) to bring Maslow’s needs hierarchy into alignment with empirical research. He re-</a:t>
            </a:r>
            <a:r>
              <a:rPr lang="en-US" sz="1800" b="1" dirty="0" err="1" smtClean="0"/>
              <a:t>categorised</a:t>
            </a:r>
            <a:r>
              <a:rPr lang="en-US" sz="1800" b="1" dirty="0" smtClean="0"/>
              <a:t> Maslow’s hierarchy of needs into three simpler and broader classes of needs</a:t>
            </a:r>
            <a:endParaRPr lang="ar-DZ" sz="1800" b="1" dirty="0"/>
          </a:p>
        </p:txBody>
      </p:sp>
      <p:pic>
        <p:nvPicPr>
          <p:cNvPr id="5" name="Image 4"/>
          <p:cNvPicPr/>
          <p:nvPr/>
        </p:nvPicPr>
        <p:blipFill>
          <a:blip r:embed="rId2"/>
          <a:srcRect/>
          <a:stretch>
            <a:fillRect/>
          </a:stretch>
        </p:blipFill>
        <p:spPr bwMode="auto">
          <a:xfrm>
            <a:off x="2857488" y="500042"/>
            <a:ext cx="6143668" cy="5929354"/>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err="1" smtClean="0"/>
              <a:t>Aldefer’s</a:t>
            </a:r>
            <a:r>
              <a:rPr lang="en-US" b="1" dirty="0" smtClean="0"/>
              <a:t> (ERG) Needs, Theory of Motivation</a:t>
            </a:r>
            <a:endParaRPr lang="ar-DZ" dirty="0"/>
          </a:p>
        </p:txBody>
      </p:sp>
      <p:sp>
        <p:nvSpPr>
          <p:cNvPr id="3" name="Espace réservé du contenu 2"/>
          <p:cNvSpPr>
            <a:spLocks noGrp="1"/>
          </p:cNvSpPr>
          <p:nvPr>
            <p:ph sz="quarter" idx="1"/>
          </p:nvPr>
        </p:nvSpPr>
        <p:spPr/>
        <p:txBody>
          <a:bodyPr>
            <a:normAutofit fontScale="85000" lnSpcReduction="20000"/>
          </a:bodyPr>
          <a:lstStyle/>
          <a:p>
            <a:pPr algn="just" rtl="0"/>
            <a:r>
              <a:rPr lang="en-US" dirty="0" smtClean="0"/>
              <a:t>Existence needs- These include need for basic material necessities. In short, it includes an individual’s physiological and physical safety needs.</a:t>
            </a:r>
          </a:p>
          <a:p>
            <a:pPr algn="just" rtl="0"/>
            <a:r>
              <a:rPr lang="en-US" dirty="0" smtClean="0"/>
              <a:t>• Relatedness needs- These include the aspiration individuals have for maintaining significant interpersonal relationships (be it with family, peers or superiors), getting public fame and recognition. Maslow’s social needs and external component of esteem needs fall under this class of need.</a:t>
            </a:r>
          </a:p>
          <a:p>
            <a:pPr algn="just" rtl="0"/>
            <a:r>
              <a:rPr lang="en-US" dirty="0" smtClean="0"/>
              <a:t>• Growth needs- These include need for self-development and personal growth and advancement. Maslow’s self-actualization needs and intrinsic component of esteem needs fall under this category of need.</a:t>
            </a:r>
          </a:p>
          <a:p>
            <a:pPr algn="just" rtl="0"/>
            <a:r>
              <a:rPr lang="en-US" dirty="0" smtClean="0"/>
              <a:t>ERG Theory states that at a given point of time, more than one need may be operational and recognizes the option for both advancement and frustration/regression.</a:t>
            </a:r>
          </a:p>
          <a:p>
            <a:endParaRPr lang="ar-DZ" dirty="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solidFill>
                  <a:srgbClr val="FFC000"/>
                </a:solidFill>
              </a:rPr>
              <a:t>McClelland’s Theory of Needs</a:t>
            </a:r>
            <a:endParaRPr lang="ar-DZ" dirty="0">
              <a:solidFill>
                <a:srgbClr val="FFC000"/>
              </a:solidFill>
            </a:endParaRPr>
          </a:p>
        </p:txBody>
      </p:sp>
      <p:sp>
        <p:nvSpPr>
          <p:cNvPr id="3" name="Espace réservé du texte 2"/>
          <p:cNvSpPr>
            <a:spLocks noGrp="1"/>
          </p:cNvSpPr>
          <p:nvPr>
            <p:ph type="body" idx="2"/>
          </p:nvPr>
        </p:nvSpPr>
        <p:spPr/>
        <p:txBody>
          <a:bodyPr>
            <a:normAutofit fontScale="92500" lnSpcReduction="10000"/>
          </a:bodyPr>
          <a:lstStyle/>
          <a:p>
            <a:pPr algn="just" rtl="0"/>
            <a:r>
              <a:rPr lang="en-US" sz="2000" b="1" dirty="0" smtClean="0"/>
              <a:t>McClelland’s theory of needs (1995) is a motivational model that attempts to explain how the needs for achievement, power, and affiliation affect the actions of people from a managerial context</a:t>
            </a:r>
            <a:endParaRPr lang="ar-DZ" sz="2000" b="1" dirty="0"/>
          </a:p>
        </p:txBody>
      </p:sp>
      <p:pic>
        <p:nvPicPr>
          <p:cNvPr id="5" name="Image 4"/>
          <p:cNvPicPr/>
          <p:nvPr/>
        </p:nvPicPr>
        <p:blipFill>
          <a:blip r:embed="rId2"/>
          <a:srcRect/>
          <a:stretch>
            <a:fillRect/>
          </a:stretch>
        </p:blipFill>
        <p:spPr bwMode="auto">
          <a:xfrm>
            <a:off x="2928926" y="571480"/>
            <a:ext cx="6215074" cy="5786478"/>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McClelland’s Theory of Needs</a:t>
            </a:r>
            <a:endParaRPr lang="ar-DZ" dirty="0"/>
          </a:p>
        </p:txBody>
      </p:sp>
      <p:sp>
        <p:nvSpPr>
          <p:cNvPr id="3" name="Espace réservé du contenu 2"/>
          <p:cNvSpPr>
            <a:spLocks noGrp="1"/>
          </p:cNvSpPr>
          <p:nvPr>
            <p:ph sz="quarter" idx="1"/>
          </p:nvPr>
        </p:nvSpPr>
        <p:spPr/>
        <p:txBody>
          <a:bodyPr>
            <a:normAutofit fontScale="92500" lnSpcReduction="20000"/>
          </a:bodyPr>
          <a:lstStyle/>
          <a:p>
            <a:pPr algn="just" rtl="0"/>
            <a:r>
              <a:rPr lang="en-US" dirty="0" smtClean="0"/>
              <a:t>• Achievement discusses how people with different levels of achievement needs seek tasks with a corresponding level of risk. The higher the achievement need the higher the risk.</a:t>
            </a:r>
          </a:p>
          <a:p>
            <a:pPr algn="just" rtl="0"/>
            <a:r>
              <a:rPr lang="en-US" dirty="0" smtClean="0"/>
              <a:t>• Affiliation need is similar to achievement and differs only in the fact it is the need to be associated with or accepted by a specific group.</a:t>
            </a:r>
          </a:p>
          <a:p>
            <a:pPr algn="just" rtl="0"/>
            <a:r>
              <a:rPr lang="en-US" dirty="0" smtClean="0"/>
              <a:t>• The power portion of the needs theory actually has two sub-sets, personal power and institutional power. Personal power describes the individual who wants to direct others and institutional power describes the individual who wants to organize the efforts of others for the betterment of the institution.</a:t>
            </a:r>
          </a:p>
          <a:p>
            <a:endParaRPr lang="ar-DZ"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solidFill>
                  <a:srgbClr val="FFC000"/>
                </a:solidFill>
              </a:rPr>
              <a:t>Vroom’s Expectancy Theory</a:t>
            </a:r>
            <a:endParaRPr lang="ar-DZ" dirty="0">
              <a:solidFill>
                <a:srgbClr val="FFC000"/>
              </a:solidFill>
            </a:endParaRPr>
          </a:p>
        </p:txBody>
      </p:sp>
      <p:sp>
        <p:nvSpPr>
          <p:cNvPr id="3" name="Espace réservé du texte 2"/>
          <p:cNvSpPr>
            <a:spLocks noGrp="1"/>
          </p:cNvSpPr>
          <p:nvPr>
            <p:ph type="body" idx="2"/>
          </p:nvPr>
        </p:nvSpPr>
        <p:spPr/>
        <p:txBody>
          <a:bodyPr>
            <a:normAutofit fontScale="77500" lnSpcReduction="20000"/>
          </a:bodyPr>
          <a:lstStyle/>
          <a:p>
            <a:pPr algn="just" rtl="0"/>
            <a:r>
              <a:rPr lang="en-US" sz="2100" b="1" dirty="0" smtClean="0"/>
              <a:t>Victor Vroom developed his Expectancy theory (1964) through his study of the motivations behind decision making. It proposes that an individual will decide to behave or act in a certain way because they are motivated to select a specific behavior over other behaviors due to what they expect the result of that selected behavior will be.</a:t>
            </a:r>
          </a:p>
          <a:p>
            <a:endParaRPr lang="ar-DZ" dirty="0"/>
          </a:p>
        </p:txBody>
      </p:sp>
      <p:pic>
        <p:nvPicPr>
          <p:cNvPr id="5" name="Image 4"/>
          <p:cNvPicPr/>
          <p:nvPr/>
        </p:nvPicPr>
        <p:blipFill>
          <a:blip r:embed="rId3"/>
          <a:srcRect/>
          <a:stretch>
            <a:fillRect/>
          </a:stretch>
        </p:blipFill>
        <p:spPr bwMode="auto">
          <a:xfrm>
            <a:off x="3000364" y="571480"/>
            <a:ext cx="5988690" cy="4857784"/>
          </a:xfrm>
          <a:prstGeom prst="rect">
            <a:avLst/>
          </a:prstGeom>
          <a:noFill/>
          <a:ln w="9525">
            <a:noFill/>
            <a:miter lim="800000"/>
            <a:headEnd/>
            <a:tailEnd/>
          </a:ln>
        </p:spPr>
      </p:pic>
      <p:sp>
        <p:nvSpPr>
          <p:cNvPr id="6" name="Rectangle 5"/>
          <p:cNvSpPr/>
          <p:nvPr/>
        </p:nvSpPr>
        <p:spPr>
          <a:xfrm>
            <a:off x="3071802" y="5286388"/>
            <a:ext cx="5786478" cy="100013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0"/>
            <a:r>
              <a:rPr lang="en-US" sz="1600" b="1" dirty="0"/>
              <a:t>This theory emphasizes the needs for organizations to align rewards directly to the desired performance and to ensure that the rewards provided are both deserved and wanted by the recipients.</a:t>
            </a:r>
            <a:endParaRPr lang="ar-DZ" sz="1600" b="1"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Learning Objectives</a:t>
            </a:r>
            <a:endParaRPr lang="ar-DZ" dirty="0"/>
          </a:p>
        </p:txBody>
      </p:sp>
      <p:sp>
        <p:nvSpPr>
          <p:cNvPr id="3" name="Espace réservé du contenu 2"/>
          <p:cNvSpPr>
            <a:spLocks noGrp="1"/>
          </p:cNvSpPr>
          <p:nvPr>
            <p:ph sz="quarter" idx="1"/>
          </p:nvPr>
        </p:nvSpPr>
        <p:spPr/>
        <p:txBody>
          <a:bodyPr/>
          <a:lstStyle/>
          <a:p>
            <a:pPr algn="l" rtl="0"/>
            <a:r>
              <a:rPr lang="en-US" dirty="0" smtClean="0"/>
              <a:t>To know about motivation. </a:t>
            </a:r>
          </a:p>
          <a:p>
            <a:pPr algn="l" rtl="0"/>
            <a:r>
              <a:rPr lang="en-US" dirty="0" smtClean="0"/>
              <a:t>To know motivation theories. </a:t>
            </a:r>
          </a:p>
          <a:p>
            <a:pPr algn="l" rtl="0"/>
            <a:r>
              <a:rPr lang="en-US" dirty="0" smtClean="0"/>
              <a:t>To know how a manager can apply motivate his employees</a:t>
            </a:r>
            <a:endParaRPr lang="ar-DZ"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Vroom’s Expectancy Theory</a:t>
            </a:r>
            <a:endParaRPr lang="ar-DZ" dirty="0"/>
          </a:p>
        </p:txBody>
      </p:sp>
      <p:sp>
        <p:nvSpPr>
          <p:cNvPr id="3" name="Espace réservé du contenu 2"/>
          <p:cNvSpPr>
            <a:spLocks noGrp="1"/>
          </p:cNvSpPr>
          <p:nvPr>
            <p:ph sz="quarter" idx="1"/>
          </p:nvPr>
        </p:nvSpPr>
        <p:spPr/>
        <p:txBody>
          <a:bodyPr>
            <a:normAutofit fontScale="77500" lnSpcReduction="20000"/>
          </a:bodyPr>
          <a:lstStyle/>
          <a:p>
            <a:pPr algn="just" rtl="0"/>
            <a:r>
              <a:rPr lang="en-US" dirty="0" smtClean="0"/>
              <a:t>Vroom realized that an employee's performance is based on individual factors such as personality, skills, knowledge, experience and abilities.</a:t>
            </a:r>
          </a:p>
          <a:p>
            <a:pPr algn="just" rtl="0"/>
            <a:r>
              <a:rPr lang="en-US" dirty="0" smtClean="0"/>
              <a:t>In other hand Vroom’s theory asserts that motivation is a product of valence and expectancy. </a:t>
            </a:r>
          </a:p>
          <a:p>
            <a:pPr algn="ctr" rtl="0"/>
            <a:r>
              <a:rPr lang="en-US" b="1" dirty="0" smtClean="0">
                <a:solidFill>
                  <a:srgbClr val="FF0000"/>
                </a:solidFill>
              </a:rPr>
              <a:t>Motivation = Valence * Expectancy</a:t>
            </a:r>
          </a:p>
          <a:p>
            <a:pPr algn="just" rtl="0"/>
            <a:r>
              <a:rPr lang="en-US" dirty="0" smtClean="0"/>
              <a:t> </a:t>
            </a:r>
            <a:r>
              <a:rPr lang="en-US" b="1" dirty="0" smtClean="0"/>
              <a:t>Expectancy (Effort) </a:t>
            </a:r>
            <a:r>
              <a:rPr lang="en-US" dirty="0" smtClean="0"/>
              <a:t>– It is the probability perceived by an individual that exertion of a specified amount if effort will lead to a certain level of performance. </a:t>
            </a:r>
          </a:p>
          <a:p>
            <a:pPr algn="just" rtl="0"/>
            <a:r>
              <a:rPr lang="en-US" dirty="0" smtClean="0"/>
              <a:t> </a:t>
            </a:r>
            <a:r>
              <a:rPr lang="en-US" b="1" dirty="0" smtClean="0"/>
              <a:t>Instrumentality (Performance)</a:t>
            </a:r>
            <a:r>
              <a:rPr lang="en-US" dirty="0" smtClean="0"/>
              <a:t>– It is the degree to which an individual believes that performing at a particular level is instrumental in attaining the desired outcome. </a:t>
            </a:r>
          </a:p>
          <a:p>
            <a:pPr algn="just" rtl="0"/>
            <a:r>
              <a:rPr lang="en-US" dirty="0" smtClean="0"/>
              <a:t> </a:t>
            </a:r>
            <a:r>
              <a:rPr lang="en-US" b="1" dirty="0" smtClean="0"/>
              <a:t>Valence (Reward) </a:t>
            </a:r>
            <a:r>
              <a:rPr lang="en-US" dirty="0" smtClean="0"/>
              <a:t> – It is the importance that an individual places on the potential outcome that can be achieved on the job. Valence considers both the goals and needs of the individual. </a:t>
            </a:r>
          </a:p>
          <a:p>
            <a:endParaRPr lang="ar-DZ"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solidFill>
                  <a:srgbClr val="FFC000"/>
                </a:solidFill>
              </a:rPr>
              <a:t>Goal Setting Theory</a:t>
            </a:r>
            <a:endParaRPr lang="ar-DZ" dirty="0">
              <a:solidFill>
                <a:srgbClr val="FFC000"/>
              </a:solidFill>
            </a:endParaRPr>
          </a:p>
        </p:txBody>
      </p:sp>
      <p:sp>
        <p:nvSpPr>
          <p:cNvPr id="3" name="Espace réservé du texte 2"/>
          <p:cNvSpPr>
            <a:spLocks noGrp="1"/>
          </p:cNvSpPr>
          <p:nvPr>
            <p:ph type="body" idx="2"/>
          </p:nvPr>
        </p:nvSpPr>
        <p:spPr/>
        <p:txBody>
          <a:bodyPr>
            <a:noAutofit/>
          </a:bodyPr>
          <a:lstStyle/>
          <a:p>
            <a:pPr algn="just" rtl="0"/>
            <a:r>
              <a:rPr lang="en-US" sz="1700" b="1" dirty="0" smtClean="0"/>
              <a:t>In the 1960’s, Edwin Locke put forward the goal setting theory. Goals indicate and give direction to an employee about what needs to be done and how much effort is required to be put in. </a:t>
            </a:r>
            <a:endParaRPr lang="ar-DZ" sz="1700" b="1" dirty="0"/>
          </a:p>
        </p:txBody>
      </p:sp>
      <p:pic>
        <p:nvPicPr>
          <p:cNvPr id="5" name="Image 4"/>
          <p:cNvPicPr/>
          <p:nvPr/>
        </p:nvPicPr>
        <p:blipFill>
          <a:blip r:embed="rId2"/>
          <a:srcRect/>
          <a:stretch>
            <a:fillRect/>
          </a:stretch>
        </p:blipFill>
        <p:spPr bwMode="auto">
          <a:xfrm>
            <a:off x="3000364" y="500042"/>
            <a:ext cx="5857916" cy="5786478"/>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Goal </a:t>
            </a:r>
            <a:r>
              <a:rPr lang="fr-FR" b="1" dirty="0" smtClean="0"/>
              <a:t>S</a:t>
            </a:r>
            <a:r>
              <a:rPr lang="en-US" b="1" dirty="0" err="1" smtClean="0"/>
              <a:t>etting</a:t>
            </a:r>
            <a:r>
              <a:rPr lang="en-US" b="1" dirty="0" smtClean="0"/>
              <a:t> Theory</a:t>
            </a:r>
            <a:endParaRPr lang="ar-DZ" b="1" dirty="0"/>
          </a:p>
        </p:txBody>
      </p:sp>
      <p:sp>
        <p:nvSpPr>
          <p:cNvPr id="3" name="Espace réservé du contenu 2"/>
          <p:cNvSpPr>
            <a:spLocks noGrp="1"/>
          </p:cNvSpPr>
          <p:nvPr>
            <p:ph sz="quarter" idx="1"/>
          </p:nvPr>
        </p:nvSpPr>
        <p:spPr/>
        <p:txBody>
          <a:bodyPr/>
          <a:lstStyle/>
          <a:p>
            <a:pPr algn="just" rtl="0"/>
            <a:r>
              <a:rPr lang="en-US" sz="2800" dirty="0" smtClean="0"/>
              <a:t>Setting of goals can also be a motivational factor affecting the human behavior.</a:t>
            </a:r>
            <a:endParaRPr lang="en-US" dirty="0" smtClean="0"/>
          </a:p>
          <a:p>
            <a:pPr algn="just" rtl="0"/>
            <a:r>
              <a:rPr lang="en-US" sz="2800" dirty="0" smtClean="0"/>
              <a:t>If goals are attainable, measurable, challenging and within the reach of individuals, they will be motivated to work towards the attainment of these goals. </a:t>
            </a:r>
          </a:p>
          <a:p>
            <a:pPr algn="just" rtl="0"/>
            <a:r>
              <a:rPr lang="en-US" sz="2800" dirty="0" smtClean="0"/>
              <a:t>When people feed committed to organizational goals, they are motivated to work hard to achieve those goals and also associate their hard work with returns and rewards. </a:t>
            </a:r>
            <a:endParaRPr lang="ar-DZ" sz="2800"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Goal setting Theory Principles</a:t>
            </a:r>
            <a:endParaRPr lang="ar-DZ" b="1" dirty="0"/>
          </a:p>
        </p:txBody>
      </p:sp>
      <p:graphicFrame>
        <p:nvGraphicFramePr>
          <p:cNvPr id="4" name="Espace réservé du contenu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Equity Theory</a:t>
            </a:r>
            <a:endParaRPr lang="ar-DZ" dirty="0"/>
          </a:p>
        </p:txBody>
      </p:sp>
      <p:sp>
        <p:nvSpPr>
          <p:cNvPr id="3" name="Espace réservé du contenu 2"/>
          <p:cNvSpPr>
            <a:spLocks noGrp="1"/>
          </p:cNvSpPr>
          <p:nvPr>
            <p:ph sz="quarter" idx="1"/>
          </p:nvPr>
        </p:nvSpPr>
        <p:spPr/>
        <p:txBody>
          <a:bodyPr/>
          <a:lstStyle/>
          <a:p>
            <a:pPr algn="just" rtl="0"/>
            <a:r>
              <a:rPr lang="en-US" dirty="0" smtClean="0"/>
              <a:t>The Equity theory developed by J. Stacey Adams; Theory proposes that employees compare what they obtain from a job (Outcome) with what they put into it (inputs) and then compare their inputs.</a:t>
            </a:r>
          </a:p>
          <a:p>
            <a:pPr algn="just" rtl="0"/>
            <a:r>
              <a:rPr lang="en-US" dirty="0" smtClean="0"/>
              <a:t> There should be a balance of the</a:t>
            </a:r>
            <a:r>
              <a:rPr lang="en-US" b="1" dirty="0" smtClean="0"/>
              <a:t> </a:t>
            </a:r>
            <a:r>
              <a:rPr lang="en-US" dirty="0" smtClean="0"/>
              <a:t>outcome and inputs relationship for one person in comparison with that for another person. </a:t>
            </a:r>
          </a:p>
          <a:p>
            <a:pPr algn="just" rtl="0"/>
            <a:r>
              <a:rPr lang="en-US" dirty="0" smtClean="0"/>
              <a:t>Equity theory focused on distributive Justice, which is perceived fairness of the amount and allocation of rewords among individuals.</a:t>
            </a:r>
          </a:p>
          <a:p>
            <a:endParaRPr lang="ar-DZ"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solidFill>
                  <a:srgbClr val="FFC000"/>
                </a:solidFill>
              </a:rPr>
              <a:t>Douglas McGregor Theory</a:t>
            </a:r>
            <a:endParaRPr lang="ar-DZ" dirty="0">
              <a:solidFill>
                <a:srgbClr val="FFC000"/>
              </a:solidFill>
            </a:endParaRPr>
          </a:p>
        </p:txBody>
      </p:sp>
      <p:sp>
        <p:nvSpPr>
          <p:cNvPr id="3" name="Espace réservé du texte 2"/>
          <p:cNvSpPr>
            <a:spLocks noGrp="1"/>
          </p:cNvSpPr>
          <p:nvPr>
            <p:ph type="body" idx="2"/>
          </p:nvPr>
        </p:nvSpPr>
        <p:spPr>
          <a:xfrm>
            <a:off x="285720" y="1981200"/>
            <a:ext cx="2571768" cy="4448196"/>
          </a:xfrm>
        </p:spPr>
        <p:txBody>
          <a:bodyPr>
            <a:normAutofit fontScale="85000" lnSpcReduction="10000"/>
          </a:bodyPr>
          <a:lstStyle/>
          <a:p>
            <a:pPr algn="just" rtl="0"/>
            <a:r>
              <a:rPr lang="en-US" sz="1900" b="1" dirty="0" smtClean="0"/>
              <a:t>Douglas McGregor developed an approach that showed how assumptions about worker’s attitudes and behavior affect the behavior of managers. He developed two sets of assumption about human behavior which help managers in adopting motivators for them. One set of assumptions is called X Theory and the other set of assumption Theory Y. </a:t>
            </a:r>
          </a:p>
          <a:p>
            <a:endParaRPr lang="ar-DZ" dirty="0"/>
          </a:p>
        </p:txBody>
      </p:sp>
      <p:pic>
        <p:nvPicPr>
          <p:cNvPr id="5" name="Image 4"/>
          <p:cNvPicPr/>
          <p:nvPr/>
        </p:nvPicPr>
        <p:blipFill>
          <a:blip r:embed="rId2"/>
          <a:srcRect/>
          <a:stretch>
            <a:fillRect/>
          </a:stretch>
        </p:blipFill>
        <p:spPr bwMode="auto">
          <a:xfrm>
            <a:off x="2928926" y="571480"/>
            <a:ext cx="6000792" cy="4643470"/>
          </a:xfrm>
          <a:prstGeom prst="rect">
            <a:avLst/>
          </a:prstGeom>
          <a:noFill/>
          <a:ln w="9525">
            <a:noFill/>
            <a:miter lim="800000"/>
            <a:headEnd/>
            <a:tailEnd/>
          </a:ln>
        </p:spPr>
      </p:pic>
      <p:sp>
        <p:nvSpPr>
          <p:cNvPr id="6" name="Rectangle 5"/>
          <p:cNvSpPr/>
          <p:nvPr/>
        </p:nvSpPr>
        <p:spPr>
          <a:xfrm>
            <a:off x="3143240" y="5286388"/>
            <a:ext cx="5715040" cy="100013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0"/>
            <a:r>
              <a:rPr lang="en-US" sz="1600" b="1" dirty="0" smtClean="0"/>
              <a:t>One of McGregor’s theories is called the traditional theory and second theory is called modern theory. The first principle presents a pessimistic and second principle presents an optimistic view.</a:t>
            </a:r>
            <a:endParaRPr lang="ar-DZ" sz="1600" b="1"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Douglas McGregor Theory</a:t>
            </a:r>
            <a:endParaRPr lang="ar-DZ" dirty="0"/>
          </a:p>
        </p:txBody>
      </p:sp>
      <p:sp>
        <p:nvSpPr>
          <p:cNvPr id="3" name="Espace réservé du contenu 2"/>
          <p:cNvSpPr>
            <a:spLocks noGrp="1"/>
          </p:cNvSpPr>
          <p:nvPr>
            <p:ph sz="quarter" idx="1"/>
          </p:nvPr>
        </p:nvSpPr>
        <p:spPr/>
        <p:txBody>
          <a:bodyPr>
            <a:normAutofit fontScale="40000" lnSpcReduction="20000"/>
          </a:bodyPr>
          <a:lstStyle/>
          <a:p>
            <a:pPr algn="just" rtl="0"/>
            <a:r>
              <a:rPr lang="en-US" sz="5500" dirty="0" smtClean="0"/>
              <a:t> </a:t>
            </a:r>
            <a:r>
              <a:rPr lang="en-US" sz="5500" b="1" dirty="0" smtClean="0"/>
              <a:t>X Theory </a:t>
            </a:r>
            <a:r>
              <a:rPr lang="en-US" sz="5500" dirty="0" smtClean="0"/>
              <a:t>– This theory is based on the assumption that every person wants to avoid work. Therefore, to get work out of this, a negative motivation is necessary. He can be med only by showing fear. The autocratic leadership theory is also based on this belief. </a:t>
            </a:r>
          </a:p>
          <a:p>
            <a:pPr algn="just" rtl="0"/>
            <a:r>
              <a:rPr lang="en-US" sz="5500" dirty="0" smtClean="0"/>
              <a:t> </a:t>
            </a:r>
            <a:r>
              <a:rPr lang="en-US" sz="5500" b="1" dirty="0" smtClean="0"/>
              <a:t>Y Theory </a:t>
            </a:r>
            <a:r>
              <a:rPr lang="en-US" sz="5500" dirty="0" smtClean="0"/>
              <a:t>– Y theory is based on concept that every person is passive and unreliable by nature. If he is duly motivated, he can be loyal to work himself and produce more.  In McGregor’s words, “An effective organization is one in which there is true loyalty and cooperation in place of direction and control and whose decision involves every one affected.” It is clear that according to the Y theory, to motivate employees for more work, they should make them partners in every work of organization. This theory is based on the </a:t>
            </a:r>
            <a:r>
              <a:rPr lang="en-US" sz="5500" dirty="0" err="1" smtClean="0"/>
              <a:t>Howthorne</a:t>
            </a:r>
            <a:r>
              <a:rPr lang="en-US" sz="5500" dirty="0" smtClean="0"/>
              <a:t> Experiments. This theory offers a framework for analyzing the relationship between motivation and leadership style</a:t>
            </a:r>
            <a:r>
              <a:rPr lang="en-US" sz="5300" dirty="0" smtClean="0"/>
              <a:t>.</a:t>
            </a:r>
          </a:p>
          <a:p>
            <a:endParaRPr lang="ar-DZ"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err="1" smtClean="0"/>
              <a:t>Ouchi’s</a:t>
            </a:r>
            <a:r>
              <a:rPr lang="en-US" b="1" dirty="0" smtClean="0"/>
              <a:t> Z Theory</a:t>
            </a:r>
            <a:endParaRPr lang="ar-DZ" dirty="0"/>
          </a:p>
        </p:txBody>
      </p:sp>
      <p:sp>
        <p:nvSpPr>
          <p:cNvPr id="3" name="Espace réservé du contenu 2"/>
          <p:cNvSpPr>
            <a:spLocks noGrp="1"/>
          </p:cNvSpPr>
          <p:nvPr>
            <p:ph sz="quarter" idx="1"/>
          </p:nvPr>
        </p:nvSpPr>
        <p:spPr/>
        <p:txBody>
          <a:bodyPr>
            <a:normAutofit fontScale="92500" lnSpcReduction="20000"/>
          </a:bodyPr>
          <a:lstStyle/>
          <a:p>
            <a:pPr algn="just" rtl="0"/>
            <a:r>
              <a:rPr lang="en-US" dirty="0" smtClean="0"/>
              <a:t>William </a:t>
            </a:r>
            <a:r>
              <a:rPr lang="en-US" dirty="0" err="1" smtClean="0"/>
              <a:t>ouchi</a:t>
            </a:r>
            <a:r>
              <a:rPr lang="en-US" dirty="0" smtClean="0"/>
              <a:t> proposal Theory Z as an integrated model of motivation; He developed the theory after comparing Japanese and American management practices.</a:t>
            </a:r>
          </a:p>
          <a:p>
            <a:pPr algn="just" rtl="0"/>
            <a:r>
              <a:rPr lang="en-US" dirty="0" smtClean="0"/>
              <a:t> Theory Z focused an increasing employee loyalty to the company by providing a job for life with a strong focus on the well being of the employee, both on and off the job. </a:t>
            </a:r>
          </a:p>
          <a:p>
            <a:pPr algn="just" rtl="0"/>
            <a:r>
              <a:rPr lang="en-US" dirty="0" smtClean="0"/>
              <a:t>According to </a:t>
            </a:r>
            <a:r>
              <a:rPr lang="en-US" dirty="0" err="1" smtClean="0"/>
              <a:t>Ouchi</a:t>
            </a:r>
            <a:r>
              <a:rPr lang="en-US" dirty="0" smtClean="0"/>
              <a:t>, Theory Z based management tends to promote stable employment, high productivity and high employee morale and satisfaction. </a:t>
            </a:r>
          </a:p>
          <a:p>
            <a:pPr algn="just" rtl="0"/>
            <a:r>
              <a:rPr lang="en-US" dirty="0" smtClean="0"/>
              <a:t>Z theory emphasizes services to the society of consumer.</a:t>
            </a:r>
          </a:p>
          <a:p>
            <a:pPr algn="just" rtl="0"/>
            <a:r>
              <a:rPr lang="en-US" dirty="0" smtClean="0"/>
              <a:t> This theory contributes to its practical implementation by removing the barriers of Y Theory. This principle believes in substituting business as marketing.</a:t>
            </a:r>
          </a:p>
          <a:p>
            <a:endParaRPr lang="ar-DZ"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References</a:t>
            </a:r>
            <a:endParaRPr lang="ar-DZ" dirty="0"/>
          </a:p>
        </p:txBody>
      </p:sp>
      <p:sp>
        <p:nvSpPr>
          <p:cNvPr id="3" name="Espace réservé du contenu 2"/>
          <p:cNvSpPr>
            <a:spLocks noGrp="1"/>
          </p:cNvSpPr>
          <p:nvPr>
            <p:ph sz="quarter" idx="1"/>
          </p:nvPr>
        </p:nvSpPr>
        <p:spPr/>
        <p:txBody>
          <a:bodyPr/>
          <a:lstStyle/>
          <a:p>
            <a:pPr algn="just" rtl="0"/>
            <a:r>
              <a:rPr lang="en-US" dirty="0" smtClean="0"/>
              <a:t>Gupta, A.K., (2021), Motivation Theories and their Application, International Journal of Science and Research (IJSR), </a:t>
            </a:r>
            <a:r>
              <a:rPr lang="en-US" dirty="0" err="1" smtClean="0"/>
              <a:t>Vol</a:t>
            </a:r>
            <a:r>
              <a:rPr lang="en-US" dirty="0" smtClean="0"/>
              <a:t> 10, No 3.</a:t>
            </a:r>
          </a:p>
          <a:p>
            <a:pPr algn="just" rtl="0"/>
            <a:r>
              <a:rPr lang="en-US" dirty="0" smtClean="0"/>
              <a:t>Creative Commons Attribution 3.0 </a:t>
            </a:r>
            <a:r>
              <a:rPr lang="en-US" dirty="0" err="1" smtClean="0"/>
              <a:t>Unported</a:t>
            </a:r>
            <a:r>
              <a:rPr lang="en-US" dirty="0" smtClean="0"/>
              <a:t> License, (</a:t>
            </a:r>
            <a:r>
              <a:rPr lang="en-US" dirty="0" err="1" smtClean="0"/>
              <a:t>n.d</a:t>
            </a:r>
            <a:r>
              <a:rPr lang="en-US" dirty="0" smtClean="0"/>
              <a:t>), The Evolution of Motivation, MOSAIC.</a:t>
            </a:r>
            <a:endParaRPr lang="ar-DZ" dirty="0"/>
          </a:p>
        </p:txBody>
      </p:sp>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496"/>
            <a:ext cx="8229600" cy="1143000"/>
          </a:xfrm>
          <a:solidFill>
            <a:schemeClr val="accent3">
              <a:lumMod val="20000"/>
              <a:lumOff val="80000"/>
            </a:schemeClr>
          </a:solidFill>
        </p:spPr>
        <p:txBody>
          <a:bodyPr/>
          <a:lstStyle/>
          <a:p>
            <a:r>
              <a:rPr lang="fr-FR" b="1" dirty="0" err="1" smtClean="0"/>
              <a:t>Thank</a:t>
            </a:r>
            <a:r>
              <a:rPr lang="fr-FR" b="1" dirty="0" smtClean="0"/>
              <a:t> </a:t>
            </a:r>
            <a:r>
              <a:rPr lang="fr-FR" b="1" dirty="0" err="1" smtClean="0"/>
              <a:t>you</a:t>
            </a:r>
            <a:r>
              <a:rPr lang="fr-FR" b="1" dirty="0" smtClean="0"/>
              <a:t> for </a:t>
            </a:r>
            <a:r>
              <a:rPr lang="fr-FR" b="1" dirty="0" err="1" smtClean="0"/>
              <a:t>your</a:t>
            </a:r>
            <a:r>
              <a:rPr lang="fr-FR" b="1" dirty="0" smtClean="0"/>
              <a:t> attention</a:t>
            </a:r>
            <a:endParaRPr lang="ar-DZ"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Nature of Motivation </a:t>
            </a:r>
            <a:endParaRPr lang="ar-DZ" dirty="0"/>
          </a:p>
        </p:txBody>
      </p:sp>
      <p:sp>
        <p:nvSpPr>
          <p:cNvPr id="3" name="Espace réservé du contenu 2"/>
          <p:cNvSpPr>
            <a:spLocks noGrp="1"/>
          </p:cNvSpPr>
          <p:nvPr>
            <p:ph sz="quarter" idx="1"/>
          </p:nvPr>
        </p:nvSpPr>
        <p:spPr/>
        <p:txBody>
          <a:bodyPr/>
          <a:lstStyle/>
          <a:p>
            <a:pPr algn="just" rtl="0"/>
            <a:r>
              <a:rPr lang="en-US" dirty="0" smtClean="0"/>
              <a:t>Motivation is an internal force. It cannot be measured in quantitative terms. It can only be observed through actions and performance. </a:t>
            </a:r>
          </a:p>
          <a:p>
            <a:pPr algn="just" rtl="0"/>
            <a:r>
              <a:rPr lang="en-US" dirty="0" smtClean="0"/>
              <a:t>Motivation is an ongoing process, observing human needs, behavior and action is continuously followed by managers. </a:t>
            </a:r>
          </a:p>
          <a:p>
            <a:pPr algn="just" rtl="0"/>
            <a:r>
              <a:rPr lang="en-US" dirty="0" smtClean="0"/>
              <a:t>Motivation is required to all level of management. </a:t>
            </a:r>
          </a:p>
          <a:p>
            <a:pPr algn="just" rtl="0"/>
            <a:r>
              <a:rPr lang="en-US" dirty="0" smtClean="0"/>
              <a:t>Motivation can be either positive or negative. </a:t>
            </a:r>
          </a:p>
          <a:p>
            <a:pPr algn="just" rtl="0"/>
            <a:r>
              <a:rPr lang="en-US" dirty="0" smtClean="0"/>
              <a:t>Motivation is a complicated task because understanding human need is difficult. </a:t>
            </a:r>
          </a:p>
          <a:p>
            <a:endParaRPr lang="ar-DZ"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ox(i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ox(i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ox(in)">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Importance of motivation</a:t>
            </a:r>
            <a:endParaRPr lang="ar-DZ" dirty="0"/>
          </a:p>
        </p:txBody>
      </p:sp>
      <p:sp>
        <p:nvSpPr>
          <p:cNvPr id="3" name="Espace réservé du contenu 2"/>
          <p:cNvSpPr>
            <a:spLocks noGrp="1"/>
          </p:cNvSpPr>
          <p:nvPr>
            <p:ph sz="quarter" idx="1"/>
          </p:nvPr>
        </p:nvSpPr>
        <p:spPr/>
        <p:txBody>
          <a:bodyPr/>
          <a:lstStyle/>
          <a:p>
            <a:pPr algn="just" rtl="0"/>
            <a:r>
              <a:rPr lang="en-US" dirty="0" smtClean="0"/>
              <a:t>Motivation Increase work efficiency satisfied workers work to satisfy the organizational need. </a:t>
            </a:r>
          </a:p>
          <a:p>
            <a:pPr algn="just" rtl="0"/>
            <a:r>
              <a:rPr lang="en-US" dirty="0" smtClean="0"/>
              <a:t>Managers find prime need of the employees physiological or psychological and try to fulfill those needs through motivation. </a:t>
            </a:r>
          </a:p>
          <a:p>
            <a:pPr algn="just" rtl="0"/>
            <a:r>
              <a:rPr lang="en-US" dirty="0" smtClean="0"/>
              <a:t>Motivation helps managers ascertain the need of employees. </a:t>
            </a:r>
          </a:p>
          <a:p>
            <a:pPr algn="just" rtl="0"/>
            <a:r>
              <a:rPr lang="en-US" dirty="0" smtClean="0"/>
              <a:t>Motivation reduces the rate of labor absenteeism and turnover. </a:t>
            </a:r>
          </a:p>
          <a:p>
            <a:pPr algn="just" rtl="0"/>
            <a:r>
              <a:rPr lang="en-US" dirty="0" smtClean="0"/>
              <a:t>Motivation develops leaders. </a:t>
            </a:r>
          </a:p>
          <a:p>
            <a:endParaRPr lang="ar-DZ"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Behavioral or human relations management</a:t>
            </a:r>
            <a:endParaRPr lang="ar-DZ" dirty="0"/>
          </a:p>
        </p:txBody>
      </p:sp>
      <p:sp>
        <p:nvSpPr>
          <p:cNvPr id="3" name="Espace réservé du contenu 2"/>
          <p:cNvSpPr>
            <a:spLocks noGrp="1"/>
          </p:cNvSpPr>
          <p:nvPr>
            <p:ph sz="quarter" idx="1"/>
          </p:nvPr>
        </p:nvSpPr>
        <p:spPr/>
        <p:txBody>
          <a:bodyPr>
            <a:normAutofit lnSpcReduction="10000"/>
          </a:bodyPr>
          <a:lstStyle/>
          <a:p>
            <a:pPr algn="just" rtl="0"/>
            <a:r>
              <a:rPr lang="en-US" dirty="0" smtClean="0"/>
              <a:t>Behavioral or human relations management emerged in the 1920s and dealt with the human aspects of organizations. It has been referred to as the neoclassical school because it was initially a reaction to the shortcomings of the classical approaches to management.</a:t>
            </a:r>
          </a:p>
          <a:p>
            <a:pPr algn="just" rtl="0"/>
            <a:r>
              <a:rPr lang="en-US" dirty="0" smtClean="0"/>
              <a:t>The human relations movement began with the Hawthorne Studies which were conducted by Elton Mayo between 1924 to1933. These studies showed that people responded to the way managers engaged with them.</a:t>
            </a:r>
          </a:p>
          <a:p>
            <a:endParaRPr lang="ar-DZ"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Behavioral or human relations management</a:t>
            </a:r>
            <a:endParaRPr lang="ar-DZ" dirty="0"/>
          </a:p>
        </p:txBody>
      </p:sp>
      <p:sp>
        <p:nvSpPr>
          <p:cNvPr id="3" name="Espace réservé du contenu 2"/>
          <p:cNvSpPr>
            <a:spLocks noGrp="1"/>
          </p:cNvSpPr>
          <p:nvPr>
            <p:ph sz="quarter" idx="1"/>
          </p:nvPr>
        </p:nvSpPr>
        <p:spPr/>
        <p:txBody>
          <a:bodyPr/>
          <a:lstStyle/>
          <a:p>
            <a:pPr algn="just" rtl="0"/>
            <a:r>
              <a:rPr lang="en-US" dirty="0" smtClean="0"/>
              <a:t>Around the same time, Max Weber developed Bureaucratic Management Theory (1922) and early understandings of how hierarchies worked.</a:t>
            </a:r>
          </a:p>
          <a:p>
            <a:pPr algn="just" rtl="0"/>
            <a:r>
              <a:rPr lang="en-US" dirty="0" smtClean="0"/>
              <a:t>Beginning in the early 1950s, the </a:t>
            </a:r>
            <a:r>
              <a:rPr lang="en-US" b="1" dirty="0" smtClean="0"/>
              <a:t>human resources school </a:t>
            </a:r>
            <a:r>
              <a:rPr lang="en-US" dirty="0" smtClean="0"/>
              <a:t>represented a substantial progression from human relations. The behavioral approach did not always increase productivity. Thus, motivation and leadership techniques became a topic of great interest. One of the first people to develop a true motivational theory was Abraham Maslow.</a:t>
            </a:r>
          </a:p>
          <a:p>
            <a:endParaRPr lang="ar-DZ"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Theories of Motivation</a:t>
            </a:r>
            <a:endParaRPr lang="ar-DZ" dirty="0"/>
          </a:p>
        </p:txBody>
      </p:sp>
      <p:graphicFrame>
        <p:nvGraphicFramePr>
          <p:cNvPr id="4" name="Espace réservé du contenu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Theories of Motivation</a:t>
            </a:r>
            <a:endParaRPr lang="ar-DZ" dirty="0"/>
          </a:p>
        </p:txBody>
      </p:sp>
      <p:graphicFrame>
        <p:nvGraphicFramePr>
          <p:cNvPr id="4" name="Espace réservé du contenu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Theories of Motivation</a:t>
            </a:r>
            <a:endParaRPr lang="ar-DZ" dirty="0"/>
          </a:p>
        </p:txBody>
      </p:sp>
      <p:graphicFrame>
        <p:nvGraphicFramePr>
          <p:cNvPr id="4" name="Espace réservé du contenu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97</TotalTime>
  <Words>2319</Words>
  <Application>Microsoft Office PowerPoint</Application>
  <PresentationFormat>Affichage à l'écran (4:3)</PresentationFormat>
  <Paragraphs>140</Paragraphs>
  <Slides>29</Slides>
  <Notes>1</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Civil</vt:lpstr>
      <vt:lpstr>Lecture 6: Motivation Theories</vt:lpstr>
      <vt:lpstr>Learning Objectives</vt:lpstr>
      <vt:lpstr>Nature of Motivation </vt:lpstr>
      <vt:lpstr>Importance of motivation</vt:lpstr>
      <vt:lpstr>Behavioral or human relations management</vt:lpstr>
      <vt:lpstr>Behavioral or human relations management</vt:lpstr>
      <vt:lpstr>Theories of Motivation</vt:lpstr>
      <vt:lpstr>Theories of Motivation</vt:lpstr>
      <vt:lpstr>Theories of Motivation</vt:lpstr>
      <vt:lpstr>Maslow’s Need Hierarchy Theory</vt:lpstr>
      <vt:lpstr>Maslow’s Need Hierarchy Theory</vt:lpstr>
      <vt:lpstr>Herzberg’s Two Factor Theory</vt:lpstr>
      <vt:lpstr>Herzberg’s Two Factor Theory</vt:lpstr>
      <vt:lpstr>Herzberg’s Two Factor Theory</vt:lpstr>
      <vt:lpstr>Aldefer’s Existence, Relatedness, and Growth (ERG) Needs, Theory of Motivation</vt:lpstr>
      <vt:lpstr>Aldefer’s (ERG) Needs, Theory of Motivation</vt:lpstr>
      <vt:lpstr>McClelland’s Theory of Needs</vt:lpstr>
      <vt:lpstr>McClelland’s Theory of Needs</vt:lpstr>
      <vt:lpstr>Vroom’s Expectancy Theory</vt:lpstr>
      <vt:lpstr>Vroom’s Expectancy Theory</vt:lpstr>
      <vt:lpstr>Goal Setting Theory</vt:lpstr>
      <vt:lpstr>Goal Setting Theory</vt:lpstr>
      <vt:lpstr>Goal setting Theory Principles</vt:lpstr>
      <vt:lpstr>Equity Theory</vt:lpstr>
      <vt:lpstr>Douglas McGregor Theory</vt:lpstr>
      <vt:lpstr>Douglas McGregor Theory</vt:lpstr>
      <vt:lpstr>Ouchi’s Z Theory</vt:lpstr>
      <vt:lpstr>References</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 Motivation Theories</dc:title>
  <dc:creator>tst</dc:creator>
  <cp:lastModifiedBy>tst</cp:lastModifiedBy>
  <cp:revision>13</cp:revision>
  <dcterms:created xsi:type="dcterms:W3CDTF">2023-03-28T00:14:33Z</dcterms:created>
  <dcterms:modified xsi:type="dcterms:W3CDTF">2023-05-02T11:44:28Z</dcterms:modified>
</cp:coreProperties>
</file>