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72" r:id="rId5"/>
    <p:sldId id="258" r:id="rId6"/>
    <p:sldId id="271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FF"/>
    <a:srgbClr val="3333CC"/>
    <a:srgbClr val="FF9900"/>
    <a:srgbClr val="AA763C"/>
    <a:srgbClr val="328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49E31-3EF7-4690-9240-711942A9A6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E34220E8-E4EB-4DF6-A19F-BB6FA401A346}">
      <dgm:prSet phldrT="[Texte]" custT="1"/>
      <dgm:spPr/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أدوار نظام معلومات الموارد البشرية</a:t>
          </a:r>
        </a:p>
      </dgm:t>
    </dgm:pt>
    <dgm:pt modelId="{5434E133-F92D-4930-A326-60A834EE9CD1}" type="parTrans" cxnId="{056D34FB-75F4-4B05-A3F9-7DBD987127C0}">
      <dgm:prSet/>
      <dgm:spPr/>
      <dgm:t>
        <a:bodyPr/>
        <a:lstStyle/>
        <a:p>
          <a:pPr rtl="1"/>
          <a:endParaRPr lang="ar-DZ"/>
        </a:p>
      </dgm:t>
    </dgm:pt>
    <dgm:pt modelId="{42DCBE26-E8BD-4EDA-83AC-0FA3744902CD}" type="sibTrans" cxnId="{056D34FB-75F4-4B05-A3F9-7DBD987127C0}">
      <dgm:prSet/>
      <dgm:spPr/>
      <dgm:t>
        <a:bodyPr/>
        <a:lstStyle/>
        <a:p>
          <a:pPr rtl="1"/>
          <a:endParaRPr lang="ar-DZ"/>
        </a:p>
      </dgm:t>
    </dgm:pt>
    <dgm:pt modelId="{87C6FB7D-03F3-4A74-949A-D6D397DC0DC9}">
      <dgm:prSet phldrT="[Texte]" custT="1"/>
      <dgm:spPr/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اسهامات </a:t>
          </a:r>
          <a:r>
            <a:rPr lang="fr-FR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SIRH</a:t>
          </a:r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في خلق القيمة لـ </a:t>
          </a:r>
          <a:r>
            <a:rPr lang="fr-FR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FRH</a:t>
          </a:r>
          <a:endParaRPr lang="ar-DZ" sz="24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F531D8C-F709-48F0-89F3-FE4B71BBD4CE}" type="parTrans" cxnId="{FB9A0854-E6FF-4A1B-8127-37527A1A90EA}">
      <dgm:prSet/>
      <dgm:spPr/>
      <dgm:t>
        <a:bodyPr/>
        <a:lstStyle/>
        <a:p>
          <a:pPr rtl="1"/>
          <a:endParaRPr lang="ar-DZ"/>
        </a:p>
      </dgm:t>
    </dgm:pt>
    <dgm:pt modelId="{0CB6B2DE-2E5D-4284-A58F-192558932B23}" type="sibTrans" cxnId="{FB9A0854-E6FF-4A1B-8127-37527A1A90EA}">
      <dgm:prSet/>
      <dgm:spPr/>
      <dgm:t>
        <a:bodyPr/>
        <a:lstStyle/>
        <a:p>
          <a:pPr rtl="1"/>
          <a:endParaRPr lang="ar-DZ"/>
        </a:p>
      </dgm:t>
    </dgm:pt>
    <dgm:pt modelId="{81E28AE7-48E2-49F5-B1B0-62FCE30A6C9A}" type="pres">
      <dgm:prSet presAssocID="{92549E31-3EF7-4690-9240-711942A9A63C}" presName="rootnode" presStyleCnt="0">
        <dgm:presLayoutVars>
          <dgm:chMax/>
          <dgm:chPref/>
          <dgm:dir/>
          <dgm:animLvl val="lvl"/>
        </dgm:presLayoutVars>
      </dgm:prSet>
      <dgm:spPr/>
    </dgm:pt>
    <dgm:pt modelId="{E117B8D6-1D9E-405A-8718-B3D9835224E3}" type="pres">
      <dgm:prSet presAssocID="{E34220E8-E4EB-4DF6-A19F-BB6FA401A346}" presName="composite" presStyleCnt="0"/>
      <dgm:spPr/>
    </dgm:pt>
    <dgm:pt modelId="{DEF9EF66-DDB7-425D-B233-125DA35911FA}" type="pres">
      <dgm:prSet presAssocID="{E34220E8-E4EB-4DF6-A19F-BB6FA401A346}" presName="bentUpArrow1" presStyleLbl="alignImgPlace1" presStyleIdx="0" presStyleCnt="1"/>
      <dgm:spPr/>
    </dgm:pt>
    <dgm:pt modelId="{D3FCFEBB-1B21-4445-8F2A-55BBAAEEB207}" type="pres">
      <dgm:prSet presAssocID="{E34220E8-E4EB-4DF6-A19F-BB6FA401A346}" presName="ParentText" presStyleLbl="node1" presStyleIdx="0" presStyleCnt="2" custScaleX="315431" custScaleY="80476" custLinFactNeighborX="-3256" custLinFactNeighborY="-1551">
        <dgm:presLayoutVars>
          <dgm:chMax val="1"/>
          <dgm:chPref val="1"/>
          <dgm:bulletEnabled val="1"/>
        </dgm:presLayoutVars>
      </dgm:prSet>
      <dgm:spPr/>
    </dgm:pt>
    <dgm:pt modelId="{4C724C2B-C433-4686-8C2B-DAA8C44519B0}" type="pres">
      <dgm:prSet presAssocID="{E34220E8-E4EB-4DF6-A19F-BB6FA401A346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547C7B7-3241-4EDF-9352-27267E282482}" type="pres">
      <dgm:prSet presAssocID="{42DCBE26-E8BD-4EDA-83AC-0FA3744902CD}" presName="sibTrans" presStyleCnt="0"/>
      <dgm:spPr/>
    </dgm:pt>
    <dgm:pt modelId="{FDBDC0A9-088D-479B-931D-692761D9102D}" type="pres">
      <dgm:prSet presAssocID="{87C6FB7D-03F3-4A74-949A-D6D397DC0DC9}" presName="composite" presStyleCnt="0"/>
      <dgm:spPr/>
    </dgm:pt>
    <dgm:pt modelId="{31BC3531-6186-4E99-9537-63301CAD5523}" type="pres">
      <dgm:prSet presAssocID="{87C6FB7D-03F3-4A74-949A-D6D397DC0DC9}" presName="ParentText" presStyleLbl="node1" presStyleIdx="1" presStyleCnt="2" custScaleX="289408" custScaleY="74448" custLinFactNeighborX="2140" custLinFactNeighborY="-1019">
        <dgm:presLayoutVars>
          <dgm:chMax val="1"/>
          <dgm:chPref val="1"/>
          <dgm:bulletEnabled val="1"/>
        </dgm:presLayoutVars>
      </dgm:prSet>
      <dgm:spPr/>
    </dgm:pt>
  </dgm:ptLst>
  <dgm:cxnLst>
    <dgm:cxn modelId="{FB9A0854-E6FF-4A1B-8127-37527A1A90EA}" srcId="{92549E31-3EF7-4690-9240-711942A9A63C}" destId="{87C6FB7D-03F3-4A74-949A-D6D397DC0DC9}" srcOrd="1" destOrd="0" parTransId="{5F531D8C-F709-48F0-89F3-FE4B71BBD4CE}" sibTransId="{0CB6B2DE-2E5D-4284-A58F-192558932B23}"/>
    <dgm:cxn modelId="{75D4077D-4BA6-4364-99CE-3220A5F33863}" type="presOf" srcId="{92549E31-3EF7-4690-9240-711942A9A63C}" destId="{81E28AE7-48E2-49F5-B1B0-62FCE30A6C9A}" srcOrd="0" destOrd="0" presId="urn:microsoft.com/office/officeart/2005/8/layout/StepDownProcess"/>
    <dgm:cxn modelId="{86932680-812C-4AF2-B88D-8FDE3DD2BB1B}" type="presOf" srcId="{E34220E8-E4EB-4DF6-A19F-BB6FA401A346}" destId="{D3FCFEBB-1B21-4445-8F2A-55BBAAEEB207}" srcOrd="0" destOrd="0" presId="urn:microsoft.com/office/officeart/2005/8/layout/StepDownProcess"/>
    <dgm:cxn modelId="{69767C83-80B8-42D4-B300-3379391177BF}" type="presOf" srcId="{87C6FB7D-03F3-4A74-949A-D6D397DC0DC9}" destId="{31BC3531-6186-4E99-9537-63301CAD5523}" srcOrd="0" destOrd="0" presId="urn:microsoft.com/office/officeart/2005/8/layout/StepDownProcess"/>
    <dgm:cxn modelId="{056D34FB-75F4-4B05-A3F9-7DBD987127C0}" srcId="{92549E31-3EF7-4690-9240-711942A9A63C}" destId="{E34220E8-E4EB-4DF6-A19F-BB6FA401A346}" srcOrd="0" destOrd="0" parTransId="{5434E133-F92D-4930-A326-60A834EE9CD1}" sibTransId="{42DCBE26-E8BD-4EDA-83AC-0FA3744902CD}"/>
    <dgm:cxn modelId="{FF09B365-B879-4CBA-9292-48F9E6D041A9}" type="presParOf" srcId="{81E28AE7-48E2-49F5-B1B0-62FCE30A6C9A}" destId="{E117B8D6-1D9E-405A-8718-B3D9835224E3}" srcOrd="0" destOrd="0" presId="urn:microsoft.com/office/officeart/2005/8/layout/StepDownProcess"/>
    <dgm:cxn modelId="{22586EB2-E252-4829-950D-DA3116C0FE47}" type="presParOf" srcId="{E117B8D6-1D9E-405A-8718-B3D9835224E3}" destId="{DEF9EF66-DDB7-425D-B233-125DA35911FA}" srcOrd="0" destOrd="0" presId="urn:microsoft.com/office/officeart/2005/8/layout/StepDownProcess"/>
    <dgm:cxn modelId="{FCF2BF85-6B69-4034-AC0B-F9C04937A8BC}" type="presParOf" srcId="{E117B8D6-1D9E-405A-8718-B3D9835224E3}" destId="{D3FCFEBB-1B21-4445-8F2A-55BBAAEEB207}" srcOrd="1" destOrd="0" presId="urn:microsoft.com/office/officeart/2005/8/layout/StepDownProcess"/>
    <dgm:cxn modelId="{7FF9690B-E46C-4B01-B6EA-9BC9C4B96EF3}" type="presParOf" srcId="{E117B8D6-1D9E-405A-8718-B3D9835224E3}" destId="{4C724C2B-C433-4686-8C2B-DAA8C44519B0}" srcOrd="2" destOrd="0" presId="urn:microsoft.com/office/officeart/2005/8/layout/StepDownProcess"/>
    <dgm:cxn modelId="{568E009D-E3CB-46C3-866C-35E66A27593B}" type="presParOf" srcId="{81E28AE7-48E2-49F5-B1B0-62FCE30A6C9A}" destId="{4547C7B7-3241-4EDF-9352-27267E282482}" srcOrd="1" destOrd="0" presId="urn:microsoft.com/office/officeart/2005/8/layout/StepDownProcess"/>
    <dgm:cxn modelId="{1C3F27F3-A459-4D88-A3EC-E8AD0A7D1B66}" type="presParOf" srcId="{81E28AE7-48E2-49F5-B1B0-62FCE30A6C9A}" destId="{FDBDC0A9-088D-479B-931D-692761D9102D}" srcOrd="2" destOrd="0" presId="urn:microsoft.com/office/officeart/2005/8/layout/StepDownProcess"/>
    <dgm:cxn modelId="{669212F0-6571-4700-AC73-632F670AE4CA}" type="presParOf" srcId="{FDBDC0A9-088D-479B-931D-692761D9102D}" destId="{31BC3531-6186-4E99-9537-63301CAD5523}" srcOrd="0" destOrd="0" presId="urn:microsoft.com/office/officeart/2005/8/layout/StepDownProcess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C907A-F992-485A-88F6-468773EFA4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0BBC45-3EED-4E9E-A1AE-E34C0F064598}">
      <dgm:prSet phldrT="[Texte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التركيز على الأنشطة الاستراتيجية ( الخالقة للقيمة) </a:t>
          </a:r>
          <a:endParaRPr lang="fr-FR" sz="24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B61AC81-52BF-4F8F-AFE3-57050FEC3383}" type="parTrans" cxnId="{45F6080E-7B37-4D83-B329-F799DDCBE188}">
      <dgm:prSet/>
      <dgm:spPr/>
      <dgm:t>
        <a:bodyPr/>
        <a:lstStyle/>
        <a:p>
          <a:endParaRPr lang="fr-FR"/>
        </a:p>
      </dgm:t>
    </dgm:pt>
    <dgm:pt modelId="{B4CE18FA-92FA-4160-81D3-075350CB6D20}" type="sibTrans" cxnId="{45F6080E-7B37-4D83-B329-F799DDCBE188}">
      <dgm:prSet/>
      <dgm:spPr/>
      <dgm:t>
        <a:bodyPr/>
        <a:lstStyle/>
        <a:p>
          <a:endParaRPr lang="fr-FR"/>
        </a:p>
      </dgm:t>
    </dgm:pt>
    <dgm:pt modelId="{1BFD99B1-7B04-4A6F-B4E9-A16C9934D205}">
      <dgm:prSet phldrT="[Texte]" custT="1"/>
      <dgm:spPr/>
      <dgm:t>
        <a:bodyPr/>
        <a:lstStyle/>
        <a:p>
          <a:pPr algn="r"/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تثمين ٍراس المال البشري</a:t>
          </a:r>
        </a:p>
        <a:p>
          <a:pPr algn="r"/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(جذب، تطوير، تعبئة والمحافظة ) </a:t>
          </a:r>
          <a:endParaRPr lang="fr-FR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5CCA049-3A05-4AAE-9EE6-A019448292FF}" type="parTrans" cxnId="{6821E5AD-9852-4631-9B9E-5D3EA6C93E2C}">
      <dgm:prSet/>
      <dgm:spPr/>
      <dgm:t>
        <a:bodyPr/>
        <a:lstStyle/>
        <a:p>
          <a:endParaRPr lang="fr-FR"/>
        </a:p>
      </dgm:t>
    </dgm:pt>
    <dgm:pt modelId="{EDC47D82-7095-4938-B393-A345174C4BA6}" type="sibTrans" cxnId="{6821E5AD-9852-4631-9B9E-5D3EA6C93E2C}">
      <dgm:prSet/>
      <dgm:spPr/>
      <dgm:t>
        <a:bodyPr/>
        <a:lstStyle/>
        <a:p>
          <a:endParaRPr lang="fr-FR"/>
        </a:p>
      </dgm:t>
    </dgm:pt>
    <dgm:pt modelId="{69546524-0094-44C5-B93F-F4E6CFE88443}">
      <dgm:prSet phldrT="[Texte]" custT="1"/>
      <dgm:spPr/>
      <dgm:t>
        <a:bodyPr/>
        <a:lstStyle/>
        <a:p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تحسين جودة الحوار الداخلي </a:t>
          </a:r>
          <a:endParaRPr lang="fr-FR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DC04907-C7D6-440E-9EC4-E347092D9FB7}" type="parTrans" cxnId="{B873D4A4-D6E4-4638-9C24-0D0DC41FE130}">
      <dgm:prSet/>
      <dgm:spPr/>
      <dgm:t>
        <a:bodyPr/>
        <a:lstStyle/>
        <a:p>
          <a:endParaRPr lang="fr-FR"/>
        </a:p>
      </dgm:t>
    </dgm:pt>
    <dgm:pt modelId="{1861D3FB-417C-483C-B96B-85E440C11AA8}" type="sibTrans" cxnId="{B873D4A4-D6E4-4638-9C24-0D0DC41FE130}">
      <dgm:prSet/>
      <dgm:spPr/>
      <dgm:t>
        <a:bodyPr/>
        <a:lstStyle/>
        <a:p>
          <a:endParaRPr lang="fr-FR"/>
        </a:p>
      </dgm:t>
    </dgm:pt>
    <dgm:pt modelId="{7110D997-1E59-4ADB-A7DE-4A03CF14C2EA}">
      <dgm:prSet phldrT="[Texte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تقليل العبء الإداري (الأنشطة ضعيفة القيمة ) </a:t>
          </a:r>
          <a:endParaRPr lang="fr-FR" sz="24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D2D60A1-E1E5-450D-A51F-E001265A8FDF}" type="parTrans" cxnId="{6708A9E2-ADAC-4540-8009-15305015C5FA}">
      <dgm:prSet/>
      <dgm:spPr/>
      <dgm:t>
        <a:bodyPr/>
        <a:lstStyle/>
        <a:p>
          <a:endParaRPr lang="fr-FR"/>
        </a:p>
      </dgm:t>
    </dgm:pt>
    <dgm:pt modelId="{6610A404-39B5-4239-8761-33E78F1C64E1}" type="sibTrans" cxnId="{6708A9E2-ADAC-4540-8009-15305015C5FA}">
      <dgm:prSet/>
      <dgm:spPr/>
      <dgm:t>
        <a:bodyPr/>
        <a:lstStyle/>
        <a:p>
          <a:endParaRPr lang="fr-FR"/>
        </a:p>
      </dgm:t>
    </dgm:pt>
    <dgm:pt modelId="{94A8D0D4-36DA-4757-B76F-6D70647FF78D}">
      <dgm:prSet phldrT="[Texte]" custT="1"/>
      <dgm:spPr/>
      <dgm:t>
        <a:bodyPr/>
        <a:lstStyle/>
        <a:p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إدارة الوقت بفعالية </a:t>
          </a:r>
          <a:endParaRPr lang="fr-FR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6D8B7B6-0B3C-4016-9A0B-F66DF3582BD2}" type="parTrans" cxnId="{C0967469-F5B9-4B1B-BBF5-BDA092D6F758}">
      <dgm:prSet/>
      <dgm:spPr/>
      <dgm:t>
        <a:bodyPr/>
        <a:lstStyle/>
        <a:p>
          <a:endParaRPr lang="fr-FR"/>
        </a:p>
      </dgm:t>
    </dgm:pt>
    <dgm:pt modelId="{8E1DA96C-F8C9-4634-BFBF-3D03C07A7665}" type="sibTrans" cxnId="{C0967469-F5B9-4B1B-BBF5-BDA092D6F758}">
      <dgm:prSet/>
      <dgm:spPr/>
      <dgm:t>
        <a:bodyPr/>
        <a:lstStyle/>
        <a:p>
          <a:endParaRPr lang="fr-FR"/>
        </a:p>
      </dgm:t>
    </dgm:pt>
    <dgm:pt modelId="{938B1284-66AA-4C98-8242-3661519B3731}">
      <dgm:prSet phldrT="[Texte]" custT="1"/>
      <dgm:spPr/>
      <dgm:t>
        <a:bodyPr/>
        <a:lstStyle/>
        <a:p>
          <a:pPr algn="r"/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السيطرة على التكاليف</a:t>
          </a:r>
          <a:endParaRPr lang="fr-FR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AA50E50-928E-4D6C-A4C8-4E41FEC8FC4F}" type="parTrans" cxnId="{5079FACE-1E28-4EBA-9F92-263C75BFAF9E}">
      <dgm:prSet/>
      <dgm:spPr/>
      <dgm:t>
        <a:bodyPr/>
        <a:lstStyle/>
        <a:p>
          <a:endParaRPr lang="fr-FR"/>
        </a:p>
      </dgm:t>
    </dgm:pt>
    <dgm:pt modelId="{50819B31-0787-4C2B-BC98-0F4762758EE7}" type="sibTrans" cxnId="{5079FACE-1E28-4EBA-9F92-263C75BFAF9E}">
      <dgm:prSet/>
      <dgm:spPr/>
      <dgm:t>
        <a:bodyPr/>
        <a:lstStyle/>
        <a:p>
          <a:endParaRPr lang="fr-FR"/>
        </a:p>
      </dgm:t>
    </dgm:pt>
    <dgm:pt modelId="{11F20893-A2B4-4B9A-936C-A1A644D2532B}">
      <dgm:prSet custT="1"/>
      <dgm:spPr/>
      <dgm:t>
        <a:bodyPr/>
        <a:lstStyle/>
        <a:p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الخدمة الذاتية </a:t>
          </a:r>
          <a:endParaRPr lang="fr-FR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71DBF3E-1A5E-4D67-815F-30E0E8474C84}" type="parTrans" cxnId="{4C746A67-801D-4D43-9995-EDAC1E7A921B}">
      <dgm:prSet/>
      <dgm:spPr/>
      <dgm:t>
        <a:bodyPr/>
        <a:lstStyle/>
        <a:p>
          <a:endParaRPr lang="fr-FR"/>
        </a:p>
      </dgm:t>
    </dgm:pt>
    <dgm:pt modelId="{26A5BA18-C9AF-4FD3-80E7-C7CDA5CD7C23}" type="sibTrans" cxnId="{4C746A67-801D-4D43-9995-EDAC1E7A921B}">
      <dgm:prSet/>
      <dgm:spPr/>
      <dgm:t>
        <a:bodyPr/>
        <a:lstStyle/>
        <a:p>
          <a:endParaRPr lang="fr-FR"/>
        </a:p>
      </dgm:t>
    </dgm:pt>
    <dgm:pt modelId="{5A435841-058C-433A-9B80-0309FFB90855}" type="pres">
      <dgm:prSet presAssocID="{BA6C907A-F992-485A-88F6-468773EFA4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2DABB6-F79B-4EDA-A00E-239D8ED22C88}" type="pres">
      <dgm:prSet presAssocID="{B80BBC45-3EED-4E9E-A1AE-E34C0F064598}" presName="root" presStyleCnt="0"/>
      <dgm:spPr/>
    </dgm:pt>
    <dgm:pt modelId="{47D22371-74BF-423E-B37E-F392E0BBBDE6}" type="pres">
      <dgm:prSet presAssocID="{B80BBC45-3EED-4E9E-A1AE-E34C0F064598}" presName="rootComposite" presStyleCnt="0"/>
      <dgm:spPr/>
    </dgm:pt>
    <dgm:pt modelId="{E7806F00-EFA7-4BC4-8C21-226EC3C1D89B}" type="pres">
      <dgm:prSet presAssocID="{B80BBC45-3EED-4E9E-A1AE-E34C0F064598}" presName="rootText" presStyleLbl="node1" presStyleIdx="0" presStyleCnt="2" custScaleX="121282"/>
      <dgm:spPr/>
    </dgm:pt>
    <dgm:pt modelId="{C7BC3F29-0B3F-4CAA-97D4-32B1E9DAF8F6}" type="pres">
      <dgm:prSet presAssocID="{B80BBC45-3EED-4E9E-A1AE-E34C0F064598}" presName="rootConnector" presStyleLbl="node1" presStyleIdx="0" presStyleCnt="2"/>
      <dgm:spPr/>
    </dgm:pt>
    <dgm:pt modelId="{05B84D33-B1DE-47D0-B9D9-942864F74703}" type="pres">
      <dgm:prSet presAssocID="{B80BBC45-3EED-4E9E-A1AE-E34C0F064598}" presName="childShape" presStyleCnt="0"/>
      <dgm:spPr/>
    </dgm:pt>
    <dgm:pt modelId="{2C5D8824-7790-4F1E-98CF-ABFFEE570DD7}" type="pres">
      <dgm:prSet presAssocID="{85CCA049-3A05-4AAE-9EE6-A019448292FF}" presName="Name13" presStyleLbl="parChTrans1D2" presStyleIdx="0" presStyleCnt="5"/>
      <dgm:spPr/>
    </dgm:pt>
    <dgm:pt modelId="{19293CA8-EC07-4A1D-8233-3253FE46E6AA}" type="pres">
      <dgm:prSet presAssocID="{1BFD99B1-7B04-4A6F-B4E9-A16C9934D205}" presName="childText" presStyleLbl="bgAcc1" presStyleIdx="0" presStyleCnt="5" custScaleX="159125">
        <dgm:presLayoutVars>
          <dgm:bulletEnabled val="1"/>
        </dgm:presLayoutVars>
      </dgm:prSet>
      <dgm:spPr/>
    </dgm:pt>
    <dgm:pt modelId="{F5B8E635-43CF-4865-B9D9-E992944D1E86}" type="pres">
      <dgm:prSet presAssocID="{ADC04907-C7D6-440E-9EC4-E347092D9FB7}" presName="Name13" presStyleLbl="parChTrans1D2" presStyleIdx="1" presStyleCnt="5"/>
      <dgm:spPr/>
    </dgm:pt>
    <dgm:pt modelId="{6F16483A-108C-4E87-80B8-7D0027625C9A}" type="pres">
      <dgm:prSet presAssocID="{69546524-0094-44C5-B93F-F4E6CFE88443}" presName="childText" presStyleLbl="bgAcc1" presStyleIdx="1" presStyleCnt="5" custScaleX="148037">
        <dgm:presLayoutVars>
          <dgm:bulletEnabled val="1"/>
        </dgm:presLayoutVars>
      </dgm:prSet>
      <dgm:spPr/>
    </dgm:pt>
    <dgm:pt modelId="{6925E1AF-829B-4004-AD5E-7AD2403D7C3D}" type="pres">
      <dgm:prSet presAssocID="{7110D997-1E59-4ADB-A7DE-4A03CF14C2EA}" presName="root" presStyleCnt="0"/>
      <dgm:spPr/>
    </dgm:pt>
    <dgm:pt modelId="{760418A0-1395-4970-ACF0-A26BAB9740C8}" type="pres">
      <dgm:prSet presAssocID="{7110D997-1E59-4ADB-A7DE-4A03CF14C2EA}" presName="rootComposite" presStyleCnt="0"/>
      <dgm:spPr/>
    </dgm:pt>
    <dgm:pt modelId="{1F766A4A-2C52-49B5-A681-AC06A4D18EBC}" type="pres">
      <dgm:prSet presAssocID="{7110D997-1E59-4ADB-A7DE-4A03CF14C2EA}" presName="rootText" presStyleLbl="node1" presStyleIdx="1" presStyleCnt="2" custScaleX="111659"/>
      <dgm:spPr/>
    </dgm:pt>
    <dgm:pt modelId="{C715D19F-8EF8-48AD-BB3E-640434E879EF}" type="pres">
      <dgm:prSet presAssocID="{7110D997-1E59-4ADB-A7DE-4A03CF14C2EA}" presName="rootConnector" presStyleLbl="node1" presStyleIdx="1" presStyleCnt="2"/>
      <dgm:spPr/>
    </dgm:pt>
    <dgm:pt modelId="{8480F138-3BE1-456A-9D17-16162A70CD6A}" type="pres">
      <dgm:prSet presAssocID="{7110D997-1E59-4ADB-A7DE-4A03CF14C2EA}" presName="childShape" presStyleCnt="0"/>
      <dgm:spPr/>
    </dgm:pt>
    <dgm:pt modelId="{2DBE4EE2-7D2F-49FB-BDF0-33A08C7E7CEE}" type="pres">
      <dgm:prSet presAssocID="{A6D8B7B6-0B3C-4016-9A0B-F66DF3582BD2}" presName="Name13" presStyleLbl="parChTrans1D2" presStyleIdx="2" presStyleCnt="5"/>
      <dgm:spPr/>
    </dgm:pt>
    <dgm:pt modelId="{6EF5AFE8-945B-4D06-86D8-7BE9CFD306FE}" type="pres">
      <dgm:prSet presAssocID="{94A8D0D4-36DA-4757-B76F-6D70647FF78D}" presName="childText" presStyleLbl="bgAcc1" presStyleIdx="2" presStyleCnt="5" custScaleY="86671">
        <dgm:presLayoutVars>
          <dgm:bulletEnabled val="1"/>
        </dgm:presLayoutVars>
      </dgm:prSet>
      <dgm:spPr/>
    </dgm:pt>
    <dgm:pt modelId="{64907F26-4CE5-477C-B942-23118C69DB1C}" type="pres">
      <dgm:prSet presAssocID="{BAA50E50-928E-4D6C-A4C8-4E41FEC8FC4F}" presName="Name13" presStyleLbl="parChTrans1D2" presStyleIdx="3" presStyleCnt="5"/>
      <dgm:spPr/>
    </dgm:pt>
    <dgm:pt modelId="{D4B947D6-2DAF-47E2-82E7-8D1FCA614595}" type="pres">
      <dgm:prSet presAssocID="{938B1284-66AA-4C98-8242-3661519B3731}" presName="childText" presStyleLbl="bgAcc1" presStyleIdx="3" presStyleCnt="5" custScaleX="122416" custScaleY="86651">
        <dgm:presLayoutVars>
          <dgm:bulletEnabled val="1"/>
        </dgm:presLayoutVars>
      </dgm:prSet>
      <dgm:spPr/>
    </dgm:pt>
    <dgm:pt modelId="{CE0B821D-B5B7-4B99-973C-C9CB4CB1524D}" type="pres">
      <dgm:prSet presAssocID="{C71DBF3E-1A5E-4D67-815F-30E0E8474C84}" presName="Name13" presStyleLbl="parChTrans1D2" presStyleIdx="4" presStyleCnt="5"/>
      <dgm:spPr/>
    </dgm:pt>
    <dgm:pt modelId="{C86653C4-0AE8-4F4C-BA6A-448DFF2C23DF}" type="pres">
      <dgm:prSet presAssocID="{11F20893-A2B4-4B9A-936C-A1A644D2532B}" presName="childText" presStyleLbl="bgAcc1" presStyleIdx="4" presStyleCnt="5" custScaleX="108787" custScaleY="86410">
        <dgm:presLayoutVars>
          <dgm:bulletEnabled val="1"/>
        </dgm:presLayoutVars>
      </dgm:prSet>
      <dgm:spPr/>
    </dgm:pt>
  </dgm:ptLst>
  <dgm:cxnLst>
    <dgm:cxn modelId="{45F6080E-7B37-4D83-B329-F799DDCBE188}" srcId="{BA6C907A-F992-485A-88F6-468773EFA47B}" destId="{B80BBC45-3EED-4E9E-A1AE-E34C0F064598}" srcOrd="0" destOrd="0" parTransId="{9B61AC81-52BF-4F8F-AFE3-57050FEC3383}" sibTransId="{B4CE18FA-92FA-4160-81D3-075350CB6D20}"/>
    <dgm:cxn modelId="{2DD6DF11-DFC2-44A0-923E-DF90605F4D20}" type="presOf" srcId="{B80BBC45-3EED-4E9E-A1AE-E34C0F064598}" destId="{E7806F00-EFA7-4BC4-8C21-226EC3C1D89B}" srcOrd="0" destOrd="0" presId="urn:microsoft.com/office/officeart/2005/8/layout/hierarchy3"/>
    <dgm:cxn modelId="{D646F41D-EF0B-47EB-82AF-817BFEE9E7F1}" type="presOf" srcId="{7110D997-1E59-4ADB-A7DE-4A03CF14C2EA}" destId="{C715D19F-8EF8-48AD-BB3E-640434E879EF}" srcOrd="1" destOrd="0" presId="urn:microsoft.com/office/officeart/2005/8/layout/hierarchy3"/>
    <dgm:cxn modelId="{3603A724-E15E-4A07-852C-0A6A256BB86E}" type="presOf" srcId="{69546524-0094-44C5-B93F-F4E6CFE88443}" destId="{6F16483A-108C-4E87-80B8-7D0027625C9A}" srcOrd="0" destOrd="0" presId="urn:microsoft.com/office/officeart/2005/8/layout/hierarchy3"/>
    <dgm:cxn modelId="{0EA0EE27-CCED-4925-9461-DC31713C3173}" type="presOf" srcId="{A6D8B7B6-0B3C-4016-9A0B-F66DF3582BD2}" destId="{2DBE4EE2-7D2F-49FB-BDF0-33A08C7E7CEE}" srcOrd="0" destOrd="0" presId="urn:microsoft.com/office/officeart/2005/8/layout/hierarchy3"/>
    <dgm:cxn modelId="{EE889639-E633-4F66-A7BB-1340D3C2EB6D}" type="presOf" srcId="{C71DBF3E-1A5E-4D67-815F-30E0E8474C84}" destId="{CE0B821D-B5B7-4B99-973C-C9CB4CB1524D}" srcOrd="0" destOrd="0" presId="urn:microsoft.com/office/officeart/2005/8/layout/hierarchy3"/>
    <dgm:cxn modelId="{E3B87C41-C931-45CE-B12D-2687A9699C4D}" type="presOf" srcId="{85CCA049-3A05-4AAE-9EE6-A019448292FF}" destId="{2C5D8824-7790-4F1E-98CF-ABFFEE570DD7}" srcOrd="0" destOrd="0" presId="urn:microsoft.com/office/officeart/2005/8/layout/hierarchy3"/>
    <dgm:cxn modelId="{4C746A67-801D-4D43-9995-EDAC1E7A921B}" srcId="{7110D997-1E59-4ADB-A7DE-4A03CF14C2EA}" destId="{11F20893-A2B4-4B9A-936C-A1A644D2532B}" srcOrd="2" destOrd="0" parTransId="{C71DBF3E-1A5E-4D67-815F-30E0E8474C84}" sibTransId="{26A5BA18-C9AF-4FD3-80E7-C7CDA5CD7C23}"/>
    <dgm:cxn modelId="{9F184369-E81F-43FE-B6B7-1486E498A2FF}" type="presOf" srcId="{BAA50E50-928E-4D6C-A4C8-4E41FEC8FC4F}" destId="{64907F26-4CE5-477C-B942-23118C69DB1C}" srcOrd="0" destOrd="0" presId="urn:microsoft.com/office/officeart/2005/8/layout/hierarchy3"/>
    <dgm:cxn modelId="{C0967469-F5B9-4B1B-BBF5-BDA092D6F758}" srcId="{7110D997-1E59-4ADB-A7DE-4A03CF14C2EA}" destId="{94A8D0D4-36DA-4757-B76F-6D70647FF78D}" srcOrd="0" destOrd="0" parTransId="{A6D8B7B6-0B3C-4016-9A0B-F66DF3582BD2}" sibTransId="{8E1DA96C-F8C9-4634-BFBF-3D03C07A7665}"/>
    <dgm:cxn modelId="{A40F0A4B-D36C-4563-A7EE-9CC63896C406}" type="presOf" srcId="{938B1284-66AA-4C98-8242-3661519B3731}" destId="{D4B947D6-2DAF-47E2-82E7-8D1FCA614595}" srcOrd="0" destOrd="0" presId="urn:microsoft.com/office/officeart/2005/8/layout/hierarchy3"/>
    <dgm:cxn modelId="{0296E080-FD05-4F81-9A89-B766C3A4D98E}" type="presOf" srcId="{B80BBC45-3EED-4E9E-A1AE-E34C0F064598}" destId="{C7BC3F29-0B3F-4CAA-97D4-32B1E9DAF8F6}" srcOrd="1" destOrd="0" presId="urn:microsoft.com/office/officeart/2005/8/layout/hierarchy3"/>
    <dgm:cxn modelId="{B873D4A4-D6E4-4638-9C24-0D0DC41FE130}" srcId="{B80BBC45-3EED-4E9E-A1AE-E34C0F064598}" destId="{69546524-0094-44C5-B93F-F4E6CFE88443}" srcOrd="1" destOrd="0" parTransId="{ADC04907-C7D6-440E-9EC4-E347092D9FB7}" sibTransId="{1861D3FB-417C-483C-B96B-85E440C11AA8}"/>
    <dgm:cxn modelId="{6821E5AD-9852-4631-9B9E-5D3EA6C93E2C}" srcId="{B80BBC45-3EED-4E9E-A1AE-E34C0F064598}" destId="{1BFD99B1-7B04-4A6F-B4E9-A16C9934D205}" srcOrd="0" destOrd="0" parTransId="{85CCA049-3A05-4AAE-9EE6-A019448292FF}" sibTransId="{EDC47D82-7095-4938-B393-A345174C4BA6}"/>
    <dgm:cxn modelId="{4EA7C4C3-A3DE-4071-AC90-7EC11E7AE96C}" type="presOf" srcId="{ADC04907-C7D6-440E-9EC4-E347092D9FB7}" destId="{F5B8E635-43CF-4865-B9D9-E992944D1E86}" srcOrd="0" destOrd="0" presId="urn:microsoft.com/office/officeart/2005/8/layout/hierarchy3"/>
    <dgm:cxn modelId="{BED825C6-E0F6-4F1E-B880-24884D92000B}" type="presOf" srcId="{1BFD99B1-7B04-4A6F-B4E9-A16C9934D205}" destId="{19293CA8-EC07-4A1D-8233-3253FE46E6AA}" srcOrd="0" destOrd="0" presId="urn:microsoft.com/office/officeart/2005/8/layout/hierarchy3"/>
    <dgm:cxn modelId="{B9B0CBC6-C7F2-44B0-9368-23B3B75AAB22}" type="presOf" srcId="{94A8D0D4-36DA-4757-B76F-6D70647FF78D}" destId="{6EF5AFE8-945B-4D06-86D8-7BE9CFD306FE}" srcOrd="0" destOrd="0" presId="urn:microsoft.com/office/officeart/2005/8/layout/hierarchy3"/>
    <dgm:cxn modelId="{5079FACE-1E28-4EBA-9F92-263C75BFAF9E}" srcId="{7110D997-1E59-4ADB-A7DE-4A03CF14C2EA}" destId="{938B1284-66AA-4C98-8242-3661519B3731}" srcOrd="1" destOrd="0" parTransId="{BAA50E50-928E-4D6C-A4C8-4E41FEC8FC4F}" sibTransId="{50819B31-0787-4C2B-BC98-0F4762758EE7}"/>
    <dgm:cxn modelId="{9A863BE1-3BAF-4E87-BD7E-66A0F8CB4007}" type="presOf" srcId="{BA6C907A-F992-485A-88F6-468773EFA47B}" destId="{5A435841-058C-433A-9B80-0309FFB90855}" srcOrd="0" destOrd="0" presId="urn:microsoft.com/office/officeart/2005/8/layout/hierarchy3"/>
    <dgm:cxn modelId="{6708A9E2-ADAC-4540-8009-15305015C5FA}" srcId="{BA6C907A-F992-485A-88F6-468773EFA47B}" destId="{7110D997-1E59-4ADB-A7DE-4A03CF14C2EA}" srcOrd="1" destOrd="0" parTransId="{3D2D60A1-E1E5-450D-A51F-E001265A8FDF}" sibTransId="{6610A404-39B5-4239-8761-33E78F1C64E1}"/>
    <dgm:cxn modelId="{7DF174F3-9450-4237-91C6-C743ECED7938}" type="presOf" srcId="{7110D997-1E59-4ADB-A7DE-4A03CF14C2EA}" destId="{1F766A4A-2C52-49B5-A681-AC06A4D18EBC}" srcOrd="0" destOrd="0" presId="urn:microsoft.com/office/officeart/2005/8/layout/hierarchy3"/>
    <dgm:cxn modelId="{427842FF-10FE-4B54-AB07-94C220DF121C}" type="presOf" srcId="{11F20893-A2B4-4B9A-936C-A1A644D2532B}" destId="{C86653C4-0AE8-4F4C-BA6A-448DFF2C23DF}" srcOrd="0" destOrd="0" presId="urn:microsoft.com/office/officeart/2005/8/layout/hierarchy3"/>
    <dgm:cxn modelId="{1AF2D810-93C4-4522-86D6-6A570D42B5BB}" type="presParOf" srcId="{5A435841-058C-433A-9B80-0309FFB90855}" destId="{E02DABB6-F79B-4EDA-A00E-239D8ED22C88}" srcOrd="0" destOrd="0" presId="urn:microsoft.com/office/officeart/2005/8/layout/hierarchy3"/>
    <dgm:cxn modelId="{57B4EFC9-0CA7-47D4-AA90-68D02E09A212}" type="presParOf" srcId="{E02DABB6-F79B-4EDA-A00E-239D8ED22C88}" destId="{47D22371-74BF-423E-B37E-F392E0BBBDE6}" srcOrd="0" destOrd="0" presId="urn:microsoft.com/office/officeart/2005/8/layout/hierarchy3"/>
    <dgm:cxn modelId="{B6A53BF1-4200-4E1F-AD77-D9375CBE8F6A}" type="presParOf" srcId="{47D22371-74BF-423E-B37E-F392E0BBBDE6}" destId="{E7806F00-EFA7-4BC4-8C21-226EC3C1D89B}" srcOrd="0" destOrd="0" presId="urn:microsoft.com/office/officeart/2005/8/layout/hierarchy3"/>
    <dgm:cxn modelId="{79BC61BF-7795-48F4-B5E0-1BF2B09F945E}" type="presParOf" srcId="{47D22371-74BF-423E-B37E-F392E0BBBDE6}" destId="{C7BC3F29-0B3F-4CAA-97D4-32B1E9DAF8F6}" srcOrd="1" destOrd="0" presId="urn:microsoft.com/office/officeart/2005/8/layout/hierarchy3"/>
    <dgm:cxn modelId="{5A431F6E-4586-4109-ABAA-8FBCD4CFAC1C}" type="presParOf" srcId="{E02DABB6-F79B-4EDA-A00E-239D8ED22C88}" destId="{05B84D33-B1DE-47D0-B9D9-942864F74703}" srcOrd="1" destOrd="0" presId="urn:microsoft.com/office/officeart/2005/8/layout/hierarchy3"/>
    <dgm:cxn modelId="{503003FC-ED66-4EF3-8D3A-49615395488D}" type="presParOf" srcId="{05B84D33-B1DE-47D0-B9D9-942864F74703}" destId="{2C5D8824-7790-4F1E-98CF-ABFFEE570DD7}" srcOrd="0" destOrd="0" presId="urn:microsoft.com/office/officeart/2005/8/layout/hierarchy3"/>
    <dgm:cxn modelId="{8645BAD8-4E03-4D95-A5C4-5B0EAF32D6D7}" type="presParOf" srcId="{05B84D33-B1DE-47D0-B9D9-942864F74703}" destId="{19293CA8-EC07-4A1D-8233-3253FE46E6AA}" srcOrd="1" destOrd="0" presId="urn:microsoft.com/office/officeart/2005/8/layout/hierarchy3"/>
    <dgm:cxn modelId="{F628F7C0-D69B-44E5-A429-A2A1CFA7D2CE}" type="presParOf" srcId="{05B84D33-B1DE-47D0-B9D9-942864F74703}" destId="{F5B8E635-43CF-4865-B9D9-E992944D1E86}" srcOrd="2" destOrd="0" presId="urn:microsoft.com/office/officeart/2005/8/layout/hierarchy3"/>
    <dgm:cxn modelId="{0D3C3629-4E66-4A8A-ADB1-D83A3CFB9E78}" type="presParOf" srcId="{05B84D33-B1DE-47D0-B9D9-942864F74703}" destId="{6F16483A-108C-4E87-80B8-7D0027625C9A}" srcOrd="3" destOrd="0" presId="urn:microsoft.com/office/officeart/2005/8/layout/hierarchy3"/>
    <dgm:cxn modelId="{2EE9E8AF-7AF4-4AF3-A3E5-0995907987D0}" type="presParOf" srcId="{5A435841-058C-433A-9B80-0309FFB90855}" destId="{6925E1AF-829B-4004-AD5E-7AD2403D7C3D}" srcOrd="1" destOrd="0" presId="urn:microsoft.com/office/officeart/2005/8/layout/hierarchy3"/>
    <dgm:cxn modelId="{FC2E4FAE-A615-41AD-B6D3-88B2F9021BC5}" type="presParOf" srcId="{6925E1AF-829B-4004-AD5E-7AD2403D7C3D}" destId="{760418A0-1395-4970-ACF0-A26BAB9740C8}" srcOrd="0" destOrd="0" presId="urn:microsoft.com/office/officeart/2005/8/layout/hierarchy3"/>
    <dgm:cxn modelId="{54BE01F3-8387-4227-9996-8E4DE4B4D2C6}" type="presParOf" srcId="{760418A0-1395-4970-ACF0-A26BAB9740C8}" destId="{1F766A4A-2C52-49B5-A681-AC06A4D18EBC}" srcOrd="0" destOrd="0" presId="urn:microsoft.com/office/officeart/2005/8/layout/hierarchy3"/>
    <dgm:cxn modelId="{BE6DD2BC-AEDD-4D91-A426-AA70877D726B}" type="presParOf" srcId="{760418A0-1395-4970-ACF0-A26BAB9740C8}" destId="{C715D19F-8EF8-48AD-BB3E-640434E879EF}" srcOrd="1" destOrd="0" presId="urn:microsoft.com/office/officeart/2005/8/layout/hierarchy3"/>
    <dgm:cxn modelId="{718A3BB0-89D9-424C-9501-6234CEFBAB95}" type="presParOf" srcId="{6925E1AF-829B-4004-AD5E-7AD2403D7C3D}" destId="{8480F138-3BE1-456A-9D17-16162A70CD6A}" srcOrd="1" destOrd="0" presId="urn:microsoft.com/office/officeart/2005/8/layout/hierarchy3"/>
    <dgm:cxn modelId="{992BFFFC-F2C6-4F22-8779-9CFB48CD7AF1}" type="presParOf" srcId="{8480F138-3BE1-456A-9D17-16162A70CD6A}" destId="{2DBE4EE2-7D2F-49FB-BDF0-33A08C7E7CEE}" srcOrd="0" destOrd="0" presId="urn:microsoft.com/office/officeart/2005/8/layout/hierarchy3"/>
    <dgm:cxn modelId="{B2BE0B9C-C4C4-40ED-976C-602DF4B4BE68}" type="presParOf" srcId="{8480F138-3BE1-456A-9D17-16162A70CD6A}" destId="{6EF5AFE8-945B-4D06-86D8-7BE9CFD306FE}" srcOrd="1" destOrd="0" presId="urn:microsoft.com/office/officeart/2005/8/layout/hierarchy3"/>
    <dgm:cxn modelId="{86B065CB-DD8C-4A97-9ECC-9B9C067C4727}" type="presParOf" srcId="{8480F138-3BE1-456A-9D17-16162A70CD6A}" destId="{64907F26-4CE5-477C-B942-23118C69DB1C}" srcOrd="2" destOrd="0" presId="urn:microsoft.com/office/officeart/2005/8/layout/hierarchy3"/>
    <dgm:cxn modelId="{127DA8E0-445F-47FC-B3BB-01CEDC88C6CB}" type="presParOf" srcId="{8480F138-3BE1-456A-9D17-16162A70CD6A}" destId="{D4B947D6-2DAF-47E2-82E7-8D1FCA614595}" srcOrd="3" destOrd="0" presId="urn:microsoft.com/office/officeart/2005/8/layout/hierarchy3"/>
    <dgm:cxn modelId="{CEE42FBD-26B8-4BBF-8F93-499AAD0CA23B}" type="presParOf" srcId="{8480F138-3BE1-456A-9D17-16162A70CD6A}" destId="{CE0B821D-B5B7-4B99-973C-C9CB4CB1524D}" srcOrd="4" destOrd="0" presId="urn:microsoft.com/office/officeart/2005/8/layout/hierarchy3"/>
    <dgm:cxn modelId="{23286027-2AA6-4BDB-9FEF-EC4184053B4A}" type="presParOf" srcId="{8480F138-3BE1-456A-9D17-16162A70CD6A}" destId="{C86653C4-0AE8-4F4C-BA6A-448DFF2C23DF}" srcOrd="5" destOrd="0" presId="urn:microsoft.com/office/officeart/2005/8/layout/hierarchy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9EF66-DDB7-425D-B233-125DA35911FA}">
      <dsp:nvSpPr>
        <dsp:cNvPr id="0" name=""/>
        <dsp:cNvSpPr/>
      </dsp:nvSpPr>
      <dsp:spPr>
        <a:xfrm rot="5400000">
          <a:off x="2497518" y="1831330"/>
          <a:ext cx="1200996" cy="13672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FEBB-1B21-4445-8F2A-55BBAAEEB207}">
      <dsp:nvSpPr>
        <dsp:cNvPr id="0" name=""/>
        <dsp:cNvSpPr/>
      </dsp:nvSpPr>
      <dsp:spPr>
        <a:xfrm>
          <a:off x="0" y="616202"/>
          <a:ext cx="6377292" cy="11388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أدوار نظام معلومات الموارد البشرية</a:t>
          </a:r>
        </a:p>
      </dsp:txBody>
      <dsp:txXfrm>
        <a:off x="55605" y="671807"/>
        <a:ext cx="6266082" cy="1027665"/>
      </dsp:txXfrm>
    </dsp:sp>
    <dsp:sp modelId="{4C724C2B-C433-4686-8C2B-DAA8C44519B0}">
      <dsp:nvSpPr>
        <dsp:cNvPr id="0" name=""/>
        <dsp:cNvSpPr/>
      </dsp:nvSpPr>
      <dsp:spPr>
        <a:xfrm>
          <a:off x="4201098" y="634971"/>
          <a:ext cx="1470443" cy="114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C3531-6186-4E99-9537-63301CAD5523}">
      <dsp:nvSpPr>
        <dsp:cNvPr id="0" name=""/>
        <dsp:cNvSpPr/>
      </dsp:nvSpPr>
      <dsp:spPr>
        <a:xfrm>
          <a:off x="3064232" y="2075289"/>
          <a:ext cx="5851167" cy="10535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اسهامات </a:t>
          </a:r>
          <a:r>
            <a:rPr lang="fr-FR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SIRH</a:t>
          </a: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في خلق القيمة لـ </a:t>
          </a:r>
          <a:r>
            <a:rPr lang="fr-FR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FRH</a:t>
          </a:r>
          <a:endParaRPr lang="ar-DZ" sz="24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115672" y="2126729"/>
        <a:ext cx="5748287" cy="950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06F00-EFA7-4BC4-8C21-226EC3C1D89B}">
      <dsp:nvSpPr>
        <dsp:cNvPr id="0" name=""/>
        <dsp:cNvSpPr/>
      </dsp:nvSpPr>
      <dsp:spPr>
        <a:xfrm>
          <a:off x="1300417" y="534"/>
          <a:ext cx="2711070" cy="1117672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التركيز على الأنشطة الاستراتيجية ( الخالقة للقيمة) </a:t>
          </a:r>
          <a:endParaRPr lang="fr-FR" sz="24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333152" y="33269"/>
        <a:ext cx="2645600" cy="1052202"/>
      </dsp:txXfrm>
    </dsp:sp>
    <dsp:sp modelId="{2C5D8824-7790-4F1E-98CF-ABFFEE570DD7}">
      <dsp:nvSpPr>
        <dsp:cNvPr id="0" name=""/>
        <dsp:cNvSpPr/>
      </dsp:nvSpPr>
      <dsp:spPr>
        <a:xfrm>
          <a:off x="1571524" y="1118207"/>
          <a:ext cx="271107" cy="838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254"/>
              </a:lnTo>
              <a:lnTo>
                <a:pt x="271107" y="838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93CA8-EC07-4A1D-8233-3253FE46E6AA}">
      <dsp:nvSpPr>
        <dsp:cNvPr id="0" name=""/>
        <dsp:cNvSpPr/>
      </dsp:nvSpPr>
      <dsp:spPr>
        <a:xfrm>
          <a:off x="1842631" y="1397625"/>
          <a:ext cx="2845593" cy="1117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تثمين ٍراس المال البشري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(جذب، تطوير، تعبئة والمحافظة ) </a:t>
          </a:r>
          <a:endParaRPr lang="fr-FR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875366" y="1430360"/>
        <a:ext cx="2780123" cy="1052202"/>
      </dsp:txXfrm>
    </dsp:sp>
    <dsp:sp modelId="{F5B8E635-43CF-4865-B9D9-E992944D1E86}">
      <dsp:nvSpPr>
        <dsp:cNvPr id="0" name=""/>
        <dsp:cNvSpPr/>
      </dsp:nvSpPr>
      <dsp:spPr>
        <a:xfrm>
          <a:off x="1571524" y="1118207"/>
          <a:ext cx="271107" cy="2235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344"/>
              </a:lnTo>
              <a:lnTo>
                <a:pt x="271107" y="2235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6483A-108C-4E87-80B8-7D0027625C9A}">
      <dsp:nvSpPr>
        <dsp:cNvPr id="0" name=""/>
        <dsp:cNvSpPr/>
      </dsp:nvSpPr>
      <dsp:spPr>
        <a:xfrm>
          <a:off x="1842631" y="2794715"/>
          <a:ext cx="2647309" cy="1117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تحسين جودة الحوار الداخلي </a:t>
          </a:r>
          <a:endParaRPr lang="fr-FR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875366" y="2827450"/>
        <a:ext cx="2581839" cy="1052202"/>
      </dsp:txXfrm>
    </dsp:sp>
    <dsp:sp modelId="{1F766A4A-2C52-49B5-A681-AC06A4D18EBC}">
      <dsp:nvSpPr>
        <dsp:cNvPr id="0" name=""/>
        <dsp:cNvSpPr/>
      </dsp:nvSpPr>
      <dsp:spPr>
        <a:xfrm>
          <a:off x="4747868" y="534"/>
          <a:ext cx="2495963" cy="1117672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تقليل العبء الإداري (الأنشطة ضعيفة القيمة ) </a:t>
          </a:r>
          <a:endParaRPr lang="fr-FR" sz="24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780603" y="33269"/>
        <a:ext cx="2430493" cy="1052202"/>
      </dsp:txXfrm>
    </dsp:sp>
    <dsp:sp modelId="{2DBE4EE2-7D2F-49FB-BDF0-33A08C7E7CEE}">
      <dsp:nvSpPr>
        <dsp:cNvPr id="0" name=""/>
        <dsp:cNvSpPr/>
      </dsp:nvSpPr>
      <dsp:spPr>
        <a:xfrm>
          <a:off x="4997464" y="1118207"/>
          <a:ext cx="249596" cy="76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766"/>
              </a:lnTo>
              <a:lnTo>
                <a:pt x="249596" y="7637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5AFE8-945B-4D06-86D8-7BE9CFD306FE}">
      <dsp:nvSpPr>
        <dsp:cNvPr id="0" name=""/>
        <dsp:cNvSpPr/>
      </dsp:nvSpPr>
      <dsp:spPr>
        <a:xfrm>
          <a:off x="5247061" y="1397625"/>
          <a:ext cx="1788275" cy="96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إدارة الوقت بفعالية </a:t>
          </a:r>
          <a:endParaRPr lang="fr-FR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275433" y="1425997"/>
        <a:ext cx="1731531" cy="911953"/>
      </dsp:txXfrm>
    </dsp:sp>
    <dsp:sp modelId="{64907F26-4CE5-477C-B942-23118C69DB1C}">
      <dsp:nvSpPr>
        <dsp:cNvPr id="0" name=""/>
        <dsp:cNvSpPr/>
      </dsp:nvSpPr>
      <dsp:spPr>
        <a:xfrm>
          <a:off x="4997464" y="1118207"/>
          <a:ext cx="249596" cy="2011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771"/>
              </a:lnTo>
              <a:lnTo>
                <a:pt x="249596" y="2011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947D6-2DAF-47E2-82E7-8D1FCA614595}">
      <dsp:nvSpPr>
        <dsp:cNvPr id="0" name=""/>
        <dsp:cNvSpPr/>
      </dsp:nvSpPr>
      <dsp:spPr>
        <a:xfrm>
          <a:off x="5247061" y="2645741"/>
          <a:ext cx="2189135" cy="96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السيطرة على التكاليف</a:t>
          </a:r>
          <a:endParaRPr lang="fr-FR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275427" y="2674107"/>
        <a:ext cx="2132403" cy="911742"/>
      </dsp:txXfrm>
    </dsp:sp>
    <dsp:sp modelId="{CE0B821D-B5B7-4B99-973C-C9CB4CB1524D}">
      <dsp:nvSpPr>
        <dsp:cNvPr id="0" name=""/>
        <dsp:cNvSpPr/>
      </dsp:nvSpPr>
      <dsp:spPr>
        <a:xfrm>
          <a:off x="4997464" y="1118207"/>
          <a:ext cx="249596" cy="3258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8316"/>
              </a:lnTo>
              <a:lnTo>
                <a:pt x="249596" y="32583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653C4-0AE8-4F4C-BA6A-448DFF2C23DF}">
      <dsp:nvSpPr>
        <dsp:cNvPr id="0" name=""/>
        <dsp:cNvSpPr/>
      </dsp:nvSpPr>
      <dsp:spPr>
        <a:xfrm>
          <a:off x="5247061" y="3893633"/>
          <a:ext cx="1945411" cy="96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الخدمة الذاتية </a:t>
          </a:r>
          <a:endParaRPr lang="fr-FR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275348" y="3921920"/>
        <a:ext cx="1888837" cy="909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5609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40049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591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752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78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72259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5289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4339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0038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3759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7920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549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9285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7246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11563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0992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C5AC-6E7C-4B02-A10F-4AF6BF07EA07}" type="datetimeFigureOut">
              <a:rPr lang="ar-DZ" smtClean="0"/>
              <a:t>21-06-1442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6273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57A44ED-D014-473F-B63D-337E9FD7F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DZ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B8D5BE60-BD88-4220-BCD3-F97B8604525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765" y="50793"/>
            <a:ext cx="868680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462DAB5E-95CE-4FA6-9886-79D28A12D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477" y="1131543"/>
            <a:ext cx="6429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الجمهــورية الجزائــرية الديمقــراطية الشعبيـــة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République Algérienne Démocratique et Populaire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زارة التعليــم العــالي </a:t>
            </a:r>
            <a:r>
              <a:rPr lang="ar-DZ" sz="12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 البحــث العلمـي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Ministère de l’Enseignement Supérieur et de la Recherche Scientifique 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جــامعة محــمد </a:t>
            </a:r>
            <a:r>
              <a:rPr lang="ar-DZ" sz="1200" i="1" dirty="0" err="1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خيضــر</a:t>
            </a: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– بسكرة –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كــلية العلــوم الاقتصــادية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التجــارية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علــوم التسييــر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قســـم علـــوم التسييــر</a:t>
            </a:r>
            <a:r>
              <a:rPr lang="ar-DZ" sz="1200" b="1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VAIO\Desktop\sirh\وظيفة-خالية-موارد-بشرية.png">
            <a:extLst>
              <a:ext uri="{FF2B5EF4-FFF2-40B4-BE49-F238E27FC236}">
                <a16:creationId xmlns:a16="http://schemas.microsoft.com/office/drawing/2014/main" id="{E673CFD2-8F3C-45CE-BAC2-9F56EFD6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5" y="2737180"/>
            <a:ext cx="11536711" cy="41208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15">
            <a:extLst>
              <a:ext uri="{FF2B5EF4-FFF2-40B4-BE49-F238E27FC236}">
                <a16:creationId xmlns:a16="http://schemas.microsoft.com/office/drawing/2014/main" id="{7B3CCE59-3BA3-4F56-87EF-F271FAF7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584" y="5830270"/>
            <a:ext cx="274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اعداد الدكتورة </a:t>
            </a:r>
            <a:r>
              <a:rPr lang="ar-DZ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:</a:t>
            </a:r>
            <a:endParaRPr lang="fr-F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  <p:sp>
        <p:nvSpPr>
          <p:cNvPr id="8" name="ZoneTexte 17">
            <a:extLst>
              <a:ext uri="{FF2B5EF4-FFF2-40B4-BE49-F238E27FC236}">
                <a16:creationId xmlns:a16="http://schemas.microsoft.com/office/drawing/2014/main" id="{7778D8A2-FA54-48EC-A15D-706FBA1A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61" y="5673179"/>
            <a:ext cx="31552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</a:t>
            </a:r>
            <a:r>
              <a:rPr lang="ar-D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جبيرات</a:t>
            </a:r>
            <a:r>
              <a:rPr lang="ar-D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سناء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479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6D29F06-AE6D-495C-8B4A-DD24B77ED55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DZ" sz="4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عناصر المحاضرة الخامسة</a:t>
            </a:r>
            <a:r>
              <a:rPr lang="ar-DZ" dirty="0">
                <a:solidFill>
                  <a:srgbClr val="C00000"/>
                </a:solidFill>
              </a:rPr>
              <a:t>: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9A48EE9D-9B64-4F31-AC82-4A0E58873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729226"/>
              </p:ext>
            </p:extLst>
          </p:nvPr>
        </p:nvGraphicFramePr>
        <p:xfrm>
          <a:off x="2476002" y="2116183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86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id="{0A71B48C-8B7D-4ECD-9FC8-B2EF489A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918321" cy="1047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DZ" sz="2800" b="1" dirty="0">
                <a:ea typeface="Times New Roman" panose="02020603050405020304" pitchFamily="18" charset="0"/>
                <a:cs typeface="Traditional Arabic" panose="02020603050405020304"/>
              </a:rPr>
              <a:t>أدوار نظام معلومات الموارد البشرية </a:t>
            </a:r>
            <a:br>
              <a:rPr lang="ar-DZ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</a:br>
            <a:r>
              <a:rPr lang="fr-FR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Roles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Traditional Arabic" panose="02020603050405020304"/>
                <a:ea typeface="Calibri" panose="020F0502020204030204" pitchFamily="34" charset="0"/>
              </a:rPr>
              <a:t>du SIRH</a:t>
            </a:r>
            <a:endParaRPr lang="ar-DZ" sz="2800" dirty="0">
              <a:solidFill>
                <a:schemeClr val="bg1"/>
              </a:solidFill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9C39DF9-189D-4F16-BB5E-708798243E17}"/>
              </a:ext>
            </a:extLst>
          </p:cNvPr>
          <p:cNvGrpSpPr>
            <a:grpSpLocks/>
          </p:cNvGrpSpPr>
          <p:nvPr/>
        </p:nvGrpSpPr>
        <p:grpSpPr bwMode="auto">
          <a:xfrm>
            <a:off x="1616380" y="2905369"/>
            <a:ext cx="8894866" cy="3622040"/>
            <a:chOff x="828" y="1663"/>
            <a:chExt cx="8370" cy="5704"/>
          </a:xfr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4" name="Oval 168">
              <a:extLst>
                <a:ext uri="{FF2B5EF4-FFF2-40B4-BE49-F238E27FC236}">
                  <a16:creationId xmlns:a16="http://schemas.microsoft.com/office/drawing/2014/main" id="{F5CAEE3F-78E3-4A03-8FED-E0F3628F3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1663"/>
              <a:ext cx="2910" cy="133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6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نظم معلومات الموارد البشرية</a:t>
              </a:r>
              <a:endParaRPr lang="fr-FR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utoShape 169">
              <a:extLst>
                <a:ext uri="{FF2B5EF4-FFF2-40B4-BE49-F238E27FC236}">
                  <a16:creationId xmlns:a16="http://schemas.microsoft.com/office/drawing/2014/main" id="{DC63CF60-C654-44DF-A9B5-2BB2625A4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" y="3587"/>
              <a:ext cx="2415" cy="1575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إنتاج المعلومات</a:t>
              </a:r>
              <a:endParaRPr lang="fr-FR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( موارد بشرية)</a:t>
              </a:r>
              <a:endParaRPr lang="fr-FR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AutoShape 170">
              <a:extLst>
                <a:ext uri="{FF2B5EF4-FFF2-40B4-BE49-F238E27FC236}">
                  <a16:creationId xmlns:a16="http://schemas.microsoft.com/office/drawing/2014/main" id="{E3B6A034-B5C0-4372-B4B9-44F610F70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3587"/>
              <a:ext cx="2415" cy="1763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تسيير المعلومات </a:t>
              </a:r>
              <a:endParaRPr lang="fr-FR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 ( موارد بشرية )</a:t>
              </a:r>
              <a:endParaRPr lang="fr-FR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171">
              <a:extLst>
                <a:ext uri="{FF2B5EF4-FFF2-40B4-BE49-F238E27FC236}">
                  <a16:creationId xmlns:a16="http://schemas.microsoft.com/office/drawing/2014/main" id="{1BBC038B-3BD0-4373-9082-35A8BEF35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3587"/>
              <a:ext cx="2415" cy="1665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100" b="1" dirty="0"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ا</a:t>
              </a:r>
              <a:r>
                <a:rPr lang="ar-DZ" sz="16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لاتصـــــــال</a:t>
              </a:r>
              <a:endParaRPr lang="fr-FR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6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( موارد بشرية )</a:t>
              </a:r>
              <a:endParaRPr lang="fr-FR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AutoShape 172">
              <a:extLst>
                <a:ext uri="{FF2B5EF4-FFF2-40B4-BE49-F238E27FC236}">
                  <a16:creationId xmlns:a16="http://schemas.microsoft.com/office/drawing/2014/main" id="{573B1CD4-96E9-4E3B-9E81-C38F1CE9E1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568" y="5252"/>
              <a:ext cx="6030" cy="990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19" name="AutoShape 173">
              <a:extLst>
                <a:ext uri="{FF2B5EF4-FFF2-40B4-BE49-F238E27FC236}">
                  <a16:creationId xmlns:a16="http://schemas.microsoft.com/office/drawing/2014/main" id="{80D72A64-BE5D-480C-8DEE-587359F7A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5957"/>
              <a:ext cx="7740" cy="1410"/>
            </a:xfrm>
            <a:prstGeom prst="leftArrow">
              <a:avLst>
                <a:gd name="adj1" fmla="val 50000"/>
                <a:gd name="adj2" fmla="val 137234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ar-DZ" sz="2000" b="1" dirty="0">
                  <a:solidFill>
                    <a:srgbClr val="000000"/>
                  </a:solidFill>
                  <a:effectLst/>
                  <a:latin typeface="Traditional Arabic" panose="02020603050405020304" pitchFamily="18" charset="-78"/>
                  <a:ea typeface="Calibri" panose="020F0502020204030204" pitchFamily="34" charset="0"/>
                  <a:cs typeface="Traditional Arabic" panose="02020603050405020304" pitchFamily="18" charset="-78"/>
                </a:rPr>
                <a:t>حفظ                                                               توقع                           تعاون </a:t>
              </a:r>
              <a:r>
                <a:rPr lang="fr-FR" sz="1100" b="1" dirty="0">
                  <a:effectLst/>
                  <a:latin typeface="Traditional Arabic" panose="02020603050405020304" pitchFamily="18" charset="-78"/>
                  <a:ea typeface="Calibri" panose="020F0502020204030204" pitchFamily="34" charset="0"/>
                  <a:cs typeface="Traditional Arabic" panose="02020603050405020304" pitchFamily="18" charset="-78"/>
                </a:rPr>
                <a:t>                                   </a:t>
              </a:r>
              <a:endParaRPr lang="fr-FR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 dirty="0"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A</a:t>
              </a:r>
              <a:endParaRPr lang="fr-FR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 </a:t>
              </a:r>
              <a:endParaRPr lang="fr-FR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AutoShape 174">
              <a:extLst>
                <a:ext uri="{FF2B5EF4-FFF2-40B4-BE49-F238E27FC236}">
                  <a16:creationId xmlns:a16="http://schemas.microsoft.com/office/drawing/2014/main" id="{5DFEC145-B06A-4A70-BF99-89EC720C5C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18" y="3032"/>
              <a:ext cx="1425" cy="465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1" name="AutoShape 175">
              <a:extLst>
                <a:ext uri="{FF2B5EF4-FFF2-40B4-BE49-F238E27FC236}">
                  <a16:creationId xmlns:a16="http://schemas.microsoft.com/office/drawing/2014/main" id="{A1C6A15D-EF08-44E3-8B12-97BD945EC3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98" y="3182"/>
              <a:ext cx="15" cy="315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2" name="AutoShape 176">
              <a:extLst>
                <a:ext uri="{FF2B5EF4-FFF2-40B4-BE49-F238E27FC236}">
                  <a16:creationId xmlns:a16="http://schemas.microsoft.com/office/drawing/2014/main" id="{ECCD2F38-458A-406F-AF88-0F6D350FD4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3" y="3032"/>
              <a:ext cx="1710" cy="465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id="{35F8DFAE-3C44-4508-B952-C9B29963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754" y="2758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EBF7B8A-72BF-498D-8DB8-DA777F288E1A}"/>
              </a:ext>
            </a:extLst>
          </p:cNvPr>
          <p:cNvSpPr txBox="1"/>
          <p:nvPr/>
        </p:nvSpPr>
        <p:spPr>
          <a:xfrm>
            <a:off x="1775534" y="1906093"/>
            <a:ext cx="925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يعكس </a:t>
            </a:r>
            <a:r>
              <a:rPr lang="ar-SA" sz="2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تط</a:t>
            </a:r>
            <a:r>
              <a:rPr lang="ar-DZ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و</a:t>
            </a:r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ر نظام معلومات الموارد البشرية  </a:t>
            </a:r>
            <a:r>
              <a:rPr lang="ar-SA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توسع الدعم المعلوماتي الذي تحظى به وظيفة الموارد البشرية </a:t>
            </a:r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، </a:t>
            </a:r>
            <a:r>
              <a:rPr lang="ar-DZ" sz="2400" b="1" dirty="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بدايته كانت إنتاج معلومات الموارد البشرية يليه صعودا تسيير معلومات الموارد البشرية ثم وصولا إلى الاتصال</a:t>
            </a:r>
            <a:endParaRPr lang="fr-FR" sz="2400" b="1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D2080F2-9D42-46C5-AE6D-77D99407B7B4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6095694" y="3753094"/>
            <a:ext cx="2995040" cy="352457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D57889B-73C1-4D5E-88D8-53F27A34F9BB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5797120" y="3753094"/>
            <a:ext cx="298574" cy="385445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70AED636-3A51-45CD-AD2F-0FB1912AB489}"/>
              </a:ext>
            </a:extLst>
          </p:cNvPr>
          <p:cNvCxnSpPr>
            <a:stCxn id="14" idx="4"/>
          </p:cNvCxnSpPr>
          <p:nvPr/>
        </p:nvCxnSpPr>
        <p:spPr>
          <a:xfrm flipH="1">
            <a:off x="3100654" y="3753094"/>
            <a:ext cx="2995040" cy="316865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CC38749-9C2C-4B04-A695-DEADDA843C70}"/>
              </a:ext>
            </a:extLst>
          </p:cNvPr>
          <p:cNvSpPr txBox="1">
            <a:spLocks/>
          </p:cNvSpPr>
          <p:nvPr/>
        </p:nvSpPr>
        <p:spPr>
          <a:xfrm>
            <a:off x="1951630" y="586855"/>
            <a:ext cx="4329057" cy="707886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1" anchor="t">
            <a:sp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DZ" sz="400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الخلاصة: </a:t>
            </a:r>
            <a:endParaRPr lang="ar-DZ" sz="40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FB6238E-FA47-4F17-A97D-D408E4F7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775534"/>
            <a:ext cx="8915400" cy="3647366"/>
          </a:xfrm>
          <a:prstGeom prst="ellipse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 rtl="1"/>
            <a:r>
              <a:rPr lang="ar-DZ" sz="2800" dirty="0">
                <a:cs typeface="Traditional Arabic" panose="02020603050405020304"/>
              </a:rPr>
              <a:t> </a:t>
            </a:r>
          </a:p>
          <a:p>
            <a:pPr marL="0" indent="0" algn="ctr" rtl="1">
              <a:buNone/>
            </a:pPr>
            <a:r>
              <a:rPr lang="ar-DZ" sz="2800" b="1" dirty="0">
                <a:solidFill>
                  <a:schemeClr val="tx1"/>
                </a:solidFill>
                <a:cs typeface="Traditional Arabic" panose="02020603050405020304"/>
              </a:rPr>
              <a:t>أدوار  نظام معلومات الموارد البشرية تتعدى أنها توفر قاعدة بيانات حول الموارد البشرية الى  إدارة المعلومات أي الاستخدام الأمثل للمعلومات في التحليل و اتخاذ القرار ، أضافة الى دور مهم جدا و هو تفعيل الاتصال من أجل تفعي التعاون لبناء رؤية مشتركة لاستراتيجية المؤسسة</a:t>
            </a:r>
            <a:endParaRPr lang="fr-FR" sz="2800" b="1" u="sng" dirty="0">
              <a:solidFill>
                <a:schemeClr val="tx1"/>
              </a:solidFill>
              <a:cs typeface="Traditional Arabic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9750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id="{0A71B48C-8B7D-4ECD-9FC8-B2EF489A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663" y="561250"/>
            <a:ext cx="7050411" cy="857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اسهامات نظام معلومات الموارد البشرية في خلق القيمة</a:t>
            </a:r>
            <a:b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fr-F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les apports du SIRH  a la création du valeur</a:t>
            </a:r>
            <a:b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b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br>
              <a:rPr lang="ar-DZ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DZ" sz="2400" dirty="0">
              <a:solidFill>
                <a:schemeClr val="tx1"/>
              </a:solidFill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0D4538-668C-4563-B84F-EC20405B3FE7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83" y="2187694"/>
            <a:ext cx="7979861" cy="3254167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6B3DA4D-CB77-4B83-8238-CBE0AA18C3BA}"/>
              </a:ext>
            </a:extLst>
          </p:cNvPr>
          <p:cNvSpPr txBox="1"/>
          <p:nvPr/>
        </p:nvSpPr>
        <p:spPr>
          <a:xfrm>
            <a:off x="6980808" y="1521656"/>
            <a:ext cx="51372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2400" b="1" dirty="0" err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أولا:موقع</a:t>
            </a:r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إدارة الموارد البشرية من سلسلة القيمة </a:t>
            </a:r>
            <a:endParaRPr lang="fr-FR" sz="2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2BE28F-D4C4-46CB-9DEF-49BCFCCE5FCB}"/>
              </a:ext>
            </a:extLst>
          </p:cNvPr>
          <p:cNvSpPr txBox="1"/>
          <p:nvPr/>
        </p:nvSpPr>
        <p:spPr>
          <a:xfrm>
            <a:off x="2115718" y="5664025"/>
            <a:ext cx="9452012" cy="9223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r>
              <a:rPr lang="ar-DZ" dirty="0"/>
              <a:t> </a:t>
            </a:r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النتيجة : تحولها  من وظيفة داعمة الى وظيفة أساسية </a:t>
            </a:r>
            <a:r>
              <a:rPr lang="ar-DZ" sz="2400" b="1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من خلال تعظيم العائد على الاستثمار في الرأسمال البشري .</a:t>
            </a:r>
            <a:endParaRPr lang="fr-FR" sz="2400" b="1" dirty="0">
              <a:solidFill>
                <a:srgbClr val="C00000"/>
              </a:solidFill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r>
              <a:rPr lang="ar-DZ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7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C58D258-007A-41C3-82AD-7FB42F64FA14}"/>
              </a:ext>
            </a:extLst>
          </p:cNvPr>
          <p:cNvSpPr txBox="1"/>
          <p:nvPr/>
        </p:nvSpPr>
        <p:spPr>
          <a:xfrm>
            <a:off x="1722268" y="639192"/>
            <a:ext cx="85847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ثانيا: مساهمة نظام معلومات الموارد البشرية  من خلال  قيمة الاستعمال </a:t>
            </a:r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( </a:t>
            </a:r>
            <a:r>
              <a:rPr lang="fr-FR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valeur d’usage </a:t>
            </a:r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) </a:t>
            </a:r>
            <a:endParaRPr lang="fr-FR" sz="2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C9BF691-780F-4366-8A6A-3EFA38F88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19" y="3026521"/>
            <a:ext cx="7250120" cy="3506724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EE10A138-4DF3-4B98-8EA9-E8C58EA9237E}"/>
              </a:ext>
            </a:extLst>
          </p:cNvPr>
          <p:cNvSpPr txBox="1"/>
          <p:nvPr/>
        </p:nvSpPr>
        <p:spPr>
          <a:xfrm>
            <a:off x="1722268" y="1639761"/>
            <a:ext cx="9718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ذكـر</a:t>
            </a:r>
            <a:r>
              <a:rPr lang="fr-FR" sz="2400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Spencer</a:t>
            </a:r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أن  إدارة الموارد </a:t>
            </a:r>
            <a:r>
              <a:rPr lang="ar-SA" sz="2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البشریة</a:t>
            </a:r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یمكن</a:t>
            </a:r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أن تقدم </a:t>
            </a:r>
            <a:r>
              <a:rPr lang="ar-SA" sz="2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قیمة</a:t>
            </a:r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مضافة من خلال ثلاثة مجالات </a:t>
            </a:r>
            <a:r>
              <a:rPr lang="ar-SA" sz="2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رئیسیة</a:t>
            </a:r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لها ، الا </a:t>
            </a:r>
            <a:r>
              <a:rPr lang="ar-SA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أن </a:t>
            </a:r>
            <a:r>
              <a:rPr lang="ar-SA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60</a:t>
            </a:r>
            <a:r>
              <a:rPr lang="fr-FR" sz="2400" b="1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%</a:t>
            </a:r>
            <a:r>
              <a:rPr lang="ar-DZ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من تكاليف الإدارة الموارد البشرية محصورة الا في الأنشطة ضعيفة القيمة ( المستوى الإداري) </a:t>
            </a:r>
            <a:r>
              <a:rPr lang="ar-SA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في مقابل 10</a:t>
            </a:r>
            <a:r>
              <a:rPr lang="fr-FR" sz="2400" b="1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</a:rPr>
              <a:t>% </a:t>
            </a:r>
            <a:r>
              <a:rPr lang="ar-DZ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فقط تخصص لأنشطة استراتيجية تضيف قيمة تتجاوز نصف القيمة المضافة الاجمالية للوظيفة</a:t>
            </a:r>
            <a:r>
              <a:rPr lang="ar-DZ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DZ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: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259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62982-8422-46BC-9B56-E9D30175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/>
              <a:t>              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EE2AB15-9D26-4DE1-8042-E0C3BB7D6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063312"/>
              </p:ext>
            </p:extLst>
          </p:nvPr>
        </p:nvGraphicFramePr>
        <p:xfrm>
          <a:off x="2032000" y="1278384"/>
          <a:ext cx="8736614" cy="485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B4D9A75-9236-46AF-A7F7-4E932DF4BB64}"/>
              </a:ext>
            </a:extLst>
          </p:cNvPr>
          <p:cNvSpPr txBox="1"/>
          <p:nvPr/>
        </p:nvSpPr>
        <p:spPr>
          <a:xfrm>
            <a:off x="5108606" y="458057"/>
            <a:ext cx="2583402" cy="5232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280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خلال: </a:t>
            </a:r>
            <a:endParaRPr lang="fr-FR" sz="2800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93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n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xture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1232</TotalTime>
  <Words>345</Words>
  <Application>Microsoft Office PowerPoint</Application>
  <PresentationFormat>Grand écran</PresentationFormat>
  <Paragraphs>43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Arabic Transparent</vt:lpstr>
      <vt:lpstr>Arial</vt:lpstr>
      <vt:lpstr>Calibri</vt:lpstr>
      <vt:lpstr>Century Gothic</vt:lpstr>
      <vt:lpstr>Traditional Arabic</vt:lpstr>
      <vt:lpstr>Wingdings 3</vt:lpstr>
      <vt:lpstr>Brin</vt:lpstr>
      <vt:lpstr>Présentation PowerPoint</vt:lpstr>
      <vt:lpstr>عناصر المحاضرة الخامسة:</vt:lpstr>
      <vt:lpstr>أدوار نظام معلومات الموارد البشرية  Roles du SIRH</vt:lpstr>
      <vt:lpstr>Présentation PowerPoint</vt:lpstr>
      <vt:lpstr>اسهامات نظام معلومات الموارد البشرية في خلق القيمة les apports du SIRH  a la création du valeur    </vt:lpstr>
      <vt:lpstr>Présentation PowerPoint</vt:lpstr>
      <vt:lpstr>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Utilisateur Windows</cp:lastModifiedBy>
  <cp:revision>84</cp:revision>
  <dcterms:created xsi:type="dcterms:W3CDTF">2020-12-20T20:34:24Z</dcterms:created>
  <dcterms:modified xsi:type="dcterms:W3CDTF">2021-02-03T04:47:57Z</dcterms:modified>
</cp:coreProperties>
</file>