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9" r:id="rId2"/>
    <p:sldId id="340" r:id="rId3"/>
    <p:sldId id="341" r:id="rId4"/>
    <p:sldId id="357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FFFF"/>
    <a:srgbClr val="FF00FF"/>
    <a:srgbClr val="F26200"/>
    <a:srgbClr val="F0F0F0"/>
    <a:srgbClr val="F5F5F5"/>
    <a:srgbClr val="F2F2F2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03" autoAdjust="0"/>
    <p:restoredTop sz="94600"/>
  </p:normalViewPr>
  <p:slideViewPr>
    <p:cSldViewPr>
      <p:cViewPr>
        <p:scale>
          <a:sx n="50" d="100"/>
          <a:sy n="50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36075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A717644-746C-4B46-9F47-9321B06DFAE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20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65BEDEC-FFB8-41EB-BFA8-C85883F4E4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/>
              <a:ahLst/>
              <a:cxnLst>
                <a:cxn ang="0">
                  <a:pos x="0" y="267"/>
                </a:cxn>
                <a:cxn ang="0">
                  <a:pos x="5752" y="267"/>
                </a:cxn>
                <a:cxn ang="0">
                  <a:pos x="5752" y="81"/>
                </a:cxn>
                <a:cxn ang="0">
                  <a:pos x="5567" y="111"/>
                </a:cxn>
                <a:cxn ang="0">
                  <a:pos x="5098" y="131"/>
                </a:cxn>
                <a:cxn ang="0">
                  <a:pos x="4597" y="101"/>
                </a:cxn>
                <a:cxn ang="0">
                  <a:pos x="4138" y="141"/>
                </a:cxn>
                <a:cxn ang="0">
                  <a:pos x="3914" y="141"/>
                </a:cxn>
                <a:cxn ang="0">
                  <a:pos x="3786" y="131"/>
                </a:cxn>
                <a:cxn ang="0">
                  <a:pos x="3455" y="81"/>
                </a:cxn>
                <a:cxn ang="0">
                  <a:pos x="2976" y="91"/>
                </a:cxn>
                <a:cxn ang="0">
                  <a:pos x="2730" y="20"/>
                </a:cxn>
                <a:cxn ang="0">
                  <a:pos x="2432" y="51"/>
                </a:cxn>
                <a:cxn ang="0">
                  <a:pos x="2218" y="81"/>
                </a:cxn>
                <a:cxn ang="0">
                  <a:pos x="2048" y="91"/>
                </a:cxn>
                <a:cxn ang="0">
                  <a:pos x="1749" y="71"/>
                </a:cxn>
                <a:cxn ang="0">
                  <a:pos x="1440" y="51"/>
                </a:cxn>
                <a:cxn ang="0">
                  <a:pos x="1130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7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/>
                    <a:ahLst/>
                    <a:cxnLst>
                      <a:cxn ang="0">
                        <a:pos x="0" y="403"/>
                      </a:cxn>
                      <a:cxn ang="0">
                        <a:pos x="29" y="312"/>
                      </a:cxn>
                      <a:cxn ang="0">
                        <a:pos x="56" y="213"/>
                      </a:cxn>
                      <a:cxn ang="0">
                        <a:pos x="69" y="169"/>
                      </a:cxn>
                      <a:cxn ang="0">
                        <a:pos x="87" y="119"/>
                      </a:cxn>
                      <a:cxn ang="0">
                        <a:pos x="112" y="66"/>
                      </a:cxn>
                      <a:cxn ang="0">
                        <a:pos x="131" y="33"/>
                      </a:cxn>
                      <a:cxn ang="0">
                        <a:pos x="146" y="18"/>
                      </a:cxn>
                      <a:cxn ang="0">
                        <a:pos x="164" y="4"/>
                      </a:cxn>
                      <a:cxn ang="0">
                        <a:pos x="185" y="0"/>
                      </a:cxn>
                      <a:cxn ang="0">
                        <a:pos x="194" y="11"/>
                      </a:cxn>
                      <a:cxn ang="0">
                        <a:pos x="205" y="38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/>
                    <a:ahLst/>
                    <a:cxnLst>
                      <a:cxn ang="0">
                        <a:pos x="1" y="988"/>
                      </a:cxn>
                      <a:cxn ang="0">
                        <a:pos x="0" y="896"/>
                      </a:cxn>
                      <a:cxn ang="0">
                        <a:pos x="0" y="825"/>
                      </a:cxn>
                      <a:cxn ang="0">
                        <a:pos x="3" y="777"/>
                      </a:cxn>
                      <a:cxn ang="0">
                        <a:pos x="4" y="718"/>
                      </a:cxn>
                      <a:cxn ang="0">
                        <a:pos x="4" y="656"/>
                      </a:cxn>
                      <a:cxn ang="0">
                        <a:pos x="5" y="605"/>
                      </a:cxn>
                      <a:cxn ang="0">
                        <a:pos x="9" y="558"/>
                      </a:cxn>
                      <a:cxn ang="0">
                        <a:pos x="13" y="475"/>
                      </a:cxn>
                      <a:cxn ang="0">
                        <a:pos x="20" y="385"/>
                      </a:cxn>
                      <a:cxn ang="0">
                        <a:pos x="29" y="294"/>
                      </a:cxn>
                      <a:cxn ang="0">
                        <a:pos x="36" y="196"/>
                      </a:cxn>
                      <a:cxn ang="0">
                        <a:pos x="42" y="138"/>
                      </a:cxn>
                      <a:cxn ang="0">
                        <a:pos x="47" y="116"/>
                      </a:cxn>
                      <a:cxn ang="0">
                        <a:pos x="59" y="76"/>
                      </a:cxn>
                      <a:cxn ang="0">
                        <a:pos x="72" y="48"/>
                      </a:cxn>
                      <a:cxn ang="0">
                        <a:pos x="86" y="26"/>
                      </a:cxn>
                      <a:cxn ang="0">
                        <a:pos x="99" y="6"/>
                      </a:cxn>
                      <a:cxn ang="0">
                        <a:pos x="109" y="0"/>
                      </a:cxn>
                      <a:cxn ang="0">
                        <a:pos x="122" y="0"/>
                      </a:cxn>
                      <a:cxn ang="0">
                        <a:pos x="134" y="7"/>
                      </a:cxn>
                      <a:cxn ang="0">
                        <a:pos x="139" y="17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/>
                    <a:ahLst/>
                    <a:cxnLst>
                      <a:cxn ang="0">
                        <a:pos x="256" y="446"/>
                      </a:cxn>
                      <a:cxn ang="0">
                        <a:pos x="218" y="403"/>
                      </a:cxn>
                      <a:cxn ang="0">
                        <a:pos x="203" y="376"/>
                      </a:cxn>
                      <a:cxn ang="0">
                        <a:pos x="192" y="355"/>
                      </a:cxn>
                      <a:cxn ang="0">
                        <a:pos x="136" y="149"/>
                      </a:cxn>
                      <a:cxn ang="0">
                        <a:pos x="105" y="84"/>
                      </a:cxn>
                      <a:cxn ang="0">
                        <a:pos x="82" y="42"/>
                      </a:cxn>
                      <a:cxn ang="0">
                        <a:pos x="65" y="22"/>
                      </a:cxn>
                      <a:cxn ang="0">
                        <a:pos x="43" y="6"/>
                      </a:cxn>
                      <a:cxn ang="0">
                        <a:pos x="24" y="0"/>
                      </a:cxn>
                      <a:cxn ang="0">
                        <a:pos x="8" y="3"/>
                      </a:cxn>
                      <a:cxn ang="0">
                        <a:pos x="0" y="29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/>
                    <a:ahLst/>
                    <a:cxnLst>
                      <a:cxn ang="0">
                        <a:pos x="389" y="1060"/>
                      </a:cxn>
                      <a:cxn ang="0">
                        <a:pos x="378" y="975"/>
                      </a:cxn>
                      <a:cxn ang="0">
                        <a:pos x="256" y="400"/>
                      </a:cxn>
                      <a:cxn ang="0">
                        <a:pos x="201" y="223"/>
                      </a:cxn>
                      <a:cxn ang="0">
                        <a:pos x="185" y="164"/>
                      </a:cxn>
                      <a:cxn ang="0">
                        <a:pos x="164" y="97"/>
                      </a:cxn>
                      <a:cxn ang="0">
                        <a:pos x="140" y="45"/>
                      </a:cxn>
                      <a:cxn ang="0">
                        <a:pos x="117" y="19"/>
                      </a:cxn>
                      <a:cxn ang="0">
                        <a:pos x="89" y="1"/>
                      </a:cxn>
                      <a:cxn ang="0">
                        <a:pos x="60" y="0"/>
                      </a:cxn>
                      <a:cxn ang="0">
                        <a:pos x="41" y="21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/>
                  <a:ahLst/>
                  <a:cxnLst>
                    <a:cxn ang="0">
                      <a:pos x="0" y="444"/>
                    </a:cxn>
                    <a:cxn ang="0">
                      <a:pos x="13" y="344"/>
                    </a:cxn>
                    <a:cxn ang="0">
                      <a:pos x="25" y="235"/>
                    </a:cxn>
                    <a:cxn ang="0">
                      <a:pos x="31" y="187"/>
                    </a:cxn>
                    <a:cxn ang="0">
                      <a:pos x="39" y="131"/>
                    </a:cxn>
                    <a:cxn ang="0">
                      <a:pos x="51" y="74"/>
                    </a:cxn>
                    <a:cxn ang="0">
                      <a:pos x="59" y="37"/>
                    </a:cxn>
                    <a:cxn ang="0">
                      <a:pos x="66" y="19"/>
                    </a:cxn>
                    <a:cxn ang="0">
                      <a:pos x="74" y="4"/>
                    </a:cxn>
                    <a:cxn ang="0">
                      <a:pos x="83" y="0"/>
                    </a:cxn>
                    <a:cxn ang="0">
                      <a:pos x="88" y="12"/>
                    </a:cxn>
                    <a:cxn ang="0">
                      <a:pos x="93" y="42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/>
                  <a:ahLst/>
                  <a:cxnLst>
                    <a:cxn ang="0">
                      <a:pos x="0" y="1082"/>
                    </a:cxn>
                    <a:cxn ang="0">
                      <a:pos x="0" y="981"/>
                    </a:cxn>
                    <a:cxn ang="0">
                      <a:pos x="0" y="904"/>
                    </a:cxn>
                    <a:cxn ang="0">
                      <a:pos x="1" y="851"/>
                    </a:cxn>
                    <a:cxn ang="0">
                      <a:pos x="2" y="786"/>
                    </a:cxn>
                    <a:cxn ang="0">
                      <a:pos x="2" y="719"/>
                    </a:cxn>
                    <a:cxn ang="0">
                      <a:pos x="2" y="662"/>
                    </a:cxn>
                    <a:cxn ang="0">
                      <a:pos x="4" y="611"/>
                    </a:cxn>
                    <a:cxn ang="0">
                      <a:pos x="6" y="521"/>
                    </a:cxn>
                    <a:cxn ang="0">
                      <a:pos x="9" y="422"/>
                    </a:cxn>
                    <a:cxn ang="0">
                      <a:pos x="13" y="323"/>
                    </a:cxn>
                    <a:cxn ang="0">
                      <a:pos x="16" y="215"/>
                    </a:cxn>
                    <a:cxn ang="0">
                      <a:pos x="19" y="152"/>
                    </a:cxn>
                    <a:cxn ang="0">
                      <a:pos x="21" y="127"/>
                    </a:cxn>
                    <a:cxn ang="0">
                      <a:pos x="27" y="84"/>
                    </a:cxn>
                    <a:cxn ang="0">
                      <a:pos x="32" y="53"/>
                    </a:cxn>
                    <a:cxn ang="0">
                      <a:pos x="38" y="28"/>
                    </a:cxn>
                    <a:cxn ang="0">
                      <a:pos x="44" y="6"/>
                    </a:cxn>
                    <a:cxn ang="0">
                      <a:pos x="49" y="0"/>
                    </a:cxn>
                    <a:cxn ang="0">
                      <a:pos x="56" y="0"/>
                    </a:cxn>
                    <a:cxn ang="0">
                      <a:pos x="60" y="8"/>
                    </a:cxn>
                    <a:cxn ang="0">
                      <a:pos x="63" y="18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/>
                  <a:ahLst/>
                  <a:cxnLst>
                    <a:cxn ang="0">
                      <a:pos x="218" y="1855"/>
                    </a:cxn>
                    <a:cxn ang="0">
                      <a:pos x="212" y="1707"/>
                    </a:cxn>
                    <a:cxn ang="0">
                      <a:pos x="142" y="702"/>
                    </a:cxn>
                    <a:cxn ang="0">
                      <a:pos x="112" y="390"/>
                    </a:cxn>
                    <a:cxn ang="0">
                      <a:pos x="104" y="288"/>
                    </a:cxn>
                    <a:cxn ang="0">
                      <a:pos x="91" y="170"/>
                    </a:cxn>
                    <a:cxn ang="0">
                      <a:pos x="79" y="80"/>
                    </a:cxn>
                    <a:cxn ang="0">
                      <a:pos x="65" y="33"/>
                    </a:cxn>
                    <a:cxn ang="0">
                      <a:pos x="50" y="2"/>
                    </a:cxn>
                    <a:cxn ang="0">
                      <a:pos x="34" y="0"/>
                    </a:cxn>
                    <a:cxn ang="0">
                      <a:pos x="22" y="35"/>
                    </a:cxn>
                    <a:cxn ang="0">
                      <a:pos x="0" y="207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/>
                    <a:ahLst/>
                    <a:cxnLst>
                      <a:cxn ang="0">
                        <a:pos x="143" y="653"/>
                      </a:cxn>
                      <a:cxn ang="0">
                        <a:pos x="122" y="589"/>
                      </a:cxn>
                      <a:cxn ang="0">
                        <a:pos x="113" y="551"/>
                      </a:cxn>
                      <a:cxn ang="0">
                        <a:pos x="108" y="520"/>
                      </a:cxn>
                      <a:cxn ang="0">
                        <a:pos x="76" y="219"/>
                      </a:cxn>
                      <a:cxn ang="0">
                        <a:pos x="58" y="123"/>
                      </a:cxn>
                      <a:cxn ang="0">
                        <a:pos x="45" y="63"/>
                      </a:cxn>
                      <a:cxn ang="0">
                        <a:pos x="36" y="32"/>
                      </a:cxn>
                      <a:cxn ang="0">
                        <a:pos x="24" y="8"/>
                      </a:cxn>
                      <a:cxn ang="0">
                        <a:pos x="13" y="0"/>
                      </a:cxn>
                      <a:cxn ang="0">
                        <a:pos x="4" y="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/>
                    <a:ahLst/>
                    <a:cxnLst>
                      <a:cxn ang="0">
                        <a:pos x="0" y="2390"/>
                      </a:cxn>
                      <a:cxn ang="0">
                        <a:pos x="71" y="1504"/>
                      </a:cxn>
                      <a:cxn ang="0">
                        <a:pos x="79" y="1362"/>
                      </a:cxn>
                      <a:cxn ang="0">
                        <a:pos x="97" y="1131"/>
                      </a:cxn>
                      <a:cxn ang="0">
                        <a:pos x="114" y="891"/>
                      </a:cxn>
                      <a:cxn ang="0">
                        <a:pos x="123" y="762"/>
                      </a:cxn>
                      <a:cxn ang="0">
                        <a:pos x="128" y="623"/>
                      </a:cxn>
                      <a:cxn ang="0">
                        <a:pos x="134" y="493"/>
                      </a:cxn>
                      <a:cxn ang="0">
                        <a:pos x="146" y="342"/>
                      </a:cxn>
                      <a:cxn ang="0">
                        <a:pos x="157" y="204"/>
                      </a:cxn>
                      <a:cxn ang="0">
                        <a:pos x="173" y="82"/>
                      </a:cxn>
                      <a:cxn ang="0">
                        <a:pos x="183" y="6"/>
                      </a:cxn>
                      <a:cxn ang="0">
                        <a:pos x="191" y="0"/>
                      </a:cxn>
                      <a:cxn ang="0">
                        <a:pos x="197" y="39"/>
                      </a:cxn>
                      <a:cxn ang="0">
                        <a:pos x="202" y="173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/>
                    <a:ahLst/>
                    <a:cxnLst>
                      <a:cxn ang="0">
                        <a:pos x="0" y="881"/>
                      </a:cxn>
                      <a:cxn ang="0">
                        <a:pos x="30" y="690"/>
                      </a:cxn>
                      <a:cxn ang="0">
                        <a:pos x="48" y="470"/>
                      </a:cxn>
                      <a:cxn ang="0">
                        <a:pos x="59" y="372"/>
                      </a:cxn>
                      <a:cxn ang="0">
                        <a:pos x="72" y="259"/>
                      </a:cxn>
                      <a:cxn ang="0">
                        <a:pos x="90" y="142"/>
                      </a:cxn>
                      <a:cxn ang="0">
                        <a:pos x="105" y="69"/>
                      </a:cxn>
                      <a:cxn ang="0">
                        <a:pos x="115" y="32"/>
                      </a:cxn>
                      <a:cxn ang="0">
                        <a:pos x="129" y="6"/>
                      </a:cxn>
                      <a:cxn ang="0">
                        <a:pos x="146" y="0"/>
                      </a:cxn>
                      <a:cxn ang="0">
                        <a:pos x="154" y="19"/>
                      </a:cxn>
                      <a:cxn ang="0">
                        <a:pos x="160" y="77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28"/>
                      </a:cxn>
                      <a:cxn ang="0">
                        <a:pos x="28" y="57"/>
                      </a:cxn>
                      <a:cxn ang="0">
                        <a:pos x="41" y="118"/>
                      </a:cxn>
                      <a:cxn ang="0">
                        <a:pos x="52" y="170"/>
                      </a:cxn>
                      <a:cxn ang="0">
                        <a:pos x="62" y="223"/>
                      </a:cxn>
                      <a:cxn ang="0">
                        <a:pos x="67" y="267"/>
                      </a:cxn>
                      <a:cxn ang="0">
                        <a:pos x="70" y="310"/>
                      </a:cxn>
                      <a:cxn ang="0">
                        <a:pos x="73" y="370"/>
                      </a:cxn>
                      <a:cxn ang="0">
                        <a:pos x="73" y="428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/>
                  <a:ahLst/>
                  <a:cxnLst>
                    <a:cxn ang="0">
                      <a:pos x="255" y="217"/>
                    </a:cxn>
                    <a:cxn ang="0">
                      <a:pos x="217" y="196"/>
                    </a:cxn>
                    <a:cxn ang="0">
                      <a:pos x="202" y="183"/>
                    </a:cxn>
                    <a:cxn ang="0">
                      <a:pos x="192" y="173"/>
                    </a:cxn>
                    <a:cxn ang="0">
                      <a:pos x="135" y="72"/>
                    </a:cxn>
                    <a:cxn ang="0">
                      <a:pos x="105" y="40"/>
                    </a:cxn>
                    <a:cxn ang="0">
                      <a:pos x="82" y="20"/>
                    </a:cxn>
                    <a:cxn ang="0">
                      <a:pos x="65" y="11"/>
                    </a:cxn>
                    <a:cxn ang="0">
                      <a:pos x="43" y="3"/>
                    </a:cxn>
                    <a:cxn ang="0">
                      <a:pos x="22" y="0"/>
                    </a:cxn>
                    <a:cxn ang="0">
                      <a:pos x="8" y="1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/>
                  <a:ahLst/>
                  <a:cxnLst>
                    <a:cxn ang="0">
                      <a:pos x="0" y="235"/>
                    </a:cxn>
                    <a:cxn ang="0">
                      <a:pos x="50" y="183"/>
                    </a:cxn>
                    <a:cxn ang="0">
                      <a:pos x="92" y="124"/>
                    </a:cxn>
                    <a:cxn ang="0">
                      <a:pos x="114" y="98"/>
                    </a:cxn>
                    <a:cxn ang="0">
                      <a:pos x="145" y="70"/>
                    </a:cxn>
                    <a:cxn ang="0">
                      <a:pos x="186" y="39"/>
                    </a:cxn>
                    <a:cxn ang="0">
                      <a:pos x="217" y="19"/>
                    </a:cxn>
                    <a:cxn ang="0">
                      <a:pos x="240" y="9"/>
                    </a:cxn>
                    <a:cxn ang="0">
                      <a:pos x="271" y="2"/>
                    </a:cxn>
                    <a:cxn ang="0">
                      <a:pos x="306" y="0"/>
                    </a:cxn>
                    <a:cxn ang="0">
                      <a:pos x="321" y="6"/>
                    </a:cxn>
                    <a:cxn ang="0">
                      <a:pos x="339" y="22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/>
                  <a:ahLst/>
                  <a:cxnLst>
                    <a:cxn ang="0">
                      <a:pos x="1" y="582"/>
                    </a:cxn>
                    <a:cxn ang="0">
                      <a:pos x="0" y="527"/>
                    </a:cxn>
                    <a:cxn ang="0">
                      <a:pos x="0" y="486"/>
                    </a:cxn>
                    <a:cxn ang="0">
                      <a:pos x="5" y="458"/>
                    </a:cxn>
                    <a:cxn ang="0">
                      <a:pos x="8" y="422"/>
                    </a:cxn>
                    <a:cxn ang="0">
                      <a:pos x="8" y="386"/>
                    </a:cxn>
                    <a:cxn ang="0">
                      <a:pos x="9" y="357"/>
                    </a:cxn>
                    <a:cxn ang="0">
                      <a:pos x="16" y="328"/>
                    </a:cxn>
                    <a:cxn ang="0">
                      <a:pos x="22" y="280"/>
                    </a:cxn>
                    <a:cxn ang="0">
                      <a:pos x="34" y="227"/>
                    </a:cxn>
                    <a:cxn ang="0">
                      <a:pos x="49" y="172"/>
                    </a:cxn>
                    <a:cxn ang="0">
                      <a:pos x="60" y="116"/>
                    </a:cxn>
                    <a:cxn ang="0">
                      <a:pos x="70" y="81"/>
                    </a:cxn>
                    <a:cxn ang="0">
                      <a:pos x="78" y="69"/>
                    </a:cxn>
                    <a:cxn ang="0">
                      <a:pos x="100" y="45"/>
                    </a:cxn>
                    <a:cxn ang="0">
                      <a:pos x="120" y="28"/>
                    </a:cxn>
                    <a:cxn ang="0">
                      <a:pos x="142" y="14"/>
                    </a:cxn>
                    <a:cxn ang="0">
                      <a:pos x="165" y="3"/>
                    </a:cxn>
                    <a:cxn ang="0">
                      <a:pos x="182" y="0"/>
                    </a:cxn>
                    <a:cxn ang="0">
                      <a:pos x="204" y="0"/>
                    </a:cxn>
                    <a:cxn ang="0">
                      <a:pos x="224" y="4"/>
                    </a:cxn>
                    <a:cxn ang="0">
                      <a:pos x="232" y="9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/>
                  <a:ahLst/>
                  <a:cxnLst>
                    <a:cxn ang="0">
                      <a:pos x="407" y="529"/>
                    </a:cxn>
                    <a:cxn ang="0">
                      <a:pos x="395" y="486"/>
                    </a:cxn>
                    <a:cxn ang="0">
                      <a:pos x="267" y="199"/>
                    </a:cxn>
                    <a:cxn ang="0">
                      <a:pos x="210" y="111"/>
                    </a:cxn>
                    <a:cxn ang="0">
                      <a:pos x="194" y="81"/>
                    </a:cxn>
                    <a:cxn ang="0">
                      <a:pos x="171" y="48"/>
                    </a:cxn>
                    <a:cxn ang="0">
                      <a:pos x="147" y="23"/>
                    </a:cxn>
                    <a:cxn ang="0">
                      <a:pos x="123" y="9"/>
                    </a:cxn>
                    <a:cxn ang="0">
                      <a:pos x="93" y="0"/>
                    </a:cxn>
                    <a:cxn ang="0">
                      <a:pos x="63" y="0"/>
                    </a:cxn>
                    <a:cxn ang="0">
                      <a:pos x="42" y="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/>
                  <a:ahLst/>
                  <a:cxnLst>
                    <a:cxn ang="0">
                      <a:pos x="0" y="810"/>
                    </a:cxn>
                    <a:cxn ang="0">
                      <a:pos x="131" y="509"/>
                    </a:cxn>
                    <a:cxn ang="0">
                      <a:pos x="146" y="461"/>
                    </a:cxn>
                    <a:cxn ang="0">
                      <a:pos x="178" y="383"/>
                    </a:cxn>
                    <a:cxn ang="0">
                      <a:pos x="209" y="302"/>
                    </a:cxn>
                    <a:cxn ang="0">
                      <a:pos x="225" y="258"/>
                    </a:cxn>
                    <a:cxn ang="0">
                      <a:pos x="233" y="211"/>
                    </a:cxn>
                    <a:cxn ang="0">
                      <a:pos x="246" y="166"/>
                    </a:cxn>
                    <a:cxn ang="0">
                      <a:pos x="265" y="116"/>
                    </a:cxn>
                    <a:cxn ang="0">
                      <a:pos x="286" y="69"/>
                    </a:cxn>
                    <a:cxn ang="0">
                      <a:pos x="314" y="27"/>
                    </a:cxn>
                    <a:cxn ang="0">
                      <a:pos x="335" y="2"/>
                    </a:cxn>
                    <a:cxn ang="0">
                      <a:pos x="348" y="0"/>
                    </a:cxn>
                    <a:cxn ang="0">
                      <a:pos x="361" y="13"/>
                    </a:cxn>
                    <a:cxn ang="0">
                      <a:pos x="368" y="58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/>
                  <a:ahLst/>
                  <a:cxnLst>
                    <a:cxn ang="0">
                      <a:pos x="0" y="299"/>
                    </a:cxn>
                    <a:cxn ang="0">
                      <a:pos x="56" y="234"/>
                    </a:cxn>
                    <a:cxn ang="0">
                      <a:pos x="90" y="159"/>
                    </a:cxn>
                    <a:cxn ang="0">
                      <a:pos x="109" y="126"/>
                    </a:cxn>
                    <a:cxn ang="0">
                      <a:pos x="134" y="87"/>
                    </a:cxn>
                    <a:cxn ang="0">
                      <a:pos x="168" y="48"/>
                    </a:cxn>
                    <a:cxn ang="0">
                      <a:pos x="193" y="23"/>
                    </a:cxn>
                    <a:cxn ang="0">
                      <a:pos x="212" y="11"/>
                    </a:cxn>
                    <a:cxn ang="0">
                      <a:pos x="239" y="2"/>
                    </a:cxn>
                    <a:cxn ang="0">
                      <a:pos x="267" y="0"/>
                    </a:cxn>
                    <a:cxn ang="0">
                      <a:pos x="281" y="6"/>
                    </a:cxn>
                    <a:cxn ang="0">
                      <a:pos x="294" y="25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9"/>
                    </a:cxn>
                    <a:cxn ang="0">
                      <a:pos x="52" y="19"/>
                    </a:cxn>
                    <a:cxn ang="0">
                      <a:pos x="79" y="39"/>
                    </a:cxn>
                    <a:cxn ang="0">
                      <a:pos x="102" y="56"/>
                    </a:cxn>
                    <a:cxn ang="0">
                      <a:pos x="121" y="75"/>
                    </a:cxn>
                    <a:cxn ang="0">
                      <a:pos x="131" y="89"/>
                    </a:cxn>
                    <a:cxn ang="0">
                      <a:pos x="137" y="104"/>
                    </a:cxn>
                    <a:cxn ang="0">
                      <a:pos x="141" y="124"/>
                    </a:cxn>
                    <a:cxn ang="0">
                      <a:pos x="141" y="144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/>
                  <a:ahLst/>
                  <a:cxnLst>
                    <a:cxn ang="0">
                      <a:pos x="0" y="1637"/>
                    </a:cxn>
                    <a:cxn ang="0">
                      <a:pos x="126" y="1030"/>
                    </a:cxn>
                    <a:cxn ang="0">
                      <a:pos x="139" y="931"/>
                    </a:cxn>
                    <a:cxn ang="0">
                      <a:pos x="170" y="775"/>
                    </a:cxn>
                    <a:cxn ang="0">
                      <a:pos x="200" y="611"/>
                    </a:cxn>
                    <a:cxn ang="0">
                      <a:pos x="215" y="520"/>
                    </a:cxn>
                    <a:cxn ang="0">
                      <a:pos x="223" y="426"/>
                    </a:cxn>
                    <a:cxn ang="0">
                      <a:pos x="236" y="337"/>
                    </a:cxn>
                    <a:cxn ang="0">
                      <a:pos x="254" y="233"/>
                    </a:cxn>
                    <a:cxn ang="0">
                      <a:pos x="274" y="138"/>
                    </a:cxn>
                    <a:cxn ang="0">
                      <a:pos x="300" y="55"/>
                    </a:cxn>
                    <a:cxn ang="0">
                      <a:pos x="321" y="3"/>
                    </a:cxn>
                    <a:cxn ang="0">
                      <a:pos x="333" y="0"/>
                    </a:cxn>
                    <a:cxn ang="0">
                      <a:pos x="345" y="25"/>
                    </a:cxn>
                    <a:cxn ang="0">
                      <a:pos x="352" y="117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/>
                  <a:ahLst/>
                  <a:cxnLst>
                    <a:cxn ang="0">
                      <a:pos x="0" y="609"/>
                    </a:cxn>
                    <a:cxn ang="0">
                      <a:pos x="52" y="477"/>
                    </a:cxn>
                    <a:cxn ang="0">
                      <a:pos x="85" y="324"/>
                    </a:cxn>
                    <a:cxn ang="0">
                      <a:pos x="102" y="256"/>
                    </a:cxn>
                    <a:cxn ang="0">
                      <a:pos x="126" y="178"/>
                    </a:cxn>
                    <a:cxn ang="0">
                      <a:pos x="158" y="97"/>
                    </a:cxn>
                    <a:cxn ang="0">
                      <a:pos x="182" y="48"/>
                    </a:cxn>
                    <a:cxn ang="0">
                      <a:pos x="200" y="22"/>
                    </a:cxn>
                    <a:cxn ang="0">
                      <a:pos x="224" y="3"/>
                    </a:cxn>
                    <a:cxn ang="0">
                      <a:pos x="253" y="0"/>
                    </a:cxn>
                    <a:cxn ang="0">
                      <a:pos x="264" y="13"/>
                    </a:cxn>
                    <a:cxn ang="0">
                      <a:pos x="277" y="5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" y="18"/>
                    </a:cxn>
                    <a:cxn ang="0">
                      <a:pos x="50" y="40"/>
                    </a:cxn>
                    <a:cxn ang="0">
                      <a:pos x="75" y="80"/>
                    </a:cxn>
                    <a:cxn ang="0">
                      <a:pos x="98" y="115"/>
                    </a:cxn>
                    <a:cxn ang="0">
                      <a:pos x="117" y="151"/>
                    </a:cxn>
                    <a:cxn ang="0">
                      <a:pos x="126" y="182"/>
                    </a:cxn>
                    <a:cxn ang="0">
                      <a:pos x="132" y="210"/>
                    </a:cxn>
                    <a:cxn ang="0">
                      <a:pos x="136" y="250"/>
                    </a:cxn>
                    <a:cxn ang="0">
                      <a:pos x="136" y="291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/>
                  <a:ahLst/>
                  <a:cxnLst>
                    <a:cxn ang="0">
                      <a:pos x="189" y="1364"/>
                    </a:cxn>
                    <a:cxn ang="0">
                      <a:pos x="191" y="1167"/>
                    </a:cxn>
                    <a:cxn ang="0">
                      <a:pos x="191" y="1076"/>
                    </a:cxn>
                    <a:cxn ang="0">
                      <a:pos x="186" y="1012"/>
                    </a:cxn>
                    <a:cxn ang="0">
                      <a:pos x="184" y="935"/>
                    </a:cxn>
                    <a:cxn ang="0">
                      <a:pos x="185" y="854"/>
                    </a:cxn>
                    <a:cxn ang="0">
                      <a:pos x="183" y="787"/>
                    </a:cxn>
                    <a:cxn ang="0">
                      <a:pos x="178" y="727"/>
                    </a:cxn>
                    <a:cxn ang="0">
                      <a:pos x="171" y="619"/>
                    </a:cxn>
                    <a:cxn ang="0">
                      <a:pos x="162" y="502"/>
                    </a:cxn>
                    <a:cxn ang="0">
                      <a:pos x="151" y="384"/>
                    </a:cxn>
                    <a:cxn ang="0">
                      <a:pos x="140" y="256"/>
                    </a:cxn>
                    <a:cxn ang="0">
                      <a:pos x="133" y="180"/>
                    </a:cxn>
                    <a:cxn ang="0">
                      <a:pos x="126" y="151"/>
                    </a:cxn>
                    <a:cxn ang="0">
                      <a:pos x="108" y="100"/>
                    </a:cxn>
                    <a:cxn ang="0">
                      <a:pos x="92" y="63"/>
                    </a:cxn>
                    <a:cxn ang="0">
                      <a:pos x="73" y="32"/>
                    </a:cxn>
                    <a:cxn ang="0">
                      <a:pos x="54" y="7"/>
                    </a:cxn>
                    <a:cxn ang="0">
                      <a:pos x="40" y="1"/>
                    </a:cxn>
                    <a:cxn ang="0">
                      <a:pos x="22" y="0"/>
                    </a:cxn>
                    <a:cxn ang="0">
                      <a:pos x="7" y="8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/>
                <a:ahLst/>
                <a:cxnLst>
                  <a:cxn ang="0">
                    <a:pos x="40" y="59"/>
                  </a:cxn>
                  <a:cxn ang="0">
                    <a:pos x="31" y="0"/>
                  </a:cxn>
                  <a:cxn ang="0">
                    <a:pos x="26" y="1"/>
                  </a:cxn>
                  <a:cxn ang="0">
                    <a:pos x="21" y="3"/>
                  </a:cxn>
                  <a:cxn ang="0">
                    <a:pos x="18" y="19"/>
                  </a:cxn>
                  <a:cxn ang="0">
                    <a:pos x="7" y="69"/>
                  </a:cxn>
                  <a:cxn ang="0">
                    <a:pos x="5" y="89"/>
                  </a:cxn>
                  <a:cxn ang="0">
                    <a:pos x="3" y="112"/>
                  </a:cxn>
                  <a:cxn ang="0">
                    <a:pos x="1" y="176"/>
                  </a:cxn>
                  <a:cxn ang="0">
                    <a:pos x="0" y="196"/>
                  </a:cxn>
                  <a:cxn ang="0">
                    <a:pos x="1" y="220"/>
                  </a:cxn>
                  <a:cxn ang="0">
                    <a:pos x="2" y="246"/>
                  </a:cxn>
                  <a:cxn ang="0">
                    <a:pos x="5" y="286"/>
                  </a:cxn>
                  <a:cxn ang="0">
                    <a:pos x="9" y="313"/>
                  </a:cxn>
                  <a:cxn ang="0">
                    <a:pos x="14" y="341"/>
                  </a:cxn>
                  <a:cxn ang="0">
                    <a:pos x="23" y="376"/>
                  </a:cxn>
                  <a:cxn ang="0">
                    <a:pos x="19" y="332"/>
                  </a:cxn>
                  <a:cxn ang="0">
                    <a:pos x="14" y="292"/>
                  </a:cxn>
                  <a:cxn ang="0">
                    <a:pos x="12" y="256"/>
                  </a:cxn>
                  <a:cxn ang="0">
                    <a:pos x="13" y="220"/>
                  </a:cxn>
                  <a:cxn ang="0">
                    <a:pos x="14" y="196"/>
                  </a:cxn>
                  <a:cxn ang="0">
                    <a:pos x="12" y="165"/>
                  </a:cxn>
                  <a:cxn ang="0">
                    <a:pos x="11" y="140"/>
                  </a:cxn>
                  <a:cxn ang="0">
                    <a:pos x="15" y="89"/>
                  </a:cxn>
                  <a:cxn ang="0">
                    <a:pos x="15" y="64"/>
                  </a:cxn>
                  <a:cxn ang="0">
                    <a:pos x="19" y="43"/>
                  </a:cxn>
                  <a:cxn ang="0">
                    <a:pos x="26" y="14"/>
                  </a:cxn>
                  <a:cxn ang="0">
                    <a:pos x="29" y="36"/>
                  </a:cxn>
                  <a:cxn ang="0">
                    <a:pos x="42" y="71"/>
                  </a:cxn>
                  <a:cxn ang="0">
                    <a:pos x="40" y="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22" y="26"/>
                    </a:cxn>
                    <a:cxn ang="0">
                      <a:pos x="35" y="68"/>
                    </a:cxn>
                    <a:cxn ang="0">
                      <a:pos x="46" y="126"/>
                    </a:cxn>
                    <a:cxn ang="0">
                      <a:pos x="58" y="200"/>
                    </a:cxn>
                    <a:cxn ang="0">
                      <a:pos x="58" y="278"/>
                    </a:cxn>
                    <a:cxn ang="0">
                      <a:pos x="52" y="348"/>
                    </a:cxn>
                    <a:cxn ang="0">
                      <a:pos x="46" y="348"/>
                    </a:cxn>
                    <a:cxn ang="0">
                      <a:pos x="52" y="278"/>
                    </a:cxn>
                    <a:cxn ang="0">
                      <a:pos x="52" y="221"/>
                    </a:cxn>
                    <a:cxn ang="0">
                      <a:pos x="40" y="158"/>
                    </a:cxn>
                    <a:cxn ang="0">
                      <a:pos x="22" y="95"/>
                    </a:cxn>
                    <a:cxn ang="0">
                      <a:pos x="0" y="16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/>
                  <a:ahLst/>
                  <a:cxnLst>
                    <a:cxn ang="0">
                      <a:pos x="93" y="54"/>
                    </a:cxn>
                    <a:cxn ang="0">
                      <a:pos x="74" y="0"/>
                    </a:cxn>
                    <a:cxn ang="0">
                      <a:pos x="60" y="1"/>
                    </a:cxn>
                    <a:cxn ang="0">
                      <a:pos x="49" y="3"/>
                    </a:cxn>
                    <a:cxn ang="0">
                      <a:pos x="41" y="18"/>
                    </a:cxn>
                    <a:cxn ang="0">
                      <a:pos x="19" y="63"/>
                    </a:cxn>
                    <a:cxn ang="0">
                      <a:pos x="11" y="83"/>
                    </a:cxn>
                    <a:cxn ang="0">
                      <a:pos x="6" y="102"/>
                    </a:cxn>
                    <a:cxn ang="0">
                      <a:pos x="1" y="162"/>
                    </a:cxn>
                    <a:cxn ang="0">
                      <a:pos x="0" y="181"/>
                    </a:cxn>
                    <a:cxn ang="0">
                      <a:pos x="1" y="203"/>
                    </a:cxn>
                    <a:cxn ang="0">
                      <a:pos x="4" y="226"/>
                    </a:cxn>
                    <a:cxn ang="0">
                      <a:pos x="13" y="264"/>
                    </a:cxn>
                    <a:cxn ang="0">
                      <a:pos x="21" y="287"/>
                    </a:cxn>
                    <a:cxn ang="0">
                      <a:pos x="32" y="313"/>
                    </a:cxn>
                    <a:cxn ang="0">
                      <a:pos x="54" y="346"/>
                    </a:cxn>
                    <a:cxn ang="0">
                      <a:pos x="42" y="306"/>
                    </a:cxn>
                    <a:cxn ang="0">
                      <a:pos x="33" y="269"/>
                    </a:cxn>
                    <a:cxn ang="0">
                      <a:pos x="28" y="235"/>
                    </a:cxn>
                    <a:cxn ang="0">
                      <a:pos x="30" y="203"/>
                    </a:cxn>
                    <a:cxn ang="0">
                      <a:pos x="32" y="181"/>
                    </a:cxn>
                    <a:cxn ang="0">
                      <a:pos x="28" y="152"/>
                    </a:cxn>
                    <a:cxn ang="0">
                      <a:pos x="26" y="128"/>
                    </a:cxn>
                    <a:cxn ang="0">
                      <a:pos x="35" y="83"/>
                    </a:cxn>
                    <a:cxn ang="0">
                      <a:pos x="37" y="59"/>
                    </a:cxn>
                    <a:cxn ang="0">
                      <a:pos x="45" y="39"/>
                    </a:cxn>
                    <a:cxn ang="0">
                      <a:pos x="60" y="13"/>
                    </a:cxn>
                    <a:cxn ang="0">
                      <a:pos x="68" y="33"/>
                    </a:cxn>
                    <a:cxn ang="0">
                      <a:pos x="96" y="65"/>
                    </a:cxn>
                    <a:cxn ang="0">
                      <a:pos x="93" y="54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/>
                  <a:ahLst/>
                  <a:cxnLst>
                    <a:cxn ang="0">
                      <a:pos x="76" y="7"/>
                    </a:cxn>
                    <a:cxn ang="0">
                      <a:pos x="83" y="25"/>
                    </a:cxn>
                    <a:cxn ang="0">
                      <a:pos x="134" y="23"/>
                    </a:cxn>
                    <a:cxn ang="0">
                      <a:pos x="114" y="32"/>
                    </a:cxn>
                    <a:cxn ang="0">
                      <a:pos x="92" y="42"/>
                    </a:cxn>
                    <a:cxn ang="0">
                      <a:pos x="141" y="58"/>
                    </a:cxn>
                    <a:cxn ang="0">
                      <a:pos x="102" y="64"/>
                    </a:cxn>
                    <a:cxn ang="0">
                      <a:pos x="100" y="81"/>
                    </a:cxn>
                    <a:cxn ang="0">
                      <a:pos x="211" y="169"/>
                    </a:cxn>
                    <a:cxn ang="0">
                      <a:pos x="108" y="106"/>
                    </a:cxn>
                    <a:cxn ang="0">
                      <a:pos x="130" y="142"/>
                    </a:cxn>
                    <a:cxn ang="0">
                      <a:pos x="116" y="144"/>
                    </a:cxn>
                    <a:cxn ang="0">
                      <a:pos x="134" y="195"/>
                    </a:cxn>
                    <a:cxn ang="0">
                      <a:pos x="176" y="247"/>
                    </a:cxn>
                    <a:cxn ang="0">
                      <a:pos x="130" y="208"/>
                    </a:cxn>
                    <a:cxn ang="0">
                      <a:pos x="168" y="288"/>
                    </a:cxn>
                    <a:cxn ang="0">
                      <a:pos x="134" y="234"/>
                    </a:cxn>
                    <a:cxn ang="0">
                      <a:pos x="125" y="234"/>
                    </a:cxn>
                    <a:cxn ang="0">
                      <a:pos x="138" y="281"/>
                    </a:cxn>
                    <a:cxn ang="0">
                      <a:pos x="127" y="281"/>
                    </a:cxn>
                    <a:cxn ang="0">
                      <a:pos x="149" y="335"/>
                    </a:cxn>
                    <a:cxn ang="0">
                      <a:pos x="136" y="322"/>
                    </a:cxn>
                    <a:cxn ang="0">
                      <a:pos x="147" y="372"/>
                    </a:cxn>
                    <a:cxn ang="0">
                      <a:pos x="138" y="356"/>
                    </a:cxn>
                    <a:cxn ang="0">
                      <a:pos x="128" y="351"/>
                    </a:cxn>
                    <a:cxn ang="0">
                      <a:pos x="134" y="388"/>
                    </a:cxn>
                    <a:cxn ang="0">
                      <a:pos x="157" y="456"/>
                    </a:cxn>
                    <a:cxn ang="0">
                      <a:pos x="128" y="403"/>
                    </a:cxn>
                    <a:cxn ang="0">
                      <a:pos x="122" y="394"/>
                    </a:cxn>
                    <a:cxn ang="0">
                      <a:pos x="124" y="451"/>
                    </a:cxn>
                    <a:cxn ang="0">
                      <a:pos x="114" y="479"/>
                    </a:cxn>
                    <a:cxn ang="0">
                      <a:pos x="111" y="447"/>
                    </a:cxn>
                    <a:cxn ang="0">
                      <a:pos x="27" y="532"/>
                    </a:cxn>
                    <a:cxn ang="0">
                      <a:pos x="102" y="408"/>
                    </a:cxn>
                    <a:cxn ang="0">
                      <a:pos x="87" y="435"/>
                    </a:cxn>
                    <a:cxn ang="0">
                      <a:pos x="109" y="366"/>
                    </a:cxn>
                    <a:cxn ang="0">
                      <a:pos x="17" y="420"/>
                    </a:cxn>
                    <a:cxn ang="0">
                      <a:pos x="109" y="345"/>
                    </a:cxn>
                    <a:cxn ang="0">
                      <a:pos x="96" y="326"/>
                    </a:cxn>
                    <a:cxn ang="0">
                      <a:pos x="107" y="299"/>
                    </a:cxn>
                    <a:cxn ang="0">
                      <a:pos x="92" y="299"/>
                    </a:cxn>
                    <a:cxn ang="0">
                      <a:pos x="51" y="352"/>
                    </a:cxn>
                    <a:cxn ang="0">
                      <a:pos x="91" y="251"/>
                    </a:cxn>
                    <a:cxn ang="0">
                      <a:pos x="98" y="213"/>
                    </a:cxn>
                    <a:cxn ang="0">
                      <a:pos x="87" y="206"/>
                    </a:cxn>
                    <a:cxn ang="0">
                      <a:pos x="90" y="171"/>
                    </a:cxn>
                    <a:cxn ang="0">
                      <a:pos x="84" y="168"/>
                    </a:cxn>
                    <a:cxn ang="0">
                      <a:pos x="55" y="199"/>
                    </a:cxn>
                    <a:cxn ang="0">
                      <a:pos x="78" y="148"/>
                    </a:cxn>
                    <a:cxn ang="0">
                      <a:pos x="76" y="105"/>
                    </a:cxn>
                    <a:cxn ang="0">
                      <a:pos x="78" y="79"/>
                    </a:cxn>
                    <a:cxn ang="0">
                      <a:pos x="54" y="77"/>
                    </a:cxn>
                    <a:cxn ang="0">
                      <a:pos x="60" y="42"/>
                    </a:cxn>
                    <a:cxn ang="0">
                      <a:pos x="50" y="33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0" y="28"/>
                  </a:cxn>
                  <a:cxn ang="0">
                    <a:pos x="14" y="74"/>
                  </a:cxn>
                  <a:cxn ang="0">
                    <a:pos x="20" y="137"/>
                  </a:cxn>
                  <a:cxn ang="0">
                    <a:pos x="25" y="217"/>
                  </a:cxn>
                  <a:cxn ang="0">
                    <a:pos x="25" y="302"/>
                  </a:cxn>
                  <a:cxn ang="0">
                    <a:pos x="22" y="378"/>
                  </a:cxn>
                  <a:cxn ang="0">
                    <a:pos x="20" y="378"/>
                  </a:cxn>
                  <a:cxn ang="0">
                    <a:pos x="22" y="302"/>
                  </a:cxn>
                  <a:cxn ang="0">
                    <a:pos x="22" y="240"/>
                  </a:cxn>
                  <a:cxn ang="0">
                    <a:pos x="17" y="171"/>
                  </a:cxn>
                  <a:cxn ang="0">
                    <a:pos x="10" y="103"/>
                  </a:cxn>
                  <a:cxn ang="0">
                    <a:pos x="0" y="17"/>
                  </a:cxn>
                  <a:cxn ang="0">
                    <a:pos x="4" y="0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/>
                <a:ahLst/>
                <a:cxnLst>
                  <a:cxn ang="0">
                    <a:pos x="35" y="8"/>
                  </a:cxn>
                  <a:cxn ang="0">
                    <a:pos x="38" y="28"/>
                  </a:cxn>
                  <a:cxn ang="0">
                    <a:pos x="63" y="25"/>
                  </a:cxn>
                  <a:cxn ang="0">
                    <a:pos x="53" y="34"/>
                  </a:cxn>
                  <a:cxn ang="0">
                    <a:pos x="42" y="45"/>
                  </a:cxn>
                  <a:cxn ang="0">
                    <a:pos x="66" y="63"/>
                  </a:cxn>
                  <a:cxn ang="0">
                    <a:pos x="48" y="69"/>
                  </a:cxn>
                  <a:cxn ang="0">
                    <a:pos x="46" y="88"/>
                  </a:cxn>
                  <a:cxn ang="0">
                    <a:pos x="98" y="185"/>
                  </a:cxn>
                  <a:cxn ang="0">
                    <a:pos x="50" y="116"/>
                  </a:cxn>
                  <a:cxn ang="0">
                    <a:pos x="61" y="155"/>
                  </a:cxn>
                  <a:cxn ang="0">
                    <a:pos x="54" y="159"/>
                  </a:cxn>
                  <a:cxn ang="0">
                    <a:pos x="63" y="213"/>
                  </a:cxn>
                  <a:cxn ang="0">
                    <a:pos x="82" y="270"/>
                  </a:cxn>
                  <a:cxn ang="0">
                    <a:pos x="61" y="228"/>
                  </a:cxn>
                  <a:cxn ang="0">
                    <a:pos x="78" y="315"/>
                  </a:cxn>
                  <a:cxn ang="0">
                    <a:pos x="62" y="257"/>
                  </a:cxn>
                  <a:cxn ang="0">
                    <a:pos x="59" y="257"/>
                  </a:cxn>
                  <a:cxn ang="0">
                    <a:pos x="64" y="308"/>
                  </a:cxn>
                  <a:cxn ang="0">
                    <a:pos x="59" y="308"/>
                  </a:cxn>
                  <a:cxn ang="0">
                    <a:pos x="70" y="367"/>
                  </a:cxn>
                  <a:cxn ang="0">
                    <a:pos x="63" y="352"/>
                  </a:cxn>
                  <a:cxn ang="0">
                    <a:pos x="69" y="406"/>
                  </a:cxn>
                  <a:cxn ang="0">
                    <a:pos x="64" y="389"/>
                  </a:cxn>
                  <a:cxn ang="0">
                    <a:pos x="60" y="384"/>
                  </a:cxn>
                  <a:cxn ang="0">
                    <a:pos x="63" y="425"/>
                  </a:cxn>
                  <a:cxn ang="0">
                    <a:pos x="74" y="499"/>
                  </a:cxn>
                  <a:cxn ang="0">
                    <a:pos x="60" y="442"/>
                  </a:cxn>
                  <a:cxn ang="0">
                    <a:pos x="56" y="431"/>
                  </a:cxn>
                  <a:cxn ang="0">
                    <a:pos x="57" y="494"/>
                  </a:cxn>
                  <a:cxn ang="0">
                    <a:pos x="53" y="525"/>
                  </a:cxn>
                  <a:cxn ang="0">
                    <a:pos x="52" y="490"/>
                  </a:cxn>
                  <a:cxn ang="0">
                    <a:pos x="12" y="583"/>
                  </a:cxn>
                  <a:cxn ang="0">
                    <a:pos x="48" y="447"/>
                  </a:cxn>
                  <a:cxn ang="0">
                    <a:pos x="41" y="477"/>
                  </a:cxn>
                  <a:cxn ang="0">
                    <a:pos x="50" y="400"/>
                  </a:cxn>
                  <a:cxn ang="0">
                    <a:pos x="8" y="461"/>
                  </a:cxn>
                  <a:cxn ang="0">
                    <a:pos x="50" y="376"/>
                  </a:cxn>
                  <a:cxn ang="0">
                    <a:pos x="45" y="358"/>
                  </a:cxn>
                  <a:cxn ang="0">
                    <a:pos x="49" y="327"/>
                  </a:cxn>
                  <a:cxn ang="0">
                    <a:pos x="42" y="327"/>
                  </a:cxn>
                  <a:cxn ang="0">
                    <a:pos x="24" y="385"/>
                  </a:cxn>
                  <a:cxn ang="0">
                    <a:pos x="42" y="274"/>
                  </a:cxn>
                  <a:cxn ang="0">
                    <a:pos x="46" y="234"/>
                  </a:cxn>
                  <a:cxn ang="0">
                    <a:pos x="41" y="226"/>
                  </a:cxn>
                  <a:cxn ang="0">
                    <a:pos x="41" y="187"/>
                  </a:cxn>
                  <a:cxn ang="0">
                    <a:pos x="39" y="184"/>
                  </a:cxn>
                  <a:cxn ang="0">
                    <a:pos x="26" y="218"/>
                  </a:cxn>
                  <a:cxn ang="0">
                    <a:pos x="37" y="163"/>
                  </a:cxn>
                  <a:cxn ang="0">
                    <a:pos x="35" y="114"/>
                  </a:cxn>
                  <a:cxn ang="0">
                    <a:pos x="37" y="87"/>
                  </a:cxn>
                  <a:cxn ang="0">
                    <a:pos x="25" y="85"/>
                  </a:cxn>
                  <a:cxn ang="0">
                    <a:pos x="28" y="45"/>
                  </a:cxn>
                  <a:cxn ang="0">
                    <a:pos x="23" y="37"/>
                  </a:cxn>
                  <a:cxn ang="0">
                    <a:pos x="24" y="0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54" y="8"/>
                    </a:cxn>
                    <a:cxn ang="0">
                      <a:pos x="29" y="85"/>
                    </a:cxn>
                    <a:cxn ang="0">
                      <a:pos x="15" y="157"/>
                    </a:cxn>
                    <a:cxn ang="0">
                      <a:pos x="0" y="248"/>
                    </a:cxn>
                    <a:cxn ang="0">
                      <a:pos x="0" y="346"/>
                    </a:cxn>
                    <a:cxn ang="0">
                      <a:pos x="7" y="432"/>
                    </a:cxn>
                    <a:cxn ang="0">
                      <a:pos x="15" y="432"/>
                    </a:cxn>
                    <a:cxn ang="0">
                      <a:pos x="7" y="346"/>
                    </a:cxn>
                    <a:cxn ang="0">
                      <a:pos x="7" y="274"/>
                    </a:cxn>
                    <a:cxn ang="0">
                      <a:pos x="22" y="196"/>
                    </a:cxn>
                    <a:cxn ang="0">
                      <a:pos x="44" y="117"/>
                    </a:cxn>
                    <a:cxn ang="0">
                      <a:pos x="74" y="19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/>
                  <a:ahLst/>
                  <a:cxnLst>
                    <a:cxn ang="0">
                      <a:pos x="132" y="14"/>
                    </a:cxn>
                    <a:cxn ang="0">
                      <a:pos x="20" y="24"/>
                    </a:cxn>
                    <a:cxn ang="0">
                      <a:pos x="124" y="24"/>
                    </a:cxn>
                    <a:cxn ang="0">
                      <a:pos x="107" y="48"/>
                    </a:cxn>
                    <a:cxn ang="0">
                      <a:pos x="107" y="58"/>
                    </a:cxn>
                    <a:cxn ang="0">
                      <a:pos x="57" y="82"/>
                    </a:cxn>
                    <a:cxn ang="0">
                      <a:pos x="95" y="73"/>
                    </a:cxn>
                    <a:cxn ang="0">
                      <a:pos x="95" y="86"/>
                    </a:cxn>
                    <a:cxn ang="0">
                      <a:pos x="104" y="91"/>
                    </a:cxn>
                    <a:cxn ang="0">
                      <a:pos x="12" y="149"/>
                    </a:cxn>
                    <a:cxn ang="0">
                      <a:pos x="99" y="121"/>
                    </a:cxn>
                    <a:cxn ang="0">
                      <a:pos x="77" y="159"/>
                    </a:cxn>
                    <a:cxn ang="0">
                      <a:pos x="12" y="184"/>
                    </a:cxn>
                    <a:cxn ang="0">
                      <a:pos x="82" y="164"/>
                    </a:cxn>
                    <a:cxn ang="0">
                      <a:pos x="28" y="208"/>
                    </a:cxn>
                    <a:cxn ang="0">
                      <a:pos x="61" y="188"/>
                    </a:cxn>
                    <a:cxn ang="0">
                      <a:pos x="82" y="184"/>
                    </a:cxn>
                    <a:cxn ang="0">
                      <a:pos x="82" y="198"/>
                    </a:cxn>
                    <a:cxn ang="0">
                      <a:pos x="69" y="226"/>
                    </a:cxn>
                    <a:cxn ang="0">
                      <a:pos x="8" y="261"/>
                    </a:cxn>
                    <a:cxn ang="0">
                      <a:pos x="77" y="231"/>
                    </a:cxn>
                    <a:cxn ang="0">
                      <a:pos x="66" y="271"/>
                    </a:cxn>
                    <a:cxn ang="0">
                      <a:pos x="50" y="294"/>
                    </a:cxn>
                    <a:cxn ang="0">
                      <a:pos x="57" y="294"/>
                    </a:cxn>
                    <a:cxn ang="0">
                      <a:pos x="57" y="309"/>
                    </a:cxn>
                    <a:cxn ang="0">
                      <a:pos x="12" y="343"/>
                    </a:cxn>
                    <a:cxn ang="0">
                      <a:pos x="50" y="338"/>
                    </a:cxn>
                    <a:cxn ang="0">
                      <a:pos x="50" y="343"/>
                    </a:cxn>
                    <a:cxn ang="0">
                      <a:pos x="53" y="357"/>
                    </a:cxn>
                    <a:cxn ang="0">
                      <a:pos x="44" y="386"/>
                    </a:cxn>
                    <a:cxn ang="0">
                      <a:pos x="53" y="401"/>
                    </a:cxn>
                    <a:cxn ang="0">
                      <a:pos x="57" y="463"/>
                    </a:cxn>
                    <a:cxn ang="0">
                      <a:pos x="66" y="386"/>
                    </a:cxn>
                    <a:cxn ang="0">
                      <a:pos x="136" y="550"/>
                    </a:cxn>
                    <a:cxn ang="0">
                      <a:pos x="95" y="357"/>
                    </a:cxn>
                    <a:cxn ang="0">
                      <a:pos x="95" y="353"/>
                    </a:cxn>
                    <a:cxn ang="0">
                      <a:pos x="99" y="338"/>
                    </a:cxn>
                    <a:cxn ang="0">
                      <a:pos x="158" y="434"/>
                    </a:cxn>
                    <a:cxn ang="0">
                      <a:pos x="120" y="381"/>
                    </a:cxn>
                    <a:cxn ang="0">
                      <a:pos x="107" y="294"/>
                    </a:cxn>
                    <a:cxn ang="0">
                      <a:pos x="111" y="271"/>
                    </a:cxn>
                    <a:cxn ang="0">
                      <a:pos x="132" y="328"/>
                    </a:cxn>
                    <a:cxn ang="0">
                      <a:pos x="120" y="241"/>
                    </a:cxn>
                    <a:cxn ang="0">
                      <a:pos x="140" y="226"/>
                    </a:cxn>
                    <a:cxn ang="0">
                      <a:pos x="158" y="284"/>
                    </a:cxn>
                    <a:cxn ang="0">
                      <a:pos x="136" y="184"/>
                    </a:cxn>
                    <a:cxn ang="0">
                      <a:pos x="140" y="173"/>
                    </a:cxn>
                    <a:cxn ang="0">
                      <a:pos x="145" y="126"/>
                    </a:cxn>
                    <a:cxn ang="0">
                      <a:pos x="166" y="130"/>
                    </a:cxn>
                    <a:cxn ang="0">
                      <a:pos x="240" y="256"/>
                    </a:cxn>
                    <a:cxn ang="0">
                      <a:pos x="186" y="184"/>
                    </a:cxn>
                    <a:cxn ang="0">
                      <a:pos x="158" y="82"/>
                    </a:cxn>
                    <a:cxn ang="0">
                      <a:pos x="166" y="64"/>
                    </a:cxn>
                    <a:cxn ang="0">
                      <a:pos x="202" y="121"/>
                    </a:cxn>
                    <a:cxn ang="0">
                      <a:pos x="194" y="115"/>
                    </a:cxn>
                    <a:cxn ang="0">
                      <a:pos x="178" y="38"/>
                    </a:cxn>
                    <a:cxn ang="0">
                      <a:pos x="224" y="115"/>
                    </a:cxn>
                    <a:cxn ang="0">
                      <a:pos x="194" y="78"/>
                    </a:cxn>
                    <a:cxn ang="0">
                      <a:pos x="170" y="4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/>
                <a:ahLst/>
                <a:cxnLst>
                  <a:cxn ang="0">
                    <a:pos x="75" y="25"/>
                  </a:cxn>
                  <a:cxn ang="0">
                    <a:pos x="12" y="41"/>
                  </a:cxn>
                  <a:cxn ang="0">
                    <a:pos x="71" y="41"/>
                  </a:cxn>
                  <a:cxn ang="0">
                    <a:pos x="60" y="85"/>
                  </a:cxn>
                  <a:cxn ang="0">
                    <a:pos x="60" y="101"/>
                  </a:cxn>
                  <a:cxn ang="0">
                    <a:pos x="32" y="142"/>
                  </a:cxn>
                  <a:cxn ang="0">
                    <a:pos x="55" y="127"/>
                  </a:cxn>
                  <a:cxn ang="0">
                    <a:pos x="55" y="153"/>
                  </a:cxn>
                  <a:cxn ang="0">
                    <a:pos x="59" y="160"/>
                  </a:cxn>
                  <a:cxn ang="0">
                    <a:pos x="5" y="261"/>
                  </a:cxn>
                  <a:cxn ang="0">
                    <a:pos x="57" y="209"/>
                  </a:cxn>
                  <a:cxn ang="0">
                    <a:pos x="44" y="276"/>
                  </a:cxn>
                  <a:cxn ang="0">
                    <a:pos x="5" y="318"/>
                  </a:cxn>
                  <a:cxn ang="0">
                    <a:pos x="47" y="285"/>
                  </a:cxn>
                  <a:cxn ang="0">
                    <a:pos x="16" y="363"/>
                  </a:cxn>
                  <a:cxn ang="0">
                    <a:pos x="34" y="326"/>
                  </a:cxn>
                  <a:cxn ang="0">
                    <a:pos x="47" y="318"/>
                  </a:cxn>
                  <a:cxn ang="0">
                    <a:pos x="47" y="344"/>
                  </a:cxn>
                  <a:cxn ang="0">
                    <a:pos x="41" y="394"/>
                  </a:cxn>
                  <a:cxn ang="0">
                    <a:pos x="4" y="453"/>
                  </a:cxn>
                  <a:cxn ang="0">
                    <a:pos x="44" y="403"/>
                  </a:cxn>
                  <a:cxn ang="0">
                    <a:pos x="39" y="471"/>
                  </a:cxn>
                  <a:cxn ang="0">
                    <a:pos x="28" y="512"/>
                  </a:cxn>
                  <a:cxn ang="0">
                    <a:pos x="32" y="512"/>
                  </a:cxn>
                  <a:cxn ang="0">
                    <a:pos x="32" y="538"/>
                  </a:cxn>
                  <a:cxn ang="0">
                    <a:pos x="5" y="595"/>
                  </a:cxn>
                  <a:cxn ang="0">
                    <a:pos x="28" y="587"/>
                  </a:cxn>
                  <a:cxn ang="0">
                    <a:pos x="28" y="595"/>
                  </a:cxn>
                  <a:cxn ang="0">
                    <a:pos x="31" y="621"/>
                  </a:cxn>
                  <a:cxn ang="0">
                    <a:pos x="26" y="670"/>
                  </a:cxn>
                  <a:cxn ang="0">
                    <a:pos x="31" y="696"/>
                  </a:cxn>
                  <a:cxn ang="0">
                    <a:pos x="32" y="805"/>
                  </a:cxn>
                  <a:cxn ang="0">
                    <a:pos x="39" y="670"/>
                  </a:cxn>
                  <a:cxn ang="0">
                    <a:pos x="79" y="956"/>
                  </a:cxn>
                  <a:cxn ang="0">
                    <a:pos x="55" y="621"/>
                  </a:cxn>
                  <a:cxn ang="0">
                    <a:pos x="55" y="613"/>
                  </a:cxn>
                  <a:cxn ang="0">
                    <a:pos x="57" y="587"/>
                  </a:cxn>
                  <a:cxn ang="0">
                    <a:pos x="92" y="755"/>
                  </a:cxn>
                  <a:cxn ang="0">
                    <a:pos x="70" y="663"/>
                  </a:cxn>
                  <a:cxn ang="0">
                    <a:pos x="60" y="512"/>
                  </a:cxn>
                  <a:cxn ang="0">
                    <a:pos x="63" y="471"/>
                  </a:cxn>
                  <a:cxn ang="0">
                    <a:pos x="75" y="569"/>
                  </a:cxn>
                  <a:cxn ang="0">
                    <a:pos x="70" y="419"/>
                  </a:cxn>
                  <a:cxn ang="0">
                    <a:pos x="81" y="394"/>
                  </a:cxn>
                  <a:cxn ang="0">
                    <a:pos x="92" y="495"/>
                  </a:cxn>
                  <a:cxn ang="0">
                    <a:pos x="79" y="318"/>
                  </a:cxn>
                  <a:cxn ang="0">
                    <a:pos x="81" y="300"/>
                  </a:cxn>
                  <a:cxn ang="0">
                    <a:pos x="84" y="217"/>
                  </a:cxn>
                  <a:cxn ang="0">
                    <a:pos x="96" y="228"/>
                  </a:cxn>
                  <a:cxn ang="0">
                    <a:pos x="139" y="445"/>
                  </a:cxn>
                  <a:cxn ang="0">
                    <a:pos x="108" y="318"/>
                  </a:cxn>
                  <a:cxn ang="0">
                    <a:pos x="92" y="142"/>
                  </a:cxn>
                  <a:cxn ang="0">
                    <a:pos x="96" y="111"/>
                  </a:cxn>
                  <a:cxn ang="0">
                    <a:pos x="116" y="209"/>
                  </a:cxn>
                  <a:cxn ang="0">
                    <a:pos x="112" y="200"/>
                  </a:cxn>
                  <a:cxn ang="0">
                    <a:pos x="102" y="67"/>
                  </a:cxn>
                  <a:cxn ang="0">
                    <a:pos x="128" y="200"/>
                  </a:cxn>
                  <a:cxn ang="0">
                    <a:pos x="112" y="134"/>
                  </a:cxn>
                  <a:cxn ang="0">
                    <a:pos x="97" y="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0" y="12"/>
                    </a:cxn>
                    <a:cxn ang="0">
                      <a:pos x="17" y="123"/>
                    </a:cxn>
                    <a:cxn ang="0">
                      <a:pos x="8" y="229"/>
                    </a:cxn>
                    <a:cxn ang="0">
                      <a:pos x="0" y="360"/>
                    </a:cxn>
                    <a:cxn ang="0">
                      <a:pos x="0" y="502"/>
                    </a:cxn>
                    <a:cxn ang="0">
                      <a:pos x="4" y="628"/>
                    </a:cxn>
                    <a:cxn ang="0">
                      <a:pos x="8" y="628"/>
                    </a:cxn>
                    <a:cxn ang="0">
                      <a:pos x="4" y="502"/>
                    </a:cxn>
                    <a:cxn ang="0">
                      <a:pos x="4" y="398"/>
                    </a:cxn>
                    <a:cxn ang="0">
                      <a:pos x="12" y="284"/>
                    </a:cxn>
                    <a:cxn ang="0">
                      <a:pos x="24" y="172"/>
                    </a:cxn>
                    <a:cxn ang="0">
                      <a:pos x="42" y="28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/>
                  <a:ahLst/>
                  <a:cxnLst>
                    <a:cxn ang="0">
                      <a:pos x="136" y="118"/>
                    </a:cxn>
                    <a:cxn ang="0">
                      <a:pos x="126" y="68"/>
                    </a:cxn>
                    <a:cxn ang="0">
                      <a:pos x="121" y="49"/>
                    </a:cxn>
                    <a:cxn ang="0">
                      <a:pos x="111" y="32"/>
                    </a:cxn>
                    <a:cxn ang="0">
                      <a:pos x="102" y="17"/>
                    </a:cxn>
                    <a:cxn ang="0">
                      <a:pos x="89" y="2"/>
                    </a:cxn>
                    <a:cxn ang="0">
                      <a:pos x="78" y="0"/>
                    </a:cxn>
                    <a:cxn ang="0">
                      <a:pos x="67" y="7"/>
                    </a:cxn>
                    <a:cxn ang="0">
                      <a:pos x="56" y="14"/>
                    </a:cxn>
                    <a:cxn ang="0">
                      <a:pos x="43" y="28"/>
                    </a:cxn>
                    <a:cxn ang="0">
                      <a:pos x="35" y="56"/>
                    </a:cxn>
                    <a:cxn ang="0">
                      <a:pos x="27" y="97"/>
                    </a:cxn>
                    <a:cxn ang="0">
                      <a:pos x="19" y="130"/>
                    </a:cxn>
                    <a:cxn ang="0">
                      <a:pos x="12" y="162"/>
                    </a:cxn>
                    <a:cxn ang="0">
                      <a:pos x="4" y="205"/>
                    </a:cxn>
                    <a:cxn ang="0">
                      <a:pos x="0" y="297"/>
                    </a:cxn>
                    <a:cxn ang="0">
                      <a:pos x="1" y="366"/>
                    </a:cxn>
                    <a:cxn ang="0">
                      <a:pos x="8" y="467"/>
                    </a:cxn>
                    <a:cxn ang="0">
                      <a:pos x="19" y="555"/>
                    </a:cxn>
                    <a:cxn ang="0">
                      <a:pos x="43" y="762"/>
                    </a:cxn>
                    <a:cxn ang="0">
                      <a:pos x="34" y="540"/>
                    </a:cxn>
                    <a:cxn ang="0">
                      <a:pos x="28" y="463"/>
                    </a:cxn>
                    <a:cxn ang="0">
                      <a:pos x="25" y="395"/>
                    </a:cxn>
                    <a:cxn ang="0">
                      <a:pos x="24" y="323"/>
                    </a:cxn>
                    <a:cxn ang="0">
                      <a:pos x="27" y="242"/>
                    </a:cxn>
                    <a:cxn ang="0">
                      <a:pos x="31" y="180"/>
                    </a:cxn>
                    <a:cxn ang="0">
                      <a:pos x="37" y="105"/>
                    </a:cxn>
                    <a:cxn ang="0">
                      <a:pos x="47" y="68"/>
                    </a:cxn>
                    <a:cxn ang="0">
                      <a:pos x="59" y="54"/>
                    </a:cxn>
                    <a:cxn ang="0">
                      <a:pos x="94" y="45"/>
                    </a:cxn>
                    <a:cxn ang="0">
                      <a:pos x="115" y="71"/>
                    </a:cxn>
                    <a:cxn ang="0">
                      <a:pos x="138" y="127"/>
                    </a:cxn>
                    <a:cxn ang="0">
                      <a:pos x="136" y="118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/>
                    <a:ahLst/>
                    <a:cxnLst>
                      <a:cxn ang="0">
                        <a:pos x="177" y="24"/>
                      </a:cxn>
                      <a:cxn ang="0">
                        <a:pos x="175" y="0"/>
                      </a:cxn>
                      <a:cxn ang="0">
                        <a:pos x="162" y="9"/>
                      </a:cxn>
                      <a:cxn ang="0">
                        <a:pos x="154" y="38"/>
                      </a:cxn>
                      <a:cxn ang="0">
                        <a:pos x="5" y="237"/>
                      </a:cxn>
                      <a:cxn ang="0">
                        <a:pos x="138" y="96"/>
                      </a:cxn>
                      <a:cxn ang="0">
                        <a:pos x="139" y="123"/>
                      </a:cxn>
                      <a:cxn ang="0">
                        <a:pos x="74" y="293"/>
                      </a:cxn>
                      <a:cxn ang="0">
                        <a:pos x="155" y="158"/>
                      </a:cxn>
                      <a:cxn ang="0">
                        <a:pos x="145" y="214"/>
                      </a:cxn>
                      <a:cxn ang="0">
                        <a:pos x="119" y="306"/>
                      </a:cxn>
                      <a:cxn ang="0">
                        <a:pos x="41" y="553"/>
                      </a:cxn>
                      <a:cxn ang="0">
                        <a:pos x="43" y="533"/>
                      </a:cxn>
                      <a:cxn ang="0">
                        <a:pos x="95" y="379"/>
                      </a:cxn>
                      <a:cxn ang="0">
                        <a:pos x="135" y="261"/>
                      </a:cxn>
                      <a:cxn ang="0">
                        <a:pos x="154" y="204"/>
                      </a:cxn>
                      <a:cxn ang="0">
                        <a:pos x="158" y="224"/>
                      </a:cxn>
                      <a:cxn ang="0">
                        <a:pos x="135" y="298"/>
                      </a:cxn>
                      <a:cxn ang="0">
                        <a:pos x="104" y="402"/>
                      </a:cxn>
                      <a:cxn ang="0">
                        <a:pos x="145" y="261"/>
                      </a:cxn>
                      <a:cxn ang="0">
                        <a:pos x="158" y="224"/>
                      </a:cxn>
                      <a:cxn ang="0">
                        <a:pos x="159" y="264"/>
                      </a:cxn>
                      <a:cxn ang="0">
                        <a:pos x="145" y="336"/>
                      </a:cxn>
                      <a:cxn ang="0">
                        <a:pos x="104" y="430"/>
                      </a:cxn>
                      <a:cxn ang="0">
                        <a:pos x="68" y="516"/>
                      </a:cxn>
                      <a:cxn ang="0">
                        <a:pos x="110" y="428"/>
                      </a:cxn>
                      <a:cxn ang="0">
                        <a:pos x="151" y="326"/>
                      </a:cxn>
                      <a:cxn ang="0">
                        <a:pos x="150" y="361"/>
                      </a:cxn>
                      <a:cxn ang="0">
                        <a:pos x="151" y="420"/>
                      </a:cxn>
                      <a:cxn ang="0">
                        <a:pos x="144" y="450"/>
                      </a:cxn>
                      <a:cxn ang="0">
                        <a:pos x="111" y="537"/>
                      </a:cxn>
                      <a:cxn ang="0">
                        <a:pos x="47" y="675"/>
                      </a:cxn>
                      <a:cxn ang="0">
                        <a:pos x="56" y="646"/>
                      </a:cxn>
                      <a:cxn ang="0">
                        <a:pos x="135" y="477"/>
                      </a:cxn>
                      <a:cxn ang="0">
                        <a:pos x="160" y="404"/>
                      </a:cxn>
                      <a:cxn ang="0">
                        <a:pos x="97" y="621"/>
                      </a:cxn>
                      <a:cxn ang="0">
                        <a:pos x="159" y="469"/>
                      </a:cxn>
                      <a:cxn ang="0">
                        <a:pos x="158" y="530"/>
                      </a:cxn>
                      <a:cxn ang="0">
                        <a:pos x="126" y="675"/>
                      </a:cxn>
                      <a:cxn ang="0">
                        <a:pos x="72" y="778"/>
                      </a:cxn>
                      <a:cxn ang="0">
                        <a:pos x="21" y="872"/>
                      </a:cxn>
                      <a:cxn ang="0">
                        <a:pos x="98" y="741"/>
                      </a:cxn>
                      <a:cxn ang="0">
                        <a:pos x="129" y="665"/>
                      </a:cxn>
                      <a:cxn ang="0">
                        <a:pos x="158" y="555"/>
                      </a:cxn>
                      <a:cxn ang="0">
                        <a:pos x="154" y="605"/>
                      </a:cxn>
                      <a:cxn ang="0">
                        <a:pos x="152" y="654"/>
                      </a:cxn>
                      <a:cxn ang="0">
                        <a:pos x="154" y="703"/>
                      </a:cxn>
                      <a:cxn ang="0">
                        <a:pos x="126" y="797"/>
                      </a:cxn>
                      <a:cxn ang="0">
                        <a:pos x="74" y="882"/>
                      </a:cxn>
                      <a:cxn ang="0">
                        <a:pos x="77" y="876"/>
                      </a:cxn>
                      <a:cxn ang="0">
                        <a:pos x="142" y="759"/>
                      </a:cxn>
                      <a:cxn ang="0">
                        <a:pos x="138" y="789"/>
                      </a:cxn>
                      <a:cxn ang="0">
                        <a:pos x="142" y="806"/>
                      </a:cxn>
                      <a:cxn ang="0">
                        <a:pos x="145" y="834"/>
                      </a:cxn>
                      <a:cxn ang="0">
                        <a:pos x="113" y="920"/>
                      </a:cxn>
                      <a:cxn ang="0">
                        <a:pos x="79" y="939"/>
                      </a:cxn>
                      <a:cxn ang="0">
                        <a:pos x="142" y="863"/>
                      </a:cxn>
                      <a:cxn ang="0">
                        <a:pos x="138" y="907"/>
                      </a:cxn>
                      <a:cxn ang="0">
                        <a:pos x="143" y="930"/>
                      </a:cxn>
                      <a:cxn ang="0">
                        <a:pos x="68" y="1083"/>
                      </a:cxn>
                      <a:cxn ang="0">
                        <a:pos x="138" y="967"/>
                      </a:cxn>
                      <a:cxn ang="0">
                        <a:pos x="153" y="924"/>
                      </a:cxn>
                      <a:cxn ang="0">
                        <a:pos x="163" y="886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/>
                    <a:ahLst/>
                    <a:cxnLst>
                      <a:cxn ang="0">
                        <a:pos x="1" y="897"/>
                      </a:cxn>
                      <a:cxn ang="0">
                        <a:pos x="6" y="858"/>
                      </a:cxn>
                      <a:cxn ang="0">
                        <a:pos x="51" y="1084"/>
                      </a:cxn>
                      <a:cxn ang="0">
                        <a:pos x="16" y="864"/>
                      </a:cxn>
                      <a:cxn ang="0">
                        <a:pos x="19" y="840"/>
                      </a:cxn>
                      <a:cxn ang="0">
                        <a:pos x="63" y="1001"/>
                      </a:cxn>
                      <a:cxn ang="0">
                        <a:pos x="18" y="831"/>
                      </a:cxn>
                      <a:cxn ang="0">
                        <a:pos x="24" y="795"/>
                      </a:cxn>
                      <a:cxn ang="0">
                        <a:pos x="29" y="756"/>
                      </a:cxn>
                      <a:cxn ang="0">
                        <a:pos x="26" y="728"/>
                      </a:cxn>
                      <a:cxn ang="0">
                        <a:pos x="32" y="712"/>
                      </a:cxn>
                      <a:cxn ang="0">
                        <a:pos x="29" y="709"/>
                      </a:cxn>
                      <a:cxn ang="0">
                        <a:pos x="29" y="670"/>
                      </a:cxn>
                      <a:cxn ang="0">
                        <a:pos x="32" y="643"/>
                      </a:cxn>
                      <a:cxn ang="0">
                        <a:pos x="84" y="832"/>
                      </a:cxn>
                      <a:cxn ang="0">
                        <a:pos x="29" y="634"/>
                      </a:cxn>
                      <a:cxn ang="0">
                        <a:pos x="35" y="634"/>
                      </a:cxn>
                      <a:cxn ang="0">
                        <a:pos x="35" y="576"/>
                      </a:cxn>
                      <a:cxn ang="0">
                        <a:pos x="102" y="710"/>
                      </a:cxn>
                      <a:cxn ang="0">
                        <a:pos x="49" y="617"/>
                      </a:cxn>
                      <a:cxn ang="0">
                        <a:pos x="30" y="539"/>
                      </a:cxn>
                      <a:cxn ang="0">
                        <a:pos x="32" y="511"/>
                      </a:cxn>
                      <a:cxn ang="0">
                        <a:pos x="43" y="535"/>
                      </a:cxn>
                      <a:cxn ang="0">
                        <a:pos x="44" y="501"/>
                      </a:cxn>
                      <a:cxn ang="0">
                        <a:pos x="94" y="560"/>
                      </a:cxn>
                      <a:cxn ang="0">
                        <a:pos x="75" y="530"/>
                      </a:cxn>
                      <a:cxn ang="0">
                        <a:pos x="37" y="456"/>
                      </a:cxn>
                      <a:cxn ang="0">
                        <a:pos x="35" y="407"/>
                      </a:cxn>
                      <a:cxn ang="0">
                        <a:pos x="39" y="377"/>
                      </a:cxn>
                      <a:cxn ang="0">
                        <a:pos x="51" y="399"/>
                      </a:cxn>
                      <a:cxn ang="0">
                        <a:pos x="49" y="348"/>
                      </a:cxn>
                      <a:cxn ang="0">
                        <a:pos x="44" y="314"/>
                      </a:cxn>
                      <a:cxn ang="0">
                        <a:pos x="48" y="295"/>
                      </a:cxn>
                      <a:cxn ang="0">
                        <a:pos x="99" y="387"/>
                      </a:cxn>
                      <a:cxn ang="0">
                        <a:pos x="160" y="456"/>
                      </a:cxn>
                      <a:cxn ang="0">
                        <a:pos x="75" y="342"/>
                      </a:cxn>
                      <a:cxn ang="0">
                        <a:pos x="48" y="295"/>
                      </a:cxn>
                      <a:cxn ang="0">
                        <a:pos x="51" y="268"/>
                      </a:cxn>
                      <a:cxn ang="0">
                        <a:pos x="45" y="207"/>
                      </a:cxn>
                      <a:cxn ang="0">
                        <a:pos x="48" y="165"/>
                      </a:cxn>
                      <a:cxn ang="0">
                        <a:pos x="75" y="216"/>
                      </a:cxn>
                      <a:cxn ang="0">
                        <a:pos x="69" y="201"/>
                      </a:cxn>
                      <a:cxn ang="0">
                        <a:pos x="51" y="165"/>
                      </a:cxn>
                      <a:cxn ang="0">
                        <a:pos x="48" y="146"/>
                      </a:cxn>
                      <a:cxn ang="0">
                        <a:pos x="39" y="118"/>
                      </a:cxn>
                      <a:cxn ang="0">
                        <a:pos x="94" y="168"/>
                      </a:cxn>
                      <a:cxn ang="0">
                        <a:pos x="39" y="80"/>
                      </a:cxn>
                      <a:cxn ang="0">
                        <a:pos x="104" y="80"/>
                      </a:cxn>
                      <a:cxn ang="0">
                        <a:pos x="133" y="69"/>
                      </a:cxn>
                      <a:cxn ang="0">
                        <a:pos x="48" y="80"/>
                      </a:cxn>
                      <a:cxn ang="0">
                        <a:pos x="35" y="33"/>
                      </a:cxn>
                      <a:cxn ang="0">
                        <a:pos x="17" y="13"/>
                      </a:cxn>
                      <a:cxn ang="0">
                        <a:pos x="0" y="942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8" y="63"/>
                    </a:cxn>
                    <a:cxn ang="0">
                      <a:pos x="28" y="163"/>
                    </a:cxn>
                    <a:cxn ang="0">
                      <a:pos x="37" y="301"/>
                    </a:cxn>
                    <a:cxn ang="0">
                      <a:pos x="47" y="477"/>
                    </a:cxn>
                    <a:cxn ang="0">
                      <a:pos x="47" y="665"/>
                    </a:cxn>
                    <a:cxn ang="0">
                      <a:pos x="42" y="827"/>
                    </a:cxn>
                    <a:cxn ang="0">
                      <a:pos x="37" y="827"/>
                    </a:cxn>
                    <a:cxn ang="0">
                      <a:pos x="42" y="665"/>
                    </a:cxn>
                    <a:cxn ang="0">
                      <a:pos x="42" y="526"/>
                    </a:cxn>
                    <a:cxn ang="0">
                      <a:pos x="33" y="375"/>
                    </a:cxn>
                    <a:cxn ang="0">
                      <a:pos x="18" y="226"/>
                    </a:cxn>
                    <a:cxn ang="0">
                      <a:pos x="0" y="38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/>
                  <a:ahLst/>
                  <a:cxnLst>
                    <a:cxn ang="0">
                      <a:pos x="40" y="741"/>
                    </a:cxn>
                    <a:cxn ang="0">
                      <a:pos x="30" y="613"/>
                    </a:cxn>
                    <a:cxn ang="0">
                      <a:pos x="26" y="559"/>
                    </a:cxn>
                    <a:cxn ang="0">
                      <a:pos x="16" y="492"/>
                    </a:cxn>
                    <a:cxn ang="0">
                      <a:pos x="5" y="428"/>
                    </a:cxn>
                    <a:cxn ang="0">
                      <a:pos x="2" y="390"/>
                    </a:cxn>
                    <a:cxn ang="0">
                      <a:pos x="0" y="353"/>
                    </a:cxn>
                    <a:cxn ang="0">
                      <a:pos x="2" y="298"/>
                    </a:cxn>
                    <a:cxn ang="0">
                      <a:pos x="4" y="242"/>
                    </a:cxn>
                    <a:cxn ang="0">
                      <a:pos x="20" y="101"/>
                    </a:cxn>
                    <a:cxn ang="0">
                      <a:pos x="26" y="69"/>
                    </a:cxn>
                    <a:cxn ang="0">
                      <a:pos x="40" y="32"/>
                    </a:cxn>
                    <a:cxn ang="0">
                      <a:pos x="50" y="8"/>
                    </a:cxn>
                    <a:cxn ang="0">
                      <a:pos x="65" y="0"/>
                    </a:cxn>
                    <a:cxn ang="0">
                      <a:pos x="76" y="8"/>
                    </a:cxn>
                    <a:cxn ang="0">
                      <a:pos x="91" y="32"/>
                    </a:cxn>
                    <a:cxn ang="0">
                      <a:pos x="105" y="75"/>
                    </a:cxn>
                    <a:cxn ang="0">
                      <a:pos x="109" y="106"/>
                    </a:cxn>
                    <a:cxn ang="0">
                      <a:pos x="119" y="150"/>
                    </a:cxn>
                    <a:cxn ang="0">
                      <a:pos x="126" y="190"/>
                    </a:cxn>
                    <a:cxn ang="0">
                      <a:pos x="137" y="384"/>
                    </a:cxn>
                    <a:cxn ang="0">
                      <a:pos x="140" y="421"/>
                    </a:cxn>
                    <a:cxn ang="0">
                      <a:pos x="137" y="483"/>
                    </a:cxn>
                    <a:cxn ang="0">
                      <a:pos x="129" y="665"/>
                    </a:cxn>
                    <a:cxn ang="0">
                      <a:pos x="129" y="488"/>
                    </a:cxn>
                    <a:cxn ang="0">
                      <a:pos x="126" y="410"/>
                    </a:cxn>
                    <a:cxn ang="0">
                      <a:pos x="123" y="361"/>
                    </a:cxn>
                    <a:cxn ang="0">
                      <a:pos x="118" y="298"/>
                    </a:cxn>
                    <a:cxn ang="0">
                      <a:pos x="111" y="233"/>
                    </a:cxn>
                    <a:cxn ang="0">
                      <a:pos x="103" y="170"/>
                    </a:cxn>
                    <a:cxn ang="0">
                      <a:pos x="92" y="112"/>
                    </a:cxn>
                    <a:cxn ang="0">
                      <a:pos x="84" y="60"/>
                    </a:cxn>
                    <a:cxn ang="0">
                      <a:pos x="76" y="32"/>
                    </a:cxn>
                    <a:cxn ang="0">
                      <a:pos x="66" y="19"/>
                    </a:cxn>
                    <a:cxn ang="0">
                      <a:pos x="57" y="32"/>
                    </a:cxn>
                    <a:cxn ang="0">
                      <a:pos x="48" y="58"/>
                    </a:cxn>
                    <a:cxn ang="0">
                      <a:pos x="44" y="106"/>
                    </a:cxn>
                    <a:cxn ang="0">
                      <a:pos x="44" y="142"/>
                    </a:cxn>
                    <a:cxn ang="0">
                      <a:pos x="42" y="211"/>
                    </a:cxn>
                    <a:cxn ang="0">
                      <a:pos x="39" y="252"/>
                    </a:cxn>
                    <a:cxn ang="0">
                      <a:pos x="28" y="319"/>
                    </a:cxn>
                    <a:cxn ang="0">
                      <a:pos x="26" y="353"/>
                    </a:cxn>
                    <a:cxn ang="0">
                      <a:pos x="24" y="387"/>
                    </a:cxn>
                    <a:cxn ang="0">
                      <a:pos x="24" y="436"/>
                    </a:cxn>
                    <a:cxn ang="0">
                      <a:pos x="42" y="602"/>
                    </a:cxn>
                    <a:cxn ang="0">
                      <a:pos x="40" y="74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3" y="3"/>
                  </a:cxn>
                  <a:cxn ang="0">
                    <a:pos x="28" y="42"/>
                  </a:cxn>
                  <a:cxn ang="0">
                    <a:pos x="15" y="76"/>
                  </a:cxn>
                  <a:cxn ang="0">
                    <a:pos x="0" y="121"/>
                  </a:cxn>
                  <a:cxn ang="0">
                    <a:pos x="0" y="168"/>
                  </a:cxn>
                  <a:cxn ang="0">
                    <a:pos x="6" y="210"/>
                  </a:cxn>
                  <a:cxn ang="0">
                    <a:pos x="15" y="210"/>
                  </a:cxn>
                  <a:cxn ang="0">
                    <a:pos x="6" y="168"/>
                  </a:cxn>
                  <a:cxn ang="0">
                    <a:pos x="6" y="133"/>
                  </a:cxn>
                  <a:cxn ang="0">
                    <a:pos x="22" y="95"/>
                  </a:cxn>
                  <a:cxn ang="0">
                    <a:pos x="44" y="56"/>
                  </a:cxn>
                  <a:cxn ang="0">
                    <a:pos x="73" y="9"/>
                  </a:cxn>
                  <a:cxn ang="0">
                    <a:pos x="57" y="0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9" y="14"/>
                  </a:cxn>
                  <a:cxn ang="0">
                    <a:pos x="58" y="39"/>
                  </a:cxn>
                  <a:cxn ang="0">
                    <a:pos x="78" y="74"/>
                  </a:cxn>
                  <a:cxn ang="0">
                    <a:pos x="98" y="117"/>
                  </a:cxn>
                  <a:cxn ang="0">
                    <a:pos x="98" y="163"/>
                  </a:cxn>
                  <a:cxn ang="0">
                    <a:pos x="88" y="204"/>
                  </a:cxn>
                  <a:cxn ang="0">
                    <a:pos x="78" y="204"/>
                  </a:cxn>
                  <a:cxn ang="0">
                    <a:pos x="88" y="163"/>
                  </a:cxn>
                  <a:cxn ang="0">
                    <a:pos x="88" y="129"/>
                  </a:cxn>
                  <a:cxn ang="0">
                    <a:pos x="69" y="92"/>
                  </a:cxn>
                  <a:cxn ang="0">
                    <a:pos x="39" y="55"/>
                  </a:cxn>
                  <a:cxn ang="0">
                    <a:pos x="0" y="9"/>
                  </a:cxn>
                  <a:cxn ang="0">
                    <a:pos x="19" y="0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125" y="0"/>
                  </a:cxn>
                  <a:cxn ang="0">
                    <a:pos x="103" y="0"/>
                  </a:cxn>
                  <a:cxn ang="0">
                    <a:pos x="85" y="2"/>
                  </a:cxn>
                  <a:cxn ang="0">
                    <a:pos x="70" y="11"/>
                  </a:cxn>
                  <a:cxn ang="0">
                    <a:pos x="32" y="37"/>
                  </a:cxn>
                  <a:cxn ang="0">
                    <a:pos x="19" y="48"/>
                  </a:cxn>
                  <a:cxn ang="0">
                    <a:pos x="12" y="60"/>
                  </a:cxn>
                  <a:cxn ang="0">
                    <a:pos x="2" y="95"/>
                  </a:cxn>
                  <a:cxn ang="0">
                    <a:pos x="0" y="106"/>
                  </a:cxn>
                  <a:cxn ang="0">
                    <a:pos x="2" y="118"/>
                  </a:cxn>
                  <a:cxn ang="0">
                    <a:pos x="9" y="133"/>
                  </a:cxn>
                  <a:cxn ang="0">
                    <a:pos x="24" y="154"/>
                  </a:cxn>
                  <a:cxn ang="0">
                    <a:pos x="36" y="169"/>
                  </a:cxn>
                  <a:cxn ang="0">
                    <a:pos x="55" y="184"/>
                  </a:cxn>
                  <a:cxn ang="0">
                    <a:pos x="92" y="203"/>
                  </a:cxn>
                  <a:cxn ang="0">
                    <a:pos x="72" y="179"/>
                  </a:cxn>
                  <a:cxn ang="0">
                    <a:pos x="57" y="158"/>
                  </a:cxn>
                  <a:cxn ang="0">
                    <a:pos x="49" y="138"/>
                  </a:cxn>
                  <a:cxn ang="0">
                    <a:pos x="51" y="118"/>
                  </a:cxn>
                  <a:cxn ang="0">
                    <a:pos x="55" y="106"/>
                  </a:cxn>
                  <a:cxn ang="0">
                    <a:pos x="49" y="89"/>
                  </a:cxn>
                  <a:cxn ang="0">
                    <a:pos x="45" y="75"/>
                  </a:cxn>
                  <a:cxn ang="0">
                    <a:pos x="60" y="48"/>
                  </a:cxn>
                  <a:cxn ang="0">
                    <a:pos x="63" y="34"/>
                  </a:cxn>
                  <a:cxn ang="0">
                    <a:pos x="77" y="23"/>
                  </a:cxn>
                  <a:cxn ang="0">
                    <a:pos x="103" y="8"/>
                  </a:cxn>
                  <a:cxn ang="0">
                    <a:pos x="117" y="19"/>
                  </a:cxn>
                  <a:cxn ang="0">
                    <a:pos x="164" y="38"/>
                  </a:cxn>
                  <a:cxn ang="0">
                    <a:pos x="160" y="32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/>
                <a:ahLst/>
                <a:cxnLst>
                  <a:cxn ang="0">
                    <a:pos x="139" y="7"/>
                  </a:cxn>
                  <a:cxn ang="0">
                    <a:pos x="21" y="12"/>
                  </a:cxn>
                  <a:cxn ang="0">
                    <a:pos x="130" y="12"/>
                  </a:cxn>
                  <a:cxn ang="0">
                    <a:pos x="113" y="23"/>
                  </a:cxn>
                  <a:cxn ang="0">
                    <a:pos x="113" y="28"/>
                  </a:cxn>
                  <a:cxn ang="0">
                    <a:pos x="60" y="40"/>
                  </a:cxn>
                  <a:cxn ang="0">
                    <a:pos x="99" y="36"/>
                  </a:cxn>
                  <a:cxn ang="0">
                    <a:pos x="99" y="43"/>
                  </a:cxn>
                  <a:cxn ang="0">
                    <a:pos x="110" y="45"/>
                  </a:cxn>
                  <a:cxn ang="0">
                    <a:pos x="12" y="74"/>
                  </a:cxn>
                  <a:cxn ang="0">
                    <a:pos x="104" y="59"/>
                  </a:cxn>
                  <a:cxn ang="0">
                    <a:pos x="82" y="79"/>
                  </a:cxn>
                  <a:cxn ang="0">
                    <a:pos x="12" y="90"/>
                  </a:cxn>
                  <a:cxn ang="0">
                    <a:pos x="87" y="80"/>
                  </a:cxn>
                  <a:cxn ang="0">
                    <a:pos x="29" y="103"/>
                  </a:cxn>
                  <a:cxn ang="0">
                    <a:pos x="64" y="93"/>
                  </a:cxn>
                  <a:cxn ang="0">
                    <a:pos x="87" y="90"/>
                  </a:cxn>
                  <a:cxn ang="0">
                    <a:pos x="87" y="98"/>
                  </a:cxn>
                  <a:cxn ang="0">
                    <a:pos x="73" y="111"/>
                  </a:cxn>
                  <a:cxn ang="0">
                    <a:pos x="8" y="129"/>
                  </a:cxn>
                  <a:cxn ang="0">
                    <a:pos x="82" y="114"/>
                  </a:cxn>
                  <a:cxn ang="0">
                    <a:pos x="69" y="134"/>
                  </a:cxn>
                  <a:cxn ang="0">
                    <a:pos x="52" y="145"/>
                  </a:cxn>
                  <a:cxn ang="0">
                    <a:pos x="60" y="145"/>
                  </a:cxn>
                  <a:cxn ang="0">
                    <a:pos x="60" y="152"/>
                  </a:cxn>
                  <a:cxn ang="0">
                    <a:pos x="12" y="168"/>
                  </a:cxn>
                  <a:cxn ang="0">
                    <a:pos x="52" y="167"/>
                  </a:cxn>
                  <a:cxn ang="0">
                    <a:pos x="52" y="168"/>
                  </a:cxn>
                  <a:cxn ang="0">
                    <a:pos x="56" y="176"/>
                  </a:cxn>
                  <a:cxn ang="0">
                    <a:pos x="46" y="191"/>
                  </a:cxn>
                  <a:cxn ang="0">
                    <a:pos x="56" y="198"/>
                  </a:cxn>
                  <a:cxn ang="0">
                    <a:pos x="60" y="229"/>
                  </a:cxn>
                  <a:cxn ang="0">
                    <a:pos x="69" y="191"/>
                  </a:cxn>
                  <a:cxn ang="0">
                    <a:pos x="143" y="272"/>
                  </a:cxn>
                  <a:cxn ang="0">
                    <a:pos x="99" y="176"/>
                  </a:cxn>
                  <a:cxn ang="0">
                    <a:pos x="99" y="175"/>
                  </a:cxn>
                  <a:cxn ang="0">
                    <a:pos x="104" y="167"/>
                  </a:cxn>
                  <a:cxn ang="0">
                    <a:pos x="166" y="214"/>
                  </a:cxn>
                  <a:cxn ang="0">
                    <a:pos x="126" y="188"/>
                  </a:cxn>
                  <a:cxn ang="0">
                    <a:pos x="113" y="145"/>
                  </a:cxn>
                  <a:cxn ang="0">
                    <a:pos x="116" y="134"/>
                  </a:cxn>
                  <a:cxn ang="0">
                    <a:pos x="139" y="162"/>
                  </a:cxn>
                  <a:cxn ang="0">
                    <a:pos x="126" y="119"/>
                  </a:cxn>
                  <a:cxn ang="0">
                    <a:pos x="148" y="111"/>
                  </a:cxn>
                  <a:cxn ang="0">
                    <a:pos x="166" y="141"/>
                  </a:cxn>
                  <a:cxn ang="0">
                    <a:pos x="143" y="90"/>
                  </a:cxn>
                  <a:cxn ang="0">
                    <a:pos x="148" y="85"/>
                  </a:cxn>
                  <a:cxn ang="0">
                    <a:pos x="152" y="62"/>
                  </a:cxn>
                  <a:cxn ang="0">
                    <a:pos x="174" y="64"/>
                  </a:cxn>
                  <a:cxn ang="0">
                    <a:pos x="253" y="126"/>
                  </a:cxn>
                  <a:cxn ang="0">
                    <a:pos x="195" y="90"/>
                  </a:cxn>
                  <a:cxn ang="0">
                    <a:pos x="166" y="40"/>
                  </a:cxn>
                  <a:cxn ang="0">
                    <a:pos x="174" y="31"/>
                  </a:cxn>
                  <a:cxn ang="0">
                    <a:pos x="213" y="59"/>
                  </a:cxn>
                  <a:cxn ang="0">
                    <a:pos x="205" y="57"/>
                  </a:cxn>
                  <a:cxn ang="0">
                    <a:pos x="187" y="18"/>
                  </a:cxn>
                  <a:cxn ang="0">
                    <a:pos x="236" y="57"/>
                  </a:cxn>
                  <a:cxn ang="0">
                    <a:pos x="204" y="38"/>
                  </a:cxn>
                  <a:cxn ang="0">
                    <a:pos x="179" y="2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/>
                <a:ahLst/>
                <a:cxnLst>
                  <a:cxn ang="0">
                    <a:pos x="54" y="267"/>
                  </a:cxn>
                  <a:cxn ang="0">
                    <a:pos x="8" y="153"/>
                  </a:cxn>
                  <a:cxn ang="0">
                    <a:pos x="4" y="148"/>
                  </a:cxn>
                  <a:cxn ang="0">
                    <a:pos x="1" y="139"/>
                  </a:cxn>
                  <a:cxn ang="0">
                    <a:pos x="1" y="129"/>
                  </a:cxn>
                  <a:cxn ang="0">
                    <a:pos x="0" y="119"/>
                  </a:cxn>
                  <a:cxn ang="0">
                    <a:pos x="1" y="108"/>
                  </a:cxn>
                  <a:cxn ang="0">
                    <a:pos x="6" y="92"/>
                  </a:cxn>
                  <a:cxn ang="0">
                    <a:pos x="32" y="29"/>
                  </a:cxn>
                  <a:cxn ang="0">
                    <a:pos x="39" y="24"/>
                  </a:cxn>
                  <a:cxn ang="0">
                    <a:pos x="49" y="13"/>
                  </a:cxn>
                  <a:cxn ang="0">
                    <a:pos x="62" y="6"/>
                  </a:cxn>
                  <a:cxn ang="0">
                    <a:pos x="81" y="1"/>
                  </a:cxn>
                  <a:cxn ang="0">
                    <a:pos x="96" y="0"/>
                  </a:cxn>
                  <a:cxn ang="0">
                    <a:pos x="109" y="3"/>
                  </a:cxn>
                  <a:cxn ang="0">
                    <a:pos x="125" y="8"/>
                  </a:cxn>
                  <a:cxn ang="0">
                    <a:pos x="144" y="19"/>
                  </a:cxn>
                  <a:cxn ang="0">
                    <a:pos x="166" y="31"/>
                  </a:cxn>
                  <a:cxn ang="0">
                    <a:pos x="179" y="41"/>
                  </a:cxn>
                  <a:cxn ang="0">
                    <a:pos x="189" y="52"/>
                  </a:cxn>
                  <a:cxn ang="0">
                    <a:pos x="194" y="60"/>
                  </a:cxn>
                  <a:cxn ang="0">
                    <a:pos x="213" y="93"/>
                  </a:cxn>
                  <a:cxn ang="0">
                    <a:pos x="214" y="95"/>
                  </a:cxn>
                  <a:cxn ang="0">
                    <a:pos x="219" y="109"/>
                  </a:cxn>
                  <a:cxn ang="0">
                    <a:pos x="221" y="119"/>
                  </a:cxn>
                  <a:cxn ang="0">
                    <a:pos x="231" y="169"/>
                  </a:cxn>
                  <a:cxn ang="0">
                    <a:pos x="218" y="140"/>
                  </a:cxn>
                  <a:cxn ang="0">
                    <a:pos x="206" y="118"/>
                  </a:cxn>
                  <a:cxn ang="0">
                    <a:pos x="194" y="95"/>
                  </a:cxn>
                  <a:cxn ang="0">
                    <a:pos x="178" y="72"/>
                  </a:cxn>
                  <a:cxn ang="0">
                    <a:pos x="122" y="20"/>
                  </a:cxn>
                  <a:cxn ang="0">
                    <a:pos x="109" y="14"/>
                  </a:cxn>
                  <a:cxn ang="0">
                    <a:pos x="96" y="11"/>
                  </a:cxn>
                  <a:cxn ang="0">
                    <a:pos x="86" y="11"/>
                  </a:cxn>
                  <a:cxn ang="0">
                    <a:pos x="75" y="17"/>
                  </a:cxn>
                  <a:cxn ang="0">
                    <a:pos x="60" y="35"/>
                  </a:cxn>
                  <a:cxn ang="0">
                    <a:pos x="44" y="97"/>
                  </a:cxn>
                  <a:cxn ang="0">
                    <a:pos x="28" y="139"/>
                  </a:cxn>
                  <a:cxn ang="0">
                    <a:pos x="27" y="148"/>
                  </a:cxn>
                  <a:cxn ang="0">
                    <a:pos x="28" y="158"/>
                  </a:cxn>
                  <a:cxn ang="0">
                    <a:pos x="31" y="168"/>
                  </a:cxn>
                  <a:cxn ang="0">
                    <a:pos x="43" y="189"/>
                  </a:cxn>
                  <a:cxn ang="0">
                    <a:pos x="35" y="169"/>
                  </a:cxn>
                  <a:cxn ang="0">
                    <a:pos x="51" y="210"/>
                  </a:cxn>
                  <a:cxn ang="0">
                    <a:pos x="59" y="231"/>
                  </a:cxn>
                  <a:cxn ang="0">
                    <a:pos x="62" y="247"/>
                  </a:cxn>
                  <a:cxn ang="0">
                    <a:pos x="56" y="263"/>
                  </a:cxn>
                  <a:cxn ang="0">
                    <a:pos x="54" y="267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/>
                <a:ahLst/>
                <a:cxnLst>
                  <a:cxn ang="0">
                    <a:pos x="252" y="39"/>
                  </a:cxn>
                  <a:cxn ang="0">
                    <a:pos x="234" y="22"/>
                  </a:cxn>
                  <a:cxn ang="0">
                    <a:pos x="225" y="16"/>
                  </a:cxn>
                  <a:cxn ang="0">
                    <a:pos x="206" y="11"/>
                  </a:cxn>
                  <a:cxn ang="0">
                    <a:pos x="189" y="6"/>
                  </a:cxn>
                  <a:cxn ang="0">
                    <a:pos x="165" y="1"/>
                  </a:cxn>
                  <a:cxn ang="0">
                    <a:pos x="145" y="0"/>
                  </a:cxn>
                  <a:cxn ang="0">
                    <a:pos x="126" y="2"/>
                  </a:cxn>
                  <a:cxn ang="0">
                    <a:pos x="105" y="4"/>
                  </a:cxn>
                  <a:cxn ang="0">
                    <a:pos x="81" y="9"/>
                  </a:cxn>
                  <a:cxn ang="0">
                    <a:pos x="66" y="18"/>
                  </a:cxn>
                  <a:cxn ang="0">
                    <a:pos x="51" y="33"/>
                  </a:cxn>
                  <a:cxn ang="0">
                    <a:pos x="35" y="43"/>
                  </a:cxn>
                  <a:cxn ang="0">
                    <a:pos x="24" y="54"/>
                  </a:cxn>
                  <a:cxn ang="0">
                    <a:pos x="9" y="69"/>
                  </a:cxn>
                  <a:cxn ang="0">
                    <a:pos x="0" y="99"/>
                  </a:cxn>
                  <a:cxn ang="0">
                    <a:pos x="3" y="122"/>
                  </a:cxn>
                  <a:cxn ang="0">
                    <a:pos x="14" y="155"/>
                  </a:cxn>
                  <a:cxn ang="0">
                    <a:pos x="35" y="185"/>
                  </a:cxn>
                  <a:cxn ang="0">
                    <a:pos x="81" y="255"/>
                  </a:cxn>
                  <a:cxn ang="0">
                    <a:pos x="64" y="180"/>
                  </a:cxn>
                  <a:cxn ang="0">
                    <a:pos x="53" y="154"/>
                  </a:cxn>
                  <a:cxn ang="0">
                    <a:pos x="48" y="132"/>
                  </a:cxn>
                  <a:cxn ang="0">
                    <a:pos x="44" y="107"/>
                  </a:cxn>
                  <a:cxn ang="0">
                    <a:pos x="51" y="81"/>
                  </a:cxn>
                  <a:cxn ang="0">
                    <a:pos x="57" y="60"/>
                  </a:cxn>
                  <a:cxn ang="0">
                    <a:pos x="69" y="34"/>
                  </a:cxn>
                  <a:cxn ang="0">
                    <a:pos x="88" y="22"/>
                  </a:cxn>
                  <a:cxn ang="0">
                    <a:pos x="112" y="18"/>
                  </a:cxn>
                  <a:cxn ang="0">
                    <a:pos x="174" y="16"/>
                  </a:cxn>
                  <a:cxn ang="0">
                    <a:pos x="213" y="24"/>
                  </a:cxn>
                  <a:cxn ang="0">
                    <a:pos x="256" y="43"/>
                  </a:cxn>
                  <a:cxn ang="0">
                    <a:pos x="252" y="39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/>
                <a:ahLst/>
                <a:cxnLst>
                  <a:cxn ang="0">
                    <a:pos x="77" y="251"/>
                  </a:cxn>
                  <a:cxn ang="0">
                    <a:pos x="59" y="207"/>
                  </a:cxn>
                  <a:cxn ang="0">
                    <a:pos x="51" y="190"/>
                  </a:cxn>
                  <a:cxn ang="0">
                    <a:pos x="32" y="166"/>
                  </a:cxn>
                  <a:cxn ang="0">
                    <a:pos x="12" y="145"/>
                  </a:cxn>
                  <a:cxn ang="0">
                    <a:pos x="2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8" y="82"/>
                  </a:cxn>
                  <a:cxn ang="0">
                    <a:pos x="37" y="34"/>
                  </a:cxn>
                  <a:cxn ang="0">
                    <a:pos x="51" y="23"/>
                  </a:cxn>
                  <a:cxn ang="0">
                    <a:pos x="75" y="11"/>
                  </a:cxn>
                  <a:cxn ang="0">
                    <a:pos x="96" y="2"/>
                  </a:cxn>
                  <a:cxn ang="0">
                    <a:pos x="123" y="0"/>
                  </a:cxn>
                  <a:cxn ang="0">
                    <a:pos x="145" y="4"/>
                  </a:cxn>
                  <a:cxn ang="0">
                    <a:pos x="173" y="11"/>
                  </a:cxn>
                  <a:cxn ang="0">
                    <a:pos x="199" y="26"/>
                  </a:cxn>
                  <a:cxn ang="0">
                    <a:pos x="208" y="36"/>
                  </a:cxn>
                  <a:cxn ang="0">
                    <a:pos x="225" y="50"/>
                  </a:cxn>
                  <a:cxn ang="0">
                    <a:pos x="239" y="64"/>
                  </a:cxn>
                  <a:cxn ang="0">
                    <a:pos x="263" y="130"/>
                  </a:cxn>
                  <a:cxn ang="0">
                    <a:pos x="266" y="142"/>
                  </a:cxn>
                  <a:cxn ang="0">
                    <a:pos x="261" y="164"/>
                  </a:cxn>
                  <a:cxn ang="0">
                    <a:pos x="246" y="226"/>
                  </a:cxn>
                  <a:cxn ang="0">
                    <a:pos x="247" y="165"/>
                  </a:cxn>
                  <a:cxn ang="0">
                    <a:pos x="239" y="139"/>
                  </a:cxn>
                  <a:cxn ang="0">
                    <a:pos x="233" y="123"/>
                  </a:cxn>
                  <a:cxn ang="0">
                    <a:pos x="223" y="100"/>
                  </a:cxn>
                  <a:cxn ang="0">
                    <a:pos x="212" y="79"/>
                  </a:cxn>
                  <a:cxn ang="0">
                    <a:pos x="196" y="58"/>
                  </a:cxn>
                  <a:cxn ang="0">
                    <a:pos x="177" y="38"/>
                  </a:cxn>
                  <a:cxn ang="0">
                    <a:pos x="161" y="21"/>
                  </a:cxn>
                  <a:cxn ang="0">
                    <a:pos x="145" y="11"/>
                  </a:cxn>
                  <a:cxn ang="0">
                    <a:pos x="126" y="7"/>
                  </a:cxn>
                  <a:cxn ang="0">
                    <a:pos x="107" y="11"/>
                  </a:cxn>
                  <a:cxn ang="0">
                    <a:pos x="94" y="19"/>
                  </a:cxn>
                  <a:cxn ang="0">
                    <a:pos x="85" y="36"/>
                  </a:cxn>
                  <a:cxn ang="0">
                    <a:pos x="85" y="48"/>
                  </a:cxn>
                  <a:cxn ang="0">
                    <a:pos x="80" y="72"/>
                  </a:cxn>
                  <a:cxn ang="0">
                    <a:pos x="72" y="85"/>
                  </a:cxn>
                  <a:cxn ang="0">
                    <a:pos x="53" y="108"/>
                  </a:cxn>
                  <a:cxn ang="0">
                    <a:pos x="51" y="119"/>
                  </a:cxn>
                  <a:cxn ang="0">
                    <a:pos x="48" y="131"/>
                  </a:cxn>
                  <a:cxn ang="0">
                    <a:pos x="48" y="147"/>
                  </a:cxn>
                  <a:cxn ang="0">
                    <a:pos x="80" y="203"/>
                  </a:cxn>
                  <a:cxn ang="0">
                    <a:pos x="77" y="25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/>
                <a:ahLst/>
                <a:cxnLst>
                  <a:cxn ang="0">
                    <a:pos x="330" y="8"/>
                  </a:cxn>
                  <a:cxn ang="0">
                    <a:pos x="328" y="0"/>
                  </a:cxn>
                  <a:cxn ang="0">
                    <a:pos x="302" y="3"/>
                  </a:cxn>
                  <a:cxn ang="0">
                    <a:pos x="289" y="12"/>
                  </a:cxn>
                  <a:cxn ang="0">
                    <a:pos x="9" y="79"/>
                  </a:cxn>
                  <a:cxn ang="0">
                    <a:pos x="258" y="32"/>
                  </a:cxn>
                  <a:cxn ang="0">
                    <a:pos x="261" y="40"/>
                  </a:cxn>
                  <a:cxn ang="0">
                    <a:pos x="139" y="97"/>
                  </a:cxn>
                  <a:cxn ang="0">
                    <a:pos x="290" y="53"/>
                  </a:cxn>
                  <a:cxn ang="0">
                    <a:pos x="270" y="71"/>
                  </a:cxn>
                  <a:cxn ang="0">
                    <a:pos x="223" y="102"/>
                  </a:cxn>
                  <a:cxn ang="0">
                    <a:pos x="76" y="185"/>
                  </a:cxn>
                  <a:cxn ang="0">
                    <a:pos x="82" y="178"/>
                  </a:cxn>
                  <a:cxn ang="0">
                    <a:pos x="177" y="127"/>
                  </a:cxn>
                  <a:cxn ang="0">
                    <a:pos x="253" y="87"/>
                  </a:cxn>
                  <a:cxn ang="0">
                    <a:pos x="289" y="68"/>
                  </a:cxn>
                  <a:cxn ang="0">
                    <a:pos x="294" y="75"/>
                  </a:cxn>
                  <a:cxn ang="0">
                    <a:pos x="253" y="100"/>
                  </a:cxn>
                  <a:cxn ang="0">
                    <a:pos x="195" y="135"/>
                  </a:cxn>
                  <a:cxn ang="0">
                    <a:pos x="270" y="87"/>
                  </a:cxn>
                  <a:cxn ang="0">
                    <a:pos x="294" y="75"/>
                  </a:cxn>
                  <a:cxn ang="0">
                    <a:pos x="298" y="89"/>
                  </a:cxn>
                  <a:cxn ang="0">
                    <a:pos x="270" y="112"/>
                  </a:cxn>
                  <a:cxn ang="0">
                    <a:pos x="195" y="144"/>
                  </a:cxn>
                  <a:cxn ang="0">
                    <a:pos x="129" y="173"/>
                  </a:cxn>
                  <a:cxn ang="0">
                    <a:pos x="205" y="143"/>
                  </a:cxn>
                  <a:cxn ang="0">
                    <a:pos x="282" y="109"/>
                  </a:cxn>
                  <a:cxn ang="0">
                    <a:pos x="279" y="121"/>
                  </a:cxn>
                  <a:cxn ang="0">
                    <a:pos x="282" y="141"/>
                  </a:cxn>
                  <a:cxn ang="0">
                    <a:pos x="270" y="151"/>
                  </a:cxn>
                  <a:cxn ang="0">
                    <a:pos x="207" y="179"/>
                  </a:cxn>
                  <a:cxn ang="0">
                    <a:pos x="88" y="226"/>
                  </a:cxn>
                  <a:cxn ang="0">
                    <a:pos x="105" y="216"/>
                  </a:cxn>
                  <a:cxn ang="0">
                    <a:pos x="253" y="159"/>
                  </a:cxn>
                  <a:cxn ang="0">
                    <a:pos x="300" y="136"/>
                  </a:cxn>
                  <a:cxn ang="0">
                    <a:pos x="181" y="208"/>
                  </a:cxn>
                  <a:cxn ang="0">
                    <a:pos x="298" y="157"/>
                  </a:cxn>
                  <a:cxn ang="0">
                    <a:pos x="294" y="178"/>
                  </a:cxn>
                  <a:cxn ang="0">
                    <a:pos x="236" y="226"/>
                  </a:cxn>
                  <a:cxn ang="0">
                    <a:pos x="135" y="261"/>
                  </a:cxn>
                  <a:cxn ang="0">
                    <a:pos x="41" y="292"/>
                  </a:cxn>
                  <a:cxn ang="0">
                    <a:pos x="183" y="249"/>
                  </a:cxn>
                  <a:cxn ang="0">
                    <a:pos x="240" y="223"/>
                  </a:cxn>
                  <a:cxn ang="0">
                    <a:pos x="294" y="185"/>
                  </a:cxn>
                  <a:cxn ang="0">
                    <a:pos x="289" y="203"/>
                  </a:cxn>
                  <a:cxn ang="0">
                    <a:pos x="285" y="219"/>
                  </a:cxn>
                  <a:cxn ang="0">
                    <a:pos x="289" y="235"/>
                  </a:cxn>
                  <a:cxn ang="0">
                    <a:pos x="236" y="267"/>
                  </a:cxn>
                  <a:cxn ang="0">
                    <a:pos x="138" y="296"/>
                  </a:cxn>
                  <a:cxn ang="0">
                    <a:pos x="145" y="293"/>
                  </a:cxn>
                  <a:cxn ang="0">
                    <a:pos x="264" y="255"/>
                  </a:cxn>
                  <a:cxn ang="0">
                    <a:pos x="259" y="265"/>
                  </a:cxn>
                  <a:cxn ang="0">
                    <a:pos x="266" y="270"/>
                  </a:cxn>
                  <a:cxn ang="0">
                    <a:pos x="270" y="279"/>
                  </a:cxn>
                  <a:cxn ang="0">
                    <a:pos x="212" y="308"/>
                  </a:cxn>
                  <a:cxn ang="0">
                    <a:pos x="146" y="314"/>
                  </a:cxn>
                  <a:cxn ang="0">
                    <a:pos x="264" y="289"/>
                  </a:cxn>
                  <a:cxn ang="0">
                    <a:pos x="259" y="303"/>
                  </a:cxn>
                  <a:cxn ang="0">
                    <a:pos x="267" y="312"/>
                  </a:cxn>
                  <a:cxn ang="0">
                    <a:pos x="129" y="363"/>
                  </a:cxn>
                  <a:cxn ang="0">
                    <a:pos x="260" y="324"/>
                  </a:cxn>
                  <a:cxn ang="0">
                    <a:pos x="286" y="309"/>
                  </a:cxn>
                  <a:cxn ang="0">
                    <a:pos x="305" y="297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/>
                <a:ahLst/>
                <a:cxnLst>
                  <a:cxn ang="0">
                    <a:pos x="2" y="301"/>
                  </a:cxn>
                  <a:cxn ang="0">
                    <a:pos x="13" y="289"/>
                  </a:cxn>
                  <a:cxn ang="0">
                    <a:pos x="97" y="365"/>
                  </a:cxn>
                  <a:cxn ang="0">
                    <a:pos x="30" y="290"/>
                  </a:cxn>
                  <a:cxn ang="0">
                    <a:pos x="37" y="283"/>
                  </a:cxn>
                  <a:cxn ang="0">
                    <a:pos x="119" y="336"/>
                  </a:cxn>
                  <a:cxn ang="0">
                    <a:pos x="34" y="279"/>
                  </a:cxn>
                  <a:cxn ang="0">
                    <a:pos x="45" y="268"/>
                  </a:cxn>
                  <a:cxn ang="0">
                    <a:pos x="55" y="254"/>
                  </a:cxn>
                  <a:cxn ang="0">
                    <a:pos x="50" y="244"/>
                  </a:cxn>
                  <a:cxn ang="0">
                    <a:pos x="61" y="240"/>
                  </a:cxn>
                  <a:cxn ang="0">
                    <a:pos x="55" y="238"/>
                  </a:cxn>
                  <a:cxn ang="0">
                    <a:pos x="55" y="226"/>
                  </a:cxn>
                  <a:cxn ang="0">
                    <a:pos x="61" y="216"/>
                  </a:cxn>
                  <a:cxn ang="0">
                    <a:pos x="161" y="280"/>
                  </a:cxn>
                  <a:cxn ang="0">
                    <a:pos x="55" y="214"/>
                  </a:cxn>
                  <a:cxn ang="0">
                    <a:pos x="66" y="214"/>
                  </a:cxn>
                  <a:cxn ang="0">
                    <a:pos x="66" y="194"/>
                  </a:cxn>
                  <a:cxn ang="0">
                    <a:pos x="192" y="238"/>
                  </a:cxn>
                  <a:cxn ang="0">
                    <a:pos x="93" y="207"/>
                  </a:cxn>
                  <a:cxn ang="0">
                    <a:pos x="58" y="181"/>
                  </a:cxn>
                  <a:cxn ang="0">
                    <a:pos x="61" y="171"/>
                  </a:cxn>
                  <a:cxn ang="0">
                    <a:pos x="83" y="180"/>
                  </a:cxn>
                  <a:cxn ang="0">
                    <a:pos x="84" y="169"/>
                  </a:cxn>
                  <a:cxn ang="0">
                    <a:pos x="176" y="189"/>
                  </a:cxn>
                  <a:cxn ang="0">
                    <a:pos x="143" y="178"/>
                  </a:cxn>
                  <a:cxn ang="0">
                    <a:pos x="70" y="153"/>
                  </a:cxn>
                  <a:cxn ang="0">
                    <a:pos x="66" y="137"/>
                  </a:cxn>
                  <a:cxn ang="0">
                    <a:pos x="73" y="127"/>
                  </a:cxn>
                  <a:cxn ang="0">
                    <a:pos x="98" y="134"/>
                  </a:cxn>
                  <a:cxn ang="0">
                    <a:pos x="93" y="117"/>
                  </a:cxn>
                  <a:cxn ang="0">
                    <a:pos x="84" y="106"/>
                  </a:cxn>
                  <a:cxn ang="0">
                    <a:pos x="91" y="98"/>
                  </a:cxn>
                  <a:cxn ang="0">
                    <a:pos x="188" y="129"/>
                  </a:cxn>
                  <a:cxn ang="0">
                    <a:pos x="302" y="153"/>
                  </a:cxn>
                  <a:cxn ang="0">
                    <a:pos x="143" y="115"/>
                  </a:cxn>
                  <a:cxn ang="0">
                    <a:pos x="91" y="98"/>
                  </a:cxn>
                  <a:cxn ang="0">
                    <a:pos x="97" y="90"/>
                  </a:cxn>
                  <a:cxn ang="0">
                    <a:pos x="87" y="70"/>
                  </a:cxn>
                  <a:cxn ang="0">
                    <a:pos x="91" y="55"/>
                  </a:cxn>
                  <a:cxn ang="0">
                    <a:pos x="143" y="73"/>
                  </a:cxn>
                  <a:cxn ang="0">
                    <a:pos x="132" y="68"/>
                  </a:cxn>
                  <a:cxn ang="0">
                    <a:pos x="97" y="55"/>
                  </a:cxn>
                  <a:cxn ang="0">
                    <a:pos x="91" y="49"/>
                  </a:cxn>
                  <a:cxn ang="0">
                    <a:pos x="73" y="39"/>
                  </a:cxn>
                  <a:cxn ang="0">
                    <a:pos x="176" y="56"/>
                  </a:cxn>
                  <a:cxn ang="0">
                    <a:pos x="73" y="27"/>
                  </a:cxn>
                  <a:cxn ang="0">
                    <a:pos x="196" y="27"/>
                  </a:cxn>
                  <a:cxn ang="0">
                    <a:pos x="250" y="23"/>
                  </a:cxn>
                  <a:cxn ang="0">
                    <a:pos x="91" y="27"/>
                  </a:cxn>
                  <a:cxn ang="0">
                    <a:pos x="66" y="11"/>
                  </a:cxn>
                  <a:cxn ang="0">
                    <a:pos x="31" y="4"/>
                  </a:cxn>
                  <a:cxn ang="0">
                    <a:pos x="0" y="317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5" y="21"/>
                  </a:cxn>
                  <a:cxn ang="0">
                    <a:pos x="54" y="54"/>
                  </a:cxn>
                  <a:cxn ang="0">
                    <a:pos x="72" y="100"/>
                  </a:cxn>
                  <a:cxn ang="0">
                    <a:pos x="90" y="159"/>
                  </a:cxn>
                  <a:cxn ang="0">
                    <a:pos x="90" y="221"/>
                  </a:cxn>
                  <a:cxn ang="0">
                    <a:pos x="80" y="276"/>
                  </a:cxn>
                  <a:cxn ang="0">
                    <a:pos x="72" y="276"/>
                  </a:cxn>
                  <a:cxn ang="0">
                    <a:pos x="80" y="221"/>
                  </a:cxn>
                  <a:cxn ang="0">
                    <a:pos x="80" y="175"/>
                  </a:cxn>
                  <a:cxn ang="0">
                    <a:pos x="62" y="125"/>
                  </a:cxn>
                  <a:cxn ang="0">
                    <a:pos x="35" y="75"/>
                  </a:cxn>
                  <a:cxn ang="0">
                    <a:pos x="0" y="12"/>
                  </a:cxn>
                  <a:cxn ang="0">
                    <a:pos x="18" y="0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/>
                <a:ahLst/>
                <a:cxnLst>
                  <a:cxn ang="0">
                    <a:pos x="239" y="80"/>
                  </a:cxn>
                  <a:cxn ang="0">
                    <a:pos x="222" y="47"/>
                  </a:cxn>
                  <a:cxn ang="0">
                    <a:pos x="214" y="33"/>
                  </a:cxn>
                  <a:cxn ang="0">
                    <a:pos x="197" y="22"/>
                  </a:cxn>
                  <a:cxn ang="0">
                    <a:pos x="179" y="12"/>
                  </a:cxn>
                  <a:cxn ang="0">
                    <a:pos x="157" y="2"/>
                  </a:cxn>
                  <a:cxn ang="0">
                    <a:pos x="137" y="0"/>
                  </a:cxn>
                  <a:cxn ang="0">
                    <a:pos x="120" y="4"/>
                  </a:cxn>
                  <a:cxn ang="0">
                    <a:pos x="99" y="9"/>
                  </a:cxn>
                  <a:cxn ang="0">
                    <a:pos x="76" y="19"/>
                  </a:cxn>
                  <a:cxn ang="0">
                    <a:pos x="63" y="39"/>
                  </a:cxn>
                  <a:cxn ang="0">
                    <a:pos x="48" y="66"/>
                  </a:cxn>
                  <a:cxn ang="0">
                    <a:pos x="34" y="87"/>
                  </a:cxn>
                  <a:cxn ang="0">
                    <a:pos x="22" y="110"/>
                  </a:cxn>
                  <a:cxn ang="0">
                    <a:pos x="9" y="139"/>
                  </a:cxn>
                  <a:cxn ang="0">
                    <a:pos x="0" y="203"/>
                  </a:cxn>
                  <a:cxn ang="0">
                    <a:pos x="3" y="250"/>
                  </a:cxn>
                  <a:cxn ang="0">
                    <a:pos x="14" y="319"/>
                  </a:cxn>
                  <a:cxn ang="0">
                    <a:pos x="34" y="378"/>
                  </a:cxn>
                  <a:cxn ang="0">
                    <a:pos x="76" y="520"/>
                  </a:cxn>
                  <a:cxn ang="0">
                    <a:pos x="60" y="368"/>
                  </a:cxn>
                  <a:cxn ang="0">
                    <a:pos x="51" y="315"/>
                  </a:cxn>
                  <a:cxn ang="0">
                    <a:pos x="45" y="269"/>
                  </a:cxn>
                  <a:cxn ang="0">
                    <a:pos x="42" y="220"/>
                  </a:cxn>
                  <a:cxn ang="0">
                    <a:pos x="48" y="165"/>
                  </a:cxn>
                  <a:cxn ang="0">
                    <a:pos x="55" y="123"/>
                  </a:cxn>
                  <a:cxn ang="0">
                    <a:pos x="65" y="71"/>
                  </a:cxn>
                  <a:cxn ang="0">
                    <a:pos x="83" y="47"/>
                  </a:cxn>
                  <a:cxn ang="0">
                    <a:pos x="105" y="37"/>
                  </a:cxn>
                  <a:cxn ang="0">
                    <a:pos x="166" y="32"/>
                  </a:cxn>
                  <a:cxn ang="0">
                    <a:pos x="202" y="49"/>
                  </a:cxn>
                  <a:cxn ang="0">
                    <a:pos x="243" y="87"/>
                  </a:cxn>
                  <a:cxn ang="0">
                    <a:pos x="239" y="80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/>
                <a:ahLst/>
                <a:cxnLst>
                  <a:cxn ang="0">
                    <a:pos x="73" y="508"/>
                  </a:cxn>
                  <a:cxn ang="0">
                    <a:pos x="55" y="420"/>
                  </a:cxn>
                  <a:cxn ang="0">
                    <a:pos x="48" y="383"/>
                  </a:cxn>
                  <a:cxn ang="0">
                    <a:pos x="29" y="337"/>
                  </a:cxn>
                  <a:cxn ang="0">
                    <a:pos x="12" y="294"/>
                  </a:cxn>
                  <a:cxn ang="0">
                    <a:pos x="2" y="268"/>
                  </a:cxn>
                  <a:cxn ang="0">
                    <a:pos x="0" y="242"/>
                  </a:cxn>
                  <a:cxn ang="0">
                    <a:pos x="4" y="203"/>
                  </a:cxn>
                  <a:cxn ang="0">
                    <a:pos x="8" y="165"/>
                  </a:cxn>
                  <a:cxn ang="0">
                    <a:pos x="34" y="70"/>
                  </a:cxn>
                  <a:cxn ang="0">
                    <a:pos x="48" y="46"/>
                  </a:cxn>
                  <a:cxn ang="0">
                    <a:pos x="71" y="21"/>
                  </a:cxn>
                  <a:cxn ang="0">
                    <a:pos x="90" y="6"/>
                  </a:cxn>
                  <a:cxn ang="0">
                    <a:pos x="115" y="0"/>
                  </a:cxn>
                  <a:cxn ang="0">
                    <a:pos x="135" y="11"/>
                  </a:cxn>
                  <a:cxn ang="0">
                    <a:pos x="161" y="21"/>
                  </a:cxn>
                  <a:cxn ang="0">
                    <a:pos x="187" y="51"/>
                  </a:cxn>
                  <a:cxn ang="0">
                    <a:pos x="196" y="72"/>
                  </a:cxn>
                  <a:cxn ang="0">
                    <a:pos x="212" y="103"/>
                  </a:cxn>
                  <a:cxn ang="0">
                    <a:pos x="224" y="129"/>
                  </a:cxn>
                  <a:cxn ang="0">
                    <a:pos x="246" y="263"/>
                  </a:cxn>
                  <a:cxn ang="0">
                    <a:pos x="249" y="287"/>
                  </a:cxn>
                  <a:cxn ang="0">
                    <a:pos x="244" y="332"/>
                  </a:cxn>
                  <a:cxn ang="0">
                    <a:pos x="230" y="456"/>
                  </a:cxn>
                  <a:cxn ang="0">
                    <a:pos x="231" y="334"/>
                  </a:cxn>
                  <a:cxn ang="0">
                    <a:pos x="224" y="280"/>
                  </a:cxn>
                  <a:cxn ang="0">
                    <a:pos x="219" y="248"/>
                  </a:cxn>
                  <a:cxn ang="0">
                    <a:pos x="208" y="203"/>
                  </a:cxn>
                  <a:cxn ang="0">
                    <a:pos x="198" y="159"/>
                  </a:cxn>
                  <a:cxn ang="0">
                    <a:pos x="183" y="117"/>
                  </a:cxn>
                  <a:cxn ang="0">
                    <a:pos x="166" y="77"/>
                  </a:cxn>
                  <a:cxn ang="0">
                    <a:pos x="151" y="42"/>
                  </a:cxn>
                  <a:cxn ang="0">
                    <a:pos x="135" y="21"/>
                  </a:cxn>
                  <a:cxn ang="0">
                    <a:pos x="118" y="13"/>
                  </a:cxn>
                  <a:cxn ang="0">
                    <a:pos x="100" y="21"/>
                  </a:cxn>
                  <a:cxn ang="0">
                    <a:pos x="88" y="40"/>
                  </a:cxn>
                  <a:cxn ang="0">
                    <a:pos x="80" y="72"/>
                  </a:cxn>
                  <a:cxn ang="0">
                    <a:pos x="80" y="97"/>
                  </a:cxn>
                  <a:cxn ang="0">
                    <a:pos x="74" y="144"/>
                  </a:cxn>
                  <a:cxn ang="0">
                    <a:pos x="67" y="173"/>
                  </a:cxn>
                  <a:cxn ang="0">
                    <a:pos x="50" y="218"/>
                  </a:cxn>
                  <a:cxn ang="0">
                    <a:pos x="48" y="242"/>
                  </a:cxn>
                  <a:cxn ang="0">
                    <a:pos x="44" y="265"/>
                  </a:cxn>
                  <a:cxn ang="0">
                    <a:pos x="44" y="299"/>
                  </a:cxn>
                  <a:cxn ang="0">
                    <a:pos x="74" y="412"/>
                  </a:cxn>
                  <a:cxn ang="0">
                    <a:pos x="73" y="508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/>
                  <a:ahLst/>
                  <a:cxnLst>
                    <a:cxn ang="0">
                      <a:pos x="310" y="17"/>
                    </a:cxn>
                    <a:cxn ang="0">
                      <a:pos x="308" y="0"/>
                    </a:cxn>
                    <a:cxn ang="0">
                      <a:pos x="285" y="6"/>
                    </a:cxn>
                    <a:cxn ang="0">
                      <a:pos x="271" y="25"/>
                    </a:cxn>
                    <a:cxn ang="0">
                      <a:pos x="9" y="162"/>
                    </a:cxn>
                    <a:cxn ang="0">
                      <a:pos x="242" y="65"/>
                    </a:cxn>
                    <a:cxn ang="0">
                      <a:pos x="246" y="84"/>
                    </a:cxn>
                    <a:cxn ang="0">
                      <a:pos x="131" y="200"/>
                    </a:cxn>
                    <a:cxn ang="0">
                      <a:pos x="272" y="107"/>
                    </a:cxn>
                    <a:cxn ang="0">
                      <a:pos x="254" y="146"/>
                    </a:cxn>
                    <a:cxn ang="0">
                      <a:pos x="209" y="209"/>
                    </a:cxn>
                    <a:cxn ang="0">
                      <a:pos x="72" y="377"/>
                    </a:cxn>
                    <a:cxn ang="0">
                      <a:pos x="77" y="363"/>
                    </a:cxn>
                    <a:cxn ang="0">
                      <a:pos x="167" y="259"/>
                    </a:cxn>
                    <a:cxn ang="0">
                      <a:pos x="238" y="178"/>
                    </a:cxn>
                    <a:cxn ang="0">
                      <a:pos x="271" y="139"/>
                    </a:cxn>
                    <a:cxn ang="0">
                      <a:pos x="277" y="152"/>
                    </a:cxn>
                    <a:cxn ang="0">
                      <a:pos x="238" y="203"/>
                    </a:cxn>
                    <a:cxn ang="0">
                      <a:pos x="183" y="274"/>
                    </a:cxn>
                    <a:cxn ang="0">
                      <a:pos x="254" y="178"/>
                    </a:cxn>
                    <a:cxn ang="0">
                      <a:pos x="277" y="152"/>
                    </a:cxn>
                    <a:cxn ang="0">
                      <a:pos x="279" y="180"/>
                    </a:cxn>
                    <a:cxn ang="0">
                      <a:pos x="254" y="229"/>
                    </a:cxn>
                    <a:cxn ang="0">
                      <a:pos x="183" y="294"/>
                    </a:cxn>
                    <a:cxn ang="0">
                      <a:pos x="121" y="352"/>
                    </a:cxn>
                    <a:cxn ang="0">
                      <a:pos x="192" y="292"/>
                    </a:cxn>
                    <a:cxn ang="0">
                      <a:pos x="265" y="222"/>
                    </a:cxn>
                    <a:cxn ang="0">
                      <a:pos x="263" y="246"/>
                    </a:cxn>
                    <a:cxn ang="0">
                      <a:pos x="265" y="287"/>
                    </a:cxn>
                    <a:cxn ang="0">
                      <a:pos x="254" y="306"/>
                    </a:cxn>
                    <a:cxn ang="0">
                      <a:pos x="194" y="366"/>
                    </a:cxn>
                    <a:cxn ang="0">
                      <a:pos x="82" y="460"/>
                    </a:cxn>
                    <a:cxn ang="0">
                      <a:pos x="99" y="440"/>
                    </a:cxn>
                    <a:cxn ang="0">
                      <a:pos x="238" y="325"/>
                    </a:cxn>
                    <a:cxn ang="0">
                      <a:pos x="281" y="276"/>
                    </a:cxn>
                    <a:cxn ang="0">
                      <a:pos x="170" y="424"/>
                    </a:cxn>
                    <a:cxn ang="0">
                      <a:pos x="280" y="320"/>
                    </a:cxn>
                    <a:cxn ang="0">
                      <a:pos x="277" y="362"/>
                    </a:cxn>
                    <a:cxn ang="0">
                      <a:pos x="222" y="460"/>
                    </a:cxn>
                    <a:cxn ang="0">
                      <a:pos x="127" y="531"/>
                    </a:cxn>
                    <a:cxn ang="0">
                      <a:pos x="38" y="595"/>
                    </a:cxn>
                    <a:cxn ang="0">
                      <a:pos x="171" y="506"/>
                    </a:cxn>
                    <a:cxn ang="0">
                      <a:pos x="226" y="454"/>
                    </a:cxn>
                    <a:cxn ang="0">
                      <a:pos x="277" y="378"/>
                    </a:cxn>
                    <a:cxn ang="0">
                      <a:pos x="271" y="413"/>
                    </a:cxn>
                    <a:cxn ang="0">
                      <a:pos x="268" y="446"/>
                    </a:cxn>
                    <a:cxn ang="0">
                      <a:pos x="271" y="479"/>
                    </a:cxn>
                    <a:cxn ang="0">
                      <a:pos x="222" y="544"/>
                    </a:cxn>
                    <a:cxn ang="0">
                      <a:pos x="130" y="602"/>
                    </a:cxn>
                    <a:cxn ang="0">
                      <a:pos x="136" y="597"/>
                    </a:cxn>
                    <a:cxn ang="0">
                      <a:pos x="249" y="518"/>
                    </a:cxn>
                    <a:cxn ang="0">
                      <a:pos x="244" y="538"/>
                    </a:cxn>
                    <a:cxn ang="0">
                      <a:pos x="249" y="550"/>
                    </a:cxn>
                    <a:cxn ang="0">
                      <a:pos x="254" y="569"/>
                    </a:cxn>
                    <a:cxn ang="0">
                      <a:pos x="199" y="628"/>
                    </a:cxn>
                    <a:cxn ang="0">
                      <a:pos x="137" y="641"/>
                    </a:cxn>
                    <a:cxn ang="0">
                      <a:pos x="249" y="589"/>
                    </a:cxn>
                    <a:cxn ang="0">
                      <a:pos x="244" y="618"/>
                    </a:cxn>
                    <a:cxn ang="0">
                      <a:pos x="250" y="635"/>
                    </a:cxn>
                    <a:cxn ang="0">
                      <a:pos x="121" y="739"/>
                    </a:cxn>
                    <a:cxn ang="0">
                      <a:pos x="244" y="659"/>
                    </a:cxn>
                    <a:cxn ang="0">
                      <a:pos x="270" y="631"/>
                    </a:cxn>
                    <a:cxn ang="0">
                      <a:pos x="286" y="60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/>
                  <a:ahLst/>
                  <a:cxnLst>
                    <a:cxn ang="0">
                      <a:pos x="2" y="614"/>
                    </a:cxn>
                    <a:cxn ang="0">
                      <a:pos x="12" y="588"/>
                    </a:cxn>
                    <a:cxn ang="0">
                      <a:pos x="91" y="743"/>
                    </a:cxn>
                    <a:cxn ang="0">
                      <a:pos x="28" y="593"/>
                    </a:cxn>
                    <a:cxn ang="0">
                      <a:pos x="35" y="575"/>
                    </a:cxn>
                    <a:cxn ang="0">
                      <a:pos x="113" y="686"/>
                    </a:cxn>
                    <a:cxn ang="0">
                      <a:pos x="33" y="569"/>
                    </a:cxn>
                    <a:cxn ang="0">
                      <a:pos x="43" y="544"/>
                    </a:cxn>
                    <a:cxn ang="0">
                      <a:pos x="52" y="517"/>
                    </a:cxn>
                    <a:cxn ang="0">
                      <a:pos x="47" y="499"/>
                    </a:cxn>
                    <a:cxn ang="0">
                      <a:pos x="58" y="487"/>
                    </a:cxn>
                    <a:cxn ang="0">
                      <a:pos x="52" y="486"/>
                    </a:cxn>
                    <a:cxn ang="0">
                      <a:pos x="52" y="460"/>
                    </a:cxn>
                    <a:cxn ang="0">
                      <a:pos x="58" y="440"/>
                    </a:cxn>
                    <a:cxn ang="0">
                      <a:pos x="152" y="570"/>
                    </a:cxn>
                    <a:cxn ang="0">
                      <a:pos x="52" y="434"/>
                    </a:cxn>
                    <a:cxn ang="0">
                      <a:pos x="63" y="434"/>
                    </a:cxn>
                    <a:cxn ang="0">
                      <a:pos x="63" y="395"/>
                    </a:cxn>
                    <a:cxn ang="0">
                      <a:pos x="183" y="486"/>
                    </a:cxn>
                    <a:cxn ang="0">
                      <a:pos x="89" y="423"/>
                    </a:cxn>
                    <a:cxn ang="0">
                      <a:pos x="55" y="370"/>
                    </a:cxn>
                    <a:cxn ang="0">
                      <a:pos x="58" y="350"/>
                    </a:cxn>
                    <a:cxn ang="0">
                      <a:pos x="79" y="367"/>
                    </a:cxn>
                    <a:cxn ang="0">
                      <a:pos x="80" y="344"/>
                    </a:cxn>
                    <a:cxn ang="0">
                      <a:pos x="168" y="383"/>
                    </a:cxn>
                    <a:cxn ang="0">
                      <a:pos x="136" y="364"/>
                    </a:cxn>
                    <a:cxn ang="0">
                      <a:pos x="67" y="313"/>
                    </a:cxn>
                    <a:cxn ang="0">
                      <a:pos x="63" y="278"/>
                    </a:cxn>
                    <a:cxn ang="0">
                      <a:pos x="69" y="258"/>
                    </a:cxn>
                    <a:cxn ang="0">
                      <a:pos x="92" y="273"/>
                    </a:cxn>
                    <a:cxn ang="0">
                      <a:pos x="88" y="238"/>
                    </a:cxn>
                    <a:cxn ang="0">
                      <a:pos x="80" y="215"/>
                    </a:cxn>
                    <a:cxn ang="0">
                      <a:pos x="85" y="201"/>
                    </a:cxn>
                    <a:cxn ang="0">
                      <a:pos x="178" y="265"/>
                    </a:cxn>
                    <a:cxn ang="0">
                      <a:pos x="287" y="313"/>
                    </a:cxn>
                    <a:cxn ang="0">
                      <a:pos x="136" y="235"/>
                    </a:cxn>
                    <a:cxn ang="0">
                      <a:pos x="85" y="201"/>
                    </a:cxn>
                    <a:cxn ang="0">
                      <a:pos x="91" y="183"/>
                    </a:cxn>
                    <a:cxn ang="0">
                      <a:pos x="83" y="142"/>
                    </a:cxn>
                    <a:cxn ang="0">
                      <a:pos x="85" y="113"/>
                    </a:cxn>
                    <a:cxn ang="0">
                      <a:pos x="136" y="148"/>
                    </a:cxn>
                    <a:cxn ang="0">
                      <a:pos x="124" y="138"/>
                    </a:cxn>
                    <a:cxn ang="0">
                      <a:pos x="91" y="113"/>
                    </a:cxn>
                    <a:cxn ang="0">
                      <a:pos x="85" y="100"/>
                    </a:cxn>
                    <a:cxn ang="0">
                      <a:pos x="69" y="81"/>
                    </a:cxn>
                    <a:cxn ang="0">
                      <a:pos x="168" y="115"/>
                    </a:cxn>
                    <a:cxn ang="0">
                      <a:pos x="69" y="55"/>
                    </a:cxn>
                    <a:cxn ang="0">
                      <a:pos x="186" y="55"/>
                    </a:cxn>
                    <a:cxn ang="0">
                      <a:pos x="237" y="48"/>
                    </a:cxn>
                    <a:cxn ang="0">
                      <a:pos x="85" y="55"/>
                    </a:cxn>
                    <a:cxn ang="0">
                      <a:pos x="63" y="22"/>
                    </a:cxn>
                    <a:cxn ang="0">
                      <a:pos x="30" y="9"/>
                    </a:cxn>
                    <a:cxn ang="0">
                      <a:pos x="0" y="646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33" y="43"/>
                  </a:cxn>
                  <a:cxn ang="0">
                    <a:pos x="48" y="111"/>
                  </a:cxn>
                  <a:cxn ang="0">
                    <a:pos x="65" y="206"/>
                  </a:cxn>
                  <a:cxn ang="0">
                    <a:pos x="82" y="326"/>
                  </a:cxn>
                  <a:cxn ang="0">
                    <a:pos x="82" y="455"/>
                  </a:cxn>
                  <a:cxn ang="0">
                    <a:pos x="73" y="567"/>
                  </a:cxn>
                  <a:cxn ang="0">
                    <a:pos x="65" y="567"/>
                  </a:cxn>
                  <a:cxn ang="0">
                    <a:pos x="73" y="455"/>
                  </a:cxn>
                  <a:cxn ang="0">
                    <a:pos x="73" y="361"/>
                  </a:cxn>
                  <a:cxn ang="0">
                    <a:pos x="56" y="257"/>
                  </a:cxn>
                  <a:cxn ang="0">
                    <a:pos x="33" y="154"/>
                  </a:cxn>
                  <a:cxn ang="0">
                    <a:pos x="0" y="25"/>
                  </a:cxn>
                  <a:cxn ang="0">
                    <a:pos x="17" y="0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/>
                <a:ahLst/>
                <a:cxnLst>
                  <a:cxn ang="0">
                    <a:pos x="213" y="271"/>
                  </a:cxn>
                  <a:cxn ang="0">
                    <a:pos x="180" y="210"/>
                  </a:cxn>
                  <a:cxn ang="0">
                    <a:pos x="154" y="144"/>
                  </a:cxn>
                  <a:cxn ang="0">
                    <a:pos x="140" y="114"/>
                  </a:cxn>
                  <a:cxn ang="0">
                    <a:pos x="120" y="81"/>
                  </a:cxn>
                  <a:cxn ang="0">
                    <a:pos x="95" y="45"/>
                  </a:cxn>
                  <a:cxn ang="0">
                    <a:pos x="76" y="22"/>
                  </a:cxn>
                  <a:cxn ang="0">
                    <a:pos x="61" y="12"/>
                  </a:cxn>
                  <a:cxn ang="0">
                    <a:pos x="42" y="3"/>
                  </a:cxn>
                  <a:cxn ang="0">
                    <a:pos x="19" y="0"/>
                  </a:cxn>
                  <a:cxn ang="0">
                    <a:pos x="10" y="7"/>
                  </a:cxn>
                  <a:cxn ang="0">
                    <a:pos x="0" y="24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/>
                <a:ahLst/>
                <a:cxnLst>
                  <a:cxn ang="0">
                    <a:pos x="450" y="11"/>
                  </a:cxn>
                  <a:cxn ang="0">
                    <a:pos x="430" y="42"/>
                  </a:cxn>
                  <a:cxn ang="0">
                    <a:pos x="284" y="35"/>
                  </a:cxn>
                  <a:cxn ang="0">
                    <a:pos x="342" y="48"/>
                  </a:cxn>
                  <a:cxn ang="0">
                    <a:pos x="405" y="66"/>
                  </a:cxn>
                  <a:cxn ang="0">
                    <a:pos x="265" y="91"/>
                  </a:cxn>
                  <a:cxn ang="0">
                    <a:pos x="373" y="98"/>
                  </a:cxn>
                  <a:cxn ang="0">
                    <a:pos x="385" y="128"/>
                  </a:cxn>
                  <a:cxn ang="0">
                    <a:pos x="67" y="267"/>
                  </a:cxn>
                  <a:cxn ang="0">
                    <a:pos x="361" y="165"/>
                  </a:cxn>
                  <a:cxn ang="0">
                    <a:pos x="297" y="221"/>
                  </a:cxn>
                  <a:cxn ang="0">
                    <a:pos x="338" y="227"/>
                  </a:cxn>
                  <a:cxn ang="0">
                    <a:pos x="284" y="304"/>
                  </a:cxn>
                  <a:cxn ang="0">
                    <a:pos x="167" y="388"/>
                  </a:cxn>
                  <a:cxn ang="0">
                    <a:pos x="297" y="326"/>
                  </a:cxn>
                  <a:cxn ang="0">
                    <a:pos x="190" y="449"/>
                  </a:cxn>
                  <a:cxn ang="0">
                    <a:pos x="288" y="369"/>
                  </a:cxn>
                  <a:cxn ang="0">
                    <a:pos x="312" y="369"/>
                  </a:cxn>
                  <a:cxn ang="0">
                    <a:pos x="273" y="441"/>
                  </a:cxn>
                  <a:cxn ang="0">
                    <a:pos x="305" y="441"/>
                  </a:cxn>
                  <a:cxn ang="0">
                    <a:pos x="244" y="525"/>
                  </a:cxn>
                  <a:cxn ang="0">
                    <a:pos x="278" y="504"/>
                  </a:cxn>
                  <a:cxn ang="0">
                    <a:pos x="248" y="582"/>
                  </a:cxn>
                  <a:cxn ang="0">
                    <a:pos x="273" y="558"/>
                  </a:cxn>
                  <a:cxn ang="0">
                    <a:pos x="302" y="550"/>
                  </a:cxn>
                  <a:cxn ang="0">
                    <a:pos x="284" y="608"/>
                  </a:cxn>
                  <a:cxn ang="0">
                    <a:pos x="221" y="716"/>
                  </a:cxn>
                  <a:cxn ang="0">
                    <a:pos x="302" y="633"/>
                  </a:cxn>
                  <a:cxn ang="0">
                    <a:pos x="320" y="618"/>
                  </a:cxn>
                  <a:cxn ang="0">
                    <a:pos x="316" y="707"/>
                  </a:cxn>
                  <a:cxn ang="0">
                    <a:pos x="342" y="752"/>
                  </a:cxn>
                  <a:cxn ang="0">
                    <a:pos x="352" y="701"/>
                  </a:cxn>
                  <a:cxn ang="0">
                    <a:pos x="590" y="836"/>
                  </a:cxn>
                  <a:cxn ang="0">
                    <a:pos x="373" y="640"/>
                  </a:cxn>
                  <a:cxn ang="0">
                    <a:pos x="420" y="681"/>
                  </a:cxn>
                  <a:cxn ang="0">
                    <a:pos x="357" y="574"/>
                  </a:cxn>
                  <a:cxn ang="0">
                    <a:pos x="617" y="660"/>
                  </a:cxn>
                  <a:cxn ang="0">
                    <a:pos x="357" y="540"/>
                  </a:cxn>
                  <a:cxn ang="0">
                    <a:pos x="393" y="512"/>
                  </a:cxn>
                  <a:cxn ang="0">
                    <a:pos x="364" y="468"/>
                  </a:cxn>
                  <a:cxn ang="0">
                    <a:pos x="405" y="468"/>
                  </a:cxn>
                  <a:cxn ang="0">
                    <a:pos x="522" y="551"/>
                  </a:cxn>
                  <a:cxn ang="0">
                    <a:pos x="410" y="393"/>
                  </a:cxn>
                  <a:cxn ang="0">
                    <a:pos x="388" y="335"/>
                  </a:cxn>
                  <a:cxn ang="0">
                    <a:pos x="420" y="325"/>
                  </a:cxn>
                  <a:cxn ang="0">
                    <a:pos x="414" y="269"/>
                  </a:cxn>
                  <a:cxn ang="0">
                    <a:pos x="428" y="263"/>
                  </a:cxn>
                  <a:cxn ang="0">
                    <a:pos x="507" y="314"/>
                  </a:cxn>
                  <a:cxn ang="0">
                    <a:pos x="445" y="232"/>
                  </a:cxn>
                  <a:cxn ang="0">
                    <a:pos x="450" y="163"/>
                  </a:cxn>
                  <a:cxn ang="0">
                    <a:pos x="445" y="124"/>
                  </a:cxn>
                  <a:cxn ang="0">
                    <a:pos x="513" y="122"/>
                  </a:cxn>
                  <a:cxn ang="0">
                    <a:pos x="497" y="66"/>
                  </a:cxn>
                  <a:cxn ang="0">
                    <a:pos x="527" y="51"/>
                  </a:cxn>
                  <a:cxn ang="0">
                    <a:pos x="518" y="0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/>
                <a:ahLst/>
                <a:cxnLst>
                  <a:cxn ang="0">
                    <a:pos x="248" y="159"/>
                  </a:cxn>
                  <a:cxn ang="0">
                    <a:pos x="222" y="16"/>
                  </a:cxn>
                  <a:cxn ang="0">
                    <a:pos x="189" y="2"/>
                  </a:cxn>
                  <a:cxn ang="0">
                    <a:pos x="161" y="0"/>
                  </a:cxn>
                  <a:cxn ang="0">
                    <a:pos x="119" y="6"/>
                  </a:cxn>
                  <a:cxn ang="0">
                    <a:pos x="93" y="22"/>
                  </a:cxn>
                  <a:cxn ang="0">
                    <a:pos x="64" y="44"/>
                  </a:cxn>
                  <a:cxn ang="0">
                    <a:pos x="35" y="84"/>
                  </a:cxn>
                  <a:cxn ang="0">
                    <a:pos x="19" y="140"/>
                  </a:cxn>
                  <a:cxn ang="0">
                    <a:pos x="11" y="187"/>
                  </a:cxn>
                  <a:cxn ang="0">
                    <a:pos x="0" y="253"/>
                  </a:cxn>
                  <a:cxn ang="0">
                    <a:pos x="0" y="296"/>
                  </a:cxn>
                  <a:cxn ang="0">
                    <a:pos x="19" y="354"/>
                  </a:cxn>
                  <a:cxn ang="0">
                    <a:pos x="56" y="404"/>
                  </a:cxn>
                  <a:cxn ang="0">
                    <a:pos x="93" y="444"/>
                  </a:cxn>
                  <a:cxn ang="0">
                    <a:pos x="72" y="384"/>
                  </a:cxn>
                  <a:cxn ang="0">
                    <a:pos x="64" y="327"/>
                  </a:cxn>
                  <a:cxn ang="0">
                    <a:pos x="68" y="269"/>
                  </a:cxn>
                  <a:cxn ang="0">
                    <a:pos x="72" y="217"/>
                  </a:cxn>
                  <a:cxn ang="0">
                    <a:pos x="80" y="164"/>
                  </a:cxn>
                  <a:cxn ang="0">
                    <a:pos x="93" y="119"/>
                  </a:cxn>
                  <a:cxn ang="0">
                    <a:pos x="96" y="83"/>
                  </a:cxn>
                  <a:cxn ang="0">
                    <a:pos x="113" y="45"/>
                  </a:cxn>
                  <a:cxn ang="0">
                    <a:pos x="149" y="17"/>
                  </a:cxn>
                  <a:cxn ang="0">
                    <a:pos x="181" y="19"/>
                  </a:cxn>
                  <a:cxn ang="0">
                    <a:pos x="213" y="100"/>
                  </a:cxn>
                  <a:cxn ang="0">
                    <a:pos x="237" y="119"/>
                  </a:cxn>
                  <a:cxn ang="0">
                    <a:pos x="248" y="159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/>
                <a:ahLst/>
                <a:cxnLst>
                  <a:cxn ang="0">
                    <a:pos x="5" y="86"/>
                  </a:cxn>
                  <a:cxn ang="0">
                    <a:pos x="64" y="0"/>
                  </a:cxn>
                  <a:cxn ang="0">
                    <a:pos x="99" y="2"/>
                  </a:cxn>
                  <a:cxn ang="0">
                    <a:pos x="130" y="7"/>
                  </a:cxn>
                  <a:cxn ang="0">
                    <a:pos x="155" y="30"/>
                  </a:cxn>
                  <a:cxn ang="0">
                    <a:pos x="218" y="100"/>
                  </a:cxn>
                  <a:cxn ang="0">
                    <a:pos x="239" y="131"/>
                  </a:cxn>
                  <a:cxn ang="0">
                    <a:pos x="254" y="162"/>
                  </a:cxn>
                  <a:cxn ang="0">
                    <a:pos x="269" y="254"/>
                  </a:cxn>
                  <a:cxn ang="0">
                    <a:pos x="275" y="282"/>
                  </a:cxn>
                  <a:cxn ang="0">
                    <a:pos x="269" y="318"/>
                  </a:cxn>
                  <a:cxn ang="0">
                    <a:pos x="258" y="355"/>
                  </a:cxn>
                  <a:cxn ang="0">
                    <a:pos x="233" y="413"/>
                  </a:cxn>
                  <a:cxn ang="0">
                    <a:pos x="214" y="451"/>
                  </a:cxn>
                  <a:cxn ang="0">
                    <a:pos x="182" y="492"/>
                  </a:cxn>
                  <a:cxn ang="0">
                    <a:pos x="120" y="542"/>
                  </a:cxn>
                  <a:cxn ang="0">
                    <a:pos x="151" y="478"/>
                  </a:cxn>
                  <a:cxn ang="0">
                    <a:pos x="177" y="420"/>
                  </a:cxn>
                  <a:cxn ang="0">
                    <a:pos x="193" y="367"/>
                  </a:cxn>
                  <a:cxn ang="0">
                    <a:pos x="186" y="318"/>
                  </a:cxn>
                  <a:cxn ang="0">
                    <a:pos x="182" y="282"/>
                  </a:cxn>
                  <a:cxn ang="0">
                    <a:pos x="193" y="238"/>
                  </a:cxn>
                  <a:cxn ang="0">
                    <a:pos x="198" y="201"/>
                  </a:cxn>
                  <a:cxn ang="0">
                    <a:pos x="171" y="131"/>
                  </a:cxn>
                  <a:cxn ang="0">
                    <a:pos x="167" y="92"/>
                  </a:cxn>
                  <a:cxn ang="0">
                    <a:pos x="145" y="63"/>
                  </a:cxn>
                  <a:cxn ang="0">
                    <a:pos x="99" y="23"/>
                  </a:cxn>
                  <a:cxn ang="0">
                    <a:pos x="77" y="54"/>
                  </a:cxn>
                  <a:cxn ang="0">
                    <a:pos x="0" y="103"/>
                  </a:cxn>
                  <a:cxn ang="0">
                    <a:pos x="5" y="86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/>
                  <a:ahLst/>
                  <a:cxnLst>
                    <a:cxn ang="0">
                      <a:pos x="0" y="400"/>
                    </a:cxn>
                    <a:cxn ang="0">
                      <a:pos x="23" y="310"/>
                    </a:cxn>
                    <a:cxn ang="0">
                      <a:pos x="43" y="212"/>
                    </a:cxn>
                    <a:cxn ang="0">
                      <a:pos x="53" y="168"/>
                    </a:cxn>
                    <a:cxn ang="0">
                      <a:pos x="67" y="119"/>
                    </a:cxn>
                    <a:cxn ang="0">
                      <a:pos x="87" y="66"/>
                    </a:cxn>
                    <a:cxn ang="0">
                      <a:pos x="101" y="33"/>
                    </a:cxn>
                    <a:cxn ang="0">
                      <a:pos x="113" y="17"/>
                    </a:cxn>
                    <a:cxn ang="0">
                      <a:pos x="127" y="4"/>
                    </a:cxn>
                    <a:cxn ang="0">
                      <a:pos x="143" y="0"/>
                    </a:cxn>
                    <a:cxn ang="0">
                      <a:pos x="150" y="11"/>
                    </a:cxn>
                    <a:cxn ang="0">
                      <a:pos x="159" y="37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/>
                  <a:ahLst/>
                  <a:cxnLst>
                    <a:cxn ang="0">
                      <a:pos x="127" y="680"/>
                    </a:cxn>
                    <a:cxn ang="0">
                      <a:pos x="101" y="273"/>
                    </a:cxn>
                    <a:cxn ang="0">
                      <a:pos x="82" y="70"/>
                    </a:cxn>
                    <a:cxn ang="0">
                      <a:pos x="76" y="28"/>
                    </a:cxn>
                    <a:cxn ang="0">
                      <a:pos x="66" y="7"/>
                    </a:cxn>
                    <a:cxn ang="0">
                      <a:pos x="47" y="0"/>
                    </a:cxn>
                    <a:cxn ang="0">
                      <a:pos x="31" y="8"/>
                    </a:cxn>
                    <a:cxn ang="0">
                      <a:pos x="15" y="30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/>
                  <a:ahLst/>
                  <a:cxnLst>
                    <a:cxn ang="0">
                      <a:pos x="170" y="1723"/>
                    </a:cxn>
                    <a:cxn ang="0">
                      <a:pos x="171" y="1473"/>
                    </a:cxn>
                    <a:cxn ang="0">
                      <a:pos x="171" y="1358"/>
                    </a:cxn>
                    <a:cxn ang="0">
                      <a:pos x="167" y="1278"/>
                    </a:cxn>
                    <a:cxn ang="0">
                      <a:pos x="164" y="1181"/>
                    </a:cxn>
                    <a:cxn ang="0">
                      <a:pos x="165" y="1079"/>
                    </a:cxn>
                    <a:cxn ang="0">
                      <a:pos x="163" y="994"/>
                    </a:cxn>
                    <a:cxn ang="0">
                      <a:pos x="159" y="918"/>
                    </a:cxn>
                    <a:cxn ang="0">
                      <a:pos x="153" y="783"/>
                    </a:cxn>
                    <a:cxn ang="0">
                      <a:pos x="145" y="634"/>
                    </a:cxn>
                    <a:cxn ang="0">
                      <a:pos x="135" y="485"/>
                    </a:cxn>
                    <a:cxn ang="0">
                      <a:pos x="126" y="323"/>
                    </a:cxn>
                    <a:cxn ang="0">
                      <a:pos x="118" y="228"/>
                    </a:cxn>
                    <a:cxn ang="0">
                      <a:pos x="112" y="191"/>
                    </a:cxn>
                    <a:cxn ang="0">
                      <a:pos x="96" y="126"/>
                    </a:cxn>
                    <a:cxn ang="0">
                      <a:pos x="82" y="79"/>
                    </a:cxn>
                    <a:cxn ang="0">
                      <a:pos x="65" y="40"/>
                    </a:cxn>
                    <a:cxn ang="0">
                      <a:pos x="48" y="10"/>
                    </a:cxn>
                    <a:cxn ang="0">
                      <a:pos x="36" y="1"/>
                    </a:cxn>
                    <a:cxn ang="0">
                      <a:pos x="19" y="0"/>
                    </a:cxn>
                    <a:cxn ang="0">
                      <a:pos x="7" y="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/>
                  <a:ahLst/>
                  <a:cxnLst>
                    <a:cxn ang="0">
                      <a:pos x="176" y="551"/>
                    </a:cxn>
                    <a:cxn ang="0">
                      <a:pos x="150" y="428"/>
                    </a:cxn>
                    <a:cxn ang="0">
                      <a:pos x="127" y="292"/>
                    </a:cxn>
                    <a:cxn ang="0">
                      <a:pos x="116" y="233"/>
                    </a:cxn>
                    <a:cxn ang="0">
                      <a:pos x="100" y="164"/>
                    </a:cxn>
                    <a:cxn ang="0">
                      <a:pos x="78" y="92"/>
                    </a:cxn>
                    <a:cxn ang="0">
                      <a:pos x="62" y="46"/>
                    </a:cxn>
                    <a:cxn ang="0">
                      <a:pos x="50" y="24"/>
                    </a:cxn>
                    <a:cxn ang="0">
                      <a:pos x="34" y="7"/>
                    </a:cxn>
                    <a:cxn ang="0">
                      <a:pos x="16" y="0"/>
                    </a:cxn>
                    <a:cxn ang="0">
                      <a:pos x="8" y="15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/>
                  <a:ahLst/>
                  <a:cxnLst>
                    <a:cxn ang="0">
                      <a:pos x="170" y="603"/>
                    </a:cxn>
                    <a:cxn ang="0">
                      <a:pos x="144" y="545"/>
                    </a:cxn>
                    <a:cxn ang="0">
                      <a:pos x="135" y="509"/>
                    </a:cxn>
                    <a:cxn ang="0">
                      <a:pos x="127" y="480"/>
                    </a:cxn>
                    <a:cxn ang="0">
                      <a:pos x="90" y="202"/>
                    </a:cxn>
                    <a:cxn ang="0">
                      <a:pos x="70" y="113"/>
                    </a:cxn>
                    <a:cxn ang="0">
                      <a:pos x="54" y="57"/>
                    </a:cxn>
                    <a:cxn ang="0">
                      <a:pos x="42" y="30"/>
                    </a:cxn>
                    <a:cxn ang="0">
                      <a:pos x="29" y="8"/>
                    </a:cxn>
                    <a:cxn ang="0">
                      <a:pos x="15" y="0"/>
                    </a:cxn>
                    <a:cxn ang="0">
                      <a:pos x="5" y="5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/>
                  <a:ahLst/>
                  <a:cxnLst>
                    <a:cxn ang="0">
                      <a:pos x="366" y="914"/>
                    </a:cxn>
                    <a:cxn ang="0">
                      <a:pos x="356" y="842"/>
                    </a:cxn>
                    <a:cxn ang="0">
                      <a:pos x="240" y="344"/>
                    </a:cxn>
                    <a:cxn ang="0">
                      <a:pos x="189" y="192"/>
                    </a:cxn>
                    <a:cxn ang="0">
                      <a:pos x="174" y="140"/>
                    </a:cxn>
                    <a:cxn ang="0">
                      <a:pos x="154" y="83"/>
                    </a:cxn>
                    <a:cxn ang="0">
                      <a:pos x="131" y="40"/>
                    </a:cxn>
                    <a:cxn ang="0">
                      <a:pos x="110" y="17"/>
                    </a:cxn>
                    <a:cxn ang="0">
                      <a:pos x="84" y="1"/>
                    </a:cxn>
                    <a:cxn ang="0">
                      <a:pos x="57" y="0"/>
                    </a:cxn>
                    <a:cxn ang="0">
                      <a:pos x="38" y="17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/>
                  <a:ahLst/>
                  <a:cxnLst>
                    <a:cxn ang="0">
                      <a:pos x="0" y="1518"/>
                    </a:cxn>
                    <a:cxn ang="0">
                      <a:pos x="96" y="1087"/>
                    </a:cxn>
                    <a:cxn ang="0">
                      <a:pos x="148" y="871"/>
                    </a:cxn>
                    <a:cxn ang="0">
                      <a:pos x="193" y="666"/>
                    </a:cxn>
                    <a:cxn ang="0">
                      <a:pos x="221" y="523"/>
                    </a:cxn>
                    <a:cxn ang="0">
                      <a:pos x="234" y="447"/>
                    </a:cxn>
                    <a:cxn ang="0">
                      <a:pos x="242" y="365"/>
                    </a:cxn>
                    <a:cxn ang="0">
                      <a:pos x="253" y="290"/>
                    </a:cxn>
                    <a:cxn ang="0">
                      <a:pos x="271" y="200"/>
                    </a:cxn>
                    <a:cxn ang="0">
                      <a:pos x="289" y="119"/>
                    </a:cxn>
                    <a:cxn ang="0">
                      <a:pos x="314" y="47"/>
                    </a:cxn>
                    <a:cxn ang="0">
                      <a:pos x="333" y="4"/>
                    </a:cxn>
                    <a:cxn ang="0">
                      <a:pos x="345" y="0"/>
                    </a:cxn>
                    <a:cxn ang="0">
                      <a:pos x="356" y="21"/>
                    </a:cxn>
                    <a:cxn ang="0">
                      <a:pos x="363" y="102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/>
                  <a:ahLst/>
                  <a:cxnLst>
                    <a:cxn ang="0">
                      <a:pos x="0" y="519"/>
                    </a:cxn>
                    <a:cxn ang="0">
                      <a:pos x="50" y="406"/>
                    </a:cxn>
                    <a:cxn ang="0">
                      <a:pos x="81" y="277"/>
                    </a:cxn>
                    <a:cxn ang="0">
                      <a:pos x="98" y="219"/>
                    </a:cxn>
                    <a:cxn ang="0">
                      <a:pos x="121" y="152"/>
                    </a:cxn>
                    <a:cxn ang="0">
                      <a:pos x="152" y="83"/>
                    </a:cxn>
                    <a:cxn ang="0">
                      <a:pos x="174" y="41"/>
                    </a:cxn>
                    <a:cxn ang="0">
                      <a:pos x="191" y="20"/>
                    </a:cxn>
                    <a:cxn ang="0">
                      <a:pos x="216" y="2"/>
                    </a:cxn>
                    <a:cxn ang="0">
                      <a:pos x="242" y="0"/>
                    </a:cxn>
                    <a:cxn ang="0">
                      <a:pos x="253" y="24"/>
                    </a:cxn>
                    <a:cxn ang="0">
                      <a:pos x="268" y="6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5"/>
                    </a:cxn>
                    <a:cxn ang="0">
                      <a:pos x="47" y="34"/>
                    </a:cxn>
                    <a:cxn ang="0">
                      <a:pos x="70" y="70"/>
                    </a:cxn>
                    <a:cxn ang="0">
                      <a:pos x="92" y="99"/>
                    </a:cxn>
                    <a:cxn ang="0">
                      <a:pos x="109" y="131"/>
                    </a:cxn>
                    <a:cxn ang="0">
                      <a:pos x="118" y="158"/>
                    </a:cxn>
                    <a:cxn ang="0">
                      <a:pos x="124" y="182"/>
                    </a:cxn>
                    <a:cxn ang="0">
                      <a:pos x="127" y="217"/>
                    </a:cxn>
                    <a:cxn ang="0">
                      <a:pos x="127" y="252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/>
                  <a:ahLst/>
                  <a:cxnLst>
                    <a:cxn ang="0">
                      <a:pos x="0" y="1000"/>
                    </a:cxn>
                    <a:cxn ang="0">
                      <a:pos x="0" y="906"/>
                    </a:cxn>
                    <a:cxn ang="0">
                      <a:pos x="0" y="835"/>
                    </a:cxn>
                    <a:cxn ang="0">
                      <a:pos x="2" y="787"/>
                    </a:cxn>
                    <a:cxn ang="0">
                      <a:pos x="3" y="726"/>
                    </a:cxn>
                    <a:cxn ang="0">
                      <a:pos x="3" y="664"/>
                    </a:cxn>
                    <a:cxn ang="0">
                      <a:pos x="4" y="612"/>
                    </a:cxn>
                    <a:cxn ang="0">
                      <a:pos x="7" y="564"/>
                    </a:cxn>
                    <a:cxn ang="0">
                      <a:pos x="10" y="482"/>
                    </a:cxn>
                    <a:cxn ang="0">
                      <a:pos x="16" y="389"/>
                    </a:cxn>
                    <a:cxn ang="0">
                      <a:pos x="23" y="297"/>
                    </a:cxn>
                    <a:cxn ang="0">
                      <a:pos x="28" y="200"/>
                    </a:cxn>
                    <a:cxn ang="0">
                      <a:pos x="33" y="141"/>
                    </a:cxn>
                    <a:cxn ang="0">
                      <a:pos x="36" y="117"/>
                    </a:cxn>
                    <a:cxn ang="0">
                      <a:pos x="46" y="77"/>
                    </a:cxn>
                    <a:cxn ang="0">
                      <a:pos x="56" y="48"/>
                    </a:cxn>
                    <a:cxn ang="0">
                      <a:pos x="67" y="25"/>
                    </a:cxn>
                    <a:cxn ang="0">
                      <a:pos x="78" y="5"/>
                    </a:cxn>
                    <a:cxn ang="0">
                      <a:pos x="85" y="0"/>
                    </a:cxn>
                    <a:cxn ang="0">
                      <a:pos x="96" y="0"/>
                    </a:cxn>
                    <a:cxn ang="0">
                      <a:pos x="105" y="7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/>
                  <a:ahLst/>
                  <a:cxnLst>
                    <a:cxn ang="0">
                      <a:pos x="131" y="278"/>
                    </a:cxn>
                    <a:cxn ang="0">
                      <a:pos x="111" y="216"/>
                    </a:cxn>
                    <a:cxn ang="0">
                      <a:pos x="95" y="147"/>
                    </a:cxn>
                    <a:cxn ang="0">
                      <a:pos x="86" y="117"/>
                    </a:cxn>
                    <a:cxn ang="0">
                      <a:pos x="74" y="83"/>
                    </a:cxn>
                    <a:cxn ang="0">
                      <a:pos x="58" y="45"/>
                    </a:cxn>
                    <a:cxn ang="0">
                      <a:pos x="47" y="22"/>
                    </a:cxn>
                    <a:cxn ang="0">
                      <a:pos x="37" y="12"/>
                    </a:cxn>
                    <a:cxn ang="0">
                      <a:pos x="25" y="2"/>
                    </a:cxn>
                    <a:cxn ang="0">
                      <a:pos x="12" y="0"/>
                    </a:cxn>
                    <a:cxn ang="0">
                      <a:pos x="6" y="7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/>
                  <a:ahLst/>
                  <a:cxnLst>
                    <a:cxn ang="0">
                      <a:pos x="87" y="697"/>
                    </a:cxn>
                    <a:cxn ang="0">
                      <a:pos x="88" y="632"/>
                    </a:cxn>
                    <a:cxn ang="0">
                      <a:pos x="88" y="582"/>
                    </a:cxn>
                    <a:cxn ang="0">
                      <a:pos x="86" y="548"/>
                    </a:cxn>
                    <a:cxn ang="0">
                      <a:pos x="85" y="505"/>
                    </a:cxn>
                    <a:cxn ang="0">
                      <a:pos x="85" y="462"/>
                    </a:cxn>
                    <a:cxn ang="0">
                      <a:pos x="84" y="426"/>
                    </a:cxn>
                    <a:cxn ang="0">
                      <a:pos x="81" y="393"/>
                    </a:cxn>
                    <a:cxn ang="0">
                      <a:pos x="79" y="334"/>
                    </a:cxn>
                    <a:cxn ang="0">
                      <a:pos x="74" y="271"/>
                    </a:cxn>
                    <a:cxn ang="0">
                      <a:pos x="69" y="208"/>
                    </a:cxn>
                    <a:cxn ang="0">
                      <a:pos x="65" y="139"/>
                    </a:cxn>
                    <a:cxn ang="0">
                      <a:pos x="60" y="97"/>
                    </a:cxn>
                    <a:cxn ang="0">
                      <a:pos x="58" y="81"/>
                    </a:cxn>
                    <a:cxn ang="0">
                      <a:pos x="50" y="54"/>
                    </a:cxn>
                    <a:cxn ang="0">
                      <a:pos x="42" y="34"/>
                    </a:cxn>
                    <a:cxn ang="0">
                      <a:pos x="33" y="18"/>
                    </a:cxn>
                    <a:cxn ang="0">
                      <a:pos x="24" y="4"/>
                    </a:cxn>
                    <a:cxn ang="0">
                      <a:pos x="18" y="0"/>
                    </a:cxn>
                    <a:cxn ang="0">
                      <a:pos x="10" y="0"/>
                    </a:cxn>
                    <a:cxn ang="0">
                      <a:pos x="2" y="5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20" y="236"/>
                    </a:cxn>
                    <a:cxn ang="0">
                      <a:pos x="28" y="220"/>
                    </a:cxn>
                    <a:cxn ang="0">
                      <a:pos x="34" y="207"/>
                    </a:cxn>
                    <a:cxn ang="0">
                      <a:pos x="64" y="87"/>
                    </a:cxn>
                    <a:cxn ang="0">
                      <a:pos x="81" y="48"/>
                    </a:cxn>
                    <a:cxn ang="0">
                      <a:pos x="93" y="24"/>
                    </a:cxn>
                    <a:cxn ang="0">
                      <a:pos x="103" y="12"/>
                    </a:cxn>
                    <a:cxn ang="0">
                      <a:pos x="115" y="4"/>
                    </a:cxn>
                    <a:cxn ang="0">
                      <a:pos x="126" y="0"/>
                    </a:cxn>
                    <a:cxn ang="0">
                      <a:pos x="134" y="2"/>
                    </a:cxn>
                    <a:cxn ang="0">
                      <a:pos x="139" y="17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/>
                  <a:ahLst/>
                  <a:cxnLst>
                    <a:cxn ang="0">
                      <a:pos x="328" y="914"/>
                    </a:cxn>
                    <a:cxn ang="0">
                      <a:pos x="316" y="807"/>
                    </a:cxn>
                    <a:cxn ang="0">
                      <a:pos x="301" y="690"/>
                    </a:cxn>
                    <a:cxn ang="0">
                      <a:pos x="288" y="600"/>
                    </a:cxn>
                    <a:cxn ang="0">
                      <a:pos x="274" y="519"/>
                    </a:cxn>
                    <a:cxn ang="0">
                      <a:pos x="256" y="449"/>
                    </a:cxn>
                    <a:cxn ang="0">
                      <a:pos x="238" y="372"/>
                    </a:cxn>
                    <a:cxn ang="0">
                      <a:pos x="213" y="308"/>
                    </a:cxn>
                    <a:cxn ang="0">
                      <a:pos x="160" y="178"/>
                    </a:cxn>
                    <a:cxn ang="0">
                      <a:pos x="145" y="141"/>
                    </a:cxn>
                    <a:cxn ang="0">
                      <a:pos x="134" y="122"/>
                    </a:cxn>
                    <a:cxn ang="0">
                      <a:pos x="109" y="73"/>
                    </a:cxn>
                    <a:cxn ang="0">
                      <a:pos x="94" y="50"/>
                    </a:cxn>
                    <a:cxn ang="0">
                      <a:pos x="77" y="31"/>
                    </a:cxn>
                    <a:cxn ang="0">
                      <a:pos x="50" y="11"/>
                    </a:cxn>
                    <a:cxn ang="0">
                      <a:pos x="33" y="1"/>
                    </a:cxn>
                    <a:cxn ang="0">
                      <a:pos x="20" y="0"/>
                    </a:cxn>
                    <a:cxn ang="0">
                      <a:pos x="8" y="5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/>
                  <a:ahLst/>
                  <a:cxnLst>
                    <a:cxn ang="0">
                      <a:pos x="135" y="753"/>
                    </a:cxn>
                    <a:cxn ang="0">
                      <a:pos x="62" y="28"/>
                    </a:cxn>
                    <a:cxn ang="0">
                      <a:pos x="56" y="18"/>
                    </a:cxn>
                    <a:cxn ang="0">
                      <a:pos x="48" y="5"/>
                    </a:cxn>
                    <a:cxn ang="0">
                      <a:pos x="41" y="2"/>
                    </a:cxn>
                    <a:cxn ang="0">
                      <a:pos x="29" y="0"/>
                    </a:cxn>
                    <a:cxn ang="0">
                      <a:pos x="21" y="2"/>
                    </a:cxn>
                    <a:cxn ang="0">
                      <a:pos x="13" y="11"/>
                    </a:cxn>
                    <a:cxn ang="0">
                      <a:pos x="5" y="24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9" y="30"/>
                  </a:cxn>
                  <a:cxn ang="0">
                    <a:pos x="20" y="89"/>
                  </a:cxn>
                  <a:cxn ang="0">
                    <a:pos x="9" y="168"/>
                  </a:cxn>
                  <a:cxn ang="0">
                    <a:pos x="0" y="267"/>
                  </a:cxn>
                  <a:cxn ang="0">
                    <a:pos x="0" y="375"/>
                  </a:cxn>
                  <a:cxn ang="0">
                    <a:pos x="5" y="469"/>
                  </a:cxn>
                  <a:cxn ang="0">
                    <a:pos x="9" y="469"/>
                  </a:cxn>
                  <a:cxn ang="0">
                    <a:pos x="5" y="375"/>
                  </a:cxn>
                  <a:cxn ang="0">
                    <a:pos x="5" y="296"/>
                  </a:cxn>
                  <a:cxn ang="0">
                    <a:pos x="14" y="211"/>
                  </a:cxn>
                  <a:cxn ang="0">
                    <a:pos x="29" y="125"/>
                  </a:cxn>
                  <a:cxn ang="0">
                    <a:pos x="46" y="12"/>
                  </a:cxn>
                  <a:cxn ang="0">
                    <a:pos x="47" y="0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30" y="37"/>
                  </a:cxn>
                  <a:cxn ang="0">
                    <a:pos x="45" y="96"/>
                  </a:cxn>
                  <a:cxn ang="0">
                    <a:pos x="60" y="177"/>
                  </a:cxn>
                  <a:cxn ang="0">
                    <a:pos x="76" y="279"/>
                  </a:cxn>
                  <a:cxn ang="0">
                    <a:pos x="76" y="390"/>
                  </a:cxn>
                  <a:cxn ang="0">
                    <a:pos x="68" y="485"/>
                  </a:cxn>
                  <a:cxn ang="0">
                    <a:pos x="60" y="485"/>
                  </a:cxn>
                  <a:cxn ang="0">
                    <a:pos x="68" y="390"/>
                  </a:cxn>
                  <a:cxn ang="0">
                    <a:pos x="68" y="309"/>
                  </a:cxn>
                  <a:cxn ang="0">
                    <a:pos x="53" y="220"/>
                  </a:cxn>
                  <a:cxn ang="0">
                    <a:pos x="30" y="132"/>
                  </a:cxn>
                  <a:cxn ang="0">
                    <a:pos x="0" y="23"/>
                  </a:cxn>
                  <a:cxn ang="0">
                    <a:pos x="15" y="0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/>
                <a:ahLst/>
                <a:cxnLst>
                  <a:cxn ang="0">
                    <a:pos x="124" y="14"/>
                  </a:cxn>
                  <a:cxn ang="0">
                    <a:pos x="106" y="37"/>
                  </a:cxn>
                  <a:cxn ang="0">
                    <a:pos x="67" y="61"/>
                  </a:cxn>
                  <a:cxn ang="0">
                    <a:pos x="82" y="56"/>
                  </a:cxn>
                  <a:cxn ang="0">
                    <a:pos x="87" y="71"/>
                  </a:cxn>
                  <a:cxn ang="0">
                    <a:pos x="82" y="84"/>
                  </a:cxn>
                  <a:cxn ang="0">
                    <a:pos x="60" y="112"/>
                  </a:cxn>
                  <a:cxn ang="0">
                    <a:pos x="60" y="119"/>
                  </a:cxn>
                  <a:cxn ang="0">
                    <a:pos x="76" y="119"/>
                  </a:cxn>
                  <a:cxn ang="0">
                    <a:pos x="69" y="128"/>
                  </a:cxn>
                  <a:cxn ang="0">
                    <a:pos x="60" y="156"/>
                  </a:cxn>
                  <a:cxn ang="0">
                    <a:pos x="69" y="151"/>
                  </a:cxn>
                  <a:cxn ang="0">
                    <a:pos x="73" y="169"/>
                  </a:cxn>
                  <a:cxn ang="0">
                    <a:pos x="21" y="217"/>
                  </a:cxn>
                  <a:cxn ang="0">
                    <a:pos x="54" y="202"/>
                  </a:cxn>
                  <a:cxn ang="0">
                    <a:pos x="42" y="231"/>
                  </a:cxn>
                  <a:cxn ang="0">
                    <a:pos x="27" y="235"/>
                  </a:cxn>
                  <a:cxn ang="0">
                    <a:pos x="63" y="202"/>
                  </a:cxn>
                  <a:cxn ang="0">
                    <a:pos x="73" y="217"/>
                  </a:cxn>
                  <a:cxn ang="0">
                    <a:pos x="45" y="260"/>
                  </a:cxn>
                  <a:cxn ang="0">
                    <a:pos x="24" y="289"/>
                  </a:cxn>
                  <a:cxn ang="0">
                    <a:pos x="49" y="270"/>
                  </a:cxn>
                  <a:cxn ang="0">
                    <a:pos x="57" y="283"/>
                  </a:cxn>
                  <a:cxn ang="0">
                    <a:pos x="45" y="316"/>
                  </a:cxn>
                  <a:cxn ang="0">
                    <a:pos x="27" y="336"/>
                  </a:cxn>
                  <a:cxn ang="0">
                    <a:pos x="33" y="345"/>
                  </a:cxn>
                  <a:cxn ang="0">
                    <a:pos x="36" y="359"/>
                  </a:cxn>
                  <a:cxn ang="0">
                    <a:pos x="33" y="364"/>
                  </a:cxn>
                  <a:cxn ang="0">
                    <a:pos x="30" y="378"/>
                  </a:cxn>
                  <a:cxn ang="0">
                    <a:pos x="33" y="392"/>
                  </a:cxn>
                  <a:cxn ang="0">
                    <a:pos x="6" y="448"/>
                  </a:cxn>
                  <a:cxn ang="0">
                    <a:pos x="39" y="415"/>
                  </a:cxn>
                  <a:cxn ang="0">
                    <a:pos x="69" y="577"/>
                  </a:cxn>
                  <a:cxn ang="0">
                    <a:pos x="45" y="434"/>
                  </a:cxn>
                  <a:cxn ang="0">
                    <a:pos x="60" y="397"/>
                  </a:cxn>
                  <a:cxn ang="0">
                    <a:pos x="63" y="378"/>
                  </a:cxn>
                  <a:cxn ang="0">
                    <a:pos x="73" y="411"/>
                  </a:cxn>
                  <a:cxn ang="0">
                    <a:pos x="69" y="349"/>
                  </a:cxn>
                  <a:cxn ang="0">
                    <a:pos x="91" y="430"/>
                  </a:cxn>
                  <a:cxn ang="0">
                    <a:pos x="100" y="434"/>
                  </a:cxn>
                  <a:cxn ang="0">
                    <a:pos x="76" y="378"/>
                  </a:cxn>
                  <a:cxn ang="0">
                    <a:pos x="82" y="312"/>
                  </a:cxn>
                  <a:cxn ang="0">
                    <a:pos x="145" y="500"/>
                  </a:cxn>
                  <a:cxn ang="0">
                    <a:pos x="87" y="326"/>
                  </a:cxn>
                  <a:cxn ang="0">
                    <a:pos x="93" y="250"/>
                  </a:cxn>
                  <a:cxn ang="0">
                    <a:pos x="124" y="359"/>
                  </a:cxn>
                  <a:cxn ang="0">
                    <a:pos x="102" y="256"/>
                  </a:cxn>
                  <a:cxn ang="0">
                    <a:pos x="129" y="415"/>
                  </a:cxn>
                  <a:cxn ang="0">
                    <a:pos x="106" y="202"/>
                  </a:cxn>
                  <a:cxn ang="0">
                    <a:pos x="111" y="151"/>
                  </a:cxn>
                  <a:cxn ang="0">
                    <a:pos x="148" y="240"/>
                  </a:cxn>
                  <a:cxn ang="0">
                    <a:pos x="148" y="240"/>
                  </a:cxn>
                  <a:cxn ang="0">
                    <a:pos x="120" y="161"/>
                  </a:cxn>
                  <a:cxn ang="0">
                    <a:pos x="124" y="119"/>
                  </a:cxn>
                  <a:cxn ang="0">
                    <a:pos x="133" y="138"/>
                  </a:cxn>
                  <a:cxn ang="0">
                    <a:pos x="212" y="223"/>
                  </a:cxn>
                  <a:cxn ang="0">
                    <a:pos x="129" y="123"/>
                  </a:cxn>
                  <a:cxn ang="0">
                    <a:pos x="145" y="112"/>
                  </a:cxn>
                  <a:cxn ang="0">
                    <a:pos x="194" y="208"/>
                  </a:cxn>
                  <a:cxn ang="0">
                    <a:pos x="139" y="56"/>
                  </a:cxn>
                  <a:cxn ang="0">
                    <a:pos x="135" y="28"/>
                  </a:cxn>
                  <a:cxn ang="0">
                    <a:pos x="151" y="0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/>
                <a:ahLst/>
                <a:cxnLst>
                  <a:cxn ang="0">
                    <a:pos x="131" y="179"/>
                  </a:cxn>
                  <a:cxn ang="0">
                    <a:pos x="117" y="18"/>
                  </a:cxn>
                  <a:cxn ang="0">
                    <a:pos x="99" y="2"/>
                  </a:cxn>
                  <a:cxn ang="0">
                    <a:pos x="85" y="0"/>
                  </a:cxn>
                  <a:cxn ang="0">
                    <a:pos x="63" y="7"/>
                  </a:cxn>
                  <a:cxn ang="0">
                    <a:pos x="49" y="25"/>
                  </a:cxn>
                  <a:cxn ang="0">
                    <a:pos x="33" y="50"/>
                  </a:cxn>
                  <a:cxn ang="0">
                    <a:pos x="18" y="94"/>
                  </a:cxn>
                  <a:cxn ang="0">
                    <a:pos x="10" y="157"/>
                  </a:cxn>
                  <a:cxn ang="0">
                    <a:pos x="6" y="211"/>
                  </a:cxn>
                  <a:cxn ang="0">
                    <a:pos x="0" y="285"/>
                  </a:cxn>
                  <a:cxn ang="0">
                    <a:pos x="0" y="334"/>
                  </a:cxn>
                  <a:cxn ang="0">
                    <a:pos x="10" y="400"/>
                  </a:cxn>
                  <a:cxn ang="0">
                    <a:pos x="30" y="456"/>
                  </a:cxn>
                  <a:cxn ang="0">
                    <a:pos x="49" y="501"/>
                  </a:cxn>
                  <a:cxn ang="0">
                    <a:pos x="38" y="433"/>
                  </a:cxn>
                  <a:cxn ang="0">
                    <a:pos x="33" y="370"/>
                  </a:cxn>
                  <a:cxn ang="0">
                    <a:pos x="36" y="304"/>
                  </a:cxn>
                  <a:cxn ang="0">
                    <a:pos x="38" y="245"/>
                  </a:cxn>
                  <a:cxn ang="0">
                    <a:pos x="42" y="186"/>
                  </a:cxn>
                  <a:cxn ang="0">
                    <a:pos x="49" y="133"/>
                  </a:cxn>
                  <a:cxn ang="0">
                    <a:pos x="51" y="93"/>
                  </a:cxn>
                  <a:cxn ang="0">
                    <a:pos x="59" y="53"/>
                  </a:cxn>
                  <a:cxn ang="0">
                    <a:pos x="79" y="20"/>
                  </a:cxn>
                  <a:cxn ang="0">
                    <a:pos x="96" y="22"/>
                  </a:cxn>
                  <a:cxn ang="0">
                    <a:pos x="112" y="113"/>
                  </a:cxn>
                  <a:cxn ang="0">
                    <a:pos x="125" y="133"/>
                  </a:cxn>
                  <a:cxn ang="0">
                    <a:pos x="131" y="179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/>
                <a:ahLst/>
                <a:cxnLst>
                  <a:cxn ang="0">
                    <a:pos x="193" y="11"/>
                  </a:cxn>
                  <a:cxn ang="0">
                    <a:pos x="185" y="44"/>
                  </a:cxn>
                  <a:cxn ang="0">
                    <a:pos x="122" y="37"/>
                  </a:cxn>
                  <a:cxn ang="0">
                    <a:pos x="147" y="51"/>
                  </a:cxn>
                  <a:cxn ang="0">
                    <a:pos x="174" y="70"/>
                  </a:cxn>
                  <a:cxn ang="0">
                    <a:pos x="114" y="96"/>
                  </a:cxn>
                  <a:cxn ang="0">
                    <a:pos x="161" y="104"/>
                  </a:cxn>
                  <a:cxn ang="0">
                    <a:pos x="164" y="135"/>
                  </a:cxn>
                  <a:cxn ang="0">
                    <a:pos x="28" y="280"/>
                  </a:cxn>
                  <a:cxn ang="0">
                    <a:pos x="155" y="175"/>
                  </a:cxn>
                  <a:cxn ang="0">
                    <a:pos x="128" y="234"/>
                  </a:cxn>
                  <a:cxn ang="0">
                    <a:pos x="145" y="240"/>
                  </a:cxn>
                  <a:cxn ang="0">
                    <a:pos x="122" y="322"/>
                  </a:cxn>
                  <a:cxn ang="0">
                    <a:pos x="72" y="409"/>
                  </a:cxn>
                  <a:cxn ang="0">
                    <a:pos x="128" y="345"/>
                  </a:cxn>
                  <a:cxn ang="0">
                    <a:pos x="82" y="474"/>
                  </a:cxn>
                  <a:cxn ang="0">
                    <a:pos x="124" y="389"/>
                  </a:cxn>
                  <a:cxn ang="0">
                    <a:pos x="134" y="389"/>
                  </a:cxn>
                  <a:cxn ang="0">
                    <a:pos x="117" y="465"/>
                  </a:cxn>
                  <a:cxn ang="0">
                    <a:pos x="131" y="465"/>
                  </a:cxn>
                  <a:cxn ang="0">
                    <a:pos x="105" y="553"/>
                  </a:cxn>
                  <a:cxn ang="0">
                    <a:pos x="120" y="531"/>
                  </a:cxn>
                  <a:cxn ang="0">
                    <a:pos x="106" y="615"/>
                  </a:cxn>
                  <a:cxn ang="0">
                    <a:pos x="117" y="588"/>
                  </a:cxn>
                  <a:cxn ang="0">
                    <a:pos x="130" y="579"/>
                  </a:cxn>
                  <a:cxn ang="0">
                    <a:pos x="122" y="641"/>
                  </a:cxn>
                  <a:cxn ang="0">
                    <a:pos x="95" y="754"/>
                  </a:cxn>
                  <a:cxn ang="0">
                    <a:pos x="130" y="667"/>
                  </a:cxn>
                  <a:cxn ang="0">
                    <a:pos x="138" y="652"/>
                  </a:cxn>
                  <a:cxn ang="0">
                    <a:pos x="135" y="746"/>
                  </a:cxn>
                  <a:cxn ang="0">
                    <a:pos x="147" y="793"/>
                  </a:cxn>
                  <a:cxn ang="0">
                    <a:pos x="151" y="740"/>
                  </a:cxn>
                  <a:cxn ang="0">
                    <a:pos x="254" y="881"/>
                  </a:cxn>
                  <a:cxn ang="0">
                    <a:pos x="161" y="677"/>
                  </a:cxn>
                  <a:cxn ang="0">
                    <a:pos x="180" y="720"/>
                  </a:cxn>
                  <a:cxn ang="0">
                    <a:pos x="153" y="605"/>
                  </a:cxn>
                  <a:cxn ang="0">
                    <a:pos x="265" y="695"/>
                  </a:cxn>
                  <a:cxn ang="0">
                    <a:pos x="153" y="570"/>
                  </a:cxn>
                  <a:cxn ang="0">
                    <a:pos x="169" y="542"/>
                  </a:cxn>
                  <a:cxn ang="0">
                    <a:pos x="156" y="494"/>
                  </a:cxn>
                  <a:cxn ang="0">
                    <a:pos x="174" y="494"/>
                  </a:cxn>
                  <a:cxn ang="0">
                    <a:pos x="225" y="582"/>
                  </a:cxn>
                  <a:cxn ang="0">
                    <a:pos x="176" y="415"/>
                  </a:cxn>
                  <a:cxn ang="0">
                    <a:pos x="166" y="353"/>
                  </a:cxn>
                  <a:cxn ang="0">
                    <a:pos x="180" y="342"/>
                  </a:cxn>
                  <a:cxn ang="0">
                    <a:pos x="178" y="284"/>
                  </a:cxn>
                  <a:cxn ang="0">
                    <a:pos x="184" y="277"/>
                  </a:cxn>
                  <a:cxn ang="0">
                    <a:pos x="218" y="330"/>
                  </a:cxn>
                  <a:cxn ang="0">
                    <a:pos x="191" y="245"/>
                  </a:cxn>
                  <a:cxn ang="0">
                    <a:pos x="193" y="172"/>
                  </a:cxn>
                  <a:cxn ang="0">
                    <a:pos x="191" y="132"/>
                  </a:cxn>
                  <a:cxn ang="0">
                    <a:pos x="221" y="129"/>
                  </a:cxn>
                  <a:cxn ang="0">
                    <a:pos x="213" y="70"/>
                  </a:cxn>
                  <a:cxn ang="0">
                    <a:pos x="226" y="56"/>
                  </a:cxn>
                  <a:cxn ang="0">
                    <a:pos x="222" y="0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/>
                <a:ahLst/>
                <a:cxnLst>
                  <a:cxn ang="0">
                    <a:pos x="2" y="91"/>
                  </a:cxn>
                  <a:cxn ang="0">
                    <a:pos x="27" y="0"/>
                  </a:cxn>
                  <a:cxn ang="0">
                    <a:pos x="43" y="2"/>
                  </a:cxn>
                  <a:cxn ang="0">
                    <a:pos x="56" y="8"/>
                  </a:cxn>
                  <a:cxn ang="0">
                    <a:pos x="67" y="33"/>
                  </a:cxn>
                  <a:cxn ang="0">
                    <a:pos x="94" y="106"/>
                  </a:cxn>
                  <a:cxn ang="0">
                    <a:pos x="103" y="139"/>
                  </a:cxn>
                  <a:cxn ang="0">
                    <a:pos x="110" y="171"/>
                  </a:cxn>
                  <a:cxn ang="0">
                    <a:pos x="116" y="268"/>
                  </a:cxn>
                  <a:cxn ang="0">
                    <a:pos x="119" y="297"/>
                  </a:cxn>
                  <a:cxn ang="0">
                    <a:pos x="116" y="336"/>
                  </a:cxn>
                  <a:cxn ang="0">
                    <a:pos x="111" y="375"/>
                  </a:cxn>
                  <a:cxn ang="0">
                    <a:pos x="101" y="436"/>
                  </a:cxn>
                  <a:cxn ang="0">
                    <a:pos x="92" y="475"/>
                  </a:cxn>
                  <a:cxn ang="0">
                    <a:pos x="79" y="518"/>
                  </a:cxn>
                  <a:cxn ang="0">
                    <a:pos x="52" y="572"/>
                  </a:cxn>
                  <a:cxn ang="0">
                    <a:pos x="65" y="505"/>
                  </a:cxn>
                  <a:cxn ang="0">
                    <a:pos x="77" y="444"/>
                  </a:cxn>
                  <a:cxn ang="0">
                    <a:pos x="83" y="388"/>
                  </a:cxn>
                  <a:cxn ang="0">
                    <a:pos x="80" y="336"/>
                  </a:cxn>
                  <a:cxn ang="0">
                    <a:pos x="79" y="297"/>
                  </a:cxn>
                  <a:cxn ang="0">
                    <a:pos x="83" y="251"/>
                  </a:cxn>
                  <a:cxn ang="0">
                    <a:pos x="86" y="214"/>
                  </a:cxn>
                  <a:cxn ang="0">
                    <a:pos x="74" y="139"/>
                  </a:cxn>
                  <a:cxn ang="0">
                    <a:pos x="71" y="97"/>
                  </a:cxn>
                  <a:cxn ang="0">
                    <a:pos x="63" y="66"/>
                  </a:cxn>
                  <a:cxn ang="0">
                    <a:pos x="43" y="24"/>
                  </a:cxn>
                  <a:cxn ang="0">
                    <a:pos x="33" y="57"/>
                  </a:cxn>
                  <a:cxn ang="0">
                    <a:pos x="0" y="109"/>
                  </a:cxn>
                  <a:cxn ang="0">
                    <a:pos x="2" y="91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5" y="11"/>
                  </a:cxn>
                  <a:cxn ang="0">
                    <a:pos x="19" y="115"/>
                  </a:cxn>
                  <a:cxn ang="0">
                    <a:pos x="9" y="212"/>
                  </a:cxn>
                  <a:cxn ang="0">
                    <a:pos x="0" y="335"/>
                  </a:cxn>
                  <a:cxn ang="0">
                    <a:pos x="0" y="467"/>
                  </a:cxn>
                  <a:cxn ang="0">
                    <a:pos x="4" y="584"/>
                  </a:cxn>
                  <a:cxn ang="0">
                    <a:pos x="9" y="584"/>
                  </a:cxn>
                  <a:cxn ang="0">
                    <a:pos x="4" y="467"/>
                  </a:cxn>
                  <a:cxn ang="0">
                    <a:pos x="4" y="371"/>
                  </a:cxn>
                  <a:cxn ang="0">
                    <a:pos x="14" y="264"/>
                  </a:cxn>
                  <a:cxn ang="0">
                    <a:pos x="29" y="159"/>
                  </a:cxn>
                  <a:cxn ang="0">
                    <a:pos x="49" y="25"/>
                  </a:cxn>
                  <a:cxn ang="0">
                    <a:pos x="39" y="0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" y="25"/>
                  </a:cxn>
                  <a:cxn ang="0">
                    <a:pos x="26" y="69"/>
                  </a:cxn>
                  <a:cxn ang="0">
                    <a:pos x="35" y="128"/>
                  </a:cxn>
                  <a:cxn ang="0">
                    <a:pos x="44" y="203"/>
                  </a:cxn>
                  <a:cxn ang="0">
                    <a:pos x="44" y="282"/>
                  </a:cxn>
                  <a:cxn ang="0">
                    <a:pos x="39" y="353"/>
                  </a:cxn>
                  <a:cxn ang="0">
                    <a:pos x="35" y="353"/>
                  </a:cxn>
                  <a:cxn ang="0">
                    <a:pos x="39" y="282"/>
                  </a:cxn>
                  <a:cxn ang="0">
                    <a:pos x="39" y="224"/>
                  </a:cxn>
                  <a:cxn ang="0">
                    <a:pos x="30" y="159"/>
                  </a:cxn>
                  <a:cxn ang="0">
                    <a:pos x="17" y="96"/>
                  </a:cxn>
                  <a:cxn ang="0">
                    <a:pos x="0" y="15"/>
                  </a:cxn>
                  <a:cxn ang="0">
                    <a:pos x="8" y="0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/>
                <a:ahLst/>
                <a:cxnLst>
                  <a:cxn ang="0">
                    <a:pos x="73" y="54"/>
                  </a:cxn>
                  <a:cxn ang="0">
                    <a:pos x="57" y="0"/>
                  </a:cxn>
                  <a:cxn ang="0">
                    <a:pos x="47" y="1"/>
                  </a:cxn>
                  <a:cxn ang="0">
                    <a:pos x="38" y="4"/>
                  </a:cxn>
                  <a:cxn ang="0">
                    <a:pos x="32" y="18"/>
                  </a:cxn>
                  <a:cxn ang="0">
                    <a:pos x="15" y="64"/>
                  </a:cxn>
                  <a:cxn ang="0">
                    <a:pos x="8" y="85"/>
                  </a:cxn>
                  <a:cxn ang="0">
                    <a:pos x="6" y="105"/>
                  </a:cxn>
                  <a:cxn ang="0">
                    <a:pos x="0" y="165"/>
                  </a:cxn>
                  <a:cxn ang="0">
                    <a:pos x="0" y="183"/>
                  </a:cxn>
                  <a:cxn ang="0">
                    <a:pos x="0" y="206"/>
                  </a:cxn>
                  <a:cxn ang="0">
                    <a:pos x="4" y="230"/>
                  </a:cxn>
                  <a:cxn ang="0">
                    <a:pos x="10" y="268"/>
                  </a:cxn>
                  <a:cxn ang="0">
                    <a:pos x="16" y="292"/>
                  </a:cxn>
                  <a:cxn ang="0">
                    <a:pos x="25" y="320"/>
                  </a:cxn>
                  <a:cxn ang="0">
                    <a:pos x="42" y="352"/>
                  </a:cxn>
                  <a:cxn ang="0">
                    <a:pos x="33" y="311"/>
                  </a:cxn>
                  <a:cxn ang="0">
                    <a:pos x="26" y="274"/>
                  </a:cxn>
                  <a:cxn ang="0">
                    <a:pos x="22" y="239"/>
                  </a:cxn>
                  <a:cxn ang="0">
                    <a:pos x="23" y="206"/>
                  </a:cxn>
                  <a:cxn ang="0">
                    <a:pos x="25" y="183"/>
                  </a:cxn>
                  <a:cxn ang="0">
                    <a:pos x="22" y="154"/>
                  </a:cxn>
                  <a:cxn ang="0">
                    <a:pos x="21" y="131"/>
                  </a:cxn>
                  <a:cxn ang="0">
                    <a:pos x="27" y="85"/>
                  </a:cxn>
                  <a:cxn ang="0">
                    <a:pos x="29" y="60"/>
                  </a:cxn>
                  <a:cxn ang="0">
                    <a:pos x="35" y="40"/>
                  </a:cxn>
                  <a:cxn ang="0">
                    <a:pos x="47" y="14"/>
                  </a:cxn>
                  <a:cxn ang="0">
                    <a:pos x="53" y="34"/>
                  </a:cxn>
                  <a:cxn ang="0">
                    <a:pos x="75" y="66"/>
                  </a:cxn>
                  <a:cxn ang="0">
                    <a:pos x="73" y="54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/>
                <a:ahLst/>
                <a:cxnLst>
                  <a:cxn ang="0">
                    <a:pos x="60" y="7"/>
                  </a:cxn>
                  <a:cxn ang="0">
                    <a:pos x="64" y="27"/>
                  </a:cxn>
                  <a:cxn ang="0">
                    <a:pos x="105" y="24"/>
                  </a:cxn>
                  <a:cxn ang="0">
                    <a:pos x="89" y="33"/>
                  </a:cxn>
                  <a:cxn ang="0">
                    <a:pos x="72" y="43"/>
                  </a:cxn>
                  <a:cxn ang="0">
                    <a:pos x="111" y="59"/>
                  </a:cxn>
                  <a:cxn ang="0">
                    <a:pos x="80" y="64"/>
                  </a:cxn>
                  <a:cxn ang="0">
                    <a:pos x="78" y="83"/>
                  </a:cxn>
                  <a:cxn ang="0">
                    <a:pos x="165" y="172"/>
                  </a:cxn>
                  <a:cxn ang="0">
                    <a:pos x="85" y="107"/>
                  </a:cxn>
                  <a:cxn ang="0">
                    <a:pos x="102" y="145"/>
                  </a:cxn>
                  <a:cxn ang="0">
                    <a:pos x="90" y="148"/>
                  </a:cxn>
                  <a:cxn ang="0">
                    <a:pos x="105" y="198"/>
                  </a:cxn>
                  <a:cxn ang="0">
                    <a:pos x="137" y="251"/>
                  </a:cxn>
                  <a:cxn ang="0">
                    <a:pos x="102" y="213"/>
                  </a:cxn>
                  <a:cxn ang="0">
                    <a:pos x="132" y="293"/>
                  </a:cxn>
                  <a:cxn ang="0">
                    <a:pos x="104" y="240"/>
                  </a:cxn>
                  <a:cxn ang="0">
                    <a:pos x="98" y="240"/>
                  </a:cxn>
                  <a:cxn ang="0">
                    <a:pos x="108" y="287"/>
                  </a:cxn>
                  <a:cxn ang="0">
                    <a:pos x="99" y="287"/>
                  </a:cxn>
                  <a:cxn ang="0">
                    <a:pos x="117" y="342"/>
                  </a:cxn>
                  <a:cxn ang="0">
                    <a:pos x="107" y="328"/>
                  </a:cxn>
                  <a:cxn ang="0">
                    <a:pos x="115" y="380"/>
                  </a:cxn>
                  <a:cxn ang="0">
                    <a:pos x="108" y="362"/>
                  </a:cxn>
                  <a:cxn ang="0">
                    <a:pos x="100" y="358"/>
                  </a:cxn>
                  <a:cxn ang="0">
                    <a:pos x="105" y="395"/>
                  </a:cxn>
                  <a:cxn ang="0">
                    <a:pos x="123" y="465"/>
                  </a:cxn>
                  <a:cxn ang="0">
                    <a:pos x="100" y="411"/>
                  </a:cxn>
                  <a:cxn ang="0">
                    <a:pos x="95" y="403"/>
                  </a:cxn>
                  <a:cxn ang="0">
                    <a:pos x="96" y="460"/>
                  </a:cxn>
                  <a:cxn ang="0">
                    <a:pos x="89" y="489"/>
                  </a:cxn>
                  <a:cxn ang="0">
                    <a:pos x="87" y="456"/>
                  </a:cxn>
                  <a:cxn ang="0">
                    <a:pos x="21" y="544"/>
                  </a:cxn>
                  <a:cxn ang="0">
                    <a:pos x="80" y="417"/>
                  </a:cxn>
                  <a:cxn ang="0">
                    <a:pos x="69" y="444"/>
                  </a:cxn>
                  <a:cxn ang="0">
                    <a:pos x="86" y="374"/>
                  </a:cxn>
                  <a:cxn ang="0">
                    <a:pos x="13" y="429"/>
                  </a:cxn>
                  <a:cxn ang="0">
                    <a:pos x="86" y="351"/>
                  </a:cxn>
                  <a:cxn ang="0">
                    <a:pos x="76" y="334"/>
                  </a:cxn>
                  <a:cxn ang="0">
                    <a:pos x="83" y="305"/>
                  </a:cxn>
                  <a:cxn ang="0">
                    <a:pos x="72" y="305"/>
                  </a:cxn>
                  <a:cxn ang="0">
                    <a:pos x="40" y="359"/>
                  </a:cxn>
                  <a:cxn ang="0">
                    <a:pos x="71" y="256"/>
                  </a:cxn>
                  <a:cxn ang="0">
                    <a:pos x="77" y="218"/>
                  </a:cxn>
                  <a:cxn ang="0">
                    <a:pos x="69" y="211"/>
                  </a:cxn>
                  <a:cxn ang="0">
                    <a:pos x="70" y="175"/>
                  </a:cxn>
                  <a:cxn ang="0">
                    <a:pos x="65" y="171"/>
                  </a:cxn>
                  <a:cxn ang="0">
                    <a:pos x="43" y="203"/>
                  </a:cxn>
                  <a:cxn ang="0">
                    <a:pos x="61" y="152"/>
                  </a:cxn>
                  <a:cxn ang="0">
                    <a:pos x="60" y="106"/>
                  </a:cxn>
                  <a:cxn ang="0">
                    <a:pos x="61" y="80"/>
                  </a:cxn>
                  <a:cxn ang="0">
                    <a:pos x="42" y="79"/>
                  </a:cxn>
                  <a:cxn ang="0">
                    <a:pos x="48" y="43"/>
                  </a:cxn>
                  <a:cxn ang="0">
                    <a:pos x="39" y="34"/>
                  </a:cxn>
                  <a:cxn ang="0">
                    <a:pos x="40" y="0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2" y="18"/>
                  </a:cxn>
                  <a:cxn ang="0">
                    <a:pos x="14" y="48"/>
                  </a:cxn>
                  <a:cxn ang="0">
                    <a:pos x="7" y="88"/>
                  </a:cxn>
                  <a:cxn ang="0">
                    <a:pos x="0" y="140"/>
                  </a:cxn>
                  <a:cxn ang="0">
                    <a:pos x="0" y="196"/>
                  </a:cxn>
                  <a:cxn ang="0">
                    <a:pos x="3" y="245"/>
                  </a:cxn>
                  <a:cxn ang="0">
                    <a:pos x="7" y="245"/>
                  </a:cxn>
                  <a:cxn ang="0">
                    <a:pos x="3" y="196"/>
                  </a:cxn>
                  <a:cxn ang="0">
                    <a:pos x="3" y="156"/>
                  </a:cxn>
                  <a:cxn ang="0">
                    <a:pos x="10" y="111"/>
                  </a:cxn>
                  <a:cxn ang="0">
                    <a:pos x="22" y="67"/>
                  </a:cxn>
                  <a:cxn ang="0">
                    <a:pos x="37" y="11"/>
                  </a:cxn>
                  <a:cxn ang="0">
                    <a:pos x="29" y="0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/>
                <a:ahLst/>
                <a:cxnLst>
                  <a:cxn ang="0">
                    <a:pos x="1" y="39"/>
                  </a:cxn>
                  <a:cxn ang="0">
                    <a:pos x="14" y="0"/>
                  </a:cxn>
                  <a:cxn ang="0">
                    <a:pos x="23" y="0"/>
                  </a:cxn>
                  <a:cxn ang="0">
                    <a:pos x="29" y="2"/>
                  </a:cxn>
                  <a:cxn ang="0">
                    <a:pos x="35" y="13"/>
                  </a:cxn>
                  <a:cxn ang="0">
                    <a:pos x="49" y="44"/>
                  </a:cxn>
                  <a:cxn ang="0">
                    <a:pos x="54" y="59"/>
                  </a:cxn>
                  <a:cxn ang="0">
                    <a:pos x="57" y="73"/>
                  </a:cxn>
                  <a:cxn ang="0">
                    <a:pos x="61" y="115"/>
                  </a:cxn>
                  <a:cxn ang="0">
                    <a:pos x="62" y="128"/>
                  </a:cxn>
                  <a:cxn ang="0">
                    <a:pos x="61" y="144"/>
                  </a:cxn>
                  <a:cxn ang="0">
                    <a:pos x="58" y="162"/>
                  </a:cxn>
                  <a:cxn ang="0">
                    <a:pos x="53" y="188"/>
                  </a:cxn>
                  <a:cxn ang="0">
                    <a:pos x="47" y="205"/>
                  </a:cxn>
                  <a:cxn ang="0">
                    <a:pos x="40" y="222"/>
                  </a:cxn>
                  <a:cxn ang="0">
                    <a:pos x="27" y="246"/>
                  </a:cxn>
                  <a:cxn ang="0">
                    <a:pos x="34" y="217"/>
                  </a:cxn>
                  <a:cxn ang="0">
                    <a:pos x="39" y="191"/>
                  </a:cxn>
                  <a:cxn ang="0">
                    <a:pos x="43" y="167"/>
                  </a:cxn>
                  <a:cxn ang="0">
                    <a:pos x="42" y="144"/>
                  </a:cxn>
                  <a:cxn ang="0">
                    <a:pos x="40" y="128"/>
                  </a:cxn>
                  <a:cxn ang="0">
                    <a:pos x="43" y="108"/>
                  </a:cxn>
                  <a:cxn ang="0">
                    <a:pos x="45" y="91"/>
                  </a:cxn>
                  <a:cxn ang="0">
                    <a:pos x="38" y="59"/>
                  </a:cxn>
                  <a:cxn ang="0">
                    <a:pos x="38" y="41"/>
                  </a:cxn>
                  <a:cxn ang="0">
                    <a:pos x="32" y="27"/>
                  </a:cxn>
                  <a:cxn ang="0">
                    <a:pos x="23" y="10"/>
                  </a:cxn>
                  <a:cxn ang="0">
                    <a:pos x="17" y="24"/>
                  </a:cxn>
                  <a:cxn ang="0">
                    <a:pos x="0" y="46"/>
                  </a:cxn>
                  <a:cxn ang="0">
                    <a:pos x="1" y="3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/>
                <a:ahLst/>
                <a:cxnLst>
                  <a:cxn ang="0">
                    <a:pos x="103" y="5"/>
                  </a:cxn>
                  <a:cxn ang="0">
                    <a:pos x="98" y="18"/>
                  </a:cxn>
                  <a:cxn ang="0">
                    <a:pos x="64" y="17"/>
                  </a:cxn>
                  <a:cxn ang="0">
                    <a:pos x="78" y="23"/>
                  </a:cxn>
                  <a:cxn ang="0">
                    <a:pos x="92" y="30"/>
                  </a:cxn>
                  <a:cxn ang="0">
                    <a:pos x="60" y="41"/>
                  </a:cxn>
                  <a:cxn ang="0">
                    <a:pos x="85" y="46"/>
                  </a:cxn>
                  <a:cxn ang="0">
                    <a:pos x="88" y="57"/>
                  </a:cxn>
                  <a:cxn ang="0">
                    <a:pos x="16" y="120"/>
                  </a:cxn>
                  <a:cxn ang="0">
                    <a:pos x="82" y="74"/>
                  </a:cxn>
                  <a:cxn ang="0">
                    <a:pos x="68" y="102"/>
                  </a:cxn>
                  <a:cxn ang="0">
                    <a:pos x="77" y="103"/>
                  </a:cxn>
                  <a:cxn ang="0">
                    <a:pos x="64" y="138"/>
                  </a:cxn>
                  <a:cxn ang="0">
                    <a:pos x="38" y="175"/>
                  </a:cxn>
                  <a:cxn ang="0">
                    <a:pos x="68" y="148"/>
                  </a:cxn>
                  <a:cxn ang="0">
                    <a:pos x="43" y="204"/>
                  </a:cxn>
                  <a:cxn ang="0">
                    <a:pos x="65" y="166"/>
                  </a:cxn>
                  <a:cxn ang="0">
                    <a:pos x="71" y="166"/>
                  </a:cxn>
                  <a:cxn ang="0">
                    <a:pos x="63" y="201"/>
                  </a:cxn>
                  <a:cxn ang="0">
                    <a:pos x="70" y="201"/>
                  </a:cxn>
                  <a:cxn ang="0">
                    <a:pos x="55" y="238"/>
                  </a:cxn>
                  <a:cxn ang="0">
                    <a:pos x="64" y="230"/>
                  </a:cxn>
                  <a:cxn ang="0">
                    <a:pos x="56" y="264"/>
                  </a:cxn>
                  <a:cxn ang="0">
                    <a:pos x="63" y="253"/>
                  </a:cxn>
                  <a:cxn ang="0">
                    <a:pos x="69" y="250"/>
                  </a:cxn>
                  <a:cxn ang="0">
                    <a:pos x="64" y="276"/>
                  </a:cxn>
                  <a:cxn ang="0">
                    <a:pos x="50" y="325"/>
                  </a:cxn>
                  <a:cxn ang="0">
                    <a:pos x="69" y="287"/>
                  </a:cxn>
                  <a:cxn ang="0">
                    <a:pos x="73" y="280"/>
                  </a:cxn>
                  <a:cxn ang="0">
                    <a:pos x="72" y="322"/>
                  </a:cxn>
                  <a:cxn ang="0">
                    <a:pos x="78" y="340"/>
                  </a:cxn>
                  <a:cxn ang="0">
                    <a:pos x="80" y="319"/>
                  </a:cxn>
                  <a:cxn ang="0">
                    <a:pos x="135" y="379"/>
                  </a:cxn>
                  <a:cxn ang="0">
                    <a:pos x="85" y="290"/>
                  </a:cxn>
                  <a:cxn ang="0">
                    <a:pos x="96" y="310"/>
                  </a:cxn>
                  <a:cxn ang="0">
                    <a:pos x="81" y="260"/>
                  </a:cxn>
                  <a:cxn ang="0">
                    <a:pos x="141" y="299"/>
                  </a:cxn>
                  <a:cxn ang="0">
                    <a:pos x="81" y="245"/>
                  </a:cxn>
                  <a:cxn ang="0">
                    <a:pos x="89" y="233"/>
                  </a:cxn>
                  <a:cxn ang="0">
                    <a:pos x="83" y="212"/>
                  </a:cxn>
                  <a:cxn ang="0">
                    <a:pos x="92" y="212"/>
                  </a:cxn>
                  <a:cxn ang="0">
                    <a:pos x="120" y="250"/>
                  </a:cxn>
                  <a:cxn ang="0">
                    <a:pos x="93" y="178"/>
                  </a:cxn>
                  <a:cxn ang="0">
                    <a:pos x="88" y="152"/>
                  </a:cxn>
                  <a:cxn ang="0">
                    <a:pos x="96" y="148"/>
                  </a:cxn>
                  <a:cxn ang="0">
                    <a:pos x="94" y="122"/>
                  </a:cxn>
                  <a:cxn ang="0">
                    <a:pos x="97" y="119"/>
                  </a:cxn>
                  <a:cxn ang="0">
                    <a:pos x="116" y="142"/>
                  </a:cxn>
                  <a:cxn ang="0">
                    <a:pos x="102" y="106"/>
                  </a:cxn>
                  <a:cxn ang="0">
                    <a:pos x="103" y="74"/>
                  </a:cxn>
                  <a:cxn ang="0">
                    <a:pos x="102" y="56"/>
                  </a:cxn>
                  <a:cxn ang="0">
                    <a:pos x="117" y="56"/>
                  </a:cxn>
                  <a:cxn ang="0">
                    <a:pos x="112" y="30"/>
                  </a:cxn>
                  <a:cxn ang="0">
                    <a:pos x="120" y="24"/>
                  </a:cxn>
                  <a:cxn ang="0">
                    <a:pos x="118" y="0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4"/>
                  </a:cxn>
                  <a:cxn ang="0">
                    <a:pos x="24" y="50"/>
                  </a:cxn>
                  <a:cxn ang="0">
                    <a:pos x="32" y="92"/>
                  </a:cxn>
                  <a:cxn ang="0">
                    <a:pos x="41" y="145"/>
                  </a:cxn>
                  <a:cxn ang="0">
                    <a:pos x="41" y="202"/>
                  </a:cxn>
                  <a:cxn ang="0">
                    <a:pos x="36" y="253"/>
                  </a:cxn>
                  <a:cxn ang="0">
                    <a:pos x="32" y="253"/>
                  </a:cxn>
                  <a:cxn ang="0">
                    <a:pos x="36" y="202"/>
                  </a:cxn>
                  <a:cxn ang="0">
                    <a:pos x="36" y="161"/>
                  </a:cxn>
                  <a:cxn ang="0">
                    <a:pos x="28" y="115"/>
                  </a:cxn>
                  <a:cxn ang="0">
                    <a:pos x="16" y="69"/>
                  </a:cxn>
                  <a:cxn ang="0">
                    <a:pos x="0" y="11"/>
                  </a:cxn>
                  <a:cxn ang="0">
                    <a:pos x="8" y="0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36" y="15"/>
                  </a:cxn>
                  <a:cxn ang="0">
                    <a:pos x="25" y="180"/>
                  </a:cxn>
                  <a:cxn ang="0">
                    <a:pos x="27" y="227"/>
                  </a:cxn>
                  <a:cxn ang="0">
                    <a:pos x="31" y="432"/>
                  </a:cxn>
                  <a:cxn ang="0">
                    <a:pos x="9" y="269"/>
                  </a:cxn>
                  <a:cxn ang="0">
                    <a:pos x="5" y="221"/>
                  </a:cxn>
                  <a:cxn ang="0">
                    <a:pos x="1" y="184"/>
                  </a:cxn>
                  <a:cxn ang="0">
                    <a:pos x="0" y="146"/>
                  </a:cxn>
                  <a:cxn ang="0">
                    <a:pos x="4" y="109"/>
                  </a:cxn>
                  <a:cxn ang="0">
                    <a:pos x="8" y="61"/>
                  </a:cxn>
                  <a:cxn ang="0">
                    <a:pos x="28" y="0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/>
                <a:ahLst/>
                <a:cxnLst>
                  <a:cxn ang="0">
                    <a:pos x="124" y="24"/>
                  </a:cxn>
                  <a:cxn ang="0">
                    <a:pos x="115" y="45"/>
                  </a:cxn>
                  <a:cxn ang="0">
                    <a:pos x="41" y="61"/>
                  </a:cxn>
                  <a:cxn ang="0">
                    <a:pos x="110" y="61"/>
                  </a:cxn>
                  <a:cxn ang="0">
                    <a:pos x="90" y="106"/>
                  </a:cxn>
                  <a:cxn ang="0">
                    <a:pos x="79" y="129"/>
                  </a:cxn>
                  <a:cxn ang="0">
                    <a:pos x="89" y="132"/>
                  </a:cxn>
                  <a:cxn ang="0">
                    <a:pos x="54" y="168"/>
                  </a:cxn>
                  <a:cxn ang="0">
                    <a:pos x="81" y="168"/>
                  </a:cxn>
                  <a:cxn ang="0">
                    <a:pos x="73" y="183"/>
                  </a:cxn>
                  <a:cxn ang="0">
                    <a:pos x="79" y="195"/>
                  </a:cxn>
                  <a:cxn ang="0">
                    <a:pos x="14" y="258"/>
                  </a:cxn>
                  <a:cxn ang="0">
                    <a:pos x="74" y="242"/>
                  </a:cxn>
                  <a:cxn ang="0">
                    <a:pos x="80" y="263"/>
                  </a:cxn>
                  <a:cxn ang="0">
                    <a:pos x="31" y="321"/>
                  </a:cxn>
                  <a:cxn ang="0">
                    <a:pos x="49" y="311"/>
                  </a:cxn>
                  <a:cxn ang="0">
                    <a:pos x="64" y="326"/>
                  </a:cxn>
                  <a:cxn ang="0">
                    <a:pos x="0" y="439"/>
                  </a:cxn>
                  <a:cxn ang="0">
                    <a:pos x="55" y="376"/>
                  </a:cxn>
                  <a:cxn ang="0">
                    <a:pos x="63" y="399"/>
                  </a:cxn>
                  <a:cxn ang="0">
                    <a:pos x="49" y="425"/>
                  </a:cxn>
                  <a:cxn ang="0">
                    <a:pos x="57" y="444"/>
                  </a:cxn>
                  <a:cxn ang="0">
                    <a:pos x="50" y="487"/>
                  </a:cxn>
                  <a:cxn ang="0">
                    <a:pos x="42" y="573"/>
                  </a:cxn>
                  <a:cxn ang="0">
                    <a:pos x="63" y="503"/>
                  </a:cxn>
                  <a:cxn ang="0">
                    <a:pos x="103" y="606"/>
                  </a:cxn>
                  <a:cxn ang="0">
                    <a:pos x="89" y="461"/>
                  </a:cxn>
                  <a:cxn ang="0">
                    <a:pos x="83" y="412"/>
                  </a:cxn>
                  <a:cxn ang="0">
                    <a:pos x="178" y="606"/>
                  </a:cxn>
                  <a:cxn ang="0">
                    <a:pos x="91" y="385"/>
                  </a:cxn>
                  <a:cxn ang="0">
                    <a:pos x="103" y="376"/>
                  </a:cxn>
                  <a:cxn ang="0">
                    <a:pos x="113" y="419"/>
                  </a:cxn>
                  <a:cxn ang="0">
                    <a:pos x="107" y="337"/>
                  </a:cxn>
                  <a:cxn ang="0">
                    <a:pos x="158" y="526"/>
                  </a:cxn>
                  <a:cxn ang="0">
                    <a:pos x="121" y="274"/>
                  </a:cxn>
                  <a:cxn ang="0">
                    <a:pos x="115" y="234"/>
                  </a:cxn>
                  <a:cxn ang="0">
                    <a:pos x="118" y="199"/>
                  </a:cxn>
                  <a:cxn ang="0">
                    <a:pos x="124" y="168"/>
                  </a:cxn>
                  <a:cxn ang="0">
                    <a:pos x="189" y="336"/>
                  </a:cxn>
                  <a:cxn ang="0">
                    <a:pos x="148" y="240"/>
                  </a:cxn>
                  <a:cxn ang="0">
                    <a:pos x="139" y="148"/>
                  </a:cxn>
                  <a:cxn ang="0">
                    <a:pos x="149" y="163"/>
                  </a:cxn>
                  <a:cxn ang="0">
                    <a:pos x="144" y="132"/>
                  </a:cxn>
                  <a:cxn ang="0">
                    <a:pos x="158" y="132"/>
                  </a:cxn>
                  <a:cxn ang="0">
                    <a:pos x="151" y="87"/>
                  </a:cxn>
                  <a:cxn ang="0">
                    <a:pos x="156" y="47"/>
                  </a:cxn>
                  <a:cxn ang="0">
                    <a:pos x="145" y="18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/>
                <a:ahLst/>
                <a:cxnLst>
                  <a:cxn ang="0">
                    <a:pos x="106" y="44"/>
                  </a:cxn>
                  <a:cxn ang="0">
                    <a:pos x="68" y="0"/>
                  </a:cxn>
                  <a:cxn ang="0">
                    <a:pos x="56" y="1"/>
                  </a:cxn>
                  <a:cxn ang="0">
                    <a:pos x="46" y="5"/>
                  </a:cxn>
                  <a:cxn ang="0">
                    <a:pos x="38" y="23"/>
                  </a:cxn>
                  <a:cxn ang="0">
                    <a:pos x="18" y="79"/>
                  </a:cxn>
                  <a:cxn ang="0">
                    <a:pos x="11" y="102"/>
                  </a:cxn>
                  <a:cxn ang="0">
                    <a:pos x="6" y="125"/>
                  </a:cxn>
                  <a:cxn ang="0">
                    <a:pos x="1" y="198"/>
                  </a:cxn>
                  <a:cxn ang="0">
                    <a:pos x="0" y="220"/>
                  </a:cxn>
                  <a:cxn ang="0">
                    <a:pos x="1" y="247"/>
                  </a:cxn>
                  <a:cxn ang="0">
                    <a:pos x="4" y="276"/>
                  </a:cxn>
                  <a:cxn ang="0">
                    <a:pos x="12" y="322"/>
                  </a:cxn>
                  <a:cxn ang="0">
                    <a:pos x="19" y="351"/>
                  </a:cxn>
                  <a:cxn ang="0">
                    <a:pos x="29" y="383"/>
                  </a:cxn>
                  <a:cxn ang="0">
                    <a:pos x="49" y="422"/>
                  </a:cxn>
                  <a:cxn ang="0">
                    <a:pos x="39" y="373"/>
                  </a:cxn>
                  <a:cxn ang="0">
                    <a:pos x="31" y="326"/>
                  </a:cxn>
                  <a:cxn ang="0">
                    <a:pos x="26" y="286"/>
                  </a:cxn>
                  <a:cxn ang="0">
                    <a:pos x="28" y="247"/>
                  </a:cxn>
                  <a:cxn ang="0">
                    <a:pos x="29" y="220"/>
                  </a:cxn>
                  <a:cxn ang="0">
                    <a:pos x="26" y="187"/>
                  </a:cxn>
                  <a:cxn ang="0">
                    <a:pos x="24" y="158"/>
                  </a:cxn>
                  <a:cxn ang="0">
                    <a:pos x="32" y="102"/>
                  </a:cxn>
                  <a:cxn ang="0">
                    <a:pos x="34" y="73"/>
                  </a:cxn>
                  <a:cxn ang="0">
                    <a:pos x="41" y="48"/>
                  </a:cxn>
                  <a:cxn ang="0">
                    <a:pos x="56" y="18"/>
                  </a:cxn>
                  <a:cxn ang="0">
                    <a:pos x="71" y="18"/>
                  </a:cxn>
                  <a:cxn ang="0">
                    <a:pos x="108" y="59"/>
                  </a:cxn>
                  <a:cxn ang="0">
                    <a:pos x="106" y="44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/>
                <a:ahLst/>
                <a:cxnLst>
                  <a:cxn ang="0">
                    <a:pos x="135" y="454"/>
                  </a:cxn>
                  <a:cxn ang="0">
                    <a:pos x="150" y="376"/>
                  </a:cxn>
                  <a:cxn ang="0">
                    <a:pos x="155" y="343"/>
                  </a:cxn>
                  <a:cxn ang="0">
                    <a:pos x="168" y="301"/>
                  </a:cxn>
                  <a:cxn ang="0">
                    <a:pos x="183" y="262"/>
                  </a:cxn>
                  <a:cxn ang="0">
                    <a:pos x="191" y="239"/>
                  </a:cxn>
                  <a:cxn ang="0">
                    <a:pos x="193" y="216"/>
                  </a:cxn>
                  <a:cxn ang="0">
                    <a:pos x="188" y="182"/>
                  </a:cxn>
                  <a:cxn ang="0">
                    <a:pos x="186" y="147"/>
                  </a:cxn>
                  <a:cxn ang="0">
                    <a:pos x="165" y="61"/>
                  </a:cxn>
                  <a:cxn ang="0">
                    <a:pos x="155" y="41"/>
                  </a:cxn>
                  <a:cxn ang="0">
                    <a:pos x="138" y="18"/>
                  </a:cxn>
                  <a:cxn ang="0">
                    <a:pos x="122" y="4"/>
                  </a:cxn>
                  <a:cxn ang="0">
                    <a:pos x="103" y="0"/>
                  </a:cxn>
                  <a:cxn ang="0">
                    <a:pos x="87" y="10"/>
                  </a:cxn>
                  <a:cxn ang="0">
                    <a:pos x="68" y="18"/>
                  </a:cxn>
                  <a:cxn ang="0">
                    <a:pos x="48" y="45"/>
                  </a:cxn>
                  <a:cxn ang="0">
                    <a:pos x="41" y="64"/>
                  </a:cxn>
                  <a:cxn ang="0">
                    <a:pos x="29" y="91"/>
                  </a:cxn>
                  <a:cxn ang="0">
                    <a:pos x="19" y="116"/>
                  </a:cxn>
                  <a:cxn ang="0">
                    <a:pos x="1" y="235"/>
                  </a:cxn>
                  <a:cxn ang="0">
                    <a:pos x="0" y="258"/>
                  </a:cxn>
                  <a:cxn ang="0">
                    <a:pos x="4" y="297"/>
                  </a:cxn>
                  <a:cxn ang="0">
                    <a:pos x="14" y="409"/>
                  </a:cxn>
                  <a:cxn ang="0">
                    <a:pos x="13" y="298"/>
                  </a:cxn>
                  <a:cxn ang="0">
                    <a:pos x="19" y="251"/>
                  </a:cxn>
                  <a:cxn ang="0">
                    <a:pos x="23" y="221"/>
                  </a:cxn>
                  <a:cxn ang="0">
                    <a:pos x="31" y="182"/>
                  </a:cxn>
                  <a:cxn ang="0">
                    <a:pos x="38" y="143"/>
                  </a:cxn>
                  <a:cxn ang="0">
                    <a:pos x="50" y="103"/>
                  </a:cxn>
                  <a:cxn ang="0">
                    <a:pos x="64" y="68"/>
                  </a:cxn>
                  <a:cxn ang="0">
                    <a:pos x="75" y="37"/>
                  </a:cxn>
                  <a:cxn ang="0">
                    <a:pos x="87" y="18"/>
                  </a:cxn>
                  <a:cxn ang="0">
                    <a:pos x="101" y="11"/>
                  </a:cxn>
                  <a:cxn ang="0">
                    <a:pos x="115" y="18"/>
                  </a:cxn>
                  <a:cxn ang="0">
                    <a:pos x="124" y="34"/>
                  </a:cxn>
                  <a:cxn ang="0">
                    <a:pos x="130" y="64"/>
                  </a:cxn>
                  <a:cxn ang="0">
                    <a:pos x="130" y="87"/>
                  </a:cxn>
                  <a:cxn ang="0">
                    <a:pos x="134" y="129"/>
                  </a:cxn>
                  <a:cxn ang="0">
                    <a:pos x="140" y="155"/>
                  </a:cxn>
                  <a:cxn ang="0">
                    <a:pos x="153" y="195"/>
                  </a:cxn>
                  <a:cxn ang="0">
                    <a:pos x="155" y="216"/>
                  </a:cxn>
                  <a:cxn ang="0">
                    <a:pos x="158" y="237"/>
                  </a:cxn>
                  <a:cxn ang="0">
                    <a:pos x="158" y="267"/>
                  </a:cxn>
                  <a:cxn ang="0">
                    <a:pos x="134" y="369"/>
                  </a:cxn>
                  <a:cxn ang="0">
                    <a:pos x="135" y="454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/>
                <a:ahLst/>
                <a:cxnLst>
                  <a:cxn ang="0">
                    <a:pos x="157" y="66"/>
                  </a:cxn>
                  <a:cxn ang="0">
                    <a:pos x="124" y="0"/>
                  </a:cxn>
                  <a:cxn ang="0">
                    <a:pos x="102" y="1"/>
                  </a:cxn>
                  <a:cxn ang="0">
                    <a:pos x="84" y="5"/>
                  </a:cxn>
                  <a:cxn ang="0">
                    <a:pos x="69" y="23"/>
                  </a:cxn>
                  <a:cxn ang="0">
                    <a:pos x="33" y="76"/>
                  </a:cxn>
                  <a:cxn ang="0">
                    <a:pos x="20" y="100"/>
                  </a:cxn>
                  <a:cxn ang="0">
                    <a:pos x="11" y="123"/>
                  </a:cxn>
                  <a:cxn ang="0">
                    <a:pos x="3" y="194"/>
                  </a:cxn>
                  <a:cxn ang="0">
                    <a:pos x="0" y="214"/>
                  </a:cxn>
                  <a:cxn ang="0">
                    <a:pos x="3" y="241"/>
                  </a:cxn>
                  <a:cxn ang="0">
                    <a:pos x="8" y="270"/>
                  </a:cxn>
                  <a:cxn ang="0">
                    <a:pos x="24" y="315"/>
                  </a:cxn>
                  <a:cxn ang="0">
                    <a:pos x="35" y="343"/>
                  </a:cxn>
                  <a:cxn ang="0">
                    <a:pos x="53" y="375"/>
                  </a:cxn>
                  <a:cxn ang="0">
                    <a:pos x="90" y="413"/>
                  </a:cxn>
                  <a:cxn ang="0">
                    <a:pos x="72" y="364"/>
                  </a:cxn>
                  <a:cxn ang="0">
                    <a:pos x="56" y="320"/>
                  </a:cxn>
                  <a:cxn ang="0">
                    <a:pos x="47" y="280"/>
                  </a:cxn>
                  <a:cxn ang="0">
                    <a:pos x="51" y="241"/>
                  </a:cxn>
                  <a:cxn ang="0">
                    <a:pos x="53" y="214"/>
                  </a:cxn>
                  <a:cxn ang="0">
                    <a:pos x="47" y="182"/>
                  </a:cxn>
                  <a:cxn ang="0">
                    <a:pos x="44" y="153"/>
                  </a:cxn>
                  <a:cxn ang="0">
                    <a:pos x="60" y="100"/>
                  </a:cxn>
                  <a:cxn ang="0">
                    <a:pos x="62" y="70"/>
                  </a:cxn>
                  <a:cxn ang="0">
                    <a:pos x="75" y="48"/>
                  </a:cxn>
                  <a:cxn ang="0">
                    <a:pos x="102" y="17"/>
                  </a:cxn>
                  <a:cxn ang="0">
                    <a:pos x="115" y="41"/>
                  </a:cxn>
                  <a:cxn ang="0">
                    <a:pos x="161" y="79"/>
                  </a:cxn>
                  <a:cxn ang="0">
                    <a:pos x="157" y="66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/>
                <a:ahLst/>
                <a:cxnLst>
                  <a:cxn ang="0">
                    <a:pos x="3" y="44"/>
                  </a:cxn>
                  <a:cxn ang="0">
                    <a:pos x="37" y="0"/>
                  </a:cxn>
                  <a:cxn ang="0">
                    <a:pos x="58" y="1"/>
                  </a:cxn>
                  <a:cxn ang="0">
                    <a:pos x="77" y="4"/>
                  </a:cxn>
                  <a:cxn ang="0">
                    <a:pos x="91" y="15"/>
                  </a:cxn>
                  <a:cxn ang="0">
                    <a:pos x="129" y="51"/>
                  </a:cxn>
                  <a:cxn ang="0">
                    <a:pos x="140" y="67"/>
                  </a:cxn>
                  <a:cxn ang="0">
                    <a:pos x="149" y="83"/>
                  </a:cxn>
                  <a:cxn ang="0">
                    <a:pos x="158" y="130"/>
                  </a:cxn>
                  <a:cxn ang="0">
                    <a:pos x="162" y="144"/>
                  </a:cxn>
                  <a:cxn ang="0">
                    <a:pos x="158" y="163"/>
                  </a:cxn>
                  <a:cxn ang="0">
                    <a:pos x="153" y="181"/>
                  </a:cxn>
                  <a:cxn ang="0">
                    <a:pos x="137" y="212"/>
                  </a:cxn>
                  <a:cxn ang="0">
                    <a:pos x="125" y="232"/>
                  </a:cxn>
                  <a:cxn ang="0">
                    <a:pos x="107" y="252"/>
                  </a:cxn>
                  <a:cxn ang="0">
                    <a:pos x="70" y="278"/>
                  </a:cxn>
                  <a:cxn ang="0">
                    <a:pos x="89" y="245"/>
                  </a:cxn>
                  <a:cxn ang="0">
                    <a:pos x="105" y="216"/>
                  </a:cxn>
                  <a:cxn ang="0">
                    <a:pos x="113" y="189"/>
                  </a:cxn>
                  <a:cxn ang="0">
                    <a:pos x="110" y="163"/>
                  </a:cxn>
                  <a:cxn ang="0">
                    <a:pos x="107" y="144"/>
                  </a:cxn>
                  <a:cxn ang="0">
                    <a:pos x="113" y="123"/>
                  </a:cxn>
                  <a:cxn ang="0">
                    <a:pos x="116" y="103"/>
                  </a:cxn>
                  <a:cxn ang="0">
                    <a:pos x="101" y="67"/>
                  </a:cxn>
                  <a:cxn ang="0">
                    <a:pos x="97" y="47"/>
                  </a:cxn>
                  <a:cxn ang="0">
                    <a:pos x="85" y="32"/>
                  </a:cxn>
                  <a:cxn ang="0">
                    <a:pos x="58" y="11"/>
                  </a:cxn>
                  <a:cxn ang="0">
                    <a:pos x="46" y="27"/>
                  </a:cxn>
                  <a:cxn ang="0">
                    <a:pos x="0" y="53"/>
                  </a:cxn>
                  <a:cxn ang="0">
                    <a:pos x="3" y="44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/>
                <a:ahLst/>
                <a:cxnLst>
                  <a:cxn ang="0">
                    <a:pos x="294" y="14"/>
                  </a:cxn>
                  <a:cxn ang="0">
                    <a:pos x="292" y="0"/>
                  </a:cxn>
                  <a:cxn ang="0">
                    <a:pos x="269" y="5"/>
                  </a:cxn>
                  <a:cxn ang="0">
                    <a:pos x="256" y="23"/>
                  </a:cxn>
                  <a:cxn ang="0">
                    <a:pos x="8" y="139"/>
                  </a:cxn>
                  <a:cxn ang="0">
                    <a:pos x="229" y="56"/>
                  </a:cxn>
                  <a:cxn ang="0">
                    <a:pos x="232" y="71"/>
                  </a:cxn>
                  <a:cxn ang="0">
                    <a:pos x="124" y="172"/>
                  </a:cxn>
                  <a:cxn ang="0">
                    <a:pos x="258" y="92"/>
                  </a:cxn>
                  <a:cxn ang="0">
                    <a:pos x="241" y="125"/>
                  </a:cxn>
                  <a:cxn ang="0">
                    <a:pos x="198" y="179"/>
                  </a:cxn>
                  <a:cxn ang="0">
                    <a:pos x="67" y="325"/>
                  </a:cxn>
                  <a:cxn ang="0">
                    <a:pos x="73" y="313"/>
                  </a:cxn>
                  <a:cxn ang="0">
                    <a:pos x="158" y="223"/>
                  </a:cxn>
                  <a:cxn ang="0">
                    <a:pos x="225" y="152"/>
                  </a:cxn>
                  <a:cxn ang="0">
                    <a:pos x="256" y="119"/>
                  </a:cxn>
                  <a:cxn ang="0">
                    <a:pos x="261" y="130"/>
                  </a:cxn>
                  <a:cxn ang="0">
                    <a:pos x="225" y="175"/>
                  </a:cxn>
                  <a:cxn ang="0">
                    <a:pos x="172" y="235"/>
                  </a:cxn>
                  <a:cxn ang="0">
                    <a:pos x="241" y="152"/>
                  </a:cxn>
                  <a:cxn ang="0">
                    <a:pos x="261" y="130"/>
                  </a:cxn>
                  <a:cxn ang="0">
                    <a:pos x="264" y="155"/>
                  </a:cxn>
                  <a:cxn ang="0">
                    <a:pos x="241" y="197"/>
                  </a:cxn>
                  <a:cxn ang="0">
                    <a:pos x="172" y="253"/>
                  </a:cxn>
                  <a:cxn ang="0">
                    <a:pos x="114" y="303"/>
                  </a:cxn>
                  <a:cxn ang="0">
                    <a:pos x="182" y="251"/>
                  </a:cxn>
                  <a:cxn ang="0">
                    <a:pos x="251" y="191"/>
                  </a:cxn>
                  <a:cxn ang="0">
                    <a:pos x="248" y="211"/>
                  </a:cxn>
                  <a:cxn ang="0">
                    <a:pos x="251" y="247"/>
                  </a:cxn>
                  <a:cxn ang="0">
                    <a:pos x="240" y="264"/>
                  </a:cxn>
                  <a:cxn ang="0">
                    <a:pos x="184" y="315"/>
                  </a:cxn>
                  <a:cxn ang="0">
                    <a:pos x="77" y="397"/>
                  </a:cxn>
                  <a:cxn ang="0">
                    <a:pos x="93" y="379"/>
                  </a:cxn>
                  <a:cxn ang="0">
                    <a:pos x="225" y="280"/>
                  </a:cxn>
                  <a:cxn ang="0">
                    <a:pos x="266" y="237"/>
                  </a:cxn>
                  <a:cxn ang="0">
                    <a:pos x="161" y="365"/>
                  </a:cxn>
                  <a:cxn ang="0">
                    <a:pos x="265" y="276"/>
                  </a:cxn>
                  <a:cxn ang="0">
                    <a:pos x="262" y="312"/>
                  </a:cxn>
                  <a:cxn ang="0">
                    <a:pos x="210" y="397"/>
                  </a:cxn>
                  <a:cxn ang="0">
                    <a:pos x="120" y="457"/>
                  </a:cxn>
                  <a:cxn ang="0">
                    <a:pos x="36" y="512"/>
                  </a:cxn>
                  <a:cxn ang="0">
                    <a:pos x="162" y="435"/>
                  </a:cxn>
                  <a:cxn ang="0">
                    <a:pos x="214" y="391"/>
                  </a:cxn>
                  <a:cxn ang="0">
                    <a:pos x="261" y="326"/>
                  </a:cxn>
                  <a:cxn ang="0">
                    <a:pos x="256" y="355"/>
                  </a:cxn>
                  <a:cxn ang="0">
                    <a:pos x="253" y="384"/>
                  </a:cxn>
                  <a:cxn ang="0">
                    <a:pos x="256" y="412"/>
                  </a:cxn>
                  <a:cxn ang="0">
                    <a:pos x="210" y="467"/>
                  </a:cxn>
                  <a:cxn ang="0">
                    <a:pos x="123" y="518"/>
                  </a:cxn>
                  <a:cxn ang="0">
                    <a:pos x="128" y="513"/>
                  </a:cxn>
                  <a:cxn ang="0">
                    <a:pos x="236" y="446"/>
                  </a:cxn>
                  <a:cxn ang="0">
                    <a:pos x="230" y="463"/>
                  </a:cxn>
                  <a:cxn ang="0">
                    <a:pos x="236" y="473"/>
                  </a:cxn>
                  <a:cxn ang="0">
                    <a:pos x="241" y="490"/>
                  </a:cxn>
                  <a:cxn ang="0">
                    <a:pos x="188" y="541"/>
                  </a:cxn>
                  <a:cxn ang="0">
                    <a:pos x="130" y="551"/>
                  </a:cxn>
                  <a:cxn ang="0">
                    <a:pos x="236" y="506"/>
                  </a:cxn>
                  <a:cxn ang="0">
                    <a:pos x="230" y="532"/>
                  </a:cxn>
                  <a:cxn ang="0">
                    <a:pos x="237" y="546"/>
                  </a:cxn>
                  <a:cxn ang="0">
                    <a:pos x="114" y="636"/>
                  </a:cxn>
                  <a:cxn ang="0">
                    <a:pos x="230" y="568"/>
                  </a:cxn>
                  <a:cxn ang="0">
                    <a:pos x="255" y="543"/>
                  </a:cxn>
                  <a:cxn ang="0">
                    <a:pos x="270" y="520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/>
                <a:ahLst/>
                <a:cxnLst>
                  <a:cxn ang="0">
                    <a:pos x="126" y="12"/>
                  </a:cxn>
                  <a:cxn ang="0">
                    <a:pos x="19" y="21"/>
                  </a:cxn>
                  <a:cxn ang="0">
                    <a:pos x="118" y="21"/>
                  </a:cxn>
                  <a:cxn ang="0">
                    <a:pos x="102" y="41"/>
                  </a:cxn>
                  <a:cxn ang="0">
                    <a:pos x="102" y="50"/>
                  </a:cxn>
                  <a:cxn ang="0">
                    <a:pos x="54" y="70"/>
                  </a:cxn>
                  <a:cxn ang="0">
                    <a:pos x="90" y="63"/>
                  </a:cxn>
                  <a:cxn ang="0">
                    <a:pos x="90" y="74"/>
                  </a:cxn>
                  <a:cxn ang="0">
                    <a:pos x="98" y="79"/>
                  </a:cxn>
                  <a:cxn ang="0">
                    <a:pos x="11" y="128"/>
                  </a:cxn>
                  <a:cxn ang="0">
                    <a:pos x="94" y="103"/>
                  </a:cxn>
                  <a:cxn ang="0">
                    <a:pos x="74" y="136"/>
                  </a:cxn>
                  <a:cxn ang="0">
                    <a:pos x="11" y="157"/>
                  </a:cxn>
                  <a:cxn ang="0">
                    <a:pos x="78" y="141"/>
                  </a:cxn>
                  <a:cxn ang="0">
                    <a:pos x="27" y="178"/>
                  </a:cxn>
                  <a:cxn ang="0">
                    <a:pos x="58" y="161"/>
                  </a:cxn>
                  <a:cxn ang="0">
                    <a:pos x="78" y="157"/>
                  </a:cxn>
                  <a:cxn ang="0">
                    <a:pos x="78" y="169"/>
                  </a:cxn>
                  <a:cxn ang="0">
                    <a:pos x="66" y="194"/>
                  </a:cxn>
                  <a:cxn ang="0">
                    <a:pos x="7" y="223"/>
                  </a:cxn>
                  <a:cxn ang="0">
                    <a:pos x="74" y="198"/>
                  </a:cxn>
                  <a:cxn ang="0">
                    <a:pos x="62" y="231"/>
                  </a:cxn>
                  <a:cxn ang="0">
                    <a:pos x="47" y="252"/>
                  </a:cxn>
                  <a:cxn ang="0">
                    <a:pos x="54" y="252"/>
                  </a:cxn>
                  <a:cxn ang="0">
                    <a:pos x="54" y="265"/>
                  </a:cxn>
                  <a:cxn ang="0">
                    <a:pos x="11" y="293"/>
                  </a:cxn>
                  <a:cxn ang="0">
                    <a:pos x="47" y="289"/>
                  </a:cxn>
                  <a:cxn ang="0">
                    <a:pos x="47" y="293"/>
                  </a:cxn>
                  <a:cxn ang="0">
                    <a:pos x="51" y="306"/>
                  </a:cxn>
                  <a:cxn ang="0">
                    <a:pos x="42" y="331"/>
                  </a:cxn>
                  <a:cxn ang="0">
                    <a:pos x="51" y="342"/>
                  </a:cxn>
                  <a:cxn ang="0">
                    <a:pos x="54" y="397"/>
                  </a:cxn>
                  <a:cxn ang="0">
                    <a:pos x="62" y="331"/>
                  </a:cxn>
                  <a:cxn ang="0">
                    <a:pos x="129" y="471"/>
                  </a:cxn>
                  <a:cxn ang="0">
                    <a:pos x="90" y="306"/>
                  </a:cxn>
                  <a:cxn ang="0">
                    <a:pos x="90" y="302"/>
                  </a:cxn>
                  <a:cxn ang="0">
                    <a:pos x="94" y="289"/>
                  </a:cxn>
                  <a:cxn ang="0">
                    <a:pos x="149" y="371"/>
                  </a:cxn>
                  <a:cxn ang="0">
                    <a:pos x="113" y="326"/>
                  </a:cxn>
                  <a:cxn ang="0">
                    <a:pos x="102" y="252"/>
                  </a:cxn>
                  <a:cxn ang="0">
                    <a:pos x="105" y="231"/>
                  </a:cxn>
                  <a:cxn ang="0">
                    <a:pos x="126" y="280"/>
                  </a:cxn>
                  <a:cxn ang="0">
                    <a:pos x="113" y="205"/>
                  </a:cxn>
                  <a:cxn ang="0">
                    <a:pos x="134" y="194"/>
                  </a:cxn>
                  <a:cxn ang="0">
                    <a:pos x="149" y="244"/>
                  </a:cxn>
                  <a:cxn ang="0">
                    <a:pos x="129" y="157"/>
                  </a:cxn>
                  <a:cxn ang="0">
                    <a:pos x="134" y="148"/>
                  </a:cxn>
                  <a:cxn ang="0">
                    <a:pos x="138" y="108"/>
                  </a:cxn>
                  <a:cxn ang="0">
                    <a:pos x="156" y="112"/>
                  </a:cxn>
                  <a:cxn ang="0">
                    <a:pos x="228" y="218"/>
                  </a:cxn>
                  <a:cxn ang="0">
                    <a:pos x="177" y="157"/>
                  </a:cxn>
                  <a:cxn ang="0">
                    <a:pos x="149" y="70"/>
                  </a:cxn>
                  <a:cxn ang="0">
                    <a:pos x="156" y="54"/>
                  </a:cxn>
                  <a:cxn ang="0">
                    <a:pos x="192" y="103"/>
                  </a:cxn>
                  <a:cxn ang="0">
                    <a:pos x="185" y="99"/>
                  </a:cxn>
                  <a:cxn ang="0">
                    <a:pos x="169" y="33"/>
                  </a:cxn>
                  <a:cxn ang="0">
                    <a:pos x="212" y="99"/>
                  </a:cxn>
                  <a:cxn ang="0">
                    <a:pos x="184" y="66"/>
                  </a:cxn>
                  <a:cxn ang="0">
                    <a:pos x="162" y="4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/>
                <a:ahLst/>
                <a:cxnLst>
                  <a:cxn ang="0">
                    <a:pos x="225" y="68"/>
                  </a:cxn>
                  <a:cxn ang="0">
                    <a:pos x="208" y="40"/>
                  </a:cxn>
                  <a:cxn ang="0">
                    <a:pos x="201" y="28"/>
                  </a:cxn>
                  <a:cxn ang="0">
                    <a:pos x="184" y="18"/>
                  </a:cxn>
                  <a:cxn ang="0">
                    <a:pos x="169" y="10"/>
                  </a:cxn>
                  <a:cxn ang="0">
                    <a:pos x="147" y="1"/>
                  </a:cxn>
                  <a:cxn ang="0">
                    <a:pos x="129" y="0"/>
                  </a:cxn>
                  <a:cxn ang="0">
                    <a:pos x="113" y="4"/>
                  </a:cxn>
                  <a:cxn ang="0">
                    <a:pos x="93" y="8"/>
                  </a:cxn>
                  <a:cxn ang="0">
                    <a:pos x="72" y="17"/>
                  </a:cxn>
                  <a:cxn ang="0">
                    <a:pos x="58" y="33"/>
                  </a:cxn>
                  <a:cxn ang="0">
                    <a:pos x="45" y="57"/>
                  </a:cxn>
                  <a:cxn ang="0">
                    <a:pos x="32" y="76"/>
                  </a:cxn>
                  <a:cxn ang="0">
                    <a:pos x="21" y="94"/>
                  </a:cxn>
                  <a:cxn ang="0">
                    <a:pos x="8" y="120"/>
                  </a:cxn>
                  <a:cxn ang="0">
                    <a:pos x="0" y="173"/>
                  </a:cxn>
                  <a:cxn ang="0">
                    <a:pos x="2" y="215"/>
                  </a:cxn>
                  <a:cxn ang="0">
                    <a:pos x="13" y="274"/>
                  </a:cxn>
                  <a:cxn ang="0">
                    <a:pos x="32" y="324"/>
                  </a:cxn>
                  <a:cxn ang="0">
                    <a:pos x="72" y="447"/>
                  </a:cxn>
                  <a:cxn ang="0">
                    <a:pos x="57" y="316"/>
                  </a:cxn>
                  <a:cxn ang="0">
                    <a:pos x="48" y="271"/>
                  </a:cxn>
                  <a:cxn ang="0">
                    <a:pos x="42" y="231"/>
                  </a:cxn>
                  <a:cxn ang="0">
                    <a:pos x="40" y="189"/>
                  </a:cxn>
                  <a:cxn ang="0">
                    <a:pos x="45" y="142"/>
                  </a:cxn>
                  <a:cxn ang="0">
                    <a:pos x="50" y="106"/>
                  </a:cxn>
                  <a:cxn ang="0">
                    <a:pos x="61" y="61"/>
                  </a:cxn>
                  <a:cxn ang="0">
                    <a:pos x="78" y="40"/>
                  </a:cxn>
                  <a:cxn ang="0">
                    <a:pos x="99" y="31"/>
                  </a:cxn>
                  <a:cxn ang="0">
                    <a:pos x="155" y="27"/>
                  </a:cxn>
                  <a:cxn ang="0">
                    <a:pos x="190" y="41"/>
                  </a:cxn>
                  <a:cxn ang="0">
                    <a:pos x="228" y="74"/>
                  </a:cxn>
                  <a:cxn ang="0">
                    <a:pos x="225" y="68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/>
                <a:ahLst/>
                <a:cxnLst>
                  <a:cxn ang="0">
                    <a:pos x="68" y="438"/>
                  </a:cxn>
                  <a:cxn ang="0">
                    <a:pos x="51" y="361"/>
                  </a:cxn>
                  <a:cxn ang="0">
                    <a:pos x="44" y="331"/>
                  </a:cxn>
                  <a:cxn ang="0">
                    <a:pos x="28" y="291"/>
                  </a:cxn>
                  <a:cxn ang="0">
                    <a:pos x="11" y="253"/>
                  </a:cxn>
                  <a:cxn ang="0">
                    <a:pos x="1" y="231"/>
                  </a:cxn>
                  <a:cxn ang="0">
                    <a:pos x="0" y="208"/>
                  </a:cxn>
                  <a:cxn ang="0">
                    <a:pos x="4" y="175"/>
                  </a:cxn>
                  <a:cxn ang="0">
                    <a:pos x="7" y="142"/>
                  </a:cxn>
                  <a:cxn ang="0">
                    <a:pos x="32" y="60"/>
                  </a:cxn>
                  <a:cxn ang="0">
                    <a:pos x="44" y="40"/>
                  </a:cxn>
                  <a:cxn ang="0">
                    <a:pos x="65" y="18"/>
                  </a:cxn>
                  <a:cxn ang="0">
                    <a:pos x="84" y="4"/>
                  </a:cxn>
                  <a:cxn ang="0">
                    <a:pos x="107" y="0"/>
                  </a:cxn>
                  <a:cxn ang="0">
                    <a:pos x="127" y="10"/>
                  </a:cxn>
                  <a:cxn ang="0">
                    <a:pos x="151" y="18"/>
                  </a:cxn>
                  <a:cxn ang="0">
                    <a:pos x="175" y="44"/>
                  </a:cxn>
                  <a:cxn ang="0">
                    <a:pos x="183" y="63"/>
                  </a:cxn>
                  <a:cxn ang="0">
                    <a:pos x="198" y="89"/>
                  </a:cxn>
                  <a:cxn ang="0">
                    <a:pos x="209" y="112"/>
                  </a:cxn>
                  <a:cxn ang="0">
                    <a:pos x="231" y="226"/>
                  </a:cxn>
                  <a:cxn ang="0">
                    <a:pos x="233" y="247"/>
                  </a:cxn>
                  <a:cxn ang="0">
                    <a:pos x="228" y="286"/>
                  </a:cxn>
                  <a:cxn ang="0">
                    <a:pos x="216" y="393"/>
                  </a:cxn>
                  <a:cxn ang="0">
                    <a:pos x="216" y="288"/>
                  </a:cxn>
                  <a:cxn ang="0">
                    <a:pos x="209" y="242"/>
                  </a:cxn>
                  <a:cxn ang="0">
                    <a:pos x="204" y="213"/>
                  </a:cxn>
                  <a:cxn ang="0">
                    <a:pos x="195" y="175"/>
                  </a:cxn>
                  <a:cxn ang="0">
                    <a:pos x="185" y="138"/>
                  </a:cxn>
                  <a:cxn ang="0">
                    <a:pos x="171" y="100"/>
                  </a:cxn>
                  <a:cxn ang="0">
                    <a:pos x="155" y="66"/>
                  </a:cxn>
                  <a:cxn ang="0">
                    <a:pos x="141" y="36"/>
                  </a:cxn>
                  <a:cxn ang="0">
                    <a:pos x="127" y="18"/>
                  </a:cxn>
                  <a:cxn ang="0">
                    <a:pos x="111" y="11"/>
                  </a:cxn>
                  <a:cxn ang="0">
                    <a:pos x="94" y="18"/>
                  </a:cxn>
                  <a:cxn ang="0">
                    <a:pos x="82" y="34"/>
                  </a:cxn>
                  <a:cxn ang="0">
                    <a:pos x="75" y="63"/>
                  </a:cxn>
                  <a:cxn ang="0">
                    <a:pos x="75" y="85"/>
                  </a:cxn>
                  <a:cxn ang="0">
                    <a:pos x="70" y="125"/>
                  </a:cxn>
                  <a:cxn ang="0">
                    <a:pos x="63" y="149"/>
                  </a:cxn>
                  <a:cxn ang="0">
                    <a:pos x="47" y="188"/>
                  </a:cxn>
                  <a:cxn ang="0">
                    <a:pos x="44" y="208"/>
                  </a:cxn>
                  <a:cxn ang="0">
                    <a:pos x="41" y="229"/>
                  </a:cxn>
                  <a:cxn ang="0">
                    <a:pos x="41" y="257"/>
                  </a:cxn>
                  <a:cxn ang="0">
                    <a:pos x="70" y="355"/>
                  </a:cxn>
                  <a:cxn ang="0">
                    <a:pos x="68" y="438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/>
                <a:ahLst/>
                <a:cxnLst>
                  <a:cxn ang="0">
                    <a:pos x="1" y="526"/>
                  </a:cxn>
                  <a:cxn ang="0">
                    <a:pos x="12" y="504"/>
                  </a:cxn>
                  <a:cxn ang="0">
                    <a:pos x="86" y="637"/>
                  </a:cxn>
                  <a:cxn ang="0">
                    <a:pos x="27" y="509"/>
                  </a:cxn>
                  <a:cxn ang="0">
                    <a:pos x="33" y="494"/>
                  </a:cxn>
                  <a:cxn ang="0">
                    <a:pos x="107" y="588"/>
                  </a:cxn>
                  <a:cxn ang="0">
                    <a:pos x="31" y="488"/>
                  </a:cxn>
                  <a:cxn ang="0">
                    <a:pos x="41" y="467"/>
                  </a:cxn>
                  <a:cxn ang="0">
                    <a:pos x="50" y="444"/>
                  </a:cxn>
                  <a:cxn ang="0">
                    <a:pos x="44" y="428"/>
                  </a:cxn>
                  <a:cxn ang="0">
                    <a:pos x="54" y="418"/>
                  </a:cxn>
                  <a:cxn ang="0">
                    <a:pos x="50" y="416"/>
                  </a:cxn>
                  <a:cxn ang="0">
                    <a:pos x="50" y="393"/>
                  </a:cxn>
                  <a:cxn ang="0">
                    <a:pos x="54" y="378"/>
                  </a:cxn>
                  <a:cxn ang="0">
                    <a:pos x="143" y="488"/>
                  </a:cxn>
                  <a:cxn ang="0">
                    <a:pos x="50" y="372"/>
                  </a:cxn>
                  <a:cxn ang="0">
                    <a:pos x="59" y="372"/>
                  </a:cxn>
                  <a:cxn ang="0">
                    <a:pos x="59" y="339"/>
                  </a:cxn>
                  <a:cxn ang="0">
                    <a:pos x="172" y="416"/>
                  </a:cxn>
                  <a:cxn ang="0">
                    <a:pos x="83" y="363"/>
                  </a:cxn>
                  <a:cxn ang="0">
                    <a:pos x="51" y="317"/>
                  </a:cxn>
                  <a:cxn ang="0">
                    <a:pos x="54" y="300"/>
                  </a:cxn>
                  <a:cxn ang="0">
                    <a:pos x="74" y="314"/>
                  </a:cxn>
                  <a:cxn ang="0">
                    <a:pos x="75" y="294"/>
                  </a:cxn>
                  <a:cxn ang="0">
                    <a:pos x="158" y="329"/>
                  </a:cxn>
                  <a:cxn ang="0">
                    <a:pos x="128" y="312"/>
                  </a:cxn>
                  <a:cxn ang="0">
                    <a:pos x="63" y="268"/>
                  </a:cxn>
                  <a:cxn ang="0">
                    <a:pos x="59" y="238"/>
                  </a:cxn>
                  <a:cxn ang="0">
                    <a:pos x="65" y="221"/>
                  </a:cxn>
                  <a:cxn ang="0">
                    <a:pos x="87" y="234"/>
                  </a:cxn>
                  <a:cxn ang="0">
                    <a:pos x="83" y="204"/>
                  </a:cxn>
                  <a:cxn ang="0">
                    <a:pos x="75" y="184"/>
                  </a:cxn>
                  <a:cxn ang="0">
                    <a:pos x="81" y="173"/>
                  </a:cxn>
                  <a:cxn ang="0">
                    <a:pos x="167" y="227"/>
                  </a:cxn>
                  <a:cxn ang="0">
                    <a:pos x="270" y="268"/>
                  </a:cxn>
                  <a:cxn ang="0">
                    <a:pos x="128" y="201"/>
                  </a:cxn>
                  <a:cxn ang="0">
                    <a:pos x="81" y="173"/>
                  </a:cxn>
                  <a:cxn ang="0">
                    <a:pos x="86" y="156"/>
                  </a:cxn>
                  <a:cxn ang="0">
                    <a:pos x="78" y="122"/>
                  </a:cxn>
                  <a:cxn ang="0">
                    <a:pos x="81" y="97"/>
                  </a:cxn>
                  <a:cxn ang="0">
                    <a:pos x="128" y="126"/>
                  </a:cxn>
                  <a:cxn ang="0">
                    <a:pos x="117" y="119"/>
                  </a:cxn>
                  <a:cxn ang="0">
                    <a:pos x="86" y="97"/>
                  </a:cxn>
                  <a:cxn ang="0">
                    <a:pos x="81" y="86"/>
                  </a:cxn>
                  <a:cxn ang="0">
                    <a:pos x="65" y="70"/>
                  </a:cxn>
                  <a:cxn ang="0">
                    <a:pos x="158" y="99"/>
                  </a:cxn>
                  <a:cxn ang="0">
                    <a:pos x="65" y="47"/>
                  </a:cxn>
                  <a:cxn ang="0">
                    <a:pos x="175" y="47"/>
                  </a:cxn>
                  <a:cxn ang="0">
                    <a:pos x="223" y="40"/>
                  </a:cxn>
                  <a:cxn ang="0">
                    <a:pos x="81" y="47"/>
                  </a:cxn>
                  <a:cxn ang="0">
                    <a:pos x="59" y="18"/>
                  </a:cxn>
                  <a:cxn ang="0">
                    <a:pos x="28" y="8"/>
                  </a:cxn>
                  <a:cxn ang="0">
                    <a:pos x="0" y="553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/>
                <a:ahLst/>
                <a:cxnLst>
                  <a:cxn ang="0">
                    <a:pos x="158" y="44"/>
                  </a:cxn>
                  <a:cxn ang="0">
                    <a:pos x="124" y="0"/>
                  </a:cxn>
                  <a:cxn ang="0">
                    <a:pos x="103" y="1"/>
                  </a:cxn>
                  <a:cxn ang="0">
                    <a:pos x="84" y="4"/>
                  </a:cxn>
                  <a:cxn ang="0">
                    <a:pos x="70" y="15"/>
                  </a:cxn>
                  <a:cxn ang="0">
                    <a:pos x="32" y="51"/>
                  </a:cxn>
                  <a:cxn ang="0">
                    <a:pos x="21" y="67"/>
                  </a:cxn>
                  <a:cxn ang="0">
                    <a:pos x="12" y="83"/>
                  </a:cxn>
                  <a:cxn ang="0">
                    <a:pos x="3" y="131"/>
                  </a:cxn>
                  <a:cxn ang="0">
                    <a:pos x="0" y="145"/>
                  </a:cxn>
                  <a:cxn ang="0">
                    <a:pos x="3" y="164"/>
                  </a:cxn>
                  <a:cxn ang="0">
                    <a:pos x="8" y="183"/>
                  </a:cxn>
                  <a:cxn ang="0">
                    <a:pos x="24" y="213"/>
                  </a:cxn>
                  <a:cxn ang="0">
                    <a:pos x="36" y="233"/>
                  </a:cxn>
                  <a:cxn ang="0">
                    <a:pos x="54" y="254"/>
                  </a:cxn>
                  <a:cxn ang="0">
                    <a:pos x="91" y="280"/>
                  </a:cxn>
                  <a:cxn ang="0">
                    <a:pos x="72" y="246"/>
                  </a:cxn>
                  <a:cxn ang="0">
                    <a:pos x="56" y="217"/>
                  </a:cxn>
                  <a:cxn ang="0">
                    <a:pos x="48" y="190"/>
                  </a:cxn>
                  <a:cxn ang="0">
                    <a:pos x="51" y="164"/>
                  </a:cxn>
                  <a:cxn ang="0">
                    <a:pos x="54" y="145"/>
                  </a:cxn>
                  <a:cxn ang="0">
                    <a:pos x="48" y="124"/>
                  </a:cxn>
                  <a:cxn ang="0">
                    <a:pos x="45" y="103"/>
                  </a:cxn>
                  <a:cxn ang="0">
                    <a:pos x="60" y="67"/>
                  </a:cxn>
                  <a:cxn ang="0">
                    <a:pos x="64" y="47"/>
                  </a:cxn>
                  <a:cxn ang="0">
                    <a:pos x="76" y="33"/>
                  </a:cxn>
                  <a:cxn ang="0">
                    <a:pos x="103" y="11"/>
                  </a:cxn>
                  <a:cxn ang="0">
                    <a:pos x="115" y="27"/>
                  </a:cxn>
                  <a:cxn ang="0">
                    <a:pos x="162" y="53"/>
                  </a:cxn>
                  <a:cxn ang="0">
                    <a:pos x="158" y="44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B8C-2BFB-4D4B-93C4-6F36CAA275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40242-32A6-42BA-AB77-903A5F0355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1" y="4191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1" y="4191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A555-FB4A-4499-BC3E-6751734883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E0F-3747-4F98-BE33-C30695C451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8F0-8D63-446F-AC2A-1062B4B814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714F-7B8F-4561-9733-52C597268D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0B9-06EC-40E7-9C9E-28B88F574B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0590E-1E8F-44C5-AE6F-B5149F7CAC9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97C61-C60C-43E0-A456-6DDDF24CAB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99E38-79A4-4946-8CB3-062E67F006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799E-74CF-45D5-9D26-545CBBEDA2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/>
              <a:ahLst/>
              <a:cxnLst>
                <a:cxn ang="0">
                  <a:pos x="0" y="266"/>
                </a:cxn>
                <a:cxn ang="0">
                  <a:pos x="5759" y="266"/>
                </a:cxn>
                <a:cxn ang="0">
                  <a:pos x="5759" y="81"/>
                </a:cxn>
                <a:cxn ang="0">
                  <a:pos x="5573" y="111"/>
                </a:cxn>
                <a:cxn ang="0">
                  <a:pos x="5104" y="131"/>
                </a:cxn>
                <a:cxn ang="0">
                  <a:pos x="4602" y="101"/>
                </a:cxn>
                <a:cxn ang="0">
                  <a:pos x="4143" y="141"/>
                </a:cxn>
                <a:cxn ang="0">
                  <a:pos x="3918" y="141"/>
                </a:cxn>
                <a:cxn ang="0">
                  <a:pos x="3790" y="131"/>
                </a:cxn>
                <a:cxn ang="0">
                  <a:pos x="3459" y="81"/>
                </a:cxn>
                <a:cxn ang="0">
                  <a:pos x="2979" y="91"/>
                </a:cxn>
                <a:cxn ang="0">
                  <a:pos x="2733" y="20"/>
                </a:cxn>
                <a:cxn ang="0">
                  <a:pos x="2434" y="51"/>
                </a:cxn>
                <a:cxn ang="0">
                  <a:pos x="2220" y="81"/>
                </a:cxn>
                <a:cxn ang="0">
                  <a:pos x="2050" y="91"/>
                </a:cxn>
                <a:cxn ang="0">
                  <a:pos x="1751" y="71"/>
                </a:cxn>
                <a:cxn ang="0">
                  <a:pos x="1441" y="51"/>
                </a:cxn>
                <a:cxn ang="0">
                  <a:pos x="1131" y="20"/>
                </a:cxn>
                <a:cxn ang="0">
                  <a:pos x="757" y="40"/>
                </a:cxn>
                <a:cxn ang="0">
                  <a:pos x="384" y="71"/>
                </a:cxn>
                <a:cxn ang="0">
                  <a:pos x="128" y="10"/>
                </a:cxn>
                <a:cxn ang="0">
                  <a:pos x="0" y="0"/>
                </a:cxn>
                <a:cxn ang="0">
                  <a:pos x="0" y="266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3081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3125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3165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027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/>
                    <a:ahLst/>
                    <a:cxnLst>
                      <a:cxn ang="0">
                        <a:pos x="0" y="238"/>
                      </a:cxn>
                      <a:cxn ang="0">
                        <a:pos x="19" y="184"/>
                      </a:cxn>
                      <a:cxn ang="0">
                        <a:pos x="36" y="126"/>
                      </a:cxn>
                      <a:cxn ang="0">
                        <a:pos x="44" y="100"/>
                      </a:cxn>
                      <a:cxn ang="0">
                        <a:pos x="55" y="70"/>
                      </a:cxn>
                      <a:cxn ang="0">
                        <a:pos x="72" y="39"/>
                      </a:cxn>
                      <a:cxn ang="0">
                        <a:pos x="83" y="19"/>
                      </a:cxn>
                      <a:cxn ang="0">
                        <a:pos x="93" y="10"/>
                      </a:cxn>
                      <a:cxn ang="0">
                        <a:pos x="105" y="2"/>
                      </a:cxn>
                      <a:cxn ang="0">
                        <a:pos x="118" y="0"/>
                      </a:cxn>
                      <a:cxn ang="0">
                        <a:pos x="124" y="6"/>
                      </a:cxn>
                      <a:cxn ang="0">
                        <a:pos x="131" y="22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4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/>
                    <a:ahLst/>
                    <a:cxnLst>
                      <a:cxn ang="0">
                        <a:pos x="0" y="583"/>
                      </a:cxn>
                      <a:cxn ang="0">
                        <a:pos x="0" y="528"/>
                      </a:cxn>
                      <a:cxn ang="0">
                        <a:pos x="0" y="487"/>
                      </a:cxn>
                      <a:cxn ang="0">
                        <a:pos x="2" y="458"/>
                      </a:cxn>
                      <a:cxn ang="0">
                        <a:pos x="2" y="423"/>
                      </a:cxn>
                      <a:cxn ang="0">
                        <a:pos x="2" y="387"/>
                      </a:cxn>
                      <a:cxn ang="0">
                        <a:pos x="3" y="357"/>
                      </a:cxn>
                      <a:cxn ang="0">
                        <a:pos x="5" y="329"/>
                      </a:cxn>
                      <a:cxn ang="0">
                        <a:pos x="8" y="280"/>
                      </a:cxn>
                      <a:cxn ang="0">
                        <a:pos x="13" y="227"/>
                      </a:cxn>
                      <a:cxn ang="0">
                        <a:pos x="19" y="173"/>
                      </a:cxn>
                      <a:cxn ang="0">
                        <a:pos x="23" y="116"/>
                      </a:cxn>
                      <a:cxn ang="0">
                        <a:pos x="27" y="81"/>
                      </a:cxn>
                      <a:cxn ang="0">
                        <a:pos x="30" y="68"/>
                      </a:cxn>
                      <a:cxn ang="0">
                        <a:pos x="38" y="45"/>
                      </a:cxn>
                      <a:cxn ang="0">
                        <a:pos x="46" y="28"/>
                      </a:cxn>
                      <a:cxn ang="0">
                        <a:pos x="55" y="15"/>
                      </a:cxn>
                      <a:cxn ang="0">
                        <a:pos x="63" y="3"/>
                      </a:cxn>
                      <a:cxn ang="0">
                        <a:pos x="69" y="0"/>
                      </a:cxn>
                      <a:cxn ang="0">
                        <a:pos x="78" y="0"/>
                      </a:cxn>
                      <a:cxn ang="0">
                        <a:pos x="86" y="4"/>
                      </a:cxn>
                      <a:cxn ang="0">
                        <a:pos x="89" y="10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grpSp>
              <p:nvGrpSpPr>
                <p:cNvPr id="3166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030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/>
                    <a:ahLst/>
                    <a:cxnLst>
                      <a:cxn ang="0">
                        <a:pos x="162" y="264"/>
                      </a:cxn>
                      <a:cxn ang="0">
                        <a:pos x="138" y="239"/>
                      </a:cxn>
                      <a:cxn ang="0">
                        <a:pos x="128" y="222"/>
                      </a:cxn>
                      <a:cxn ang="0">
                        <a:pos x="122" y="210"/>
                      </a:cxn>
                      <a:cxn ang="0">
                        <a:pos x="86" y="88"/>
                      </a:cxn>
                      <a:cxn ang="0">
                        <a:pos x="66" y="49"/>
                      </a:cxn>
                      <a:cxn ang="0">
                        <a:pos x="52" y="24"/>
                      </a:cxn>
                      <a:cxn ang="0">
                        <a:pos x="41" y="13"/>
                      </a:cxn>
                      <a:cxn ang="0">
                        <a:pos x="27" y="3"/>
                      </a:cxn>
                      <a:cxn ang="0">
                        <a:pos x="15" y="0"/>
                      </a:cxn>
                      <a:cxn ang="0">
                        <a:pos x="5" y="2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1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/>
                    <a:ahLst/>
                    <a:cxnLst>
                      <a:cxn ang="0">
                        <a:pos x="249" y="627"/>
                      </a:cxn>
                      <a:cxn ang="0">
                        <a:pos x="242" y="577"/>
                      </a:cxn>
                      <a:cxn ang="0">
                        <a:pos x="164" y="237"/>
                      </a:cxn>
                      <a:cxn ang="0">
                        <a:pos x="128" y="132"/>
                      </a:cxn>
                      <a:cxn ang="0">
                        <a:pos x="118" y="97"/>
                      </a:cxn>
                      <a:cxn ang="0">
                        <a:pos x="105" y="57"/>
                      </a:cxn>
                      <a:cxn ang="0">
                        <a:pos x="90" y="27"/>
                      </a:cxn>
                      <a:cxn ang="0">
                        <a:pos x="75" y="11"/>
                      </a:cxn>
                      <a:cxn ang="0">
                        <a:pos x="57" y="0"/>
                      </a:cxn>
                      <a:cxn ang="0">
                        <a:pos x="38" y="0"/>
                      </a:cxn>
                      <a:cxn ang="0">
                        <a:pos x="26" y="12"/>
                      </a:cxn>
                      <a:cxn ang="0">
                        <a:pos x="0" y="70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6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/>
                  <a:ahLst/>
                  <a:cxnLst>
                    <a:cxn ang="0">
                      <a:pos x="0" y="261"/>
                    </a:cxn>
                    <a:cxn ang="0">
                      <a:pos x="8" y="202"/>
                    </a:cxn>
                    <a:cxn ang="0">
                      <a:pos x="15" y="138"/>
                    </a:cxn>
                    <a:cxn ang="0">
                      <a:pos x="19" y="110"/>
                    </a:cxn>
                    <a:cxn ang="0">
                      <a:pos x="24" y="77"/>
                    </a:cxn>
                    <a:cxn ang="0">
                      <a:pos x="31" y="43"/>
                    </a:cxn>
                    <a:cxn ang="0">
                      <a:pos x="36" y="21"/>
                    </a:cxn>
                    <a:cxn ang="0">
                      <a:pos x="41" y="11"/>
                    </a:cxn>
                    <a:cxn ang="0">
                      <a:pos x="46" y="2"/>
                    </a:cxn>
                    <a:cxn ang="0">
                      <a:pos x="52" y="0"/>
                    </a:cxn>
                    <a:cxn ang="0">
                      <a:pos x="55" y="7"/>
                    </a:cxn>
                    <a:cxn ang="0">
                      <a:pos x="58" y="24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7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/>
                  <a:ahLst/>
                  <a:cxnLst>
                    <a:cxn ang="0">
                      <a:pos x="0" y="639"/>
                    </a:cxn>
                    <a:cxn ang="0">
                      <a:pos x="0" y="579"/>
                    </a:cxn>
                    <a:cxn ang="0">
                      <a:pos x="0" y="534"/>
                    </a:cxn>
                    <a:cxn ang="0">
                      <a:pos x="0" y="503"/>
                    </a:cxn>
                    <a:cxn ang="0">
                      <a:pos x="1" y="464"/>
                    </a:cxn>
                    <a:cxn ang="0">
                      <a:pos x="1" y="424"/>
                    </a:cxn>
                    <a:cxn ang="0">
                      <a:pos x="1" y="391"/>
                    </a:cxn>
                    <a:cxn ang="0">
                      <a:pos x="2" y="361"/>
                    </a:cxn>
                    <a:cxn ang="0">
                      <a:pos x="4" y="307"/>
                    </a:cxn>
                    <a:cxn ang="0">
                      <a:pos x="5" y="249"/>
                    </a:cxn>
                    <a:cxn ang="0">
                      <a:pos x="8" y="190"/>
                    </a:cxn>
                    <a:cxn ang="0">
                      <a:pos x="10" y="127"/>
                    </a:cxn>
                    <a:cxn ang="0">
                      <a:pos x="12" y="89"/>
                    </a:cxn>
                    <a:cxn ang="0">
                      <a:pos x="13" y="75"/>
                    </a:cxn>
                    <a:cxn ang="0">
                      <a:pos x="17" y="49"/>
                    </a:cxn>
                    <a:cxn ang="0">
                      <a:pos x="20" y="31"/>
                    </a:cxn>
                    <a:cxn ang="0">
                      <a:pos x="24" y="16"/>
                    </a:cxn>
                    <a:cxn ang="0">
                      <a:pos x="28" y="3"/>
                    </a:cxn>
                    <a:cxn ang="0">
                      <a:pos x="31" y="0"/>
                    </a:cxn>
                    <a:cxn ang="0">
                      <a:pos x="35" y="0"/>
                    </a:cxn>
                    <a:cxn ang="0">
                      <a:pos x="38" y="5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8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/>
                  <a:ahLst/>
                  <a:cxnLst>
                    <a:cxn ang="0">
                      <a:pos x="139" y="1096"/>
                    </a:cxn>
                    <a:cxn ang="0">
                      <a:pos x="135" y="1009"/>
                    </a:cxn>
                    <a:cxn ang="0">
                      <a:pos x="90" y="415"/>
                    </a:cxn>
                    <a:cxn ang="0">
                      <a:pos x="71" y="230"/>
                    </a:cxn>
                    <a:cxn ang="0">
                      <a:pos x="66" y="170"/>
                    </a:cxn>
                    <a:cxn ang="0">
                      <a:pos x="58" y="100"/>
                    </a:cxn>
                    <a:cxn ang="0">
                      <a:pos x="50" y="47"/>
                    </a:cxn>
                    <a:cxn ang="0">
                      <a:pos x="41" y="19"/>
                    </a:cxn>
                    <a:cxn ang="0">
                      <a:pos x="32" y="1"/>
                    </a:cxn>
                    <a:cxn ang="0">
                      <a:pos x="21" y="0"/>
                    </a:cxn>
                    <a:cxn ang="0">
                      <a:pos x="14" y="21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70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/>
                    <a:ahLst/>
                    <a:cxnLst>
                      <a:cxn ang="0">
                        <a:pos x="91" y="385"/>
                      </a:cxn>
                      <a:cxn ang="0">
                        <a:pos x="77" y="347"/>
                      </a:cxn>
                      <a:cxn ang="0">
                        <a:pos x="72" y="325"/>
                      </a:cxn>
                      <a:cxn ang="0">
                        <a:pos x="69" y="306"/>
                      </a:cxn>
                      <a:cxn ang="0">
                        <a:pos x="48" y="129"/>
                      </a:cxn>
                      <a:cxn ang="0">
                        <a:pos x="37" y="73"/>
                      </a:cxn>
                      <a:cxn ang="0">
                        <a:pos x="29" y="37"/>
                      </a:cxn>
                      <a:cxn ang="0">
                        <a:pos x="23" y="18"/>
                      </a:cxn>
                      <a:cxn ang="0">
                        <a:pos x="15" y="5"/>
                      </a:cxn>
                      <a:cxn ang="0">
                        <a:pos x="8" y="0"/>
                      </a:cxn>
                      <a:cxn ang="0">
                        <a:pos x="2" y="3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/>
                    <a:ahLst/>
                    <a:cxnLst>
                      <a:cxn ang="0">
                        <a:pos x="0" y="1412"/>
                      </a:cxn>
                      <a:cxn ang="0">
                        <a:pos x="45" y="888"/>
                      </a:cxn>
                      <a:cxn ang="0">
                        <a:pos x="50" y="804"/>
                      </a:cxn>
                      <a:cxn ang="0">
                        <a:pos x="62" y="668"/>
                      </a:cxn>
                      <a:cxn ang="0">
                        <a:pos x="73" y="526"/>
                      </a:cxn>
                      <a:cxn ang="0">
                        <a:pos x="79" y="450"/>
                      </a:cxn>
                      <a:cxn ang="0">
                        <a:pos x="82" y="368"/>
                      </a:cxn>
                      <a:cxn ang="0">
                        <a:pos x="85" y="291"/>
                      </a:cxn>
                      <a:cxn ang="0">
                        <a:pos x="93" y="202"/>
                      </a:cxn>
                      <a:cxn ang="0">
                        <a:pos x="100" y="120"/>
                      </a:cxn>
                      <a:cxn ang="0">
                        <a:pos x="110" y="48"/>
                      </a:cxn>
                      <a:cxn ang="0">
                        <a:pos x="117" y="3"/>
                      </a:cxn>
                      <a:cxn ang="0">
                        <a:pos x="122" y="0"/>
                      </a:cxn>
                      <a:cxn ang="0">
                        <a:pos x="126" y="23"/>
                      </a:cxn>
                      <a:cxn ang="0">
                        <a:pos x="129" y="102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/>
                    <a:ahLst/>
                    <a:cxnLst>
                      <a:cxn ang="0">
                        <a:pos x="0" y="521"/>
                      </a:cxn>
                      <a:cxn ang="0">
                        <a:pos x="20" y="408"/>
                      </a:cxn>
                      <a:cxn ang="0">
                        <a:pos x="32" y="278"/>
                      </a:cxn>
                      <a:cxn ang="0">
                        <a:pos x="38" y="220"/>
                      </a:cxn>
                      <a:cxn ang="0">
                        <a:pos x="47" y="153"/>
                      </a:cxn>
                      <a:cxn ang="0">
                        <a:pos x="59" y="84"/>
                      </a:cxn>
                      <a:cxn ang="0">
                        <a:pos x="69" y="40"/>
                      </a:cxn>
                      <a:cxn ang="0">
                        <a:pos x="75" y="19"/>
                      </a:cxn>
                      <a:cxn ang="0">
                        <a:pos x="84" y="3"/>
                      </a:cxn>
                      <a:cxn ang="0">
                        <a:pos x="96" y="0"/>
                      </a:cxn>
                      <a:cxn ang="0">
                        <a:pos x="101" y="11"/>
                      </a:cxn>
                      <a:cxn ang="0">
                        <a:pos x="105" y="46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16"/>
                      </a:cxn>
                      <a:cxn ang="0">
                        <a:pos x="18" y="34"/>
                      </a:cxn>
                      <a:cxn ang="0">
                        <a:pos x="26" y="70"/>
                      </a:cxn>
                      <a:cxn ang="0">
                        <a:pos x="33" y="101"/>
                      </a:cxn>
                      <a:cxn ang="0">
                        <a:pos x="40" y="132"/>
                      </a:cxn>
                      <a:cxn ang="0">
                        <a:pos x="43" y="158"/>
                      </a:cxn>
                      <a:cxn ang="0">
                        <a:pos x="45" y="184"/>
                      </a:cxn>
                      <a:cxn ang="0">
                        <a:pos x="47" y="219"/>
                      </a:cxn>
                      <a:cxn ang="0">
                        <a:pos x="47" y="254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41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/>
                  <a:ahLst/>
                  <a:cxnLst>
                    <a:cxn ang="0">
                      <a:pos x="163" y="129"/>
                    </a:cxn>
                    <a:cxn ang="0">
                      <a:pos x="138" y="116"/>
                    </a:cxn>
                    <a:cxn ang="0">
                      <a:pos x="129" y="109"/>
                    </a:cxn>
                    <a:cxn ang="0">
                      <a:pos x="123" y="103"/>
                    </a:cxn>
                    <a:cxn ang="0">
                      <a:pos x="86" y="43"/>
                    </a:cxn>
                    <a:cxn ang="0">
                      <a:pos x="67" y="24"/>
                    </a:cxn>
                    <a:cxn ang="0">
                      <a:pos x="52" y="12"/>
                    </a:cxn>
                    <a:cxn ang="0">
                      <a:pos x="41" y="6"/>
                    </a:cxn>
                    <a:cxn ang="0">
                      <a:pos x="27" y="2"/>
                    </a:cxn>
                    <a:cxn ang="0">
                      <a:pos x="14" y="0"/>
                    </a:cxn>
                    <a:cxn ang="0">
                      <a:pos x="5" y="0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2" y="108"/>
                    </a:cxn>
                    <a:cxn ang="0">
                      <a:pos x="59" y="73"/>
                    </a:cxn>
                    <a:cxn ang="0">
                      <a:pos x="73" y="58"/>
                    </a:cxn>
                    <a:cxn ang="0">
                      <a:pos x="93" y="41"/>
                    </a:cxn>
                    <a:cxn ang="0">
                      <a:pos x="119" y="23"/>
                    </a:cxn>
                    <a:cxn ang="0">
                      <a:pos x="139" y="11"/>
                    </a:cxn>
                    <a:cxn ang="0">
                      <a:pos x="153" y="5"/>
                    </a:cxn>
                    <a:cxn ang="0">
                      <a:pos x="173" y="1"/>
                    </a:cxn>
                    <a:cxn ang="0">
                      <a:pos x="196" y="0"/>
                    </a:cxn>
                    <a:cxn ang="0">
                      <a:pos x="206" y="3"/>
                    </a:cxn>
                    <a:cxn ang="0">
                      <a:pos x="217" y="1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/>
                  <a:ahLst/>
                  <a:cxnLst>
                    <a:cxn ang="0">
                      <a:pos x="0" y="344"/>
                    </a:cxn>
                    <a:cxn ang="0">
                      <a:pos x="0" y="311"/>
                    </a:cxn>
                    <a:cxn ang="0">
                      <a:pos x="0" y="287"/>
                    </a:cxn>
                    <a:cxn ang="0">
                      <a:pos x="3" y="270"/>
                    </a:cxn>
                    <a:cxn ang="0">
                      <a:pos x="5" y="249"/>
                    </a:cxn>
                    <a:cxn ang="0">
                      <a:pos x="5" y="228"/>
                    </a:cxn>
                    <a:cxn ang="0">
                      <a:pos x="5" y="211"/>
                    </a:cxn>
                    <a:cxn ang="0">
                      <a:pos x="10" y="194"/>
                    </a:cxn>
                    <a:cxn ang="0">
                      <a:pos x="14" y="165"/>
                    </a:cxn>
                    <a:cxn ang="0">
                      <a:pos x="22" y="134"/>
                    </a:cxn>
                    <a:cxn ang="0">
                      <a:pos x="31" y="102"/>
                    </a:cxn>
                    <a:cxn ang="0">
                      <a:pos x="38" y="68"/>
                    </a:cxn>
                    <a:cxn ang="0">
                      <a:pos x="45" y="48"/>
                    </a:cxn>
                    <a:cxn ang="0">
                      <a:pos x="50" y="40"/>
                    </a:cxn>
                    <a:cxn ang="0">
                      <a:pos x="64" y="27"/>
                    </a:cxn>
                    <a:cxn ang="0">
                      <a:pos x="77" y="16"/>
                    </a:cxn>
                    <a:cxn ang="0">
                      <a:pos x="91" y="8"/>
                    </a:cxn>
                    <a:cxn ang="0">
                      <a:pos x="106" y="2"/>
                    </a:cxn>
                    <a:cxn ang="0">
                      <a:pos x="117" y="0"/>
                    </a:cxn>
                    <a:cxn ang="0">
                      <a:pos x="131" y="0"/>
                    </a:cxn>
                    <a:cxn ang="0">
                      <a:pos x="143" y="2"/>
                    </a:cxn>
                    <a:cxn ang="0">
                      <a:pos x="149" y="5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4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/>
                  <a:ahLst/>
                  <a:cxnLst>
                    <a:cxn ang="0">
                      <a:pos x="260" y="311"/>
                    </a:cxn>
                    <a:cxn ang="0">
                      <a:pos x="252" y="286"/>
                    </a:cxn>
                    <a:cxn ang="0">
                      <a:pos x="171" y="117"/>
                    </a:cxn>
                    <a:cxn ang="0">
                      <a:pos x="134" y="65"/>
                    </a:cxn>
                    <a:cxn ang="0">
                      <a:pos x="124" y="48"/>
                    </a:cxn>
                    <a:cxn ang="0">
                      <a:pos x="109" y="28"/>
                    </a:cxn>
                    <a:cxn ang="0">
                      <a:pos x="94" y="13"/>
                    </a:cxn>
                    <a:cxn ang="0">
                      <a:pos x="78" y="5"/>
                    </a:cxn>
                    <a:cxn ang="0">
                      <a:pos x="59" y="0"/>
                    </a:cxn>
                    <a:cxn ang="0">
                      <a:pos x="40" y="0"/>
                    </a:cxn>
                    <a:cxn ang="0">
                      <a:pos x="27" y="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5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/>
                  <a:ahLst/>
                  <a:cxnLst>
                    <a:cxn ang="0">
                      <a:pos x="0" y="478"/>
                    </a:cxn>
                    <a:cxn ang="0">
                      <a:pos x="84" y="300"/>
                    </a:cxn>
                    <a:cxn ang="0">
                      <a:pos x="93" y="272"/>
                    </a:cxn>
                    <a:cxn ang="0">
                      <a:pos x="114" y="226"/>
                    </a:cxn>
                    <a:cxn ang="0">
                      <a:pos x="133" y="178"/>
                    </a:cxn>
                    <a:cxn ang="0">
                      <a:pos x="144" y="152"/>
                    </a:cxn>
                    <a:cxn ang="0">
                      <a:pos x="149" y="124"/>
                    </a:cxn>
                    <a:cxn ang="0">
                      <a:pos x="157" y="98"/>
                    </a:cxn>
                    <a:cxn ang="0">
                      <a:pos x="169" y="68"/>
                    </a:cxn>
                    <a:cxn ang="0">
                      <a:pos x="183" y="40"/>
                    </a:cxn>
                    <a:cxn ang="0">
                      <a:pos x="200" y="16"/>
                    </a:cxn>
                    <a:cxn ang="0">
                      <a:pos x="214" y="1"/>
                    </a:cxn>
                    <a:cxn ang="0">
                      <a:pos x="222" y="0"/>
                    </a:cxn>
                    <a:cxn ang="0">
                      <a:pos x="230" y="8"/>
                    </a:cxn>
                    <a:cxn ang="0">
                      <a:pos x="235" y="34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/>
                  <a:ahLst/>
                  <a:cxnLst>
                    <a:cxn ang="0">
                      <a:pos x="0" y="177"/>
                    </a:cxn>
                    <a:cxn ang="0">
                      <a:pos x="35" y="138"/>
                    </a:cxn>
                    <a:cxn ang="0">
                      <a:pos x="57" y="94"/>
                    </a:cxn>
                    <a:cxn ang="0">
                      <a:pos x="70" y="74"/>
                    </a:cxn>
                    <a:cxn ang="0">
                      <a:pos x="86" y="51"/>
                    </a:cxn>
                    <a:cxn ang="0">
                      <a:pos x="107" y="28"/>
                    </a:cxn>
                    <a:cxn ang="0">
                      <a:pos x="123" y="13"/>
                    </a:cxn>
                    <a:cxn ang="0">
                      <a:pos x="136" y="6"/>
                    </a:cxn>
                    <a:cxn ang="0">
                      <a:pos x="152" y="1"/>
                    </a:cxn>
                    <a:cxn ang="0">
                      <a:pos x="171" y="0"/>
                    </a:cxn>
                    <a:cxn ang="0">
                      <a:pos x="179" y="3"/>
                    </a:cxn>
                    <a:cxn ang="0">
                      <a:pos x="188" y="15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"/>
                    </a:cxn>
                    <a:cxn ang="0">
                      <a:pos x="33" y="11"/>
                    </a:cxn>
                    <a:cxn ang="0">
                      <a:pos x="50" y="23"/>
                    </a:cxn>
                    <a:cxn ang="0">
                      <a:pos x="65" y="33"/>
                    </a:cxn>
                    <a:cxn ang="0">
                      <a:pos x="77" y="44"/>
                    </a:cxn>
                    <a:cxn ang="0">
                      <a:pos x="84" y="53"/>
                    </a:cxn>
                    <a:cxn ang="0">
                      <a:pos x="87" y="62"/>
                    </a:cxn>
                    <a:cxn ang="0">
                      <a:pos x="90" y="74"/>
                    </a:cxn>
                    <a:cxn ang="0">
                      <a:pos x="90" y="86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8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/>
                  <a:ahLst/>
                  <a:cxnLst>
                    <a:cxn ang="0">
                      <a:pos x="0" y="967"/>
                    </a:cxn>
                    <a:cxn ang="0">
                      <a:pos x="80" y="608"/>
                    </a:cxn>
                    <a:cxn ang="0">
                      <a:pos x="89" y="550"/>
                    </a:cxn>
                    <a:cxn ang="0">
                      <a:pos x="109" y="458"/>
                    </a:cxn>
                    <a:cxn ang="0">
                      <a:pos x="128" y="361"/>
                    </a:cxn>
                    <a:cxn ang="0">
                      <a:pos x="138" y="307"/>
                    </a:cxn>
                    <a:cxn ang="0">
                      <a:pos x="143" y="252"/>
                    </a:cxn>
                    <a:cxn ang="0">
                      <a:pos x="151" y="199"/>
                    </a:cxn>
                    <a:cxn ang="0">
                      <a:pos x="163" y="138"/>
                    </a:cxn>
                    <a:cxn ang="0">
                      <a:pos x="175" y="81"/>
                    </a:cxn>
                    <a:cxn ang="0">
                      <a:pos x="192" y="32"/>
                    </a:cxn>
                    <a:cxn ang="0">
                      <a:pos x="206" y="2"/>
                    </a:cxn>
                    <a:cxn ang="0">
                      <a:pos x="214" y="0"/>
                    </a:cxn>
                    <a:cxn ang="0">
                      <a:pos x="221" y="15"/>
                    </a:cxn>
                    <a:cxn ang="0">
                      <a:pos x="226" y="6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/>
                  <a:ahLst/>
                  <a:cxnLst>
                    <a:cxn ang="0">
                      <a:pos x="0" y="359"/>
                    </a:cxn>
                    <a:cxn ang="0">
                      <a:pos x="33" y="281"/>
                    </a:cxn>
                    <a:cxn ang="0">
                      <a:pos x="54" y="191"/>
                    </a:cxn>
                    <a:cxn ang="0">
                      <a:pos x="65" y="151"/>
                    </a:cxn>
                    <a:cxn ang="0">
                      <a:pos x="81" y="105"/>
                    </a:cxn>
                    <a:cxn ang="0">
                      <a:pos x="101" y="57"/>
                    </a:cxn>
                    <a:cxn ang="0">
                      <a:pos x="117" y="28"/>
                    </a:cxn>
                    <a:cxn ang="0">
                      <a:pos x="128" y="13"/>
                    </a:cxn>
                    <a:cxn ang="0">
                      <a:pos x="144" y="2"/>
                    </a:cxn>
                    <a:cxn ang="0">
                      <a:pos x="162" y="0"/>
                    </a:cxn>
                    <a:cxn ang="0">
                      <a:pos x="169" y="8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0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32" y="24"/>
                    </a:cxn>
                    <a:cxn ang="0">
                      <a:pos x="48" y="47"/>
                    </a:cxn>
                    <a:cxn ang="0">
                      <a:pos x="62" y="68"/>
                    </a:cxn>
                    <a:cxn ang="0">
                      <a:pos x="75" y="90"/>
                    </a:cxn>
                    <a:cxn ang="0">
                      <a:pos x="81" y="108"/>
                    </a:cxn>
                    <a:cxn ang="0">
                      <a:pos x="84" y="125"/>
                    </a:cxn>
                    <a:cxn ang="0">
                      <a:pos x="87" y="148"/>
                    </a:cxn>
                    <a:cxn ang="0">
                      <a:pos x="87" y="173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1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/>
                  <a:ahLst/>
                  <a:cxnLst>
                    <a:cxn ang="0">
                      <a:pos x="121" y="804"/>
                    </a:cxn>
                    <a:cxn ang="0">
                      <a:pos x="122" y="687"/>
                    </a:cxn>
                    <a:cxn ang="0">
                      <a:pos x="122" y="634"/>
                    </a:cxn>
                    <a:cxn ang="0">
                      <a:pos x="119" y="596"/>
                    </a:cxn>
                    <a:cxn ang="0">
                      <a:pos x="117" y="551"/>
                    </a:cxn>
                    <a:cxn ang="0">
                      <a:pos x="118" y="503"/>
                    </a:cxn>
                    <a:cxn ang="0">
                      <a:pos x="116" y="464"/>
                    </a:cxn>
                    <a:cxn ang="0">
                      <a:pos x="114" y="428"/>
                    </a:cxn>
                    <a:cxn ang="0">
                      <a:pos x="109" y="365"/>
                    </a:cxn>
                    <a:cxn ang="0">
                      <a:pos x="103" y="296"/>
                    </a:cxn>
                    <a:cxn ang="0">
                      <a:pos x="96" y="226"/>
                    </a:cxn>
                    <a:cxn ang="0">
                      <a:pos x="90" y="151"/>
                    </a:cxn>
                    <a:cxn ang="0">
                      <a:pos x="84" y="106"/>
                    </a:cxn>
                    <a:cxn ang="0">
                      <a:pos x="80" y="89"/>
                    </a:cxn>
                    <a:cxn ang="0">
                      <a:pos x="68" y="59"/>
                    </a:cxn>
                    <a:cxn ang="0">
                      <a:pos x="58" y="37"/>
                    </a:cxn>
                    <a:cxn ang="0">
                      <a:pos x="47" y="18"/>
                    </a:cxn>
                    <a:cxn ang="0">
                      <a:pos x="34" y="4"/>
                    </a:cxn>
                    <a:cxn ang="0">
                      <a:pos x="26" y="0"/>
                    </a:cxn>
                    <a:cxn ang="0">
                      <a:pos x="14" y="0"/>
                    </a:cxn>
                    <a:cxn ang="0">
                      <a:pos x="5" y="5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/>
                <a:ahLst/>
                <a:cxnLst>
                  <a:cxn ang="0">
                    <a:pos x="27" y="35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11"/>
                  </a:cxn>
                  <a:cxn ang="0">
                    <a:pos x="5" y="40"/>
                  </a:cxn>
                  <a:cxn ang="0">
                    <a:pos x="3" y="53"/>
                  </a:cxn>
                  <a:cxn ang="0">
                    <a:pos x="2" y="66"/>
                  </a:cxn>
                  <a:cxn ang="0">
                    <a:pos x="0" y="104"/>
                  </a:cxn>
                  <a:cxn ang="0">
                    <a:pos x="0" y="116"/>
                  </a:cxn>
                  <a:cxn ang="0">
                    <a:pos x="0" y="130"/>
                  </a:cxn>
                  <a:cxn ang="0">
                    <a:pos x="1" y="146"/>
                  </a:cxn>
                  <a:cxn ang="0">
                    <a:pos x="3" y="169"/>
                  </a:cxn>
                  <a:cxn ang="0">
                    <a:pos x="6" y="185"/>
                  </a:cxn>
                  <a:cxn ang="0">
                    <a:pos x="9" y="202"/>
                  </a:cxn>
                  <a:cxn ang="0">
                    <a:pos x="15" y="223"/>
                  </a:cxn>
                  <a:cxn ang="0">
                    <a:pos x="12" y="197"/>
                  </a:cxn>
                  <a:cxn ang="0">
                    <a:pos x="9" y="173"/>
                  </a:cxn>
                  <a:cxn ang="0">
                    <a:pos x="8" y="152"/>
                  </a:cxn>
                  <a:cxn ang="0">
                    <a:pos x="9" y="130"/>
                  </a:cxn>
                  <a:cxn ang="0">
                    <a:pos x="9" y="116"/>
                  </a:cxn>
                  <a:cxn ang="0">
                    <a:pos x="8" y="97"/>
                  </a:cxn>
                  <a:cxn ang="0">
                    <a:pos x="7" y="83"/>
                  </a:cxn>
                  <a:cxn ang="0">
                    <a:pos x="10" y="53"/>
                  </a:cxn>
                  <a:cxn ang="0">
                    <a:pos x="10" y="38"/>
                  </a:cxn>
                  <a:cxn ang="0">
                    <a:pos x="12" y="25"/>
                  </a:cxn>
                  <a:cxn ang="0">
                    <a:pos x="17" y="8"/>
                  </a:cxn>
                  <a:cxn ang="0">
                    <a:pos x="19" y="21"/>
                  </a:cxn>
                  <a:cxn ang="0">
                    <a:pos x="28" y="42"/>
                  </a:cxn>
                  <a:cxn ang="0">
                    <a:pos x="27" y="35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27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05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4" y="15"/>
                    </a:cxn>
                    <a:cxn ang="0">
                      <a:pos x="22" y="40"/>
                    </a:cxn>
                    <a:cxn ang="0">
                      <a:pos x="29" y="74"/>
                    </a:cxn>
                    <a:cxn ang="0">
                      <a:pos x="37" y="118"/>
                    </a:cxn>
                    <a:cxn ang="0">
                      <a:pos x="37" y="164"/>
                    </a:cxn>
                    <a:cxn ang="0">
                      <a:pos x="33" y="205"/>
                    </a:cxn>
                    <a:cxn ang="0">
                      <a:pos x="29" y="205"/>
                    </a:cxn>
                    <a:cxn ang="0">
                      <a:pos x="33" y="164"/>
                    </a:cxn>
                    <a:cxn ang="0">
                      <a:pos x="33" y="130"/>
                    </a:cxn>
                    <a:cxn ang="0">
                      <a:pos x="26" y="93"/>
                    </a:cxn>
                    <a:cxn ang="0">
                      <a:pos x="14" y="56"/>
                    </a:cxn>
                    <a:cxn ang="0">
                      <a:pos x="0" y="9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/>
                  <a:ahLst/>
                  <a:cxnLst>
                    <a:cxn ang="0">
                      <a:pos x="58" y="32"/>
                    </a:cxn>
                    <a:cxn ang="0">
                      <a:pos x="46" y="0"/>
                    </a:cxn>
                    <a:cxn ang="0">
                      <a:pos x="37" y="0"/>
                    </a:cxn>
                    <a:cxn ang="0">
                      <a:pos x="31" y="2"/>
                    </a:cxn>
                    <a:cxn ang="0">
                      <a:pos x="26" y="10"/>
                    </a:cxn>
                    <a:cxn ang="0">
                      <a:pos x="12" y="37"/>
                    </a:cxn>
                    <a:cxn ang="0">
                      <a:pos x="7" y="48"/>
                    </a:cxn>
                    <a:cxn ang="0">
                      <a:pos x="4" y="60"/>
                    </a:cxn>
                    <a:cxn ang="0">
                      <a:pos x="0" y="95"/>
                    </a:cxn>
                    <a:cxn ang="0">
                      <a:pos x="0" y="106"/>
                    </a:cxn>
                    <a:cxn ang="0">
                      <a:pos x="0" y="119"/>
                    </a:cxn>
                    <a:cxn ang="0">
                      <a:pos x="2" y="133"/>
                    </a:cxn>
                    <a:cxn ang="0">
                      <a:pos x="8" y="155"/>
                    </a:cxn>
                    <a:cxn ang="0">
                      <a:pos x="13" y="169"/>
                    </a:cxn>
                    <a:cxn ang="0">
                      <a:pos x="20" y="184"/>
                    </a:cxn>
                    <a:cxn ang="0">
                      <a:pos x="33" y="204"/>
                    </a:cxn>
                    <a:cxn ang="0">
                      <a:pos x="26" y="180"/>
                    </a:cxn>
                    <a:cxn ang="0">
                      <a:pos x="20" y="158"/>
                    </a:cxn>
                    <a:cxn ang="0">
                      <a:pos x="18" y="138"/>
                    </a:cxn>
                    <a:cxn ang="0">
                      <a:pos x="18" y="119"/>
                    </a:cxn>
                    <a:cxn ang="0">
                      <a:pos x="20" y="106"/>
                    </a:cxn>
                    <a:cxn ang="0">
                      <a:pos x="18" y="89"/>
                    </a:cxn>
                    <a:cxn ang="0">
                      <a:pos x="16" y="76"/>
                    </a:cxn>
                    <a:cxn ang="0">
                      <a:pos x="22" y="48"/>
                    </a:cxn>
                    <a:cxn ang="0">
                      <a:pos x="23" y="35"/>
                    </a:cxn>
                    <a:cxn ang="0">
                      <a:pos x="28" y="23"/>
                    </a:cxn>
                    <a:cxn ang="0">
                      <a:pos x="37" y="8"/>
                    </a:cxn>
                    <a:cxn ang="0">
                      <a:pos x="42" y="19"/>
                    </a:cxn>
                    <a:cxn ang="0">
                      <a:pos x="60" y="38"/>
                    </a:cxn>
                    <a:cxn ang="0">
                      <a:pos x="58" y="32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5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52" y="15"/>
                    </a:cxn>
                    <a:cxn ang="0">
                      <a:pos x="85" y="13"/>
                    </a:cxn>
                    <a:cxn ang="0">
                      <a:pos x="72" y="19"/>
                    </a:cxn>
                    <a:cxn ang="0">
                      <a:pos x="58" y="24"/>
                    </a:cxn>
                    <a:cxn ang="0">
                      <a:pos x="89" y="34"/>
                    </a:cxn>
                    <a:cxn ang="0">
                      <a:pos x="65" y="38"/>
                    </a:cxn>
                    <a:cxn ang="0">
                      <a:pos x="63" y="48"/>
                    </a:cxn>
                    <a:cxn ang="0">
                      <a:pos x="133" y="100"/>
                    </a:cxn>
                    <a:cxn ang="0">
                      <a:pos x="68" y="62"/>
                    </a:cxn>
                    <a:cxn ang="0">
                      <a:pos x="82" y="84"/>
                    </a:cxn>
                    <a:cxn ang="0">
                      <a:pos x="73" y="85"/>
                    </a:cxn>
                    <a:cxn ang="0">
                      <a:pos x="85" y="115"/>
                    </a:cxn>
                    <a:cxn ang="0">
                      <a:pos x="112" y="146"/>
                    </a:cxn>
                    <a:cxn ang="0">
                      <a:pos x="82" y="123"/>
                    </a:cxn>
                    <a:cxn ang="0">
                      <a:pos x="107" y="170"/>
                    </a:cxn>
                    <a:cxn ang="0">
                      <a:pos x="85" y="139"/>
                    </a:cxn>
                    <a:cxn ang="0">
                      <a:pos x="79" y="139"/>
                    </a:cxn>
                    <a:cxn ang="0">
                      <a:pos x="87" y="166"/>
                    </a:cxn>
                    <a:cxn ang="0">
                      <a:pos x="81" y="166"/>
                    </a:cxn>
                    <a:cxn ang="0">
                      <a:pos x="94" y="198"/>
                    </a:cxn>
                    <a:cxn ang="0">
                      <a:pos x="86" y="190"/>
                    </a:cxn>
                    <a:cxn ang="0">
                      <a:pos x="93" y="220"/>
                    </a:cxn>
                    <a:cxn ang="0">
                      <a:pos x="87" y="210"/>
                    </a:cxn>
                    <a:cxn ang="0">
                      <a:pos x="81" y="207"/>
                    </a:cxn>
                    <a:cxn ang="0">
                      <a:pos x="85" y="229"/>
                    </a:cxn>
                    <a:cxn ang="0">
                      <a:pos x="99" y="269"/>
                    </a:cxn>
                    <a:cxn ang="0">
                      <a:pos x="81" y="238"/>
                    </a:cxn>
                    <a:cxn ang="0">
                      <a:pos x="77" y="233"/>
                    </a:cxn>
                    <a:cxn ang="0">
                      <a:pos x="78" y="267"/>
                    </a:cxn>
                    <a:cxn ang="0">
                      <a:pos x="72" y="283"/>
                    </a:cxn>
                    <a:cxn ang="0">
                      <a:pos x="70" y="264"/>
                    </a:cxn>
                    <a:cxn ang="0">
                      <a:pos x="17" y="315"/>
                    </a:cxn>
                    <a:cxn ang="0">
                      <a:pos x="65" y="241"/>
                    </a:cxn>
                    <a:cxn ang="0">
                      <a:pos x="55" y="257"/>
                    </a:cxn>
                    <a:cxn ang="0">
                      <a:pos x="69" y="216"/>
                    </a:cxn>
                    <a:cxn ang="0">
                      <a:pos x="10" y="248"/>
                    </a:cxn>
                    <a:cxn ang="0">
                      <a:pos x="69" y="204"/>
                    </a:cxn>
                    <a:cxn ang="0">
                      <a:pos x="61" y="193"/>
                    </a:cxn>
                    <a:cxn ang="0">
                      <a:pos x="67" y="177"/>
                    </a:cxn>
                    <a:cxn ang="0">
                      <a:pos x="58" y="177"/>
                    </a:cxn>
                    <a:cxn ang="0">
                      <a:pos x="32" y="208"/>
                    </a:cxn>
                    <a:cxn ang="0">
                      <a:pos x="57" y="148"/>
                    </a:cxn>
                    <a:cxn ang="0">
                      <a:pos x="62" y="126"/>
                    </a:cxn>
                    <a:cxn ang="0">
                      <a:pos x="55" y="122"/>
                    </a:cxn>
                    <a:cxn ang="0">
                      <a:pos x="57" y="101"/>
                    </a:cxn>
                    <a:cxn ang="0">
                      <a:pos x="53" y="99"/>
                    </a:cxn>
                    <a:cxn ang="0">
                      <a:pos x="35" y="117"/>
                    </a:cxn>
                    <a:cxn ang="0">
                      <a:pos x="49" y="87"/>
                    </a:cxn>
                    <a:cxn ang="0">
                      <a:pos x="48" y="62"/>
                    </a:cxn>
                    <a:cxn ang="0">
                      <a:pos x="49" y="46"/>
                    </a:cxn>
                    <a:cxn ang="0">
                      <a:pos x="34" y="46"/>
                    </a:cxn>
                    <a:cxn ang="0">
                      <a:pos x="38" y="24"/>
                    </a:cxn>
                    <a:cxn ang="0">
                      <a:pos x="31" y="19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16"/>
                  </a:cxn>
                  <a:cxn ang="0">
                    <a:pos x="9" y="43"/>
                  </a:cxn>
                  <a:cxn ang="0">
                    <a:pos x="13" y="81"/>
                  </a:cxn>
                  <a:cxn ang="0">
                    <a:pos x="16" y="128"/>
                  </a:cxn>
                  <a:cxn ang="0">
                    <a:pos x="16" y="179"/>
                  </a:cxn>
                  <a:cxn ang="0">
                    <a:pos x="14" y="224"/>
                  </a:cxn>
                  <a:cxn ang="0">
                    <a:pos x="13" y="224"/>
                  </a:cxn>
                  <a:cxn ang="0">
                    <a:pos x="14" y="179"/>
                  </a:cxn>
                  <a:cxn ang="0">
                    <a:pos x="14" y="142"/>
                  </a:cxn>
                  <a:cxn ang="0">
                    <a:pos x="10" y="101"/>
                  </a:cxn>
                  <a:cxn ang="0">
                    <a:pos x="6" y="61"/>
                  </a:cxn>
                  <a:cxn ang="0">
                    <a:pos x="0" y="10"/>
                  </a:cxn>
                  <a:cxn ang="0">
                    <a:pos x="2" y="0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/>
                <a:ahLst/>
                <a:cxnLst>
                  <a:cxn ang="0">
                    <a:pos x="22" y="5"/>
                  </a:cxn>
                  <a:cxn ang="0">
                    <a:pos x="23" y="16"/>
                  </a:cxn>
                  <a:cxn ang="0">
                    <a:pos x="39" y="15"/>
                  </a:cxn>
                  <a:cxn ang="0">
                    <a:pos x="33" y="20"/>
                  </a:cxn>
                  <a:cxn ang="0">
                    <a:pos x="26" y="27"/>
                  </a:cxn>
                  <a:cxn ang="0">
                    <a:pos x="41" y="37"/>
                  </a:cxn>
                  <a:cxn ang="0">
                    <a:pos x="30" y="40"/>
                  </a:cxn>
                  <a:cxn ang="0">
                    <a:pos x="29" y="52"/>
                  </a:cxn>
                  <a:cxn ang="0">
                    <a:pos x="61" y="109"/>
                  </a:cxn>
                  <a:cxn ang="0">
                    <a:pos x="31" y="68"/>
                  </a:cxn>
                  <a:cxn ang="0">
                    <a:pos x="38" y="92"/>
                  </a:cxn>
                  <a:cxn ang="0">
                    <a:pos x="34" y="94"/>
                  </a:cxn>
                  <a:cxn ang="0">
                    <a:pos x="39" y="126"/>
                  </a:cxn>
                  <a:cxn ang="0">
                    <a:pos x="51" y="160"/>
                  </a:cxn>
                  <a:cxn ang="0">
                    <a:pos x="38" y="135"/>
                  </a:cxn>
                  <a:cxn ang="0">
                    <a:pos x="49" y="186"/>
                  </a:cxn>
                  <a:cxn ang="0">
                    <a:pos x="39" y="152"/>
                  </a:cxn>
                  <a:cxn ang="0">
                    <a:pos x="37" y="152"/>
                  </a:cxn>
                  <a:cxn ang="0">
                    <a:pos x="40" y="182"/>
                  </a:cxn>
                  <a:cxn ang="0">
                    <a:pos x="37" y="182"/>
                  </a:cxn>
                  <a:cxn ang="0">
                    <a:pos x="44" y="217"/>
                  </a:cxn>
                  <a:cxn ang="0">
                    <a:pos x="39" y="208"/>
                  </a:cxn>
                  <a:cxn ang="0">
                    <a:pos x="43" y="240"/>
                  </a:cxn>
                  <a:cxn ang="0">
                    <a:pos x="40" y="230"/>
                  </a:cxn>
                  <a:cxn ang="0">
                    <a:pos x="37" y="227"/>
                  </a:cxn>
                  <a:cxn ang="0">
                    <a:pos x="39" y="251"/>
                  </a:cxn>
                  <a:cxn ang="0">
                    <a:pos x="46" y="295"/>
                  </a:cxn>
                  <a:cxn ang="0">
                    <a:pos x="37" y="261"/>
                  </a:cxn>
                  <a:cxn ang="0">
                    <a:pos x="35" y="255"/>
                  </a:cxn>
                  <a:cxn ang="0">
                    <a:pos x="36" y="292"/>
                  </a:cxn>
                  <a:cxn ang="0">
                    <a:pos x="33" y="310"/>
                  </a:cxn>
                  <a:cxn ang="0">
                    <a:pos x="32" y="290"/>
                  </a:cxn>
                  <a:cxn ang="0">
                    <a:pos x="7" y="345"/>
                  </a:cxn>
                  <a:cxn ang="0">
                    <a:pos x="30" y="264"/>
                  </a:cxn>
                  <a:cxn ang="0">
                    <a:pos x="26" y="282"/>
                  </a:cxn>
                  <a:cxn ang="0">
                    <a:pos x="31" y="236"/>
                  </a:cxn>
                  <a:cxn ang="0">
                    <a:pos x="5" y="272"/>
                  </a:cxn>
                  <a:cxn ang="0">
                    <a:pos x="31" y="223"/>
                  </a:cxn>
                  <a:cxn ang="0">
                    <a:pos x="28" y="212"/>
                  </a:cxn>
                  <a:cxn ang="0">
                    <a:pos x="31" y="193"/>
                  </a:cxn>
                  <a:cxn ang="0">
                    <a:pos x="26" y="193"/>
                  </a:cxn>
                  <a:cxn ang="0">
                    <a:pos x="15" y="228"/>
                  </a:cxn>
                  <a:cxn ang="0">
                    <a:pos x="26" y="162"/>
                  </a:cxn>
                  <a:cxn ang="0">
                    <a:pos x="29" y="138"/>
                  </a:cxn>
                  <a:cxn ang="0">
                    <a:pos x="26" y="133"/>
                  </a:cxn>
                  <a:cxn ang="0">
                    <a:pos x="26" y="111"/>
                  </a:cxn>
                  <a:cxn ang="0">
                    <a:pos x="24" y="108"/>
                  </a:cxn>
                  <a:cxn ang="0">
                    <a:pos x="16" y="129"/>
                  </a:cxn>
                  <a:cxn ang="0">
                    <a:pos x="23" y="96"/>
                  </a:cxn>
                  <a:cxn ang="0">
                    <a:pos x="22" y="68"/>
                  </a:cxn>
                  <a:cxn ang="0">
                    <a:pos x="23" y="51"/>
                  </a:cxn>
                  <a:cxn ang="0">
                    <a:pos x="15" y="50"/>
                  </a:cxn>
                  <a:cxn ang="0">
                    <a:pos x="18" y="27"/>
                  </a:cxn>
                  <a:cxn ang="0">
                    <a:pos x="14" y="21"/>
                  </a:cxn>
                  <a:cxn ang="0">
                    <a:pos x="15" y="0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0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060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5"/>
                    </a:cxn>
                    <a:cxn ang="0">
                      <a:pos x="18" y="50"/>
                    </a:cxn>
                    <a:cxn ang="0">
                      <a:pos x="9" y="92"/>
                    </a:cxn>
                    <a:cxn ang="0">
                      <a:pos x="0" y="145"/>
                    </a:cxn>
                    <a:cxn ang="0">
                      <a:pos x="0" y="203"/>
                    </a:cxn>
                    <a:cxn ang="0">
                      <a:pos x="4" y="254"/>
                    </a:cxn>
                    <a:cxn ang="0">
                      <a:pos x="9" y="254"/>
                    </a:cxn>
                    <a:cxn ang="0">
                      <a:pos x="4" y="203"/>
                    </a:cxn>
                    <a:cxn ang="0">
                      <a:pos x="4" y="161"/>
                    </a:cxn>
                    <a:cxn ang="0">
                      <a:pos x="14" y="115"/>
                    </a:cxn>
                    <a:cxn ang="0">
                      <a:pos x="28" y="69"/>
                    </a:cxn>
                    <a:cxn ang="0">
                      <a:pos x="47" y="11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1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/>
                  <a:ahLst/>
                  <a:cxnLst>
                    <a:cxn ang="0">
                      <a:pos x="84" y="8"/>
                    </a:cxn>
                    <a:cxn ang="0">
                      <a:pos x="13" y="14"/>
                    </a:cxn>
                    <a:cxn ang="0">
                      <a:pos x="79" y="14"/>
                    </a:cxn>
                    <a:cxn ang="0">
                      <a:pos x="68" y="28"/>
                    </a:cxn>
                    <a:cxn ang="0">
                      <a:pos x="68" y="34"/>
                    </a:cxn>
                    <a:cxn ang="0">
                      <a:pos x="36" y="49"/>
                    </a:cxn>
                    <a:cxn ang="0">
                      <a:pos x="60" y="43"/>
                    </a:cxn>
                    <a:cxn ang="0">
                      <a:pos x="60" y="51"/>
                    </a:cxn>
                    <a:cxn ang="0">
                      <a:pos x="66" y="54"/>
                    </a:cxn>
                    <a:cxn ang="0">
                      <a:pos x="8" y="88"/>
                    </a:cxn>
                    <a:cxn ang="0">
                      <a:pos x="63" y="71"/>
                    </a:cxn>
                    <a:cxn ang="0">
                      <a:pos x="49" y="94"/>
                    </a:cxn>
                    <a:cxn ang="0">
                      <a:pos x="8" y="109"/>
                    </a:cxn>
                    <a:cxn ang="0">
                      <a:pos x="52" y="97"/>
                    </a:cxn>
                    <a:cxn ang="0">
                      <a:pos x="18" y="122"/>
                    </a:cxn>
                    <a:cxn ang="0">
                      <a:pos x="39" y="111"/>
                    </a:cxn>
                    <a:cxn ang="0">
                      <a:pos x="52" y="109"/>
                    </a:cxn>
                    <a:cxn ang="0">
                      <a:pos x="52" y="117"/>
                    </a:cxn>
                    <a:cxn ang="0">
                      <a:pos x="44" y="133"/>
                    </a:cxn>
                    <a:cxn ang="0">
                      <a:pos x="5" y="154"/>
                    </a:cxn>
                    <a:cxn ang="0">
                      <a:pos x="49" y="136"/>
                    </a:cxn>
                    <a:cxn ang="0">
                      <a:pos x="42" y="160"/>
                    </a:cxn>
                    <a:cxn ang="0">
                      <a:pos x="32" y="174"/>
                    </a:cxn>
                    <a:cxn ang="0">
                      <a:pos x="36" y="174"/>
                    </a:cxn>
                    <a:cxn ang="0">
                      <a:pos x="36" y="182"/>
                    </a:cxn>
                    <a:cxn ang="0">
                      <a:pos x="8" y="202"/>
                    </a:cxn>
                    <a:cxn ang="0">
                      <a:pos x="32" y="199"/>
                    </a:cxn>
                    <a:cxn ang="0">
                      <a:pos x="32" y="202"/>
                    </a:cxn>
                    <a:cxn ang="0">
                      <a:pos x="34" y="211"/>
                    </a:cxn>
                    <a:cxn ang="0">
                      <a:pos x="28" y="228"/>
                    </a:cxn>
                    <a:cxn ang="0">
                      <a:pos x="34" y="237"/>
                    </a:cxn>
                    <a:cxn ang="0">
                      <a:pos x="36" y="273"/>
                    </a:cxn>
                    <a:cxn ang="0">
                      <a:pos x="42" y="228"/>
                    </a:cxn>
                    <a:cxn ang="0">
                      <a:pos x="86" y="325"/>
                    </a:cxn>
                    <a:cxn ang="0">
                      <a:pos x="60" y="211"/>
                    </a:cxn>
                    <a:cxn ang="0">
                      <a:pos x="60" y="208"/>
                    </a:cxn>
                    <a:cxn ang="0">
                      <a:pos x="63" y="199"/>
                    </a:cxn>
                    <a:cxn ang="0">
                      <a:pos x="100" y="256"/>
                    </a:cxn>
                    <a:cxn ang="0">
                      <a:pos x="76" y="225"/>
                    </a:cxn>
                    <a:cxn ang="0">
                      <a:pos x="68" y="174"/>
                    </a:cxn>
                    <a:cxn ang="0">
                      <a:pos x="70" y="160"/>
                    </a:cxn>
                    <a:cxn ang="0">
                      <a:pos x="84" y="193"/>
                    </a:cxn>
                    <a:cxn ang="0">
                      <a:pos x="76" y="142"/>
                    </a:cxn>
                    <a:cxn ang="0">
                      <a:pos x="89" y="133"/>
                    </a:cxn>
                    <a:cxn ang="0">
                      <a:pos x="100" y="168"/>
                    </a:cxn>
                    <a:cxn ang="0">
                      <a:pos x="86" y="109"/>
                    </a:cxn>
                    <a:cxn ang="0">
                      <a:pos x="89" y="102"/>
                    </a:cxn>
                    <a:cxn ang="0">
                      <a:pos x="92" y="74"/>
                    </a:cxn>
                    <a:cxn ang="0">
                      <a:pos x="105" y="76"/>
                    </a:cxn>
                    <a:cxn ang="0">
                      <a:pos x="152" y="151"/>
                    </a:cxn>
                    <a:cxn ang="0">
                      <a:pos x="118" y="109"/>
                    </a:cxn>
                    <a:cxn ang="0">
                      <a:pos x="100" y="49"/>
                    </a:cxn>
                    <a:cxn ang="0">
                      <a:pos x="105" y="38"/>
                    </a:cxn>
                    <a:cxn ang="0">
                      <a:pos x="128" y="71"/>
                    </a:cxn>
                    <a:cxn ang="0">
                      <a:pos x="123" y="68"/>
                    </a:cxn>
                    <a:cxn ang="0">
                      <a:pos x="113" y="22"/>
                    </a:cxn>
                    <a:cxn ang="0">
                      <a:pos x="142" y="68"/>
                    </a:cxn>
                    <a:cxn ang="0">
                      <a:pos x="123" y="46"/>
                    </a:cxn>
                    <a:cxn ang="0">
                      <a:pos x="108" y="2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8" y="24"/>
                  </a:cxn>
                  <a:cxn ang="0">
                    <a:pos x="45" y="24"/>
                  </a:cxn>
                  <a:cxn ang="0">
                    <a:pos x="38" y="50"/>
                  </a:cxn>
                  <a:cxn ang="0">
                    <a:pos x="38" y="59"/>
                  </a:cxn>
                  <a:cxn ang="0">
                    <a:pos x="20" y="83"/>
                  </a:cxn>
                  <a:cxn ang="0">
                    <a:pos x="35" y="75"/>
                  </a:cxn>
                  <a:cxn ang="0">
                    <a:pos x="35" y="90"/>
                  </a:cxn>
                  <a:cxn ang="0">
                    <a:pos x="38" y="94"/>
                  </a:cxn>
                  <a:cxn ang="0">
                    <a:pos x="3" y="154"/>
                  </a:cxn>
                  <a:cxn ang="0">
                    <a:pos x="36" y="124"/>
                  </a:cxn>
                  <a:cxn ang="0">
                    <a:pos x="28" y="163"/>
                  </a:cxn>
                  <a:cxn ang="0">
                    <a:pos x="3" y="188"/>
                  </a:cxn>
                  <a:cxn ang="0">
                    <a:pos x="30" y="168"/>
                  </a:cxn>
                  <a:cxn ang="0">
                    <a:pos x="10" y="214"/>
                  </a:cxn>
                  <a:cxn ang="0">
                    <a:pos x="21" y="192"/>
                  </a:cxn>
                  <a:cxn ang="0">
                    <a:pos x="30" y="188"/>
                  </a:cxn>
                  <a:cxn ang="0">
                    <a:pos x="30" y="203"/>
                  </a:cxn>
                  <a:cxn ang="0">
                    <a:pos x="26" y="232"/>
                  </a:cxn>
                  <a:cxn ang="0">
                    <a:pos x="2" y="267"/>
                  </a:cxn>
                  <a:cxn ang="0">
                    <a:pos x="28" y="238"/>
                  </a:cxn>
                  <a:cxn ang="0">
                    <a:pos x="24" y="278"/>
                  </a:cxn>
                  <a:cxn ang="0">
                    <a:pos x="18" y="302"/>
                  </a:cxn>
                  <a:cxn ang="0">
                    <a:pos x="20" y="302"/>
                  </a:cxn>
                  <a:cxn ang="0">
                    <a:pos x="20" y="318"/>
                  </a:cxn>
                  <a:cxn ang="0">
                    <a:pos x="3" y="351"/>
                  </a:cxn>
                  <a:cxn ang="0">
                    <a:pos x="18" y="347"/>
                  </a:cxn>
                  <a:cxn ang="0">
                    <a:pos x="18" y="351"/>
                  </a:cxn>
                  <a:cxn ang="0">
                    <a:pos x="19" y="367"/>
                  </a:cxn>
                  <a:cxn ang="0">
                    <a:pos x="16" y="396"/>
                  </a:cxn>
                  <a:cxn ang="0">
                    <a:pos x="19" y="411"/>
                  </a:cxn>
                  <a:cxn ang="0">
                    <a:pos x="20" y="475"/>
                  </a:cxn>
                  <a:cxn ang="0">
                    <a:pos x="24" y="396"/>
                  </a:cxn>
                  <a:cxn ang="0">
                    <a:pos x="50" y="565"/>
                  </a:cxn>
                  <a:cxn ang="0">
                    <a:pos x="35" y="367"/>
                  </a:cxn>
                  <a:cxn ang="0">
                    <a:pos x="35" y="362"/>
                  </a:cxn>
                  <a:cxn ang="0">
                    <a:pos x="36" y="347"/>
                  </a:cxn>
                  <a:cxn ang="0">
                    <a:pos x="58" y="446"/>
                  </a:cxn>
                  <a:cxn ang="0">
                    <a:pos x="44" y="391"/>
                  </a:cxn>
                  <a:cxn ang="0">
                    <a:pos x="38" y="302"/>
                  </a:cxn>
                  <a:cxn ang="0">
                    <a:pos x="40" y="278"/>
                  </a:cxn>
                  <a:cxn ang="0">
                    <a:pos x="48" y="336"/>
                  </a:cxn>
                  <a:cxn ang="0">
                    <a:pos x="44" y="248"/>
                  </a:cxn>
                  <a:cxn ang="0">
                    <a:pos x="52" y="232"/>
                  </a:cxn>
                  <a:cxn ang="0">
                    <a:pos x="58" y="292"/>
                  </a:cxn>
                  <a:cxn ang="0">
                    <a:pos x="50" y="188"/>
                  </a:cxn>
                  <a:cxn ang="0">
                    <a:pos x="52" y="177"/>
                  </a:cxn>
                  <a:cxn ang="0">
                    <a:pos x="53" y="128"/>
                  </a:cxn>
                  <a:cxn ang="0">
                    <a:pos x="61" y="135"/>
                  </a:cxn>
                  <a:cxn ang="0">
                    <a:pos x="88" y="263"/>
                  </a:cxn>
                  <a:cxn ang="0">
                    <a:pos x="68" y="188"/>
                  </a:cxn>
                  <a:cxn ang="0">
                    <a:pos x="58" y="83"/>
                  </a:cxn>
                  <a:cxn ang="0">
                    <a:pos x="61" y="65"/>
                  </a:cxn>
                  <a:cxn ang="0">
                    <a:pos x="74" y="124"/>
                  </a:cxn>
                  <a:cxn ang="0">
                    <a:pos x="71" y="118"/>
                  </a:cxn>
                  <a:cxn ang="0">
                    <a:pos x="65" y="40"/>
                  </a:cxn>
                  <a:cxn ang="0">
                    <a:pos x="82" y="118"/>
                  </a:cxn>
                  <a:cxn ang="0">
                    <a:pos x="71" y="79"/>
                  </a:cxn>
                  <a:cxn ang="0">
                    <a:pos x="62" y="4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32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064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9" y="7"/>
                    </a:cxn>
                    <a:cxn ang="0">
                      <a:pos x="11" y="72"/>
                    </a:cxn>
                    <a:cxn ang="0">
                      <a:pos x="5" y="135"/>
                    </a:cxn>
                    <a:cxn ang="0">
                      <a:pos x="0" y="212"/>
                    </a:cxn>
                    <a:cxn ang="0">
                      <a:pos x="0" y="296"/>
                    </a:cxn>
                    <a:cxn ang="0">
                      <a:pos x="3" y="370"/>
                    </a:cxn>
                    <a:cxn ang="0">
                      <a:pos x="5" y="370"/>
                    </a:cxn>
                    <a:cxn ang="0">
                      <a:pos x="3" y="296"/>
                    </a:cxn>
                    <a:cxn ang="0">
                      <a:pos x="3" y="234"/>
                    </a:cxn>
                    <a:cxn ang="0">
                      <a:pos x="8" y="167"/>
                    </a:cxn>
                    <a:cxn ang="0">
                      <a:pos x="15" y="101"/>
                    </a:cxn>
                    <a:cxn ang="0">
                      <a:pos x="27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/>
                  <a:ahLst/>
                  <a:cxnLst>
                    <a:cxn ang="0">
                      <a:pos x="86" y="70"/>
                    </a:cxn>
                    <a:cxn ang="0">
                      <a:pos x="79" y="40"/>
                    </a:cxn>
                    <a:cxn ang="0">
                      <a:pos x="76" y="29"/>
                    </a:cxn>
                    <a:cxn ang="0">
                      <a:pos x="70" y="18"/>
                    </a:cxn>
                    <a:cxn ang="0">
                      <a:pos x="64" y="10"/>
                    </a:cxn>
                    <a:cxn ang="0">
                      <a:pos x="56" y="1"/>
                    </a:cxn>
                    <a:cxn ang="0">
                      <a:pos x="49" y="0"/>
                    </a:cxn>
                    <a:cxn ang="0">
                      <a:pos x="42" y="4"/>
                    </a:cxn>
                    <a:cxn ang="0">
                      <a:pos x="35" y="8"/>
                    </a:cxn>
                    <a:cxn ang="0">
                      <a:pos x="27" y="16"/>
                    </a:cxn>
                    <a:cxn ang="0">
                      <a:pos x="22" y="33"/>
                    </a:cxn>
                    <a:cxn ang="0">
                      <a:pos x="17" y="57"/>
                    </a:cxn>
                    <a:cxn ang="0">
                      <a:pos x="12" y="76"/>
                    </a:cxn>
                    <a:cxn ang="0">
                      <a:pos x="7" y="95"/>
                    </a:cxn>
                    <a:cxn ang="0">
                      <a:pos x="2" y="121"/>
                    </a:cxn>
                    <a:cxn ang="0">
                      <a:pos x="0" y="175"/>
                    </a:cxn>
                    <a:cxn ang="0">
                      <a:pos x="0" y="216"/>
                    </a:cxn>
                    <a:cxn ang="0">
                      <a:pos x="5" y="275"/>
                    </a:cxn>
                    <a:cxn ang="0">
                      <a:pos x="12" y="327"/>
                    </a:cxn>
                    <a:cxn ang="0">
                      <a:pos x="27" y="449"/>
                    </a:cxn>
                    <a:cxn ang="0">
                      <a:pos x="21" y="318"/>
                    </a:cxn>
                    <a:cxn ang="0">
                      <a:pos x="18" y="273"/>
                    </a:cxn>
                    <a:cxn ang="0">
                      <a:pos x="15" y="232"/>
                    </a:cxn>
                    <a:cxn ang="0">
                      <a:pos x="15" y="190"/>
                    </a:cxn>
                    <a:cxn ang="0">
                      <a:pos x="17" y="143"/>
                    </a:cxn>
                    <a:cxn ang="0">
                      <a:pos x="19" y="106"/>
                    </a:cxn>
                    <a:cxn ang="0">
                      <a:pos x="23" y="62"/>
                    </a:cxn>
                    <a:cxn ang="0">
                      <a:pos x="29" y="40"/>
                    </a:cxn>
                    <a:cxn ang="0">
                      <a:pos x="37" y="32"/>
                    </a:cxn>
                    <a:cxn ang="0">
                      <a:pos x="59" y="27"/>
                    </a:cxn>
                    <a:cxn ang="0">
                      <a:pos x="72" y="42"/>
                    </a:cxn>
                    <a:cxn ang="0">
                      <a:pos x="87" y="75"/>
                    </a:cxn>
                    <a:cxn ang="0">
                      <a:pos x="86" y="70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grpSp>
              <p:nvGrpSpPr>
                <p:cNvPr id="3155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066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/>
                    <a:ahLst/>
                    <a:cxnLst>
                      <a:cxn ang="0">
                        <a:pos x="114" y="14"/>
                      </a:cxn>
                      <a:cxn ang="0">
                        <a:pos x="112" y="0"/>
                      </a:cxn>
                      <a:cxn ang="0">
                        <a:pos x="104" y="5"/>
                      </a:cxn>
                      <a:cxn ang="0">
                        <a:pos x="99" y="22"/>
                      </a:cxn>
                      <a:cxn ang="0">
                        <a:pos x="3" y="140"/>
                      </a:cxn>
                      <a:cxn ang="0">
                        <a:pos x="89" y="57"/>
                      </a:cxn>
                      <a:cxn ang="0">
                        <a:pos x="90" y="73"/>
                      </a:cxn>
                      <a:cxn ang="0">
                        <a:pos x="47" y="173"/>
                      </a:cxn>
                      <a:cxn ang="0">
                        <a:pos x="100" y="93"/>
                      </a:cxn>
                      <a:cxn ang="0">
                        <a:pos x="93" y="126"/>
                      </a:cxn>
                      <a:cxn ang="0">
                        <a:pos x="76" y="181"/>
                      </a:cxn>
                      <a:cxn ang="0">
                        <a:pos x="26" y="326"/>
                      </a:cxn>
                      <a:cxn ang="0">
                        <a:pos x="28" y="315"/>
                      </a:cxn>
                      <a:cxn ang="0">
                        <a:pos x="61" y="224"/>
                      </a:cxn>
                      <a:cxn ang="0">
                        <a:pos x="87" y="154"/>
                      </a:cxn>
                      <a:cxn ang="0">
                        <a:pos x="99" y="120"/>
                      </a:cxn>
                      <a:cxn ang="0">
                        <a:pos x="101" y="132"/>
                      </a:cxn>
                      <a:cxn ang="0">
                        <a:pos x="87" y="176"/>
                      </a:cxn>
                      <a:cxn ang="0">
                        <a:pos x="67" y="237"/>
                      </a:cxn>
                      <a:cxn ang="0">
                        <a:pos x="93" y="154"/>
                      </a:cxn>
                      <a:cxn ang="0">
                        <a:pos x="101" y="132"/>
                      </a:cxn>
                      <a:cxn ang="0">
                        <a:pos x="102" y="156"/>
                      </a:cxn>
                      <a:cxn ang="0">
                        <a:pos x="93" y="198"/>
                      </a:cxn>
                      <a:cxn ang="0">
                        <a:pos x="67" y="254"/>
                      </a:cxn>
                      <a:cxn ang="0">
                        <a:pos x="44" y="305"/>
                      </a:cxn>
                      <a:cxn ang="0">
                        <a:pos x="70" y="253"/>
                      </a:cxn>
                      <a:cxn ang="0">
                        <a:pos x="97" y="193"/>
                      </a:cxn>
                      <a:cxn ang="0">
                        <a:pos x="96" y="213"/>
                      </a:cxn>
                      <a:cxn ang="0">
                        <a:pos x="97" y="248"/>
                      </a:cxn>
                      <a:cxn ang="0">
                        <a:pos x="92" y="266"/>
                      </a:cxn>
                      <a:cxn ang="0">
                        <a:pos x="71" y="317"/>
                      </a:cxn>
                      <a:cxn ang="0">
                        <a:pos x="30" y="399"/>
                      </a:cxn>
                      <a:cxn ang="0">
                        <a:pos x="36" y="381"/>
                      </a:cxn>
                      <a:cxn ang="0">
                        <a:pos x="87" y="282"/>
                      </a:cxn>
                      <a:cxn ang="0">
                        <a:pos x="103" y="239"/>
                      </a:cxn>
                      <a:cxn ang="0">
                        <a:pos x="62" y="367"/>
                      </a:cxn>
                      <a:cxn ang="0">
                        <a:pos x="102" y="277"/>
                      </a:cxn>
                      <a:cxn ang="0">
                        <a:pos x="101" y="313"/>
                      </a:cxn>
                      <a:cxn ang="0">
                        <a:pos x="81" y="399"/>
                      </a:cxn>
                      <a:cxn ang="0">
                        <a:pos x="46" y="460"/>
                      </a:cxn>
                      <a:cxn ang="0">
                        <a:pos x="14" y="515"/>
                      </a:cxn>
                      <a:cxn ang="0">
                        <a:pos x="63" y="438"/>
                      </a:cxn>
                      <a:cxn ang="0">
                        <a:pos x="83" y="393"/>
                      </a:cxn>
                      <a:cxn ang="0">
                        <a:pos x="101" y="328"/>
                      </a:cxn>
                      <a:cxn ang="0">
                        <a:pos x="99" y="357"/>
                      </a:cxn>
                      <a:cxn ang="0">
                        <a:pos x="98" y="386"/>
                      </a:cxn>
                      <a:cxn ang="0">
                        <a:pos x="99" y="415"/>
                      </a:cxn>
                      <a:cxn ang="0">
                        <a:pos x="81" y="471"/>
                      </a:cxn>
                      <a:cxn ang="0">
                        <a:pos x="47" y="521"/>
                      </a:cxn>
                      <a:cxn ang="0">
                        <a:pos x="50" y="517"/>
                      </a:cxn>
                      <a:cxn ang="0">
                        <a:pos x="91" y="449"/>
                      </a:cxn>
                      <a:cxn ang="0">
                        <a:pos x="89" y="466"/>
                      </a:cxn>
                      <a:cxn ang="0">
                        <a:pos x="91" y="476"/>
                      </a:cxn>
                      <a:cxn ang="0">
                        <a:pos x="93" y="492"/>
                      </a:cxn>
                      <a:cxn ang="0">
                        <a:pos x="73" y="544"/>
                      </a:cxn>
                      <a:cxn ang="0">
                        <a:pos x="50" y="555"/>
                      </a:cxn>
                      <a:cxn ang="0">
                        <a:pos x="91" y="510"/>
                      </a:cxn>
                      <a:cxn ang="0">
                        <a:pos x="89" y="536"/>
                      </a:cxn>
                      <a:cxn ang="0">
                        <a:pos x="92" y="550"/>
                      </a:cxn>
                      <a:cxn ang="0">
                        <a:pos x="44" y="640"/>
                      </a:cxn>
                      <a:cxn ang="0">
                        <a:pos x="89" y="571"/>
                      </a:cxn>
                      <a:cxn ang="0">
                        <a:pos x="98" y="546"/>
                      </a:cxn>
                      <a:cxn ang="0">
                        <a:pos x="105" y="523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  <p:sp>
                <p:nvSpPr>
                  <p:cNvPr id="1067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/>
                    <a:ahLst/>
                    <a:cxnLst>
                      <a:cxn ang="0">
                        <a:pos x="0" y="529"/>
                      </a:cxn>
                      <a:cxn ang="0">
                        <a:pos x="4" y="507"/>
                      </a:cxn>
                      <a:cxn ang="0">
                        <a:pos x="32" y="640"/>
                      </a:cxn>
                      <a:cxn ang="0">
                        <a:pos x="10" y="510"/>
                      </a:cxn>
                      <a:cxn ang="0">
                        <a:pos x="12" y="496"/>
                      </a:cxn>
                      <a:cxn ang="0">
                        <a:pos x="39" y="591"/>
                      </a:cxn>
                      <a:cxn ang="0">
                        <a:pos x="11" y="490"/>
                      </a:cxn>
                      <a:cxn ang="0">
                        <a:pos x="15" y="469"/>
                      </a:cxn>
                      <a:cxn ang="0">
                        <a:pos x="18" y="446"/>
                      </a:cxn>
                      <a:cxn ang="0">
                        <a:pos x="16" y="430"/>
                      </a:cxn>
                      <a:cxn ang="0">
                        <a:pos x="20" y="420"/>
                      </a:cxn>
                      <a:cxn ang="0">
                        <a:pos x="18" y="418"/>
                      </a:cxn>
                      <a:cxn ang="0">
                        <a:pos x="18" y="395"/>
                      </a:cxn>
                      <a:cxn ang="0">
                        <a:pos x="20" y="379"/>
                      </a:cxn>
                      <a:cxn ang="0">
                        <a:pos x="53" y="491"/>
                      </a:cxn>
                      <a:cxn ang="0">
                        <a:pos x="18" y="374"/>
                      </a:cxn>
                      <a:cxn ang="0">
                        <a:pos x="22" y="374"/>
                      </a:cxn>
                      <a:cxn ang="0">
                        <a:pos x="22" y="340"/>
                      </a:cxn>
                      <a:cxn ang="0">
                        <a:pos x="64" y="419"/>
                      </a:cxn>
                      <a:cxn ang="0">
                        <a:pos x="31" y="364"/>
                      </a:cxn>
                      <a:cxn ang="0">
                        <a:pos x="19" y="318"/>
                      </a:cxn>
                      <a:cxn ang="0">
                        <a:pos x="20" y="301"/>
                      </a:cxn>
                      <a:cxn ang="0">
                        <a:pos x="27" y="316"/>
                      </a:cxn>
                      <a:cxn ang="0">
                        <a:pos x="28" y="295"/>
                      </a:cxn>
                      <a:cxn ang="0">
                        <a:pos x="59" y="330"/>
                      </a:cxn>
                      <a:cxn ang="0">
                        <a:pos x="47" y="313"/>
                      </a:cxn>
                      <a:cxn ang="0">
                        <a:pos x="23" y="269"/>
                      </a:cxn>
                      <a:cxn ang="0">
                        <a:pos x="22" y="240"/>
                      </a:cxn>
                      <a:cxn ang="0">
                        <a:pos x="24" y="222"/>
                      </a:cxn>
                      <a:cxn ang="0">
                        <a:pos x="32" y="235"/>
                      </a:cxn>
                      <a:cxn ang="0">
                        <a:pos x="31" y="206"/>
                      </a:cxn>
                      <a:cxn ang="0">
                        <a:pos x="28" y="185"/>
                      </a:cxn>
                      <a:cxn ang="0">
                        <a:pos x="30" y="174"/>
                      </a:cxn>
                      <a:cxn ang="0">
                        <a:pos x="63" y="228"/>
                      </a:cxn>
                      <a:cxn ang="0">
                        <a:pos x="101" y="269"/>
                      </a:cxn>
                      <a:cxn ang="0">
                        <a:pos x="47" y="202"/>
                      </a:cxn>
                      <a:cxn ang="0">
                        <a:pos x="30" y="174"/>
                      </a:cxn>
                      <a:cxn ang="0">
                        <a:pos x="32" y="158"/>
                      </a:cxn>
                      <a:cxn ang="0">
                        <a:pos x="28" y="122"/>
                      </a:cxn>
                      <a:cxn ang="0">
                        <a:pos x="30" y="97"/>
                      </a:cxn>
                      <a:cxn ang="0">
                        <a:pos x="47" y="127"/>
                      </a:cxn>
                      <a:cxn ang="0">
                        <a:pos x="44" y="119"/>
                      </a:cxn>
                      <a:cxn ang="0">
                        <a:pos x="32" y="97"/>
                      </a:cxn>
                      <a:cxn ang="0">
                        <a:pos x="30" y="86"/>
                      </a:cxn>
                      <a:cxn ang="0">
                        <a:pos x="24" y="70"/>
                      </a:cxn>
                      <a:cxn ang="0">
                        <a:pos x="59" y="99"/>
                      </a:cxn>
                      <a:cxn ang="0">
                        <a:pos x="24" y="47"/>
                      </a:cxn>
                      <a:cxn ang="0">
                        <a:pos x="65" y="47"/>
                      </a:cxn>
                      <a:cxn ang="0">
                        <a:pos x="84" y="40"/>
                      </a:cxn>
                      <a:cxn ang="0">
                        <a:pos x="30" y="47"/>
                      </a:cxn>
                      <a:cxn ang="0">
                        <a:pos x="22" y="19"/>
                      </a:cxn>
                      <a:cxn ang="0">
                        <a:pos x="10" y="8"/>
                      </a:cxn>
                      <a:cxn ang="0">
                        <a:pos x="0" y="556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fr-FR"/>
                  </a:p>
                </p:txBody>
              </p:sp>
            </p:grpSp>
            <p:sp>
              <p:nvSpPr>
                <p:cNvPr id="1069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1" y="37"/>
                    </a:cxn>
                    <a:cxn ang="0">
                      <a:pos x="18" y="96"/>
                    </a:cxn>
                    <a:cxn ang="0">
                      <a:pos x="24" y="178"/>
                    </a:cxn>
                    <a:cxn ang="0">
                      <a:pos x="30" y="282"/>
                    </a:cxn>
                    <a:cxn ang="0">
                      <a:pos x="30" y="393"/>
                    </a:cxn>
                    <a:cxn ang="0">
                      <a:pos x="27" y="489"/>
                    </a:cxn>
                    <a:cxn ang="0">
                      <a:pos x="24" y="489"/>
                    </a:cxn>
                    <a:cxn ang="0">
                      <a:pos x="27" y="393"/>
                    </a:cxn>
                    <a:cxn ang="0">
                      <a:pos x="27" y="311"/>
                    </a:cxn>
                    <a:cxn ang="0">
                      <a:pos x="21" y="222"/>
                    </a:cxn>
                    <a:cxn ang="0">
                      <a:pos x="11" y="133"/>
                    </a:cxn>
                    <a:cxn ang="0">
                      <a:pos x="0" y="22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/>
                  <a:ahLst/>
                  <a:cxnLst>
                    <a:cxn ang="0">
                      <a:pos x="25" y="438"/>
                    </a:cxn>
                    <a:cxn ang="0">
                      <a:pos x="19" y="362"/>
                    </a:cxn>
                    <a:cxn ang="0">
                      <a:pos x="16" y="330"/>
                    </a:cxn>
                    <a:cxn ang="0">
                      <a:pos x="10" y="291"/>
                    </a:cxn>
                    <a:cxn ang="0">
                      <a:pos x="3" y="253"/>
                    </a:cxn>
                    <a:cxn ang="0">
                      <a:pos x="1" y="231"/>
                    </a:cxn>
                    <a:cxn ang="0">
                      <a:pos x="0" y="209"/>
                    </a:cxn>
                    <a:cxn ang="0">
                      <a:pos x="1" y="176"/>
                    </a:cxn>
                    <a:cxn ang="0">
                      <a:pos x="2" y="143"/>
                    </a:cxn>
                    <a:cxn ang="0">
                      <a:pos x="13" y="59"/>
                    </a:cxn>
                    <a:cxn ang="0">
                      <a:pos x="16" y="40"/>
                    </a:cxn>
                    <a:cxn ang="0">
                      <a:pos x="25" y="19"/>
                    </a:cxn>
                    <a:cxn ang="0">
                      <a:pos x="32" y="5"/>
                    </a:cxn>
                    <a:cxn ang="0">
                      <a:pos x="41" y="0"/>
                    </a:cxn>
                    <a:cxn ang="0">
                      <a:pos x="48" y="5"/>
                    </a:cxn>
                    <a:cxn ang="0">
                      <a:pos x="58" y="19"/>
                    </a:cxn>
                    <a:cxn ang="0">
                      <a:pos x="67" y="44"/>
                    </a:cxn>
                    <a:cxn ang="0">
                      <a:pos x="69" y="62"/>
                    </a:cxn>
                    <a:cxn ang="0">
                      <a:pos x="75" y="89"/>
                    </a:cxn>
                    <a:cxn ang="0">
                      <a:pos x="80" y="112"/>
                    </a:cxn>
                    <a:cxn ang="0">
                      <a:pos x="87" y="227"/>
                    </a:cxn>
                    <a:cxn ang="0">
                      <a:pos x="89" y="249"/>
                    </a:cxn>
                    <a:cxn ang="0">
                      <a:pos x="87" y="285"/>
                    </a:cxn>
                    <a:cxn ang="0">
                      <a:pos x="82" y="393"/>
                    </a:cxn>
                    <a:cxn ang="0">
                      <a:pos x="82" y="288"/>
                    </a:cxn>
                    <a:cxn ang="0">
                      <a:pos x="80" y="242"/>
                    </a:cxn>
                    <a:cxn ang="0">
                      <a:pos x="78" y="213"/>
                    </a:cxn>
                    <a:cxn ang="0">
                      <a:pos x="75" y="176"/>
                    </a:cxn>
                    <a:cxn ang="0">
                      <a:pos x="70" y="138"/>
                    </a:cxn>
                    <a:cxn ang="0">
                      <a:pos x="65" y="100"/>
                    </a:cxn>
                    <a:cxn ang="0">
                      <a:pos x="59" y="66"/>
                    </a:cxn>
                    <a:cxn ang="0">
                      <a:pos x="53" y="35"/>
                    </a:cxn>
                    <a:cxn ang="0">
                      <a:pos x="48" y="19"/>
                    </a:cxn>
                    <a:cxn ang="0">
                      <a:pos x="42" y="11"/>
                    </a:cxn>
                    <a:cxn ang="0">
                      <a:pos x="36" y="19"/>
                    </a:cxn>
                    <a:cxn ang="0">
                      <a:pos x="30" y="34"/>
                    </a:cxn>
                    <a:cxn ang="0">
                      <a:pos x="28" y="62"/>
                    </a:cxn>
                    <a:cxn ang="0">
                      <a:pos x="28" y="84"/>
                    </a:cxn>
                    <a:cxn ang="0">
                      <a:pos x="26" y="125"/>
                    </a:cxn>
                    <a:cxn ang="0">
                      <a:pos x="24" y="149"/>
                    </a:cxn>
                    <a:cxn ang="0">
                      <a:pos x="18" y="188"/>
                    </a:cxn>
                    <a:cxn ang="0">
                      <a:pos x="16" y="209"/>
                    </a:cxn>
                    <a:cxn ang="0">
                      <a:pos x="15" y="228"/>
                    </a:cxn>
                    <a:cxn ang="0">
                      <a:pos x="15" y="258"/>
                    </a:cxn>
                    <a:cxn ang="0">
                      <a:pos x="26" y="356"/>
                    </a:cxn>
                    <a:cxn ang="0">
                      <a:pos x="25" y="438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72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4" y="2"/>
                  </a:cxn>
                  <a:cxn ang="0">
                    <a:pos x="18" y="24"/>
                  </a:cxn>
                  <a:cxn ang="0">
                    <a:pos x="9" y="45"/>
                  </a:cxn>
                  <a:cxn ang="0">
                    <a:pos x="0" y="71"/>
                  </a:cxn>
                  <a:cxn ang="0">
                    <a:pos x="0" y="99"/>
                  </a:cxn>
                  <a:cxn ang="0">
                    <a:pos x="4" y="124"/>
                  </a:cxn>
                  <a:cxn ang="0">
                    <a:pos x="9" y="124"/>
                  </a:cxn>
                  <a:cxn ang="0">
                    <a:pos x="4" y="99"/>
                  </a:cxn>
                  <a:cxn ang="0">
                    <a:pos x="4" y="78"/>
                  </a:cxn>
                  <a:cxn ang="0">
                    <a:pos x="14" y="56"/>
                  </a:cxn>
                  <a:cxn ang="0">
                    <a:pos x="28" y="33"/>
                  </a:cxn>
                  <a:cxn ang="0">
                    <a:pos x="47" y="5"/>
                  </a:cxn>
                  <a:cxn ang="0">
                    <a:pos x="37" y="0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8"/>
                  </a:cxn>
                  <a:cxn ang="0">
                    <a:pos x="36" y="23"/>
                  </a:cxn>
                  <a:cxn ang="0">
                    <a:pos x="48" y="43"/>
                  </a:cxn>
                  <a:cxn ang="0">
                    <a:pos x="61" y="69"/>
                  </a:cxn>
                  <a:cxn ang="0">
                    <a:pos x="61" y="96"/>
                  </a:cxn>
                  <a:cxn ang="0">
                    <a:pos x="55" y="120"/>
                  </a:cxn>
                  <a:cxn ang="0">
                    <a:pos x="48" y="120"/>
                  </a:cxn>
                  <a:cxn ang="0">
                    <a:pos x="55" y="96"/>
                  </a:cxn>
                  <a:cxn ang="0">
                    <a:pos x="55" y="76"/>
                  </a:cxn>
                  <a:cxn ang="0">
                    <a:pos x="43" y="54"/>
                  </a:cxn>
                  <a:cxn ang="0">
                    <a:pos x="24" y="32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/>
                <a:ahLst/>
                <a:cxnLst>
                  <a:cxn ang="0">
                    <a:pos x="100" y="19"/>
                  </a:cxn>
                  <a:cxn ang="0">
                    <a:pos x="79" y="0"/>
                  </a:cxn>
                  <a:cxn ang="0">
                    <a:pos x="65" y="0"/>
                  </a:cxn>
                  <a:cxn ang="0">
                    <a:pos x="53" y="1"/>
                  </a:cxn>
                  <a:cxn ang="0">
                    <a:pos x="44" y="6"/>
                  </a:cxn>
                  <a:cxn ang="0">
                    <a:pos x="20" y="21"/>
                  </a:cxn>
                  <a:cxn ang="0">
                    <a:pos x="12" y="28"/>
                  </a:cxn>
                  <a:cxn ang="0">
                    <a:pos x="7" y="35"/>
                  </a:cxn>
                  <a:cxn ang="0">
                    <a:pos x="1" y="56"/>
                  </a:cxn>
                  <a:cxn ang="0">
                    <a:pos x="0" y="62"/>
                  </a:cxn>
                  <a:cxn ang="0">
                    <a:pos x="1" y="70"/>
                  </a:cxn>
                  <a:cxn ang="0">
                    <a:pos x="5" y="79"/>
                  </a:cxn>
                  <a:cxn ang="0">
                    <a:pos x="15" y="91"/>
                  </a:cxn>
                  <a:cxn ang="0">
                    <a:pos x="23" y="100"/>
                  </a:cxn>
                  <a:cxn ang="0">
                    <a:pos x="34" y="109"/>
                  </a:cxn>
                  <a:cxn ang="0">
                    <a:pos x="58" y="120"/>
                  </a:cxn>
                  <a:cxn ang="0">
                    <a:pos x="45" y="106"/>
                  </a:cxn>
                  <a:cxn ang="0">
                    <a:pos x="36" y="93"/>
                  </a:cxn>
                  <a:cxn ang="0">
                    <a:pos x="31" y="81"/>
                  </a:cxn>
                  <a:cxn ang="0">
                    <a:pos x="32" y="70"/>
                  </a:cxn>
                  <a:cxn ang="0">
                    <a:pos x="34" y="62"/>
                  </a:cxn>
                  <a:cxn ang="0">
                    <a:pos x="31" y="52"/>
                  </a:cxn>
                  <a:cxn ang="0">
                    <a:pos x="28" y="44"/>
                  </a:cxn>
                  <a:cxn ang="0">
                    <a:pos x="37" y="28"/>
                  </a:cxn>
                  <a:cxn ang="0">
                    <a:pos x="39" y="20"/>
                  </a:cxn>
                  <a:cxn ang="0">
                    <a:pos x="48" y="13"/>
                  </a:cxn>
                  <a:cxn ang="0">
                    <a:pos x="65" y="5"/>
                  </a:cxn>
                  <a:cxn ang="0">
                    <a:pos x="73" y="11"/>
                  </a:cxn>
                  <a:cxn ang="0">
                    <a:pos x="103" y="22"/>
                  </a:cxn>
                  <a:cxn ang="0">
                    <a:pos x="100" y="1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13" y="7"/>
                  </a:cxn>
                  <a:cxn ang="0">
                    <a:pos x="83" y="7"/>
                  </a:cxn>
                  <a:cxn ang="0">
                    <a:pos x="72" y="13"/>
                  </a:cxn>
                  <a:cxn ang="0">
                    <a:pos x="72" y="16"/>
                  </a:cxn>
                  <a:cxn ang="0">
                    <a:pos x="38" y="24"/>
                  </a:cxn>
                  <a:cxn ang="0">
                    <a:pos x="63" y="21"/>
                  </a:cxn>
                  <a:cxn ang="0">
                    <a:pos x="63" y="25"/>
                  </a:cxn>
                  <a:cxn ang="0">
                    <a:pos x="70" y="27"/>
                  </a:cxn>
                  <a:cxn ang="0">
                    <a:pos x="8" y="43"/>
                  </a:cxn>
                  <a:cxn ang="0">
                    <a:pos x="66" y="35"/>
                  </a:cxn>
                  <a:cxn ang="0">
                    <a:pos x="52" y="46"/>
                  </a:cxn>
                  <a:cxn ang="0">
                    <a:pos x="8" y="53"/>
                  </a:cxn>
                  <a:cxn ang="0">
                    <a:pos x="55" y="47"/>
                  </a:cxn>
                  <a:cxn ang="0">
                    <a:pos x="18" y="60"/>
                  </a:cxn>
                  <a:cxn ang="0">
                    <a:pos x="40" y="54"/>
                  </a:cxn>
                  <a:cxn ang="0">
                    <a:pos x="55" y="53"/>
                  </a:cxn>
                  <a:cxn ang="0">
                    <a:pos x="55" y="57"/>
                  </a:cxn>
                  <a:cxn ang="0">
                    <a:pos x="46" y="65"/>
                  </a:cxn>
                  <a:cxn ang="0">
                    <a:pos x="5" y="75"/>
                  </a:cxn>
                  <a:cxn ang="0">
                    <a:pos x="52" y="67"/>
                  </a:cxn>
                  <a:cxn ang="0">
                    <a:pos x="44" y="78"/>
                  </a:cxn>
                  <a:cxn ang="0">
                    <a:pos x="33" y="85"/>
                  </a:cxn>
                  <a:cxn ang="0">
                    <a:pos x="38" y="85"/>
                  </a:cxn>
                  <a:cxn ang="0">
                    <a:pos x="38" y="89"/>
                  </a:cxn>
                  <a:cxn ang="0">
                    <a:pos x="8" y="99"/>
                  </a:cxn>
                  <a:cxn ang="0">
                    <a:pos x="33" y="98"/>
                  </a:cxn>
                  <a:cxn ang="0">
                    <a:pos x="33" y="99"/>
                  </a:cxn>
                  <a:cxn ang="0">
                    <a:pos x="35" y="103"/>
                  </a:cxn>
                  <a:cxn ang="0">
                    <a:pos x="29" y="112"/>
                  </a:cxn>
                  <a:cxn ang="0">
                    <a:pos x="35" y="116"/>
                  </a:cxn>
                  <a:cxn ang="0">
                    <a:pos x="38" y="135"/>
                  </a:cxn>
                  <a:cxn ang="0">
                    <a:pos x="44" y="112"/>
                  </a:cxn>
                  <a:cxn ang="0">
                    <a:pos x="91" y="160"/>
                  </a:cxn>
                  <a:cxn ang="0">
                    <a:pos x="63" y="103"/>
                  </a:cxn>
                  <a:cxn ang="0">
                    <a:pos x="63" y="103"/>
                  </a:cxn>
                  <a:cxn ang="0">
                    <a:pos x="66" y="98"/>
                  </a:cxn>
                  <a:cxn ang="0">
                    <a:pos x="105" y="126"/>
                  </a:cxn>
                  <a:cxn ang="0">
                    <a:pos x="80" y="111"/>
                  </a:cxn>
                  <a:cxn ang="0">
                    <a:pos x="72" y="85"/>
                  </a:cxn>
                  <a:cxn ang="0">
                    <a:pos x="74" y="78"/>
                  </a:cxn>
                  <a:cxn ang="0">
                    <a:pos x="89" y="95"/>
                  </a:cxn>
                  <a:cxn ang="0">
                    <a:pos x="80" y="70"/>
                  </a:cxn>
                  <a:cxn ang="0">
                    <a:pos x="94" y="65"/>
                  </a:cxn>
                  <a:cxn ang="0">
                    <a:pos x="105" y="83"/>
                  </a:cxn>
                  <a:cxn ang="0">
                    <a:pos x="91" y="53"/>
                  </a:cxn>
                  <a:cxn ang="0">
                    <a:pos x="94" y="50"/>
                  </a:cxn>
                  <a:cxn ang="0">
                    <a:pos x="97" y="36"/>
                  </a:cxn>
                  <a:cxn ang="0">
                    <a:pos x="111" y="37"/>
                  </a:cxn>
                  <a:cxn ang="0">
                    <a:pos x="161" y="74"/>
                  </a:cxn>
                  <a:cxn ang="0">
                    <a:pos x="124" y="53"/>
                  </a:cxn>
                  <a:cxn ang="0">
                    <a:pos x="105" y="24"/>
                  </a:cxn>
                  <a:cxn ang="0">
                    <a:pos x="111" y="18"/>
                  </a:cxn>
                  <a:cxn ang="0">
                    <a:pos x="135" y="35"/>
                  </a:cxn>
                  <a:cxn ang="0">
                    <a:pos x="130" y="33"/>
                  </a:cxn>
                  <a:cxn ang="0">
                    <a:pos x="119" y="10"/>
                  </a:cxn>
                  <a:cxn ang="0">
                    <a:pos x="150" y="33"/>
                  </a:cxn>
                  <a:cxn ang="0">
                    <a:pos x="130" y="22"/>
                  </a:cxn>
                  <a:cxn ang="0">
                    <a:pos x="114" y="1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/>
                <a:ahLst/>
                <a:cxnLst>
                  <a:cxn ang="0">
                    <a:pos x="34" y="159"/>
                  </a:cxn>
                  <a:cxn ang="0">
                    <a:pos x="5" y="91"/>
                  </a:cxn>
                  <a:cxn ang="0">
                    <a:pos x="2" y="88"/>
                  </a:cxn>
                  <a:cxn ang="0">
                    <a:pos x="0" y="82"/>
                  </a:cxn>
                  <a:cxn ang="0">
                    <a:pos x="0" y="76"/>
                  </a:cxn>
                  <a:cxn ang="0">
                    <a:pos x="0" y="71"/>
                  </a:cxn>
                  <a:cxn ang="0">
                    <a:pos x="0" y="64"/>
                  </a:cxn>
                  <a:cxn ang="0">
                    <a:pos x="4" y="54"/>
                  </a:cxn>
                  <a:cxn ang="0">
                    <a:pos x="20" y="17"/>
                  </a:cxn>
                  <a:cxn ang="0">
                    <a:pos x="24" y="14"/>
                  </a:cxn>
                  <a:cxn ang="0">
                    <a:pos x="31" y="8"/>
                  </a:cxn>
                  <a:cxn ang="0">
                    <a:pos x="39" y="3"/>
                  </a:cxn>
                  <a:cxn ang="0">
                    <a:pos x="51" y="0"/>
                  </a:cxn>
                  <a:cxn ang="0">
                    <a:pos x="61" y="0"/>
                  </a:cxn>
                  <a:cxn ang="0">
                    <a:pos x="69" y="2"/>
                  </a:cxn>
                  <a:cxn ang="0">
                    <a:pos x="79" y="5"/>
                  </a:cxn>
                  <a:cxn ang="0">
                    <a:pos x="92" y="11"/>
                  </a:cxn>
                  <a:cxn ang="0">
                    <a:pos x="106" y="19"/>
                  </a:cxn>
                  <a:cxn ang="0">
                    <a:pos x="114" y="24"/>
                  </a:cxn>
                  <a:cxn ang="0">
                    <a:pos x="120" y="31"/>
                  </a:cxn>
                  <a:cxn ang="0">
                    <a:pos x="123" y="35"/>
                  </a:cxn>
                  <a:cxn ang="0">
                    <a:pos x="136" y="55"/>
                  </a:cxn>
                  <a:cxn ang="0">
                    <a:pos x="136" y="57"/>
                  </a:cxn>
                  <a:cxn ang="0">
                    <a:pos x="139" y="65"/>
                  </a:cxn>
                  <a:cxn ang="0">
                    <a:pos x="141" y="71"/>
                  </a:cxn>
                  <a:cxn ang="0">
                    <a:pos x="147" y="101"/>
                  </a:cxn>
                  <a:cxn ang="0">
                    <a:pos x="138" y="83"/>
                  </a:cxn>
                  <a:cxn ang="0">
                    <a:pos x="131" y="70"/>
                  </a:cxn>
                  <a:cxn ang="0">
                    <a:pos x="123" y="57"/>
                  </a:cxn>
                  <a:cxn ang="0">
                    <a:pos x="113" y="43"/>
                  </a:cxn>
                  <a:cxn ang="0">
                    <a:pos x="78" y="12"/>
                  </a:cxn>
                  <a:cxn ang="0">
                    <a:pos x="69" y="8"/>
                  </a:cxn>
                  <a:cxn ang="0">
                    <a:pos x="61" y="6"/>
                  </a:cxn>
                  <a:cxn ang="0">
                    <a:pos x="54" y="6"/>
                  </a:cxn>
                  <a:cxn ang="0">
                    <a:pos x="48" y="10"/>
                  </a:cxn>
                  <a:cxn ang="0">
                    <a:pos x="38" y="21"/>
                  </a:cxn>
                  <a:cxn ang="0">
                    <a:pos x="28" y="57"/>
                  </a:cxn>
                  <a:cxn ang="0">
                    <a:pos x="18" y="82"/>
                  </a:cxn>
                  <a:cxn ang="0">
                    <a:pos x="17" y="88"/>
                  </a:cxn>
                  <a:cxn ang="0">
                    <a:pos x="18" y="94"/>
                  </a:cxn>
                  <a:cxn ang="0">
                    <a:pos x="19" y="100"/>
                  </a:cxn>
                  <a:cxn ang="0">
                    <a:pos x="27" y="112"/>
                  </a:cxn>
                  <a:cxn ang="0">
                    <a:pos x="22" y="101"/>
                  </a:cxn>
                  <a:cxn ang="0">
                    <a:pos x="32" y="125"/>
                  </a:cxn>
                  <a:cxn ang="0">
                    <a:pos x="38" y="137"/>
                  </a:cxn>
                  <a:cxn ang="0">
                    <a:pos x="39" y="147"/>
                  </a:cxn>
                  <a:cxn ang="0">
                    <a:pos x="35" y="156"/>
                  </a:cxn>
                  <a:cxn ang="0">
                    <a:pos x="34" y="159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/>
                <a:ahLst/>
                <a:cxnLst>
                  <a:cxn ang="0">
                    <a:pos x="160" y="23"/>
                  </a:cxn>
                  <a:cxn ang="0">
                    <a:pos x="149" y="13"/>
                  </a:cxn>
                  <a:cxn ang="0">
                    <a:pos x="143" y="9"/>
                  </a:cxn>
                  <a:cxn ang="0">
                    <a:pos x="131" y="6"/>
                  </a:cxn>
                  <a:cxn ang="0">
                    <a:pos x="120" y="3"/>
                  </a:cxn>
                  <a:cxn ang="0">
                    <a:pos x="105" y="0"/>
                  </a:cxn>
                  <a:cxn ang="0">
                    <a:pos x="92" y="0"/>
                  </a:cxn>
                  <a:cxn ang="0">
                    <a:pos x="80" y="1"/>
                  </a:cxn>
                  <a:cxn ang="0">
                    <a:pos x="66" y="2"/>
                  </a:cxn>
                  <a:cxn ang="0">
                    <a:pos x="51" y="5"/>
                  </a:cxn>
                  <a:cxn ang="0">
                    <a:pos x="42" y="10"/>
                  </a:cxn>
                  <a:cxn ang="0">
                    <a:pos x="32" y="19"/>
                  </a:cxn>
                  <a:cxn ang="0">
                    <a:pos x="22" y="25"/>
                  </a:cxn>
                  <a:cxn ang="0">
                    <a:pos x="15" y="32"/>
                  </a:cxn>
                  <a:cxn ang="0">
                    <a:pos x="5" y="41"/>
                  </a:cxn>
                  <a:cxn ang="0">
                    <a:pos x="0" y="58"/>
                  </a:cxn>
                  <a:cxn ang="0">
                    <a:pos x="2" y="72"/>
                  </a:cxn>
                  <a:cxn ang="0">
                    <a:pos x="9" y="92"/>
                  </a:cxn>
                  <a:cxn ang="0">
                    <a:pos x="22" y="109"/>
                  </a:cxn>
                  <a:cxn ang="0">
                    <a:pos x="51" y="151"/>
                  </a:cxn>
                  <a:cxn ang="0">
                    <a:pos x="40" y="107"/>
                  </a:cxn>
                  <a:cxn ang="0">
                    <a:pos x="34" y="91"/>
                  </a:cxn>
                  <a:cxn ang="0">
                    <a:pos x="30" y="78"/>
                  </a:cxn>
                  <a:cxn ang="0">
                    <a:pos x="28" y="63"/>
                  </a:cxn>
                  <a:cxn ang="0">
                    <a:pos x="32" y="48"/>
                  </a:cxn>
                  <a:cxn ang="0">
                    <a:pos x="36" y="35"/>
                  </a:cxn>
                  <a:cxn ang="0">
                    <a:pos x="44" y="20"/>
                  </a:cxn>
                  <a:cxn ang="0">
                    <a:pos x="56" y="13"/>
                  </a:cxn>
                  <a:cxn ang="0">
                    <a:pos x="71" y="10"/>
                  </a:cxn>
                  <a:cxn ang="0">
                    <a:pos x="111" y="9"/>
                  </a:cxn>
                  <a:cxn ang="0">
                    <a:pos x="136" y="14"/>
                  </a:cxn>
                  <a:cxn ang="0">
                    <a:pos x="163" y="25"/>
                  </a:cxn>
                  <a:cxn ang="0">
                    <a:pos x="160" y="23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/>
                <a:ahLst/>
                <a:cxnLst>
                  <a:cxn ang="0">
                    <a:pos x="49" y="147"/>
                  </a:cxn>
                  <a:cxn ang="0">
                    <a:pos x="37" y="121"/>
                  </a:cxn>
                  <a:cxn ang="0">
                    <a:pos x="32" y="111"/>
                  </a:cxn>
                  <a:cxn ang="0">
                    <a:pos x="20" y="97"/>
                  </a:cxn>
                  <a:cxn ang="0">
                    <a:pos x="8" y="85"/>
                  </a:cxn>
                  <a:cxn ang="0">
                    <a:pos x="1" y="77"/>
                  </a:cxn>
                  <a:cxn ang="0">
                    <a:pos x="0" y="69"/>
                  </a:cxn>
                  <a:cxn ang="0">
                    <a:pos x="2" y="58"/>
                  </a:cxn>
                  <a:cxn ang="0">
                    <a:pos x="5" y="48"/>
                  </a:cxn>
                  <a:cxn ang="0">
                    <a:pos x="24" y="20"/>
                  </a:cxn>
                  <a:cxn ang="0">
                    <a:pos x="32" y="13"/>
                  </a:cxn>
                  <a:cxn ang="0">
                    <a:pos x="48" y="6"/>
                  </a:cxn>
                  <a:cxn ang="0">
                    <a:pos x="61" y="1"/>
                  </a:cxn>
                  <a:cxn ang="0">
                    <a:pos x="78" y="0"/>
                  </a:cxn>
                  <a:cxn ang="0">
                    <a:pos x="92" y="2"/>
                  </a:cxn>
                  <a:cxn ang="0">
                    <a:pos x="109" y="6"/>
                  </a:cxn>
                  <a:cxn ang="0">
                    <a:pos x="126" y="15"/>
                  </a:cxn>
                  <a:cxn ang="0">
                    <a:pos x="132" y="21"/>
                  </a:cxn>
                  <a:cxn ang="0">
                    <a:pos x="143" y="29"/>
                  </a:cxn>
                  <a:cxn ang="0">
                    <a:pos x="152" y="37"/>
                  </a:cxn>
                  <a:cxn ang="0">
                    <a:pos x="167" y="76"/>
                  </a:cxn>
                  <a:cxn ang="0">
                    <a:pos x="169" y="83"/>
                  </a:cxn>
                  <a:cxn ang="0">
                    <a:pos x="166" y="96"/>
                  </a:cxn>
                  <a:cxn ang="0">
                    <a:pos x="156" y="132"/>
                  </a:cxn>
                  <a:cxn ang="0">
                    <a:pos x="157" y="96"/>
                  </a:cxn>
                  <a:cxn ang="0">
                    <a:pos x="152" y="81"/>
                  </a:cxn>
                  <a:cxn ang="0">
                    <a:pos x="148" y="72"/>
                  </a:cxn>
                  <a:cxn ang="0">
                    <a:pos x="142" y="58"/>
                  </a:cxn>
                  <a:cxn ang="0">
                    <a:pos x="134" y="46"/>
                  </a:cxn>
                  <a:cxn ang="0">
                    <a:pos x="124" y="34"/>
                  </a:cxn>
                  <a:cxn ang="0">
                    <a:pos x="112" y="22"/>
                  </a:cxn>
                  <a:cxn ang="0">
                    <a:pos x="102" y="12"/>
                  </a:cxn>
                  <a:cxn ang="0">
                    <a:pos x="92" y="6"/>
                  </a:cxn>
                  <a:cxn ang="0">
                    <a:pos x="80" y="4"/>
                  </a:cxn>
                  <a:cxn ang="0">
                    <a:pos x="68" y="6"/>
                  </a:cxn>
                  <a:cxn ang="0">
                    <a:pos x="59" y="11"/>
                  </a:cxn>
                  <a:cxn ang="0">
                    <a:pos x="54" y="21"/>
                  </a:cxn>
                  <a:cxn ang="0">
                    <a:pos x="54" y="28"/>
                  </a:cxn>
                  <a:cxn ang="0">
                    <a:pos x="50" y="42"/>
                  </a:cxn>
                  <a:cxn ang="0">
                    <a:pos x="45" y="50"/>
                  </a:cxn>
                  <a:cxn ang="0">
                    <a:pos x="34" y="63"/>
                  </a:cxn>
                  <a:cxn ang="0">
                    <a:pos x="32" y="69"/>
                  </a:cxn>
                  <a:cxn ang="0">
                    <a:pos x="30" y="77"/>
                  </a:cxn>
                  <a:cxn ang="0">
                    <a:pos x="30" y="86"/>
                  </a:cxn>
                  <a:cxn ang="0">
                    <a:pos x="50" y="119"/>
                  </a:cxn>
                  <a:cxn ang="0">
                    <a:pos x="49" y="147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/>
                <a:ahLst/>
                <a:cxnLst>
                  <a:cxn ang="0">
                    <a:pos x="210" y="5"/>
                  </a:cxn>
                  <a:cxn ang="0">
                    <a:pos x="209" y="0"/>
                  </a:cxn>
                  <a:cxn ang="0">
                    <a:pos x="193" y="2"/>
                  </a:cxn>
                  <a:cxn ang="0">
                    <a:pos x="184" y="7"/>
                  </a:cxn>
                  <a:cxn ang="0">
                    <a:pos x="5" y="46"/>
                  </a:cxn>
                  <a:cxn ang="0">
                    <a:pos x="164" y="18"/>
                  </a:cxn>
                  <a:cxn ang="0">
                    <a:pos x="166" y="24"/>
                  </a:cxn>
                  <a:cxn ang="0">
                    <a:pos x="89" y="57"/>
                  </a:cxn>
                  <a:cxn ang="0">
                    <a:pos x="185" y="31"/>
                  </a:cxn>
                  <a:cxn ang="0">
                    <a:pos x="172" y="42"/>
                  </a:cxn>
                  <a:cxn ang="0">
                    <a:pos x="142" y="60"/>
                  </a:cxn>
                  <a:cxn ang="0">
                    <a:pos x="49" y="109"/>
                  </a:cxn>
                  <a:cxn ang="0">
                    <a:pos x="52" y="105"/>
                  </a:cxn>
                  <a:cxn ang="0">
                    <a:pos x="113" y="75"/>
                  </a:cxn>
                  <a:cxn ang="0">
                    <a:pos x="161" y="51"/>
                  </a:cxn>
                  <a:cxn ang="0">
                    <a:pos x="184" y="40"/>
                  </a:cxn>
                  <a:cxn ang="0">
                    <a:pos x="188" y="44"/>
                  </a:cxn>
                  <a:cxn ang="0">
                    <a:pos x="161" y="59"/>
                  </a:cxn>
                  <a:cxn ang="0">
                    <a:pos x="124" y="79"/>
                  </a:cxn>
                  <a:cxn ang="0">
                    <a:pos x="172" y="51"/>
                  </a:cxn>
                  <a:cxn ang="0">
                    <a:pos x="188" y="44"/>
                  </a:cxn>
                  <a:cxn ang="0">
                    <a:pos x="190" y="52"/>
                  </a:cxn>
                  <a:cxn ang="0">
                    <a:pos x="172" y="66"/>
                  </a:cxn>
                  <a:cxn ang="0">
                    <a:pos x="124" y="85"/>
                  </a:cxn>
                  <a:cxn ang="0">
                    <a:pos x="82" y="102"/>
                  </a:cxn>
                  <a:cxn ang="0">
                    <a:pos x="131" y="84"/>
                  </a:cxn>
                  <a:cxn ang="0">
                    <a:pos x="180" y="64"/>
                  </a:cxn>
                  <a:cxn ang="0">
                    <a:pos x="178" y="71"/>
                  </a:cxn>
                  <a:cxn ang="0">
                    <a:pos x="180" y="83"/>
                  </a:cxn>
                  <a:cxn ang="0">
                    <a:pos x="172" y="89"/>
                  </a:cxn>
                  <a:cxn ang="0">
                    <a:pos x="132" y="105"/>
                  </a:cxn>
                  <a:cxn ang="0">
                    <a:pos x="56" y="133"/>
                  </a:cxn>
                  <a:cxn ang="0">
                    <a:pos x="67" y="127"/>
                  </a:cxn>
                  <a:cxn ang="0">
                    <a:pos x="161" y="94"/>
                  </a:cxn>
                  <a:cxn ang="0">
                    <a:pos x="191" y="80"/>
                  </a:cxn>
                  <a:cxn ang="0">
                    <a:pos x="115" y="122"/>
                  </a:cxn>
                  <a:cxn ang="0">
                    <a:pos x="190" y="92"/>
                  </a:cxn>
                  <a:cxn ang="0">
                    <a:pos x="188" y="105"/>
                  </a:cxn>
                  <a:cxn ang="0">
                    <a:pos x="150" y="133"/>
                  </a:cxn>
                  <a:cxn ang="0">
                    <a:pos x="86" y="154"/>
                  </a:cxn>
                  <a:cxn ang="0">
                    <a:pos x="26" y="172"/>
                  </a:cxn>
                  <a:cxn ang="0">
                    <a:pos x="117" y="146"/>
                  </a:cxn>
                  <a:cxn ang="0">
                    <a:pos x="153" y="131"/>
                  </a:cxn>
                  <a:cxn ang="0">
                    <a:pos x="188" y="109"/>
                  </a:cxn>
                  <a:cxn ang="0">
                    <a:pos x="184" y="119"/>
                  </a:cxn>
                  <a:cxn ang="0">
                    <a:pos x="182" y="129"/>
                  </a:cxn>
                  <a:cxn ang="0">
                    <a:pos x="184" y="138"/>
                  </a:cxn>
                  <a:cxn ang="0">
                    <a:pos x="150" y="157"/>
                  </a:cxn>
                  <a:cxn ang="0">
                    <a:pos x="88" y="174"/>
                  </a:cxn>
                  <a:cxn ang="0">
                    <a:pos x="92" y="173"/>
                  </a:cxn>
                  <a:cxn ang="0">
                    <a:pos x="169" y="150"/>
                  </a:cxn>
                  <a:cxn ang="0">
                    <a:pos x="165" y="156"/>
                  </a:cxn>
                  <a:cxn ang="0">
                    <a:pos x="169" y="159"/>
                  </a:cxn>
                  <a:cxn ang="0">
                    <a:pos x="172" y="165"/>
                  </a:cxn>
                  <a:cxn ang="0">
                    <a:pos x="135" y="181"/>
                  </a:cxn>
                  <a:cxn ang="0">
                    <a:pos x="93" y="185"/>
                  </a:cxn>
                  <a:cxn ang="0">
                    <a:pos x="169" y="170"/>
                  </a:cxn>
                  <a:cxn ang="0">
                    <a:pos x="165" y="178"/>
                  </a:cxn>
                  <a:cxn ang="0">
                    <a:pos x="170" y="184"/>
                  </a:cxn>
                  <a:cxn ang="0">
                    <a:pos x="82" y="214"/>
                  </a:cxn>
                  <a:cxn ang="0">
                    <a:pos x="166" y="191"/>
                  </a:cxn>
                  <a:cxn ang="0">
                    <a:pos x="183" y="182"/>
                  </a:cxn>
                  <a:cxn ang="0">
                    <a:pos x="194" y="17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/>
                <a:ahLst/>
                <a:cxnLst>
                  <a:cxn ang="0">
                    <a:pos x="1" y="178"/>
                  </a:cxn>
                  <a:cxn ang="0">
                    <a:pos x="8" y="171"/>
                  </a:cxn>
                  <a:cxn ang="0">
                    <a:pos x="62" y="216"/>
                  </a:cxn>
                  <a:cxn ang="0">
                    <a:pos x="19" y="172"/>
                  </a:cxn>
                  <a:cxn ang="0">
                    <a:pos x="24" y="167"/>
                  </a:cxn>
                  <a:cxn ang="0">
                    <a:pos x="76" y="199"/>
                  </a:cxn>
                  <a:cxn ang="0">
                    <a:pos x="21" y="165"/>
                  </a:cxn>
                  <a:cxn ang="0">
                    <a:pos x="29" y="158"/>
                  </a:cxn>
                  <a:cxn ang="0">
                    <a:pos x="35" y="150"/>
                  </a:cxn>
                  <a:cxn ang="0">
                    <a:pos x="32" y="144"/>
                  </a:cxn>
                  <a:cxn ang="0">
                    <a:pos x="39" y="142"/>
                  </a:cxn>
                  <a:cxn ang="0">
                    <a:pos x="35" y="141"/>
                  </a:cxn>
                  <a:cxn ang="0">
                    <a:pos x="35" y="133"/>
                  </a:cxn>
                  <a:cxn ang="0">
                    <a:pos x="39" y="128"/>
                  </a:cxn>
                  <a:cxn ang="0">
                    <a:pos x="102" y="166"/>
                  </a:cxn>
                  <a:cxn ang="0">
                    <a:pos x="35" y="126"/>
                  </a:cxn>
                  <a:cxn ang="0">
                    <a:pos x="42" y="126"/>
                  </a:cxn>
                  <a:cxn ang="0">
                    <a:pos x="42" y="114"/>
                  </a:cxn>
                  <a:cxn ang="0">
                    <a:pos x="123" y="141"/>
                  </a:cxn>
                  <a:cxn ang="0">
                    <a:pos x="59" y="123"/>
                  </a:cxn>
                  <a:cxn ang="0">
                    <a:pos x="37" y="107"/>
                  </a:cxn>
                  <a:cxn ang="0">
                    <a:pos x="39" y="101"/>
                  </a:cxn>
                  <a:cxn ang="0">
                    <a:pos x="53" y="106"/>
                  </a:cxn>
                  <a:cxn ang="0">
                    <a:pos x="54" y="100"/>
                  </a:cxn>
                  <a:cxn ang="0">
                    <a:pos x="113" y="112"/>
                  </a:cxn>
                  <a:cxn ang="0">
                    <a:pos x="91" y="105"/>
                  </a:cxn>
                  <a:cxn ang="0">
                    <a:pos x="45" y="90"/>
                  </a:cxn>
                  <a:cxn ang="0">
                    <a:pos x="42" y="81"/>
                  </a:cxn>
                  <a:cxn ang="0">
                    <a:pos x="46" y="75"/>
                  </a:cxn>
                  <a:cxn ang="0">
                    <a:pos x="62" y="79"/>
                  </a:cxn>
                  <a:cxn ang="0">
                    <a:pos x="59" y="69"/>
                  </a:cxn>
                  <a:cxn ang="0">
                    <a:pos x="54" y="62"/>
                  </a:cxn>
                  <a:cxn ang="0">
                    <a:pos x="58" y="58"/>
                  </a:cxn>
                  <a:cxn ang="0">
                    <a:pos x="120" y="76"/>
                  </a:cxn>
                  <a:cxn ang="0">
                    <a:pos x="193" y="90"/>
                  </a:cxn>
                  <a:cxn ang="0">
                    <a:pos x="91" y="68"/>
                  </a:cxn>
                  <a:cxn ang="0">
                    <a:pos x="58" y="58"/>
                  </a:cxn>
                  <a:cxn ang="0">
                    <a:pos x="62" y="53"/>
                  </a:cxn>
                  <a:cxn ang="0">
                    <a:pos x="56" y="41"/>
                  </a:cxn>
                  <a:cxn ang="0">
                    <a:pos x="58" y="32"/>
                  </a:cxn>
                  <a:cxn ang="0">
                    <a:pos x="91" y="43"/>
                  </a:cxn>
                  <a:cxn ang="0">
                    <a:pos x="84" y="40"/>
                  </a:cxn>
                  <a:cxn ang="0">
                    <a:pos x="62" y="32"/>
                  </a:cxn>
                  <a:cxn ang="0">
                    <a:pos x="58" y="29"/>
                  </a:cxn>
                  <a:cxn ang="0">
                    <a:pos x="46" y="23"/>
                  </a:cxn>
                  <a:cxn ang="0">
                    <a:pos x="113" y="33"/>
                  </a:cxn>
                  <a:cxn ang="0">
                    <a:pos x="46" y="16"/>
                  </a:cxn>
                  <a:cxn ang="0">
                    <a:pos x="125" y="16"/>
                  </a:cxn>
                  <a:cxn ang="0">
                    <a:pos x="159" y="13"/>
                  </a:cxn>
                  <a:cxn ang="0">
                    <a:pos x="58" y="16"/>
                  </a:cxn>
                  <a:cxn ang="0">
                    <a:pos x="42" y="6"/>
                  </a:cxn>
                  <a:cxn ang="0">
                    <a:pos x="20" y="2"/>
                  </a:cxn>
                  <a:cxn ang="0">
                    <a:pos x="0" y="188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2" y="12"/>
                  </a:cxn>
                  <a:cxn ang="0">
                    <a:pos x="34" y="32"/>
                  </a:cxn>
                  <a:cxn ang="0">
                    <a:pos x="46" y="59"/>
                  </a:cxn>
                  <a:cxn ang="0">
                    <a:pos x="57" y="94"/>
                  </a:cxn>
                  <a:cxn ang="0">
                    <a:pos x="57" y="130"/>
                  </a:cxn>
                  <a:cxn ang="0">
                    <a:pos x="51" y="163"/>
                  </a:cxn>
                  <a:cxn ang="0">
                    <a:pos x="46" y="163"/>
                  </a:cxn>
                  <a:cxn ang="0">
                    <a:pos x="51" y="130"/>
                  </a:cxn>
                  <a:cxn ang="0">
                    <a:pos x="51" y="103"/>
                  </a:cxn>
                  <a:cxn ang="0">
                    <a:pos x="39" y="73"/>
                  </a:cxn>
                  <a:cxn ang="0">
                    <a:pos x="22" y="44"/>
                  </a:cxn>
                  <a:cxn ang="0">
                    <a:pos x="0" y="7"/>
                  </a:cxn>
                  <a:cxn ang="0">
                    <a:pos x="11" y="0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3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/>
                <a:ahLst/>
                <a:cxnLst>
                  <a:cxn ang="0">
                    <a:pos x="152" y="47"/>
                  </a:cxn>
                  <a:cxn ang="0">
                    <a:pos x="141" y="27"/>
                  </a:cxn>
                  <a:cxn ang="0">
                    <a:pos x="136" y="19"/>
                  </a:cxn>
                  <a:cxn ang="0">
                    <a:pos x="125" y="13"/>
                  </a:cxn>
                  <a:cxn ang="0">
                    <a:pos x="114" y="7"/>
                  </a:cxn>
                  <a:cxn ang="0">
                    <a:pos x="100" y="1"/>
                  </a:cxn>
                  <a:cxn ang="0">
                    <a:pos x="87" y="0"/>
                  </a:cxn>
                  <a:cxn ang="0">
                    <a:pos x="76" y="2"/>
                  </a:cxn>
                  <a:cxn ang="0">
                    <a:pos x="63" y="5"/>
                  </a:cxn>
                  <a:cxn ang="0">
                    <a:pos x="48" y="11"/>
                  </a:cxn>
                  <a:cxn ang="0">
                    <a:pos x="40" y="23"/>
                  </a:cxn>
                  <a:cxn ang="0">
                    <a:pos x="30" y="39"/>
                  </a:cxn>
                  <a:cxn ang="0">
                    <a:pos x="21" y="51"/>
                  </a:cxn>
                  <a:cxn ang="0">
                    <a:pos x="14" y="65"/>
                  </a:cxn>
                  <a:cxn ang="0">
                    <a:pos x="5" y="82"/>
                  </a:cxn>
                  <a:cxn ang="0">
                    <a:pos x="0" y="119"/>
                  </a:cxn>
                  <a:cxn ang="0">
                    <a:pos x="2" y="147"/>
                  </a:cxn>
                  <a:cxn ang="0">
                    <a:pos x="9" y="188"/>
                  </a:cxn>
                  <a:cxn ang="0">
                    <a:pos x="21" y="223"/>
                  </a:cxn>
                  <a:cxn ang="0">
                    <a:pos x="48" y="307"/>
                  </a:cxn>
                  <a:cxn ang="0">
                    <a:pos x="38" y="217"/>
                  </a:cxn>
                  <a:cxn ang="0">
                    <a:pos x="32" y="186"/>
                  </a:cxn>
                  <a:cxn ang="0">
                    <a:pos x="29" y="159"/>
                  </a:cxn>
                  <a:cxn ang="0">
                    <a:pos x="27" y="130"/>
                  </a:cxn>
                  <a:cxn ang="0">
                    <a:pos x="30" y="97"/>
                  </a:cxn>
                  <a:cxn ang="0">
                    <a:pos x="35" y="73"/>
                  </a:cxn>
                  <a:cxn ang="0">
                    <a:pos x="41" y="42"/>
                  </a:cxn>
                  <a:cxn ang="0">
                    <a:pos x="53" y="27"/>
                  </a:cxn>
                  <a:cxn ang="0">
                    <a:pos x="67" y="21"/>
                  </a:cxn>
                  <a:cxn ang="0">
                    <a:pos x="106" y="19"/>
                  </a:cxn>
                  <a:cxn ang="0">
                    <a:pos x="129" y="29"/>
                  </a:cxn>
                  <a:cxn ang="0">
                    <a:pos x="155" y="51"/>
                  </a:cxn>
                  <a:cxn ang="0">
                    <a:pos x="152" y="47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/>
                <a:ahLst/>
                <a:cxnLst>
                  <a:cxn ang="0">
                    <a:pos x="46" y="301"/>
                  </a:cxn>
                  <a:cxn ang="0">
                    <a:pos x="35" y="249"/>
                  </a:cxn>
                  <a:cxn ang="0">
                    <a:pos x="30" y="227"/>
                  </a:cxn>
                  <a:cxn ang="0">
                    <a:pos x="19" y="199"/>
                  </a:cxn>
                  <a:cxn ang="0">
                    <a:pos x="8" y="174"/>
                  </a:cxn>
                  <a:cxn ang="0">
                    <a:pos x="1" y="158"/>
                  </a:cxn>
                  <a:cxn ang="0">
                    <a:pos x="0" y="143"/>
                  </a:cxn>
                  <a:cxn ang="0">
                    <a:pos x="2" y="120"/>
                  </a:cxn>
                  <a:cxn ang="0">
                    <a:pos x="5" y="98"/>
                  </a:cxn>
                  <a:cxn ang="0">
                    <a:pos x="21" y="41"/>
                  </a:cxn>
                  <a:cxn ang="0">
                    <a:pos x="30" y="27"/>
                  </a:cxn>
                  <a:cxn ang="0">
                    <a:pos x="45" y="12"/>
                  </a:cxn>
                  <a:cxn ang="0">
                    <a:pos x="57" y="3"/>
                  </a:cxn>
                  <a:cxn ang="0">
                    <a:pos x="74" y="0"/>
                  </a:cxn>
                  <a:cxn ang="0">
                    <a:pos x="86" y="6"/>
                  </a:cxn>
                  <a:cxn ang="0">
                    <a:pos x="103" y="12"/>
                  </a:cxn>
                  <a:cxn ang="0">
                    <a:pos x="119" y="30"/>
                  </a:cxn>
                  <a:cxn ang="0">
                    <a:pos x="125" y="43"/>
                  </a:cxn>
                  <a:cxn ang="0">
                    <a:pos x="135" y="61"/>
                  </a:cxn>
                  <a:cxn ang="0">
                    <a:pos x="143" y="76"/>
                  </a:cxn>
                  <a:cxn ang="0">
                    <a:pos x="157" y="155"/>
                  </a:cxn>
                  <a:cxn ang="0">
                    <a:pos x="159" y="170"/>
                  </a:cxn>
                  <a:cxn ang="0">
                    <a:pos x="156" y="197"/>
                  </a:cxn>
                  <a:cxn ang="0">
                    <a:pos x="147" y="270"/>
                  </a:cxn>
                  <a:cxn ang="0">
                    <a:pos x="148" y="198"/>
                  </a:cxn>
                  <a:cxn ang="0">
                    <a:pos x="143" y="166"/>
                  </a:cxn>
                  <a:cxn ang="0">
                    <a:pos x="139" y="147"/>
                  </a:cxn>
                  <a:cxn ang="0">
                    <a:pos x="133" y="120"/>
                  </a:cxn>
                  <a:cxn ang="0">
                    <a:pos x="126" y="94"/>
                  </a:cxn>
                  <a:cxn ang="0">
                    <a:pos x="117" y="69"/>
                  </a:cxn>
                  <a:cxn ang="0">
                    <a:pos x="106" y="46"/>
                  </a:cxn>
                  <a:cxn ang="0">
                    <a:pos x="96" y="24"/>
                  </a:cxn>
                  <a:cxn ang="0">
                    <a:pos x="86" y="12"/>
                  </a:cxn>
                  <a:cxn ang="0">
                    <a:pos x="75" y="8"/>
                  </a:cxn>
                  <a:cxn ang="0">
                    <a:pos x="64" y="12"/>
                  </a:cxn>
                  <a:cxn ang="0">
                    <a:pos x="56" y="24"/>
                  </a:cxn>
                  <a:cxn ang="0">
                    <a:pos x="51" y="43"/>
                  </a:cxn>
                  <a:cxn ang="0">
                    <a:pos x="51" y="57"/>
                  </a:cxn>
                  <a:cxn ang="0">
                    <a:pos x="47" y="85"/>
                  </a:cxn>
                  <a:cxn ang="0">
                    <a:pos x="43" y="102"/>
                  </a:cxn>
                  <a:cxn ang="0">
                    <a:pos x="32" y="129"/>
                  </a:cxn>
                  <a:cxn ang="0">
                    <a:pos x="30" y="143"/>
                  </a:cxn>
                  <a:cxn ang="0">
                    <a:pos x="28" y="157"/>
                  </a:cxn>
                  <a:cxn ang="0">
                    <a:pos x="28" y="177"/>
                  </a:cxn>
                  <a:cxn ang="0">
                    <a:pos x="47" y="244"/>
                  </a:cxn>
                  <a:cxn ang="0">
                    <a:pos x="46" y="30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grpSp>
            <p:nvGrpSpPr>
              <p:cNvPr id="3145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5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/>
                  <a:ahLst/>
                  <a:cxnLst>
                    <a:cxn ang="0">
                      <a:pos x="198" y="10"/>
                    </a:cxn>
                    <a:cxn ang="0">
                      <a:pos x="197" y="0"/>
                    </a:cxn>
                    <a:cxn ang="0">
                      <a:pos x="182" y="3"/>
                    </a:cxn>
                    <a:cxn ang="0">
                      <a:pos x="173" y="15"/>
                    </a:cxn>
                    <a:cxn ang="0">
                      <a:pos x="5" y="95"/>
                    </a:cxn>
                    <a:cxn ang="0">
                      <a:pos x="155" y="38"/>
                    </a:cxn>
                    <a:cxn ang="0">
                      <a:pos x="157" y="49"/>
                    </a:cxn>
                    <a:cxn ang="0">
                      <a:pos x="84" y="118"/>
                    </a:cxn>
                    <a:cxn ang="0">
                      <a:pos x="174" y="63"/>
                    </a:cxn>
                    <a:cxn ang="0">
                      <a:pos x="162" y="86"/>
                    </a:cxn>
                    <a:cxn ang="0">
                      <a:pos x="134" y="123"/>
                    </a:cxn>
                    <a:cxn ang="0">
                      <a:pos x="46" y="223"/>
                    </a:cxn>
                    <a:cxn ang="0">
                      <a:pos x="49" y="215"/>
                    </a:cxn>
                    <a:cxn ang="0">
                      <a:pos x="106" y="153"/>
                    </a:cxn>
                    <a:cxn ang="0">
                      <a:pos x="152" y="105"/>
                    </a:cxn>
                    <a:cxn ang="0">
                      <a:pos x="173" y="82"/>
                    </a:cxn>
                    <a:cxn ang="0">
                      <a:pos x="177" y="90"/>
                    </a:cxn>
                    <a:cxn ang="0">
                      <a:pos x="152" y="120"/>
                    </a:cxn>
                    <a:cxn ang="0">
                      <a:pos x="117" y="162"/>
                    </a:cxn>
                    <a:cxn ang="0">
                      <a:pos x="162" y="105"/>
                    </a:cxn>
                    <a:cxn ang="0">
                      <a:pos x="177" y="90"/>
                    </a:cxn>
                    <a:cxn ang="0">
                      <a:pos x="178" y="106"/>
                    </a:cxn>
                    <a:cxn ang="0">
                      <a:pos x="162" y="135"/>
                    </a:cxn>
                    <a:cxn ang="0">
                      <a:pos x="117" y="174"/>
                    </a:cxn>
                    <a:cxn ang="0">
                      <a:pos x="77" y="208"/>
                    </a:cxn>
                    <a:cxn ang="0">
                      <a:pos x="123" y="172"/>
                    </a:cxn>
                    <a:cxn ang="0">
                      <a:pos x="169" y="131"/>
                    </a:cxn>
                    <a:cxn ang="0">
                      <a:pos x="168" y="145"/>
                    </a:cxn>
                    <a:cxn ang="0">
                      <a:pos x="169" y="169"/>
                    </a:cxn>
                    <a:cxn ang="0">
                      <a:pos x="162" y="181"/>
                    </a:cxn>
                    <a:cxn ang="0">
                      <a:pos x="124" y="216"/>
                    </a:cxn>
                    <a:cxn ang="0">
                      <a:pos x="52" y="272"/>
                    </a:cxn>
                    <a:cxn ang="0">
                      <a:pos x="63" y="260"/>
                    </a:cxn>
                    <a:cxn ang="0">
                      <a:pos x="152" y="192"/>
                    </a:cxn>
                    <a:cxn ang="0">
                      <a:pos x="180" y="163"/>
                    </a:cxn>
                    <a:cxn ang="0">
                      <a:pos x="109" y="251"/>
                    </a:cxn>
                    <a:cxn ang="0">
                      <a:pos x="179" y="189"/>
                    </a:cxn>
                    <a:cxn ang="0">
                      <a:pos x="177" y="214"/>
                    </a:cxn>
                    <a:cxn ang="0">
                      <a:pos x="142" y="272"/>
                    </a:cxn>
                    <a:cxn ang="0">
                      <a:pos x="81" y="314"/>
                    </a:cxn>
                    <a:cxn ang="0">
                      <a:pos x="24" y="352"/>
                    </a:cxn>
                    <a:cxn ang="0">
                      <a:pos x="109" y="299"/>
                    </a:cxn>
                    <a:cxn ang="0">
                      <a:pos x="145" y="268"/>
                    </a:cxn>
                    <a:cxn ang="0">
                      <a:pos x="177" y="223"/>
                    </a:cxn>
                    <a:cxn ang="0">
                      <a:pos x="173" y="244"/>
                    </a:cxn>
                    <a:cxn ang="0">
                      <a:pos x="171" y="264"/>
                    </a:cxn>
                    <a:cxn ang="0">
                      <a:pos x="173" y="283"/>
                    </a:cxn>
                    <a:cxn ang="0">
                      <a:pos x="142" y="322"/>
                    </a:cxn>
                    <a:cxn ang="0">
                      <a:pos x="83" y="356"/>
                    </a:cxn>
                    <a:cxn ang="0">
                      <a:pos x="87" y="353"/>
                    </a:cxn>
                    <a:cxn ang="0">
                      <a:pos x="159" y="306"/>
                    </a:cxn>
                    <a:cxn ang="0">
                      <a:pos x="156" y="318"/>
                    </a:cxn>
                    <a:cxn ang="0">
                      <a:pos x="159" y="325"/>
                    </a:cxn>
                    <a:cxn ang="0">
                      <a:pos x="162" y="336"/>
                    </a:cxn>
                    <a:cxn ang="0">
                      <a:pos x="127" y="371"/>
                    </a:cxn>
                    <a:cxn ang="0">
                      <a:pos x="87" y="379"/>
                    </a:cxn>
                    <a:cxn ang="0">
                      <a:pos x="159" y="348"/>
                    </a:cxn>
                    <a:cxn ang="0">
                      <a:pos x="156" y="365"/>
                    </a:cxn>
                    <a:cxn ang="0">
                      <a:pos x="160" y="375"/>
                    </a:cxn>
                    <a:cxn ang="0">
                      <a:pos x="77" y="437"/>
                    </a:cxn>
                    <a:cxn ang="0">
                      <a:pos x="156" y="390"/>
                    </a:cxn>
                    <a:cxn ang="0">
                      <a:pos x="172" y="373"/>
                    </a:cxn>
                    <a:cxn ang="0">
                      <a:pos x="183" y="357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/>
                  <a:ahLst/>
                  <a:cxnLst>
                    <a:cxn ang="0">
                      <a:pos x="1" y="362"/>
                    </a:cxn>
                    <a:cxn ang="0">
                      <a:pos x="8" y="347"/>
                    </a:cxn>
                    <a:cxn ang="0">
                      <a:pos x="58" y="439"/>
                    </a:cxn>
                    <a:cxn ang="0">
                      <a:pos x="18" y="350"/>
                    </a:cxn>
                    <a:cxn ang="0">
                      <a:pos x="22" y="340"/>
                    </a:cxn>
                    <a:cxn ang="0">
                      <a:pos x="72" y="405"/>
                    </a:cxn>
                    <a:cxn ang="0">
                      <a:pos x="21" y="336"/>
                    </a:cxn>
                    <a:cxn ang="0">
                      <a:pos x="27" y="321"/>
                    </a:cxn>
                    <a:cxn ang="0">
                      <a:pos x="33" y="305"/>
                    </a:cxn>
                    <a:cxn ang="0">
                      <a:pos x="29" y="294"/>
                    </a:cxn>
                    <a:cxn ang="0">
                      <a:pos x="37" y="288"/>
                    </a:cxn>
                    <a:cxn ang="0">
                      <a:pos x="33" y="287"/>
                    </a:cxn>
                    <a:cxn ang="0">
                      <a:pos x="33" y="272"/>
                    </a:cxn>
                    <a:cxn ang="0">
                      <a:pos x="37" y="260"/>
                    </a:cxn>
                    <a:cxn ang="0">
                      <a:pos x="96" y="337"/>
                    </a:cxn>
                    <a:cxn ang="0">
                      <a:pos x="33" y="256"/>
                    </a:cxn>
                    <a:cxn ang="0">
                      <a:pos x="40" y="256"/>
                    </a:cxn>
                    <a:cxn ang="0">
                      <a:pos x="40" y="233"/>
                    </a:cxn>
                    <a:cxn ang="0">
                      <a:pos x="116" y="287"/>
                    </a:cxn>
                    <a:cxn ang="0">
                      <a:pos x="56" y="250"/>
                    </a:cxn>
                    <a:cxn ang="0">
                      <a:pos x="34" y="218"/>
                    </a:cxn>
                    <a:cxn ang="0">
                      <a:pos x="37" y="207"/>
                    </a:cxn>
                    <a:cxn ang="0">
                      <a:pos x="50" y="217"/>
                    </a:cxn>
                    <a:cxn ang="0">
                      <a:pos x="51" y="203"/>
                    </a:cxn>
                    <a:cxn ang="0">
                      <a:pos x="107" y="226"/>
                    </a:cxn>
                    <a:cxn ang="0">
                      <a:pos x="86" y="215"/>
                    </a:cxn>
                    <a:cxn ang="0">
                      <a:pos x="42" y="185"/>
                    </a:cxn>
                    <a:cxn ang="0">
                      <a:pos x="40" y="164"/>
                    </a:cxn>
                    <a:cxn ang="0">
                      <a:pos x="44" y="152"/>
                    </a:cxn>
                    <a:cxn ang="0">
                      <a:pos x="59" y="161"/>
                    </a:cxn>
                    <a:cxn ang="0">
                      <a:pos x="56" y="141"/>
                    </a:cxn>
                    <a:cxn ang="0">
                      <a:pos x="51" y="127"/>
                    </a:cxn>
                    <a:cxn ang="0">
                      <a:pos x="54" y="119"/>
                    </a:cxn>
                    <a:cxn ang="0">
                      <a:pos x="113" y="156"/>
                    </a:cxn>
                    <a:cxn ang="0">
                      <a:pos x="182" y="185"/>
                    </a:cxn>
                    <a:cxn ang="0">
                      <a:pos x="86" y="139"/>
                    </a:cxn>
                    <a:cxn ang="0">
                      <a:pos x="54" y="119"/>
                    </a:cxn>
                    <a:cxn ang="0">
                      <a:pos x="58" y="108"/>
                    </a:cxn>
                    <a:cxn ang="0">
                      <a:pos x="53" y="84"/>
                    </a:cxn>
                    <a:cxn ang="0">
                      <a:pos x="54" y="67"/>
                    </a:cxn>
                    <a:cxn ang="0">
                      <a:pos x="86" y="87"/>
                    </a:cxn>
                    <a:cxn ang="0">
                      <a:pos x="79" y="81"/>
                    </a:cxn>
                    <a:cxn ang="0">
                      <a:pos x="58" y="67"/>
                    </a:cxn>
                    <a:cxn ang="0">
                      <a:pos x="54" y="59"/>
                    </a:cxn>
                    <a:cxn ang="0">
                      <a:pos x="44" y="48"/>
                    </a:cxn>
                    <a:cxn ang="0">
                      <a:pos x="107" y="68"/>
                    </a:cxn>
                    <a:cxn ang="0">
                      <a:pos x="44" y="32"/>
                    </a:cxn>
                    <a:cxn ang="0">
                      <a:pos x="118" y="32"/>
                    </a:cxn>
                    <a:cxn ang="0">
                      <a:pos x="150" y="28"/>
                    </a:cxn>
                    <a:cxn ang="0">
                      <a:pos x="54" y="32"/>
                    </a:cxn>
                    <a:cxn ang="0">
                      <a:pos x="40" y="13"/>
                    </a:cxn>
                    <a:cxn ang="0">
                      <a:pos x="19" y="5"/>
                    </a:cxn>
                    <a:cxn ang="0">
                      <a:pos x="0" y="381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25"/>
                  </a:cxn>
                  <a:cxn ang="0">
                    <a:pos x="30" y="65"/>
                  </a:cxn>
                  <a:cxn ang="0">
                    <a:pos x="40" y="122"/>
                  </a:cxn>
                  <a:cxn ang="0">
                    <a:pos x="51" y="193"/>
                  </a:cxn>
                  <a:cxn ang="0">
                    <a:pos x="51" y="269"/>
                  </a:cxn>
                  <a:cxn ang="0">
                    <a:pos x="45" y="335"/>
                  </a:cxn>
                  <a:cxn ang="0">
                    <a:pos x="40" y="335"/>
                  </a:cxn>
                  <a:cxn ang="0">
                    <a:pos x="45" y="269"/>
                  </a:cxn>
                  <a:cxn ang="0">
                    <a:pos x="45" y="213"/>
                  </a:cxn>
                  <a:cxn ang="0">
                    <a:pos x="35" y="152"/>
                  </a:cxn>
                  <a:cxn ang="0">
                    <a:pos x="20" y="91"/>
                  </a:cxn>
                  <a:cxn ang="0">
                    <a:pos x="0" y="15"/>
                  </a:cxn>
                  <a:cxn ang="0">
                    <a:pos x="10" y="0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/>
                <a:ahLst/>
                <a:cxnLst>
                  <a:cxn ang="0">
                    <a:pos x="137" y="161"/>
                  </a:cxn>
                  <a:cxn ang="0">
                    <a:pos x="116" y="125"/>
                  </a:cxn>
                  <a:cxn ang="0">
                    <a:pos x="99" y="85"/>
                  </a:cxn>
                  <a:cxn ang="0">
                    <a:pos x="90" y="68"/>
                  </a:cxn>
                  <a:cxn ang="0">
                    <a:pos x="77" y="48"/>
                  </a:cxn>
                  <a:cxn ang="0">
                    <a:pos x="61" y="27"/>
                  </a:cxn>
                  <a:cxn ang="0">
                    <a:pos x="49" y="13"/>
                  </a:cxn>
                  <a:cxn ang="0">
                    <a:pos x="39" y="7"/>
                  </a:cxn>
                  <a:cxn ang="0">
                    <a:pos x="27" y="2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0" y="14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275" y="24"/>
                  </a:cxn>
                  <a:cxn ang="0">
                    <a:pos x="181" y="21"/>
                  </a:cxn>
                  <a:cxn ang="0">
                    <a:pos x="218" y="28"/>
                  </a:cxn>
                  <a:cxn ang="0">
                    <a:pos x="259" y="39"/>
                  </a:cxn>
                  <a:cxn ang="0">
                    <a:pos x="169" y="54"/>
                  </a:cxn>
                  <a:cxn ang="0">
                    <a:pos x="238" y="58"/>
                  </a:cxn>
                  <a:cxn ang="0">
                    <a:pos x="245" y="76"/>
                  </a:cxn>
                  <a:cxn ang="0">
                    <a:pos x="43" y="157"/>
                  </a:cxn>
                  <a:cxn ang="0">
                    <a:pos x="230" y="97"/>
                  </a:cxn>
                  <a:cxn ang="0">
                    <a:pos x="190" y="130"/>
                  </a:cxn>
                  <a:cxn ang="0">
                    <a:pos x="215" y="134"/>
                  </a:cxn>
                  <a:cxn ang="0">
                    <a:pos x="181" y="179"/>
                  </a:cxn>
                  <a:cxn ang="0">
                    <a:pos x="106" y="229"/>
                  </a:cxn>
                  <a:cxn ang="0">
                    <a:pos x="190" y="192"/>
                  </a:cxn>
                  <a:cxn ang="0">
                    <a:pos x="121" y="265"/>
                  </a:cxn>
                  <a:cxn ang="0">
                    <a:pos x="184" y="218"/>
                  </a:cxn>
                  <a:cxn ang="0">
                    <a:pos x="199" y="218"/>
                  </a:cxn>
                  <a:cxn ang="0">
                    <a:pos x="174" y="260"/>
                  </a:cxn>
                  <a:cxn ang="0">
                    <a:pos x="195" y="260"/>
                  </a:cxn>
                  <a:cxn ang="0">
                    <a:pos x="155" y="310"/>
                  </a:cxn>
                  <a:cxn ang="0">
                    <a:pos x="177" y="298"/>
                  </a:cxn>
                  <a:cxn ang="0">
                    <a:pos x="158" y="344"/>
                  </a:cxn>
                  <a:cxn ang="0">
                    <a:pos x="174" y="329"/>
                  </a:cxn>
                  <a:cxn ang="0">
                    <a:pos x="193" y="325"/>
                  </a:cxn>
                  <a:cxn ang="0">
                    <a:pos x="181" y="359"/>
                  </a:cxn>
                  <a:cxn ang="0">
                    <a:pos x="141" y="423"/>
                  </a:cxn>
                  <a:cxn ang="0">
                    <a:pos x="193" y="374"/>
                  </a:cxn>
                  <a:cxn ang="0">
                    <a:pos x="204" y="365"/>
                  </a:cxn>
                  <a:cxn ang="0">
                    <a:pos x="202" y="418"/>
                  </a:cxn>
                  <a:cxn ang="0">
                    <a:pos x="218" y="444"/>
                  </a:cxn>
                  <a:cxn ang="0">
                    <a:pos x="225" y="414"/>
                  </a:cxn>
                  <a:cxn ang="0">
                    <a:pos x="376" y="494"/>
                  </a:cxn>
                  <a:cxn ang="0">
                    <a:pos x="238" y="378"/>
                  </a:cxn>
                  <a:cxn ang="0">
                    <a:pos x="268" y="402"/>
                  </a:cxn>
                  <a:cxn ang="0">
                    <a:pos x="228" y="339"/>
                  </a:cxn>
                  <a:cxn ang="0">
                    <a:pos x="394" y="390"/>
                  </a:cxn>
                  <a:cxn ang="0">
                    <a:pos x="228" y="319"/>
                  </a:cxn>
                  <a:cxn ang="0">
                    <a:pos x="251" y="302"/>
                  </a:cxn>
                  <a:cxn ang="0">
                    <a:pos x="232" y="277"/>
                  </a:cxn>
                  <a:cxn ang="0">
                    <a:pos x="259" y="277"/>
                  </a:cxn>
                  <a:cxn ang="0">
                    <a:pos x="333" y="326"/>
                  </a:cxn>
                  <a:cxn ang="0">
                    <a:pos x="262" y="232"/>
                  </a:cxn>
                  <a:cxn ang="0">
                    <a:pos x="248" y="198"/>
                  </a:cxn>
                  <a:cxn ang="0">
                    <a:pos x="268" y="192"/>
                  </a:cxn>
                  <a:cxn ang="0">
                    <a:pos x="264" y="159"/>
                  </a:cxn>
                  <a:cxn ang="0">
                    <a:pos x="273" y="155"/>
                  </a:cxn>
                  <a:cxn ang="0">
                    <a:pos x="324" y="185"/>
                  </a:cxn>
                  <a:cxn ang="0">
                    <a:pos x="284" y="137"/>
                  </a:cxn>
                  <a:cxn ang="0">
                    <a:pos x="287" y="96"/>
                  </a:cxn>
                  <a:cxn ang="0">
                    <a:pos x="284" y="73"/>
                  </a:cxn>
                  <a:cxn ang="0">
                    <a:pos x="327" y="72"/>
                  </a:cxn>
                  <a:cxn ang="0">
                    <a:pos x="317" y="39"/>
                  </a:cxn>
                  <a:cxn ang="0">
                    <a:pos x="336" y="30"/>
                  </a:cxn>
                  <a:cxn ang="0">
                    <a:pos x="330" y="0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/>
                <a:ahLst/>
                <a:cxnLst>
                  <a:cxn ang="0">
                    <a:pos x="157" y="94"/>
                  </a:cxn>
                  <a:cxn ang="0">
                    <a:pos x="140" y="9"/>
                  </a:cxn>
                  <a:cxn ang="0">
                    <a:pos x="119" y="1"/>
                  </a:cxn>
                  <a:cxn ang="0">
                    <a:pos x="102" y="0"/>
                  </a:cxn>
                  <a:cxn ang="0">
                    <a:pos x="75" y="3"/>
                  </a:cxn>
                  <a:cxn ang="0">
                    <a:pos x="59" y="13"/>
                  </a:cxn>
                  <a:cxn ang="0">
                    <a:pos x="40" y="26"/>
                  </a:cxn>
                  <a:cxn ang="0">
                    <a:pos x="22" y="49"/>
                  </a:cxn>
                  <a:cxn ang="0">
                    <a:pos x="12" y="82"/>
                  </a:cxn>
                  <a:cxn ang="0">
                    <a:pos x="7" y="110"/>
                  </a:cxn>
                  <a:cxn ang="0">
                    <a:pos x="0" y="149"/>
                  </a:cxn>
                  <a:cxn ang="0">
                    <a:pos x="0" y="174"/>
                  </a:cxn>
                  <a:cxn ang="0">
                    <a:pos x="12" y="209"/>
                  </a:cxn>
                  <a:cxn ang="0">
                    <a:pos x="35" y="238"/>
                  </a:cxn>
                  <a:cxn ang="0">
                    <a:pos x="59" y="262"/>
                  </a:cxn>
                  <a:cxn ang="0">
                    <a:pos x="46" y="226"/>
                  </a:cxn>
                  <a:cxn ang="0">
                    <a:pos x="40" y="193"/>
                  </a:cxn>
                  <a:cxn ang="0">
                    <a:pos x="43" y="158"/>
                  </a:cxn>
                  <a:cxn ang="0">
                    <a:pos x="46" y="128"/>
                  </a:cxn>
                  <a:cxn ang="0">
                    <a:pos x="51" y="97"/>
                  </a:cxn>
                  <a:cxn ang="0">
                    <a:pos x="59" y="70"/>
                  </a:cxn>
                  <a:cxn ang="0">
                    <a:pos x="61" y="49"/>
                  </a:cxn>
                  <a:cxn ang="0">
                    <a:pos x="71" y="27"/>
                  </a:cxn>
                  <a:cxn ang="0">
                    <a:pos x="94" y="10"/>
                  </a:cxn>
                  <a:cxn ang="0">
                    <a:pos x="114" y="11"/>
                  </a:cxn>
                  <a:cxn ang="0">
                    <a:pos x="135" y="59"/>
                  </a:cxn>
                  <a:cxn ang="0">
                    <a:pos x="150" y="70"/>
                  </a:cxn>
                  <a:cxn ang="0">
                    <a:pos x="157" y="94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/>
                <a:ahLst/>
                <a:cxnLst>
                  <a:cxn ang="0">
                    <a:pos x="3" y="51"/>
                  </a:cxn>
                  <a:cxn ang="0">
                    <a:pos x="40" y="0"/>
                  </a:cxn>
                  <a:cxn ang="0">
                    <a:pos x="63" y="1"/>
                  </a:cxn>
                  <a:cxn ang="0">
                    <a:pos x="83" y="4"/>
                  </a:cxn>
                  <a:cxn ang="0">
                    <a:pos x="99" y="18"/>
                  </a:cxn>
                  <a:cxn ang="0">
                    <a:pos x="139" y="59"/>
                  </a:cxn>
                  <a:cxn ang="0">
                    <a:pos x="152" y="77"/>
                  </a:cxn>
                  <a:cxn ang="0">
                    <a:pos x="161" y="96"/>
                  </a:cxn>
                  <a:cxn ang="0">
                    <a:pos x="171" y="150"/>
                  </a:cxn>
                  <a:cxn ang="0">
                    <a:pos x="175" y="167"/>
                  </a:cxn>
                  <a:cxn ang="0">
                    <a:pos x="171" y="188"/>
                  </a:cxn>
                  <a:cxn ang="0">
                    <a:pos x="164" y="210"/>
                  </a:cxn>
                  <a:cxn ang="0">
                    <a:pos x="148" y="244"/>
                  </a:cxn>
                  <a:cxn ang="0">
                    <a:pos x="136" y="267"/>
                  </a:cxn>
                  <a:cxn ang="0">
                    <a:pos x="115" y="291"/>
                  </a:cxn>
                  <a:cxn ang="0">
                    <a:pos x="76" y="321"/>
                  </a:cxn>
                  <a:cxn ang="0">
                    <a:pos x="96" y="283"/>
                  </a:cxn>
                  <a:cxn ang="0">
                    <a:pos x="113" y="249"/>
                  </a:cxn>
                  <a:cxn ang="0">
                    <a:pos x="123" y="217"/>
                  </a:cxn>
                  <a:cxn ang="0">
                    <a:pos x="118" y="188"/>
                  </a:cxn>
                  <a:cxn ang="0">
                    <a:pos x="115" y="167"/>
                  </a:cxn>
                  <a:cxn ang="0">
                    <a:pos x="123" y="141"/>
                  </a:cxn>
                  <a:cxn ang="0">
                    <a:pos x="126" y="119"/>
                  </a:cxn>
                  <a:cxn ang="0">
                    <a:pos x="109" y="77"/>
                  </a:cxn>
                  <a:cxn ang="0">
                    <a:pos x="106" y="54"/>
                  </a:cxn>
                  <a:cxn ang="0">
                    <a:pos x="92" y="37"/>
                  </a:cxn>
                  <a:cxn ang="0">
                    <a:pos x="63" y="13"/>
                  </a:cxn>
                  <a:cxn ang="0">
                    <a:pos x="49" y="32"/>
                  </a:cxn>
                  <a:cxn ang="0">
                    <a:pos x="0" y="61"/>
                  </a:cxn>
                  <a:cxn ang="0">
                    <a:pos x="3" y="51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grpSp>
          <p:nvGrpSpPr>
            <p:cNvPr id="3082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3083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93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/>
                  <a:ahLst/>
                  <a:cxnLst>
                    <a:cxn ang="0">
                      <a:pos x="0" y="229"/>
                    </a:cxn>
                    <a:cxn ang="0">
                      <a:pos x="21" y="177"/>
                    </a:cxn>
                    <a:cxn ang="0">
                      <a:pos x="40" y="121"/>
                    </a:cxn>
                    <a:cxn ang="0">
                      <a:pos x="49" y="96"/>
                    </a:cxn>
                    <a:cxn ang="0">
                      <a:pos x="62" y="68"/>
                    </a:cxn>
                    <a:cxn ang="0">
                      <a:pos x="80" y="37"/>
                    </a:cxn>
                    <a:cxn ang="0">
                      <a:pos x="94" y="18"/>
                    </a:cxn>
                    <a:cxn ang="0">
                      <a:pos x="104" y="9"/>
                    </a:cxn>
                    <a:cxn ang="0">
                      <a:pos x="118" y="2"/>
                    </a:cxn>
                    <a:cxn ang="0">
                      <a:pos x="132" y="0"/>
                    </a:cxn>
                    <a:cxn ang="0">
                      <a:pos x="139" y="6"/>
                    </a:cxn>
                    <a:cxn ang="0">
                      <a:pos x="147" y="21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4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/>
                  <a:ahLst/>
                  <a:cxnLst>
                    <a:cxn ang="0">
                      <a:pos x="116" y="389"/>
                    </a:cxn>
                    <a:cxn ang="0">
                      <a:pos x="93" y="156"/>
                    </a:cxn>
                    <a:cxn ang="0">
                      <a:pos x="75" y="40"/>
                    </a:cxn>
                    <a:cxn ang="0">
                      <a:pos x="69" y="16"/>
                    </a:cxn>
                    <a:cxn ang="0">
                      <a:pos x="60" y="4"/>
                    </a:cxn>
                    <a:cxn ang="0">
                      <a:pos x="43" y="0"/>
                    </a:cxn>
                    <a:cxn ang="0">
                      <a:pos x="28" y="4"/>
                    </a:cxn>
                    <a:cxn ang="0">
                      <a:pos x="13" y="17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5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/>
                  <a:ahLst/>
                  <a:cxnLst>
                    <a:cxn ang="0">
                      <a:pos x="156" y="987"/>
                    </a:cxn>
                    <a:cxn ang="0">
                      <a:pos x="157" y="844"/>
                    </a:cxn>
                    <a:cxn ang="0">
                      <a:pos x="157" y="778"/>
                    </a:cxn>
                    <a:cxn ang="0">
                      <a:pos x="153" y="732"/>
                    </a:cxn>
                    <a:cxn ang="0">
                      <a:pos x="151" y="676"/>
                    </a:cxn>
                    <a:cxn ang="0">
                      <a:pos x="152" y="618"/>
                    </a:cxn>
                    <a:cxn ang="0">
                      <a:pos x="150" y="569"/>
                    </a:cxn>
                    <a:cxn ang="0">
                      <a:pos x="146" y="526"/>
                    </a:cxn>
                    <a:cxn ang="0">
                      <a:pos x="141" y="448"/>
                    </a:cxn>
                    <a:cxn ang="0">
                      <a:pos x="133" y="363"/>
                    </a:cxn>
                    <a:cxn ang="0">
                      <a:pos x="123" y="277"/>
                    </a:cxn>
                    <a:cxn ang="0">
                      <a:pos x="115" y="185"/>
                    </a:cxn>
                    <a:cxn ang="0">
                      <a:pos x="109" y="131"/>
                    </a:cxn>
                    <a:cxn ang="0">
                      <a:pos x="103" y="109"/>
                    </a:cxn>
                    <a:cxn ang="0">
                      <a:pos x="88" y="72"/>
                    </a:cxn>
                    <a:cxn ang="0">
                      <a:pos x="76" y="45"/>
                    </a:cxn>
                    <a:cxn ang="0">
                      <a:pos x="60" y="23"/>
                    </a:cxn>
                    <a:cxn ang="0">
                      <a:pos x="44" y="5"/>
                    </a:cxn>
                    <a:cxn ang="0">
                      <a:pos x="33" y="0"/>
                    </a:cxn>
                    <a:cxn ang="0">
                      <a:pos x="18" y="0"/>
                    </a:cxn>
                    <a:cxn ang="0">
                      <a:pos x="6" y="5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6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/>
                  <a:ahLst/>
                  <a:cxnLst>
                    <a:cxn ang="0">
                      <a:pos x="162" y="316"/>
                    </a:cxn>
                    <a:cxn ang="0">
                      <a:pos x="138" y="245"/>
                    </a:cxn>
                    <a:cxn ang="0">
                      <a:pos x="117" y="167"/>
                    </a:cxn>
                    <a:cxn ang="0">
                      <a:pos x="106" y="133"/>
                    </a:cxn>
                    <a:cxn ang="0">
                      <a:pos x="92" y="94"/>
                    </a:cxn>
                    <a:cxn ang="0">
                      <a:pos x="72" y="52"/>
                    </a:cxn>
                    <a:cxn ang="0">
                      <a:pos x="57" y="26"/>
                    </a:cxn>
                    <a:cxn ang="0">
                      <a:pos x="46" y="14"/>
                    </a:cxn>
                    <a:cxn ang="0">
                      <a:pos x="32" y="4"/>
                    </a:cxn>
                    <a:cxn ang="0">
                      <a:pos x="15" y="0"/>
                    </a:cxn>
                    <a:cxn ang="0">
                      <a:pos x="8" y="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7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/>
                  <a:ahLst/>
                  <a:cxnLst>
                    <a:cxn ang="0">
                      <a:pos x="156" y="346"/>
                    </a:cxn>
                    <a:cxn ang="0">
                      <a:pos x="133" y="313"/>
                    </a:cxn>
                    <a:cxn ang="0">
                      <a:pos x="123" y="292"/>
                    </a:cxn>
                    <a:cxn ang="0">
                      <a:pos x="117" y="275"/>
                    </a:cxn>
                    <a:cxn ang="0">
                      <a:pos x="82" y="116"/>
                    </a:cxn>
                    <a:cxn ang="0">
                      <a:pos x="64" y="65"/>
                    </a:cxn>
                    <a:cxn ang="0">
                      <a:pos x="50" y="32"/>
                    </a:cxn>
                    <a:cxn ang="0">
                      <a:pos x="39" y="17"/>
                    </a:cxn>
                    <a:cxn ang="0">
                      <a:pos x="27" y="4"/>
                    </a:cxn>
                    <a:cxn ang="0">
                      <a:pos x="13" y="0"/>
                    </a:cxn>
                    <a:cxn ang="0">
                      <a:pos x="4" y="3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8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/>
                  <a:ahLst/>
                  <a:cxnLst>
                    <a:cxn ang="0">
                      <a:pos x="339" y="525"/>
                    </a:cxn>
                    <a:cxn ang="0">
                      <a:pos x="329" y="483"/>
                    </a:cxn>
                    <a:cxn ang="0">
                      <a:pos x="222" y="198"/>
                    </a:cxn>
                    <a:cxn ang="0">
                      <a:pos x="175" y="110"/>
                    </a:cxn>
                    <a:cxn ang="0">
                      <a:pos x="161" y="80"/>
                    </a:cxn>
                    <a:cxn ang="0">
                      <a:pos x="143" y="47"/>
                    </a:cxn>
                    <a:cxn ang="0">
                      <a:pos x="121" y="23"/>
                    </a:cxn>
                    <a:cxn ang="0">
                      <a:pos x="102" y="9"/>
                    </a:cxn>
                    <a:cxn ang="0">
                      <a:pos x="77" y="0"/>
                    </a:cxn>
                    <a:cxn ang="0">
                      <a:pos x="53" y="0"/>
                    </a:cxn>
                    <a:cxn ang="0">
                      <a:pos x="35" y="9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099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/>
                  <a:ahLst/>
                  <a:cxnLst>
                    <a:cxn ang="0">
                      <a:pos x="0" y="869"/>
                    </a:cxn>
                    <a:cxn ang="0">
                      <a:pos x="89" y="622"/>
                    </a:cxn>
                    <a:cxn ang="0">
                      <a:pos x="137" y="499"/>
                    </a:cxn>
                    <a:cxn ang="0">
                      <a:pos x="179" y="381"/>
                    </a:cxn>
                    <a:cxn ang="0">
                      <a:pos x="205" y="299"/>
                    </a:cxn>
                    <a:cxn ang="0">
                      <a:pos x="217" y="256"/>
                    </a:cxn>
                    <a:cxn ang="0">
                      <a:pos x="225" y="209"/>
                    </a:cxn>
                    <a:cxn ang="0">
                      <a:pos x="235" y="166"/>
                    </a:cxn>
                    <a:cxn ang="0">
                      <a:pos x="251" y="114"/>
                    </a:cxn>
                    <a:cxn ang="0">
                      <a:pos x="269" y="68"/>
                    </a:cxn>
                    <a:cxn ang="0">
                      <a:pos x="292" y="27"/>
                    </a:cxn>
                    <a:cxn ang="0">
                      <a:pos x="309" y="2"/>
                    </a:cxn>
                    <a:cxn ang="0">
                      <a:pos x="320" y="0"/>
                    </a:cxn>
                    <a:cxn ang="0">
                      <a:pos x="331" y="12"/>
                    </a:cxn>
                    <a:cxn ang="0">
                      <a:pos x="337" y="58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0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/>
                  <a:ahLst/>
                  <a:cxnLst>
                    <a:cxn ang="0">
                      <a:pos x="0" y="298"/>
                    </a:cxn>
                    <a:cxn ang="0">
                      <a:pos x="46" y="233"/>
                    </a:cxn>
                    <a:cxn ang="0">
                      <a:pos x="75" y="159"/>
                    </a:cxn>
                    <a:cxn ang="0">
                      <a:pos x="90" y="126"/>
                    </a:cxn>
                    <a:cxn ang="0">
                      <a:pos x="111" y="87"/>
                    </a:cxn>
                    <a:cxn ang="0">
                      <a:pos x="140" y="47"/>
                    </a:cxn>
                    <a:cxn ang="0">
                      <a:pos x="161" y="23"/>
                    </a:cxn>
                    <a:cxn ang="0">
                      <a:pos x="176" y="11"/>
                    </a:cxn>
                    <a:cxn ang="0">
                      <a:pos x="199" y="1"/>
                    </a:cxn>
                    <a:cxn ang="0">
                      <a:pos x="223" y="0"/>
                    </a:cxn>
                    <a:cxn ang="0">
                      <a:pos x="233" y="14"/>
                    </a:cxn>
                    <a:cxn ang="0">
                      <a:pos x="247" y="36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1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" y="9"/>
                    </a:cxn>
                    <a:cxn ang="0">
                      <a:pos x="44" y="19"/>
                    </a:cxn>
                    <a:cxn ang="0">
                      <a:pos x="65" y="40"/>
                    </a:cxn>
                    <a:cxn ang="0">
                      <a:pos x="85" y="57"/>
                    </a:cxn>
                    <a:cxn ang="0">
                      <a:pos x="101" y="75"/>
                    </a:cxn>
                    <a:cxn ang="0">
                      <a:pos x="109" y="91"/>
                    </a:cxn>
                    <a:cxn ang="0">
                      <a:pos x="115" y="105"/>
                    </a:cxn>
                    <a:cxn ang="0">
                      <a:pos x="118" y="125"/>
                    </a:cxn>
                    <a:cxn ang="0">
                      <a:pos x="118" y="145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/>
                  <a:ahLst/>
                  <a:cxnLst>
                    <a:cxn ang="0">
                      <a:pos x="0" y="573"/>
                    </a:cxn>
                    <a:cxn ang="0">
                      <a:pos x="0" y="519"/>
                    </a:cxn>
                    <a:cxn ang="0">
                      <a:pos x="0" y="479"/>
                    </a:cxn>
                    <a:cxn ang="0">
                      <a:pos x="2" y="450"/>
                    </a:cxn>
                    <a:cxn ang="0">
                      <a:pos x="3" y="416"/>
                    </a:cxn>
                    <a:cxn ang="0">
                      <a:pos x="3" y="380"/>
                    </a:cxn>
                    <a:cxn ang="0">
                      <a:pos x="4" y="351"/>
                    </a:cxn>
                    <a:cxn ang="0">
                      <a:pos x="6" y="323"/>
                    </a:cxn>
                    <a:cxn ang="0">
                      <a:pos x="9" y="276"/>
                    </a:cxn>
                    <a:cxn ang="0">
                      <a:pos x="14" y="223"/>
                    </a:cxn>
                    <a:cxn ang="0">
                      <a:pos x="21" y="170"/>
                    </a:cxn>
                    <a:cxn ang="0">
                      <a:pos x="26" y="114"/>
                    </a:cxn>
                    <a:cxn ang="0">
                      <a:pos x="30" y="80"/>
                    </a:cxn>
                    <a:cxn ang="0">
                      <a:pos x="33" y="67"/>
                    </a:cxn>
                    <a:cxn ang="0">
                      <a:pos x="42" y="44"/>
                    </a:cxn>
                    <a:cxn ang="0">
                      <a:pos x="51" y="28"/>
                    </a:cxn>
                    <a:cxn ang="0">
                      <a:pos x="61" y="14"/>
                    </a:cxn>
                    <a:cxn ang="0">
                      <a:pos x="71" y="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99" y="9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/>
                  <a:ahLst/>
                  <a:cxnLst>
                    <a:cxn ang="0">
                      <a:pos x="123" y="160"/>
                    </a:cxn>
                    <a:cxn ang="0">
                      <a:pos x="104" y="124"/>
                    </a:cxn>
                    <a:cxn ang="0">
                      <a:pos x="89" y="84"/>
                    </a:cxn>
                    <a:cxn ang="0">
                      <a:pos x="81" y="67"/>
                    </a:cxn>
                    <a:cxn ang="0">
                      <a:pos x="70" y="47"/>
                    </a:cxn>
                    <a:cxn ang="0">
                      <a:pos x="55" y="26"/>
                    </a:cxn>
                    <a:cxn ang="0">
                      <a:pos x="44" y="13"/>
                    </a:cxn>
                    <a:cxn ang="0">
                      <a:pos x="35" y="7"/>
                    </a:cxn>
                    <a:cxn ang="0">
                      <a:pos x="24" y="1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4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/>
                  <a:ahLst/>
                  <a:cxnLst>
                    <a:cxn ang="0">
                      <a:pos x="82" y="399"/>
                    </a:cxn>
                    <a:cxn ang="0">
                      <a:pos x="83" y="361"/>
                    </a:cxn>
                    <a:cxn ang="0">
                      <a:pos x="83" y="333"/>
                    </a:cxn>
                    <a:cxn ang="0">
                      <a:pos x="81" y="314"/>
                    </a:cxn>
                    <a:cxn ang="0">
                      <a:pos x="80" y="289"/>
                    </a:cxn>
                    <a:cxn ang="0">
                      <a:pos x="80" y="264"/>
                    </a:cxn>
                    <a:cxn ang="0">
                      <a:pos x="79" y="244"/>
                    </a:cxn>
                    <a:cxn ang="0">
                      <a:pos x="77" y="225"/>
                    </a:cxn>
                    <a:cxn ang="0">
                      <a:pos x="74" y="191"/>
                    </a:cxn>
                    <a:cxn ang="0">
                      <a:pos x="70" y="155"/>
                    </a:cxn>
                    <a:cxn ang="0">
                      <a:pos x="65" y="119"/>
                    </a:cxn>
                    <a:cxn ang="0">
                      <a:pos x="61" y="79"/>
                    </a:cxn>
                    <a:cxn ang="0">
                      <a:pos x="57" y="55"/>
                    </a:cxn>
                    <a:cxn ang="0">
                      <a:pos x="54" y="46"/>
                    </a:cxn>
                    <a:cxn ang="0">
                      <a:pos x="47" y="31"/>
                    </a:cxn>
                    <a:cxn ang="0">
                      <a:pos x="39" y="19"/>
                    </a:cxn>
                    <a:cxn ang="0">
                      <a:pos x="31" y="10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5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/>
                  <a:ahLst/>
                  <a:cxnLst>
                    <a:cxn ang="0">
                      <a:pos x="0" y="150"/>
                    </a:cxn>
                    <a:cxn ang="0">
                      <a:pos x="19" y="135"/>
                    </a:cxn>
                    <a:cxn ang="0">
                      <a:pos x="26" y="126"/>
                    </a:cxn>
                    <a:cxn ang="0">
                      <a:pos x="32" y="119"/>
                    </a:cxn>
                    <a:cxn ang="0">
                      <a:pos x="60" y="50"/>
                    </a:cxn>
                    <a:cxn ang="0">
                      <a:pos x="76" y="28"/>
                    </a:cxn>
                    <a:cxn ang="0">
                      <a:pos x="87" y="14"/>
                    </a:cxn>
                    <a:cxn ang="0">
                      <a:pos x="96" y="7"/>
                    </a:cxn>
                    <a:cxn ang="0">
                      <a:pos x="107" y="2"/>
                    </a:cxn>
                    <a:cxn ang="0">
                      <a:pos x="118" y="0"/>
                    </a:cxn>
                    <a:cxn ang="0">
                      <a:pos x="125" y="1"/>
                    </a:cxn>
                    <a:cxn ang="0">
                      <a:pos x="130" y="9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/>
                  <a:ahLst/>
                  <a:cxnLst>
                    <a:cxn ang="0">
                      <a:pos x="303" y="524"/>
                    </a:cxn>
                    <a:cxn ang="0">
                      <a:pos x="292" y="462"/>
                    </a:cxn>
                    <a:cxn ang="0">
                      <a:pos x="278" y="396"/>
                    </a:cxn>
                    <a:cxn ang="0">
                      <a:pos x="266" y="344"/>
                    </a:cxn>
                    <a:cxn ang="0">
                      <a:pos x="253" y="297"/>
                    </a:cxn>
                    <a:cxn ang="0">
                      <a:pos x="236" y="257"/>
                    </a:cxn>
                    <a:cxn ang="0">
                      <a:pos x="220" y="213"/>
                    </a:cxn>
                    <a:cxn ang="0">
                      <a:pos x="197" y="176"/>
                    </a:cxn>
                    <a:cxn ang="0">
                      <a:pos x="148" y="102"/>
                    </a:cxn>
                    <a:cxn ang="0">
                      <a:pos x="134" y="80"/>
                    </a:cxn>
                    <a:cxn ang="0">
                      <a:pos x="124" y="70"/>
                    </a:cxn>
                    <a:cxn ang="0">
                      <a:pos x="100" y="42"/>
                    </a:cxn>
                    <a:cxn ang="0">
                      <a:pos x="87" y="28"/>
                    </a:cxn>
                    <a:cxn ang="0">
                      <a:pos x="71" y="18"/>
                    </a:cxn>
                    <a:cxn ang="0">
                      <a:pos x="47" y="6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7" y="3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/>
                  <a:ahLst/>
                  <a:cxnLst>
                    <a:cxn ang="0">
                      <a:pos x="125" y="431"/>
                    </a:cxn>
                    <a:cxn ang="0">
                      <a:pos x="57" y="16"/>
                    </a:cxn>
                    <a:cxn ang="0">
                      <a:pos x="52" y="10"/>
                    </a:cxn>
                    <a:cxn ang="0">
                      <a:pos x="45" y="3"/>
                    </a:cxn>
                    <a:cxn ang="0">
                      <a:pos x="38" y="1"/>
                    </a:cxn>
                    <a:cxn ang="0">
                      <a:pos x="27" y="0"/>
                    </a:cxn>
                    <a:cxn ang="0">
                      <a:pos x="19" y="1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fr-FR"/>
                </a:p>
              </p:txBody>
            </p:sp>
          </p:grpSp>
          <p:sp>
            <p:nvSpPr>
              <p:cNvPr id="1109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7"/>
                  </a:cxn>
                  <a:cxn ang="0">
                    <a:pos x="19" y="51"/>
                  </a:cxn>
                  <a:cxn ang="0">
                    <a:pos x="9" y="96"/>
                  </a:cxn>
                  <a:cxn ang="0">
                    <a:pos x="0" y="153"/>
                  </a:cxn>
                  <a:cxn ang="0">
                    <a:pos x="0" y="215"/>
                  </a:cxn>
                  <a:cxn ang="0">
                    <a:pos x="5" y="269"/>
                  </a:cxn>
                  <a:cxn ang="0">
                    <a:pos x="9" y="269"/>
                  </a:cxn>
                  <a:cxn ang="0">
                    <a:pos x="5" y="215"/>
                  </a:cxn>
                  <a:cxn ang="0">
                    <a:pos x="5" y="169"/>
                  </a:cxn>
                  <a:cxn ang="0">
                    <a:pos x="14" y="121"/>
                  </a:cxn>
                  <a:cxn ang="0">
                    <a:pos x="28" y="71"/>
                  </a:cxn>
                  <a:cxn ang="0">
                    <a:pos x="44" y="7"/>
                  </a:cxn>
                  <a:cxn ang="0">
                    <a:pos x="45" y="0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8" y="21"/>
                  </a:cxn>
                  <a:cxn ang="0">
                    <a:pos x="42" y="55"/>
                  </a:cxn>
                  <a:cxn ang="0">
                    <a:pos x="56" y="101"/>
                  </a:cxn>
                  <a:cxn ang="0">
                    <a:pos x="71" y="159"/>
                  </a:cxn>
                  <a:cxn ang="0">
                    <a:pos x="71" y="222"/>
                  </a:cxn>
                  <a:cxn ang="0">
                    <a:pos x="64" y="277"/>
                  </a:cxn>
                  <a:cxn ang="0">
                    <a:pos x="56" y="277"/>
                  </a:cxn>
                  <a:cxn ang="0">
                    <a:pos x="64" y="222"/>
                  </a:cxn>
                  <a:cxn ang="0">
                    <a:pos x="64" y="176"/>
                  </a:cxn>
                  <a:cxn ang="0">
                    <a:pos x="49" y="125"/>
                  </a:cxn>
                  <a:cxn ang="0">
                    <a:pos x="28" y="75"/>
                  </a:cxn>
                  <a:cxn ang="0">
                    <a:pos x="0" y="13"/>
                  </a:cxn>
                  <a:cxn ang="0">
                    <a:pos x="14" y="0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/>
                <a:ahLst/>
                <a:cxnLst>
                  <a:cxn ang="0">
                    <a:pos x="114" y="8"/>
                  </a:cxn>
                  <a:cxn ang="0">
                    <a:pos x="97" y="21"/>
                  </a:cxn>
                  <a:cxn ang="0">
                    <a:pos x="61" y="35"/>
                  </a:cxn>
                  <a:cxn ang="0">
                    <a:pos x="75" y="32"/>
                  </a:cxn>
                  <a:cxn ang="0">
                    <a:pos x="80" y="41"/>
                  </a:cxn>
                  <a:cxn ang="0">
                    <a:pos x="75" y="48"/>
                  </a:cxn>
                  <a:cxn ang="0">
                    <a:pos x="55" y="64"/>
                  </a:cxn>
                  <a:cxn ang="0">
                    <a:pos x="55" y="68"/>
                  </a:cxn>
                  <a:cxn ang="0">
                    <a:pos x="69" y="68"/>
                  </a:cxn>
                  <a:cxn ang="0">
                    <a:pos x="64" y="73"/>
                  </a:cxn>
                  <a:cxn ang="0">
                    <a:pos x="55" y="89"/>
                  </a:cxn>
                  <a:cxn ang="0">
                    <a:pos x="64" y="86"/>
                  </a:cxn>
                  <a:cxn ang="0">
                    <a:pos x="67" y="97"/>
                  </a:cxn>
                  <a:cxn ang="0">
                    <a:pos x="19" y="124"/>
                  </a:cxn>
                  <a:cxn ang="0">
                    <a:pos x="50" y="116"/>
                  </a:cxn>
                  <a:cxn ang="0">
                    <a:pos x="38" y="132"/>
                  </a:cxn>
                  <a:cxn ang="0">
                    <a:pos x="25" y="135"/>
                  </a:cxn>
                  <a:cxn ang="0">
                    <a:pos x="58" y="116"/>
                  </a:cxn>
                  <a:cxn ang="0">
                    <a:pos x="67" y="124"/>
                  </a:cxn>
                  <a:cxn ang="0">
                    <a:pos x="41" y="149"/>
                  </a:cxn>
                  <a:cxn ang="0">
                    <a:pos x="22" y="165"/>
                  </a:cxn>
                  <a:cxn ang="0">
                    <a:pos x="45" y="155"/>
                  </a:cxn>
                  <a:cxn ang="0">
                    <a:pos x="52" y="162"/>
                  </a:cxn>
                  <a:cxn ang="0">
                    <a:pos x="41" y="181"/>
                  </a:cxn>
                  <a:cxn ang="0">
                    <a:pos x="25" y="193"/>
                  </a:cxn>
                  <a:cxn ang="0">
                    <a:pos x="30" y="198"/>
                  </a:cxn>
                  <a:cxn ang="0">
                    <a:pos x="33" y="206"/>
                  </a:cxn>
                  <a:cxn ang="0">
                    <a:pos x="30" y="208"/>
                  </a:cxn>
                  <a:cxn ang="0">
                    <a:pos x="27" y="217"/>
                  </a:cxn>
                  <a:cxn ang="0">
                    <a:pos x="30" y="225"/>
                  </a:cxn>
                  <a:cxn ang="0">
                    <a:pos x="5" y="257"/>
                  </a:cxn>
                  <a:cxn ang="0">
                    <a:pos x="36" y="238"/>
                  </a:cxn>
                  <a:cxn ang="0">
                    <a:pos x="64" y="331"/>
                  </a:cxn>
                  <a:cxn ang="0">
                    <a:pos x="41" y="249"/>
                  </a:cxn>
                  <a:cxn ang="0">
                    <a:pos x="55" y="227"/>
                  </a:cxn>
                  <a:cxn ang="0">
                    <a:pos x="58" y="217"/>
                  </a:cxn>
                  <a:cxn ang="0">
                    <a:pos x="67" y="236"/>
                  </a:cxn>
                  <a:cxn ang="0">
                    <a:pos x="64" y="200"/>
                  </a:cxn>
                  <a:cxn ang="0">
                    <a:pos x="83" y="246"/>
                  </a:cxn>
                  <a:cxn ang="0">
                    <a:pos x="92" y="249"/>
                  </a:cxn>
                  <a:cxn ang="0">
                    <a:pos x="69" y="217"/>
                  </a:cxn>
                  <a:cxn ang="0">
                    <a:pos x="75" y="179"/>
                  </a:cxn>
                  <a:cxn ang="0">
                    <a:pos x="134" y="287"/>
                  </a:cxn>
                  <a:cxn ang="0">
                    <a:pos x="80" y="187"/>
                  </a:cxn>
                  <a:cxn ang="0">
                    <a:pos x="86" y="143"/>
                  </a:cxn>
                  <a:cxn ang="0">
                    <a:pos x="114" y="206"/>
                  </a:cxn>
                  <a:cxn ang="0">
                    <a:pos x="94" y="146"/>
                  </a:cxn>
                  <a:cxn ang="0">
                    <a:pos x="119" y="238"/>
                  </a:cxn>
                  <a:cxn ang="0">
                    <a:pos x="97" y="116"/>
                  </a:cxn>
                  <a:cxn ang="0">
                    <a:pos x="102" y="86"/>
                  </a:cxn>
                  <a:cxn ang="0">
                    <a:pos x="136" y="137"/>
                  </a:cxn>
                  <a:cxn ang="0">
                    <a:pos x="136" y="137"/>
                  </a:cxn>
                  <a:cxn ang="0">
                    <a:pos x="111" y="92"/>
                  </a:cxn>
                  <a:cxn ang="0">
                    <a:pos x="114" y="68"/>
                  </a:cxn>
                  <a:cxn ang="0">
                    <a:pos x="122" y="79"/>
                  </a:cxn>
                  <a:cxn ang="0">
                    <a:pos x="195" y="127"/>
                  </a:cxn>
                  <a:cxn ang="0">
                    <a:pos x="119" y="70"/>
                  </a:cxn>
                  <a:cxn ang="0">
                    <a:pos x="134" y="64"/>
                  </a:cxn>
                  <a:cxn ang="0">
                    <a:pos x="178" y="119"/>
                  </a:cxn>
                  <a:cxn ang="0">
                    <a:pos x="128" y="32"/>
                  </a:cxn>
                  <a:cxn ang="0">
                    <a:pos x="125" y="16"/>
                  </a:cxn>
                  <a:cxn ang="0">
                    <a:pos x="139" y="0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/>
                <a:ahLst/>
                <a:cxnLst>
                  <a:cxn ang="0">
                    <a:pos x="121" y="103"/>
                  </a:cxn>
                  <a:cxn ang="0">
                    <a:pos x="108" y="10"/>
                  </a:cxn>
                  <a:cxn ang="0">
                    <a:pos x="92" y="1"/>
                  </a:cxn>
                  <a:cxn ang="0">
                    <a:pos x="79" y="0"/>
                  </a:cxn>
                  <a:cxn ang="0">
                    <a:pos x="58" y="4"/>
                  </a:cxn>
                  <a:cxn ang="0">
                    <a:pos x="45" y="14"/>
                  </a:cxn>
                  <a:cxn ang="0">
                    <a:pos x="31" y="28"/>
                  </a:cxn>
                  <a:cxn ang="0">
                    <a:pos x="17" y="54"/>
                  </a:cxn>
                  <a:cxn ang="0">
                    <a:pos x="9" y="90"/>
                  </a:cxn>
                  <a:cxn ang="0">
                    <a:pos x="5" y="121"/>
                  </a:cxn>
                  <a:cxn ang="0">
                    <a:pos x="0" y="164"/>
                  </a:cxn>
                  <a:cxn ang="0">
                    <a:pos x="0" y="192"/>
                  </a:cxn>
                  <a:cxn ang="0">
                    <a:pos x="9" y="230"/>
                  </a:cxn>
                  <a:cxn ang="0">
                    <a:pos x="27" y="262"/>
                  </a:cxn>
                  <a:cxn ang="0">
                    <a:pos x="45" y="288"/>
                  </a:cxn>
                  <a:cxn ang="0">
                    <a:pos x="35" y="249"/>
                  </a:cxn>
                  <a:cxn ang="0">
                    <a:pos x="31" y="212"/>
                  </a:cxn>
                  <a:cxn ang="0">
                    <a:pos x="33" y="174"/>
                  </a:cxn>
                  <a:cxn ang="0">
                    <a:pos x="35" y="141"/>
                  </a:cxn>
                  <a:cxn ang="0">
                    <a:pos x="39" y="107"/>
                  </a:cxn>
                  <a:cxn ang="0">
                    <a:pos x="45" y="76"/>
                  </a:cxn>
                  <a:cxn ang="0">
                    <a:pos x="47" y="53"/>
                  </a:cxn>
                  <a:cxn ang="0">
                    <a:pos x="55" y="30"/>
                  </a:cxn>
                  <a:cxn ang="0">
                    <a:pos x="73" y="11"/>
                  </a:cxn>
                  <a:cxn ang="0">
                    <a:pos x="88" y="13"/>
                  </a:cxn>
                  <a:cxn ang="0">
                    <a:pos x="103" y="65"/>
                  </a:cxn>
                  <a:cxn ang="0">
                    <a:pos x="116" y="76"/>
                  </a:cxn>
                  <a:cxn ang="0">
                    <a:pos x="121" y="103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/>
                <a:ahLst/>
                <a:cxnLst>
                  <a:cxn ang="0">
                    <a:pos x="178" y="6"/>
                  </a:cxn>
                  <a:cxn ang="0">
                    <a:pos x="171" y="25"/>
                  </a:cxn>
                  <a:cxn ang="0">
                    <a:pos x="112" y="21"/>
                  </a:cxn>
                  <a:cxn ang="0">
                    <a:pos x="135" y="29"/>
                  </a:cxn>
                  <a:cxn ang="0">
                    <a:pos x="161" y="40"/>
                  </a:cxn>
                  <a:cxn ang="0">
                    <a:pos x="105" y="55"/>
                  </a:cxn>
                  <a:cxn ang="0">
                    <a:pos x="148" y="60"/>
                  </a:cxn>
                  <a:cxn ang="0">
                    <a:pos x="152" y="77"/>
                  </a:cxn>
                  <a:cxn ang="0">
                    <a:pos x="26" y="160"/>
                  </a:cxn>
                  <a:cxn ang="0">
                    <a:pos x="143" y="100"/>
                  </a:cxn>
                  <a:cxn ang="0">
                    <a:pos x="118" y="134"/>
                  </a:cxn>
                  <a:cxn ang="0">
                    <a:pos x="134" y="137"/>
                  </a:cxn>
                  <a:cxn ang="0">
                    <a:pos x="112" y="184"/>
                  </a:cxn>
                  <a:cxn ang="0">
                    <a:pos x="66" y="234"/>
                  </a:cxn>
                  <a:cxn ang="0">
                    <a:pos x="118" y="197"/>
                  </a:cxn>
                  <a:cxn ang="0">
                    <a:pos x="75" y="271"/>
                  </a:cxn>
                  <a:cxn ang="0">
                    <a:pos x="115" y="223"/>
                  </a:cxn>
                  <a:cxn ang="0">
                    <a:pos x="124" y="223"/>
                  </a:cxn>
                  <a:cxn ang="0">
                    <a:pos x="108" y="266"/>
                  </a:cxn>
                  <a:cxn ang="0">
                    <a:pos x="121" y="266"/>
                  </a:cxn>
                  <a:cxn ang="0">
                    <a:pos x="97" y="317"/>
                  </a:cxn>
                  <a:cxn ang="0">
                    <a:pos x="111" y="304"/>
                  </a:cxn>
                  <a:cxn ang="0">
                    <a:pos x="98" y="352"/>
                  </a:cxn>
                  <a:cxn ang="0">
                    <a:pos x="108" y="336"/>
                  </a:cxn>
                  <a:cxn ang="0">
                    <a:pos x="120" y="331"/>
                  </a:cxn>
                  <a:cxn ang="0">
                    <a:pos x="112" y="367"/>
                  </a:cxn>
                  <a:cxn ang="0">
                    <a:pos x="88" y="432"/>
                  </a:cxn>
                  <a:cxn ang="0">
                    <a:pos x="120" y="382"/>
                  </a:cxn>
                  <a:cxn ang="0">
                    <a:pos x="127" y="373"/>
                  </a:cxn>
                  <a:cxn ang="0">
                    <a:pos x="125" y="427"/>
                  </a:cxn>
                  <a:cxn ang="0">
                    <a:pos x="135" y="454"/>
                  </a:cxn>
                  <a:cxn ang="0">
                    <a:pos x="139" y="424"/>
                  </a:cxn>
                  <a:cxn ang="0">
                    <a:pos x="234" y="504"/>
                  </a:cxn>
                  <a:cxn ang="0">
                    <a:pos x="148" y="387"/>
                  </a:cxn>
                  <a:cxn ang="0">
                    <a:pos x="167" y="412"/>
                  </a:cxn>
                  <a:cxn ang="0">
                    <a:pos x="141" y="346"/>
                  </a:cxn>
                  <a:cxn ang="0">
                    <a:pos x="245" y="398"/>
                  </a:cxn>
                  <a:cxn ang="0">
                    <a:pos x="141" y="327"/>
                  </a:cxn>
                  <a:cxn ang="0">
                    <a:pos x="156" y="310"/>
                  </a:cxn>
                  <a:cxn ang="0">
                    <a:pos x="144" y="283"/>
                  </a:cxn>
                  <a:cxn ang="0">
                    <a:pos x="161" y="283"/>
                  </a:cxn>
                  <a:cxn ang="0">
                    <a:pos x="208" y="333"/>
                  </a:cxn>
                  <a:cxn ang="0">
                    <a:pos x="162" y="238"/>
                  </a:cxn>
                  <a:cxn ang="0">
                    <a:pos x="153" y="202"/>
                  </a:cxn>
                  <a:cxn ang="0">
                    <a:pos x="167" y="196"/>
                  </a:cxn>
                  <a:cxn ang="0">
                    <a:pos x="164" y="163"/>
                  </a:cxn>
                  <a:cxn ang="0">
                    <a:pos x="170" y="158"/>
                  </a:cxn>
                  <a:cxn ang="0">
                    <a:pos x="201" y="189"/>
                  </a:cxn>
                  <a:cxn ang="0">
                    <a:pos x="176" y="140"/>
                  </a:cxn>
                  <a:cxn ang="0">
                    <a:pos x="178" y="98"/>
                  </a:cxn>
                  <a:cxn ang="0">
                    <a:pos x="176" y="75"/>
                  </a:cxn>
                  <a:cxn ang="0">
                    <a:pos x="204" y="74"/>
                  </a:cxn>
                  <a:cxn ang="0">
                    <a:pos x="197" y="40"/>
                  </a:cxn>
                  <a:cxn ang="0">
                    <a:pos x="209" y="32"/>
                  </a:cxn>
                  <a:cxn ang="0">
                    <a:pos x="205" y="0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/>
                <a:ahLst/>
                <a:cxnLst>
                  <a:cxn ang="0">
                    <a:pos x="2" y="52"/>
                  </a:cxn>
                  <a:cxn ang="0">
                    <a:pos x="25" y="0"/>
                  </a:cxn>
                  <a:cxn ang="0">
                    <a:pos x="40" y="1"/>
                  </a:cxn>
                  <a:cxn ang="0">
                    <a:pos x="53" y="4"/>
                  </a:cxn>
                  <a:cxn ang="0">
                    <a:pos x="62" y="18"/>
                  </a:cxn>
                  <a:cxn ang="0">
                    <a:pos x="87" y="60"/>
                  </a:cxn>
                  <a:cxn ang="0">
                    <a:pos x="96" y="79"/>
                  </a:cxn>
                  <a:cxn ang="0">
                    <a:pos x="102" y="98"/>
                  </a:cxn>
                  <a:cxn ang="0">
                    <a:pos x="108" y="154"/>
                  </a:cxn>
                  <a:cxn ang="0">
                    <a:pos x="111" y="170"/>
                  </a:cxn>
                  <a:cxn ang="0">
                    <a:pos x="108" y="192"/>
                  </a:cxn>
                  <a:cxn ang="0">
                    <a:pos x="104" y="215"/>
                  </a:cxn>
                  <a:cxn ang="0">
                    <a:pos x="94" y="250"/>
                  </a:cxn>
                  <a:cxn ang="0">
                    <a:pos x="86" y="272"/>
                  </a:cxn>
                  <a:cxn ang="0">
                    <a:pos x="73" y="297"/>
                  </a:cxn>
                  <a:cxn ang="0">
                    <a:pos x="48" y="328"/>
                  </a:cxn>
                  <a:cxn ang="0">
                    <a:pos x="61" y="290"/>
                  </a:cxn>
                  <a:cxn ang="0">
                    <a:pos x="72" y="254"/>
                  </a:cxn>
                  <a:cxn ang="0">
                    <a:pos x="77" y="222"/>
                  </a:cxn>
                  <a:cxn ang="0">
                    <a:pos x="75" y="192"/>
                  </a:cxn>
                  <a:cxn ang="0">
                    <a:pos x="73" y="170"/>
                  </a:cxn>
                  <a:cxn ang="0">
                    <a:pos x="77" y="144"/>
                  </a:cxn>
                  <a:cxn ang="0">
                    <a:pos x="80" y="122"/>
                  </a:cxn>
                  <a:cxn ang="0">
                    <a:pos x="69" y="79"/>
                  </a:cxn>
                  <a:cxn ang="0">
                    <a:pos x="67" y="56"/>
                  </a:cxn>
                  <a:cxn ang="0">
                    <a:pos x="58" y="37"/>
                  </a:cxn>
                  <a:cxn ang="0">
                    <a:pos x="40" y="14"/>
                  </a:cxn>
                  <a:cxn ang="0">
                    <a:pos x="31" y="32"/>
                  </a:cxn>
                  <a:cxn ang="0">
                    <a:pos x="0" y="62"/>
                  </a:cxn>
                  <a:cxn ang="0">
                    <a:pos x="2" y="52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2" y="6"/>
                  </a:cxn>
                  <a:cxn ang="0">
                    <a:pos x="18" y="66"/>
                  </a:cxn>
                  <a:cxn ang="0">
                    <a:pos x="9" y="122"/>
                  </a:cxn>
                  <a:cxn ang="0">
                    <a:pos x="0" y="192"/>
                  </a:cxn>
                  <a:cxn ang="0">
                    <a:pos x="0" y="268"/>
                  </a:cxn>
                  <a:cxn ang="0">
                    <a:pos x="4" y="335"/>
                  </a:cxn>
                  <a:cxn ang="0">
                    <a:pos x="9" y="335"/>
                  </a:cxn>
                  <a:cxn ang="0">
                    <a:pos x="4" y="268"/>
                  </a:cxn>
                  <a:cxn ang="0">
                    <a:pos x="4" y="212"/>
                  </a:cxn>
                  <a:cxn ang="0">
                    <a:pos x="13" y="151"/>
                  </a:cxn>
                  <a:cxn ang="0">
                    <a:pos x="26" y="91"/>
                  </a:cxn>
                  <a:cxn ang="0">
                    <a:pos x="45" y="14"/>
                  </a:cxn>
                  <a:cxn ang="0">
                    <a:pos x="35" y="0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6" y="14"/>
                  </a:cxn>
                  <a:cxn ang="0">
                    <a:pos x="23" y="39"/>
                  </a:cxn>
                  <a:cxn ang="0">
                    <a:pos x="31" y="73"/>
                  </a:cxn>
                  <a:cxn ang="0">
                    <a:pos x="40" y="116"/>
                  </a:cxn>
                  <a:cxn ang="0">
                    <a:pos x="40" y="161"/>
                  </a:cxn>
                  <a:cxn ang="0">
                    <a:pos x="35" y="202"/>
                  </a:cxn>
                  <a:cxn ang="0">
                    <a:pos x="31" y="202"/>
                  </a:cxn>
                  <a:cxn ang="0">
                    <a:pos x="35" y="161"/>
                  </a:cxn>
                  <a:cxn ang="0">
                    <a:pos x="35" y="128"/>
                  </a:cxn>
                  <a:cxn ang="0">
                    <a:pos x="27" y="91"/>
                  </a:cxn>
                  <a:cxn ang="0">
                    <a:pos x="16" y="55"/>
                  </a:cxn>
                  <a:cxn ang="0">
                    <a:pos x="0" y="9"/>
                  </a:cxn>
                  <a:cxn ang="0">
                    <a:pos x="8" y="0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/>
                <a:ahLst/>
                <a:cxnLst>
                  <a:cxn ang="0">
                    <a:pos x="68" y="31"/>
                  </a:cxn>
                  <a:cxn ang="0">
                    <a:pos x="53" y="0"/>
                  </a:cxn>
                  <a:cxn ang="0">
                    <a:pos x="44" y="0"/>
                  </a:cxn>
                  <a:cxn ang="0">
                    <a:pos x="36" y="2"/>
                  </a:cxn>
                  <a:cxn ang="0">
                    <a:pos x="30" y="10"/>
                  </a:cxn>
                  <a:cxn ang="0">
                    <a:pos x="14" y="37"/>
                  </a:cxn>
                  <a:cxn ang="0">
                    <a:pos x="8" y="48"/>
                  </a:cxn>
                  <a:cxn ang="0">
                    <a:pos x="5" y="60"/>
                  </a:cxn>
                  <a:cxn ang="0">
                    <a:pos x="0" y="94"/>
                  </a:cxn>
                  <a:cxn ang="0">
                    <a:pos x="0" y="104"/>
                  </a:cxn>
                  <a:cxn ang="0">
                    <a:pos x="0" y="117"/>
                  </a:cxn>
                  <a:cxn ang="0">
                    <a:pos x="4" y="131"/>
                  </a:cxn>
                  <a:cxn ang="0">
                    <a:pos x="9" y="153"/>
                  </a:cxn>
                  <a:cxn ang="0">
                    <a:pos x="15" y="167"/>
                  </a:cxn>
                  <a:cxn ang="0">
                    <a:pos x="23" y="182"/>
                  </a:cxn>
                  <a:cxn ang="0">
                    <a:pos x="39" y="201"/>
                  </a:cxn>
                  <a:cxn ang="0">
                    <a:pos x="31" y="177"/>
                  </a:cxn>
                  <a:cxn ang="0">
                    <a:pos x="24" y="156"/>
                  </a:cxn>
                  <a:cxn ang="0">
                    <a:pos x="21" y="136"/>
                  </a:cxn>
                  <a:cxn ang="0">
                    <a:pos x="22" y="117"/>
                  </a:cxn>
                  <a:cxn ang="0">
                    <a:pos x="23" y="104"/>
                  </a:cxn>
                  <a:cxn ang="0">
                    <a:pos x="21" y="88"/>
                  </a:cxn>
                  <a:cxn ang="0">
                    <a:pos x="19" y="74"/>
                  </a:cxn>
                  <a:cxn ang="0">
                    <a:pos x="25" y="48"/>
                  </a:cxn>
                  <a:cxn ang="0">
                    <a:pos x="27" y="34"/>
                  </a:cxn>
                  <a:cxn ang="0">
                    <a:pos x="32" y="23"/>
                  </a:cxn>
                  <a:cxn ang="0">
                    <a:pos x="44" y="8"/>
                  </a:cxn>
                  <a:cxn ang="0">
                    <a:pos x="50" y="19"/>
                  </a:cxn>
                  <a:cxn ang="0">
                    <a:pos x="70" y="37"/>
                  </a:cxn>
                  <a:cxn ang="0">
                    <a:pos x="68" y="31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/>
                <a:ahLst/>
                <a:cxnLst>
                  <a:cxn ang="0">
                    <a:pos x="56" y="4"/>
                  </a:cxn>
                  <a:cxn ang="0">
                    <a:pos x="60" y="15"/>
                  </a:cxn>
                  <a:cxn ang="0">
                    <a:pos x="98" y="13"/>
                  </a:cxn>
                  <a:cxn ang="0">
                    <a:pos x="83" y="18"/>
                  </a:cxn>
                  <a:cxn ang="0">
                    <a:pos x="67" y="24"/>
                  </a:cxn>
                  <a:cxn ang="0">
                    <a:pos x="103" y="33"/>
                  </a:cxn>
                  <a:cxn ang="0">
                    <a:pos x="75" y="37"/>
                  </a:cxn>
                  <a:cxn ang="0">
                    <a:pos x="72" y="47"/>
                  </a:cxn>
                  <a:cxn ang="0">
                    <a:pos x="153" y="98"/>
                  </a:cxn>
                  <a:cxn ang="0">
                    <a:pos x="79" y="61"/>
                  </a:cxn>
                  <a:cxn ang="0">
                    <a:pos x="95" y="83"/>
                  </a:cxn>
                  <a:cxn ang="0">
                    <a:pos x="84" y="84"/>
                  </a:cxn>
                  <a:cxn ang="0">
                    <a:pos x="98" y="113"/>
                  </a:cxn>
                  <a:cxn ang="0">
                    <a:pos x="128" y="144"/>
                  </a:cxn>
                  <a:cxn ang="0">
                    <a:pos x="95" y="121"/>
                  </a:cxn>
                  <a:cxn ang="0">
                    <a:pos x="123" y="167"/>
                  </a:cxn>
                  <a:cxn ang="0">
                    <a:pos x="97" y="137"/>
                  </a:cxn>
                  <a:cxn ang="0">
                    <a:pos x="91" y="137"/>
                  </a:cxn>
                  <a:cxn ang="0">
                    <a:pos x="100" y="164"/>
                  </a:cxn>
                  <a:cxn ang="0">
                    <a:pos x="92" y="164"/>
                  </a:cxn>
                  <a:cxn ang="0">
                    <a:pos x="109" y="195"/>
                  </a:cxn>
                  <a:cxn ang="0">
                    <a:pos x="99" y="187"/>
                  </a:cxn>
                  <a:cxn ang="0">
                    <a:pos x="107" y="217"/>
                  </a:cxn>
                  <a:cxn ang="0">
                    <a:pos x="100" y="207"/>
                  </a:cxn>
                  <a:cxn ang="0">
                    <a:pos x="93" y="204"/>
                  </a:cxn>
                  <a:cxn ang="0">
                    <a:pos x="98" y="226"/>
                  </a:cxn>
                  <a:cxn ang="0">
                    <a:pos x="114" y="265"/>
                  </a:cxn>
                  <a:cxn ang="0">
                    <a:pos x="93" y="235"/>
                  </a:cxn>
                  <a:cxn ang="0">
                    <a:pos x="88" y="230"/>
                  </a:cxn>
                  <a:cxn ang="0">
                    <a:pos x="90" y="263"/>
                  </a:cxn>
                  <a:cxn ang="0">
                    <a:pos x="83" y="279"/>
                  </a:cxn>
                  <a:cxn ang="0">
                    <a:pos x="80" y="260"/>
                  </a:cxn>
                  <a:cxn ang="0">
                    <a:pos x="19" y="311"/>
                  </a:cxn>
                  <a:cxn ang="0">
                    <a:pos x="75" y="238"/>
                  </a:cxn>
                  <a:cxn ang="0">
                    <a:pos x="64" y="254"/>
                  </a:cxn>
                  <a:cxn ang="0">
                    <a:pos x="80" y="214"/>
                  </a:cxn>
                  <a:cxn ang="0">
                    <a:pos x="12" y="245"/>
                  </a:cxn>
                  <a:cxn ang="0">
                    <a:pos x="80" y="200"/>
                  </a:cxn>
                  <a:cxn ang="0">
                    <a:pos x="71" y="190"/>
                  </a:cxn>
                  <a:cxn ang="0">
                    <a:pos x="77" y="174"/>
                  </a:cxn>
                  <a:cxn ang="0">
                    <a:pos x="67" y="174"/>
                  </a:cxn>
                  <a:cxn ang="0">
                    <a:pos x="37" y="205"/>
                  </a:cxn>
                  <a:cxn ang="0">
                    <a:pos x="66" y="146"/>
                  </a:cxn>
                  <a:cxn ang="0">
                    <a:pos x="71" y="125"/>
                  </a:cxn>
                  <a:cxn ang="0">
                    <a:pos x="64" y="121"/>
                  </a:cxn>
                  <a:cxn ang="0">
                    <a:pos x="65" y="100"/>
                  </a:cxn>
                  <a:cxn ang="0">
                    <a:pos x="61" y="97"/>
                  </a:cxn>
                  <a:cxn ang="0">
                    <a:pos x="40" y="116"/>
                  </a:cxn>
                  <a:cxn ang="0">
                    <a:pos x="57" y="87"/>
                  </a:cxn>
                  <a:cxn ang="0">
                    <a:pos x="56" y="60"/>
                  </a:cxn>
                  <a:cxn ang="0">
                    <a:pos x="57" y="46"/>
                  </a:cxn>
                  <a:cxn ang="0">
                    <a:pos x="39" y="45"/>
                  </a:cxn>
                  <a:cxn ang="0">
                    <a:pos x="44" y="24"/>
                  </a:cxn>
                  <a:cxn ang="0">
                    <a:pos x="36" y="19"/>
                  </a:cxn>
                  <a:cxn ang="0">
                    <a:pos x="38" y="0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10"/>
                  </a:cxn>
                  <a:cxn ang="0">
                    <a:pos x="13" y="28"/>
                  </a:cxn>
                  <a:cxn ang="0">
                    <a:pos x="6" y="51"/>
                  </a:cxn>
                  <a:cxn ang="0">
                    <a:pos x="0" y="80"/>
                  </a:cxn>
                  <a:cxn ang="0">
                    <a:pos x="0" y="112"/>
                  </a:cxn>
                  <a:cxn ang="0">
                    <a:pos x="3" y="141"/>
                  </a:cxn>
                  <a:cxn ang="0">
                    <a:pos x="6" y="141"/>
                  </a:cxn>
                  <a:cxn ang="0">
                    <a:pos x="3" y="112"/>
                  </a:cxn>
                  <a:cxn ang="0">
                    <a:pos x="3" y="89"/>
                  </a:cxn>
                  <a:cxn ang="0">
                    <a:pos x="9" y="64"/>
                  </a:cxn>
                  <a:cxn ang="0">
                    <a:pos x="20" y="38"/>
                  </a:cxn>
                  <a:cxn ang="0">
                    <a:pos x="34" y="6"/>
                  </a:cxn>
                  <a:cxn ang="0">
                    <a:pos x="27" y="0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/>
                <a:ahLst/>
                <a:cxnLst>
                  <a:cxn ang="0">
                    <a:pos x="1" y="2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7" y="1"/>
                  </a:cxn>
                  <a:cxn ang="0">
                    <a:pos x="33" y="7"/>
                  </a:cxn>
                  <a:cxn ang="0">
                    <a:pos x="46" y="25"/>
                  </a:cxn>
                  <a:cxn ang="0">
                    <a:pos x="50" y="33"/>
                  </a:cxn>
                  <a:cxn ang="0">
                    <a:pos x="53" y="42"/>
                  </a:cxn>
                  <a:cxn ang="0">
                    <a:pos x="57" y="65"/>
                  </a:cxn>
                  <a:cxn ang="0">
                    <a:pos x="58" y="73"/>
                  </a:cxn>
                  <a:cxn ang="0">
                    <a:pos x="57" y="82"/>
                  </a:cxn>
                  <a:cxn ang="0">
                    <a:pos x="54" y="92"/>
                  </a:cxn>
                  <a:cxn ang="0">
                    <a:pos x="49" y="107"/>
                  </a:cxn>
                  <a:cxn ang="0">
                    <a:pos x="44" y="116"/>
                  </a:cxn>
                  <a:cxn ang="0">
                    <a:pos x="38" y="126"/>
                  </a:cxn>
                  <a:cxn ang="0">
                    <a:pos x="25" y="140"/>
                  </a:cxn>
                  <a:cxn ang="0">
                    <a:pos x="32" y="123"/>
                  </a:cxn>
                  <a:cxn ang="0">
                    <a:pos x="37" y="108"/>
                  </a:cxn>
                  <a:cxn ang="0">
                    <a:pos x="40" y="95"/>
                  </a:cxn>
                  <a:cxn ang="0">
                    <a:pos x="39" y="82"/>
                  </a:cxn>
                  <a:cxn ang="0">
                    <a:pos x="38" y="73"/>
                  </a:cxn>
                  <a:cxn ang="0">
                    <a:pos x="40" y="61"/>
                  </a:cxn>
                  <a:cxn ang="0">
                    <a:pos x="42" y="51"/>
                  </a:cxn>
                  <a:cxn ang="0">
                    <a:pos x="36" y="33"/>
                  </a:cxn>
                  <a:cxn ang="0">
                    <a:pos x="35" y="23"/>
                  </a:cxn>
                  <a:cxn ang="0">
                    <a:pos x="30" y="15"/>
                  </a:cxn>
                  <a:cxn ang="0">
                    <a:pos x="21" y="5"/>
                  </a:cxn>
                  <a:cxn ang="0">
                    <a:pos x="16" y="14"/>
                  </a:cxn>
                  <a:cxn ang="0">
                    <a:pos x="0" y="26"/>
                  </a:cxn>
                  <a:cxn ang="0">
                    <a:pos x="1" y="22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/>
                <a:ahLst/>
                <a:cxnLst>
                  <a:cxn ang="0">
                    <a:pos x="96" y="3"/>
                  </a:cxn>
                  <a:cxn ang="0">
                    <a:pos x="92" y="10"/>
                  </a:cxn>
                  <a:cxn ang="0">
                    <a:pos x="60" y="9"/>
                  </a:cxn>
                  <a:cxn ang="0">
                    <a:pos x="73" y="13"/>
                  </a:cxn>
                  <a:cxn ang="0">
                    <a:pos x="86" y="17"/>
                  </a:cxn>
                  <a:cxn ang="0">
                    <a:pos x="56" y="23"/>
                  </a:cxn>
                  <a:cxn ang="0">
                    <a:pos x="79" y="26"/>
                  </a:cxn>
                  <a:cxn ang="0">
                    <a:pos x="82" y="32"/>
                  </a:cxn>
                  <a:cxn ang="0">
                    <a:pos x="14" y="69"/>
                  </a:cxn>
                  <a:cxn ang="0">
                    <a:pos x="77" y="42"/>
                  </a:cxn>
                  <a:cxn ang="0">
                    <a:pos x="64" y="58"/>
                  </a:cxn>
                  <a:cxn ang="0">
                    <a:pos x="72" y="59"/>
                  </a:cxn>
                  <a:cxn ang="0">
                    <a:pos x="60" y="79"/>
                  </a:cxn>
                  <a:cxn ang="0">
                    <a:pos x="35" y="100"/>
                  </a:cxn>
                  <a:cxn ang="0">
                    <a:pos x="64" y="84"/>
                  </a:cxn>
                  <a:cxn ang="0">
                    <a:pos x="40" y="117"/>
                  </a:cxn>
                  <a:cxn ang="0">
                    <a:pos x="61" y="95"/>
                  </a:cxn>
                  <a:cxn ang="0">
                    <a:pos x="66" y="95"/>
                  </a:cxn>
                  <a:cxn ang="0">
                    <a:pos x="59" y="115"/>
                  </a:cxn>
                  <a:cxn ang="0">
                    <a:pos x="65" y="115"/>
                  </a:cxn>
                  <a:cxn ang="0">
                    <a:pos x="51" y="136"/>
                  </a:cxn>
                  <a:cxn ang="0">
                    <a:pos x="59" y="131"/>
                  </a:cxn>
                  <a:cxn ang="0">
                    <a:pos x="53" y="151"/>
                  </a:cxn>
                  <a:cxn ang="0">
                    <a:pos x="59" y="145"/>
                  </a:cxn>
                  <a:cxn ang="0">
                    <a:pos x="64" y="143"/>
                  </a:cxn>
                  <a:cxn ang="0">
                    <a:pos x="60" y="158"/>
                  </a:cxn>
                  <a:cxn ang="0">
                    <a:pos x="47" y="186"/>
                  </a:cxn>
                  <a:cxn ang="0">
                    <a:pos x="64" y="164"/>
                  </a:cxn>
                  <a:cxn ang="0">
                    <a:pos x="69" y="160"/>
                  </a:cxn>
                  <a:cxn ang="0">
                    <a:pos x="67" y="184"/>
                  </a:cxn>
                  <a:cxn ang="0">
                    <a:pos x="73" y="195"/>
                  </a:cxn>
                  <a:cxn ang="0">
                    <a:pos x="74" y="183"/>
                  </a:cxn>
                  <a:cxn ang="0">
                    <a:pos x="126" y="217"/>
                  </a:cxn>
                  <a:cxn ang="0">
                    <a:pos x="79" y="166"/>
                  </a:cxn>
                  <a:cxn ang="0">
                    <a:pos x="89" y="178"/>
                  </a:cxn>
                  <a:cxn ang="0">
                    <a:pos x="76" y="149"/>
                  </a:cxn>
                  <a:cxn ang="0">
                    <a:pos x="132" y="171"/>
                  </a:cxn>
                  <a:cxn ang="0">
                    <a:pos x="76" y="141"/>
                  </a:cxn>
                  <a:cxn ang="0">
                    <a:pos x="83" y="133"/>
                  </a:cxn>
                  <a:cxn ang="0">
                    <a:pos x="78" y="122"/>
                  </a:cxn>
                  <a:cxn ang="0">
                    <a:pos x="86" y="122"/>
                  </a:cxn>
                  <a:cxn ang="0">
                    <a:pos x="112" y="143"/>
                  </a:cxn>
                  <a:cxn ang="0">
                    <a:pos x="87" y="102"/>
                  </a:cxn>
                  <a:cxn ang="0">
                    <a:pos x="83" y="87"/>
                  </a:cxn>
                  <a:cxn ang="0">
                    <a:pos x="89" y="84"/>
                  </a:cxn>
                  <a:cxn ang="0">
                    <a:pos x="88" y="70"/>
                  </a:cxn>
                  <a:cxn ang="0">
                    <a:pos x="91" y="68"/>
                  </a:cxn>
                  <a:cxn ang="0">
                    <a:pos x="108" y="81"/>
                  </a:cxn>
                  <a:cxn ang="0">
                    <a:pos x="95" y="61"/>
                  </a:cxn>
                  <a:cxn ang="0">
                    <a:pos x="96" y="42"/>
                  </a:cxn>
                  <a:cxn ang="0">
                    <a:pos x="95" y="32"/>
                  </a:cxn>
                  <a:cxn ang="0">
                    <a:pos x="109" y="32"/>
                  </a:cxn>
                  <a:cxn ang="0">
                    <a:pos x="105" y="17"/>
                  </a:cxn>
                  <a:cxn ang="0">
                    <a:pos x="113" y="14"/>
                  </a:cxn>
                  <a:cxn ang="0">
                    <a:pos x="110" y="0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"/>
                  </a:cxn>
                  <a:cxn ang="0">
                    <a:pos x="22" y="28"/>
                  </a:cxn>
                  <a:cxn ang="0">
                    <a:pos x="29" y="52"/>
                  </a:cxn>
                  <a:cxn ang="0">
                    <a:pos x="37" y="83"/>
                  </a:cxn>
                  <a:cxn ang="0">
                    <a:pos x="37" y="116"/>
                  </a:cxn>
                  <a:cxn ang="0">
                    <a:pos x="32" y="145"/>
                  </a:cxn>
                  <a:cxn ang="0">
                    <a:pos x="29" y="145"/>
                  </a:cxn>
                  <a:cxn ang="0">
                    <a:pos x="32" y="116"/>
                  </a:cxn>
                  <a:cxn ang="0">
                    <a:pos x="32" y="92"/>
                  </a:cxn>
                  <a:cxn ang="0">
                    <a:pos x="25" y="65"/>
                  </a:cxn>
                  <a:cxn ang="0">
                    <a:pos x="14" y="39"/>
                  </a:cxn>
                  <a:cxn ang="0">
                    <a:pos x="0" y="6"/>
                  </a:cxn>
                  <a:cxn ang="0">
                    <a:pos x="7" y="0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3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3" y="9"/>
                  </a:cxn>
                  <a:cxn ang="0">
                    <a:pos x="23" y="103"/>
                  </a:cxn>
                  <a:cxn ang="0">
                    <a:pos x="24" y="130"/>
                  </a:cxn>
                  <a:cxn ang="0">
                    <a:pos x="28" y="248"/>
                  </a:cxn>
                  <a:cxn ang="0">
                    <a:pos x="8" y="154"/>
                  </a:cxn>
                  <a:cxn ang="0">
                    <a:pos x="4" y="127"/>
                  </a:cxn>
                  <a:cxn ang="0">
                    <a:pos x="1" y="105"/>
                  </a:cxn>
                  <a:cxn ang="0">
                    <a:pos x="0" y="84"/>
                  </a:cxn>
                  <a:cxn ang="0">
                    <a:pos x="4" y="62"/>
                  </a:cxn>
                  <a:cxn ang="0">
                    <a:pos x="8" y="35"/>
                  </a:cxn>
                  <a:cxn ang="0">
                    <a:pos x="26" y="0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4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/>
                <a:ahLst/>
                <a:cxnLst>
                  <a:cxn ang="0">
                    <a:pos x="115" y="13"/>
                  </a:cxn>
                  <a:cxn ang="0">
                    <a:pos x="107" y="26"/>
                  </a:cxn>
                  <a:cxn ang="0">
                    <a:pos x="38" y="35"/>
                  </a:cxn>
                  <a:cxn ang="0">
                    <a:pos x="102" y="35"/>
                  </a:cxn>
                  <a:cxn ang="0">
                    <a:pos x="83" y="60"/>
                  </a:cxn>
                  <a:cxn ang="0">
                    <a:pos x="73" y="74"/>
                  </a:cxn>
                  <a:cxn ang="0">
                    <a:pos x="82" y="75"/>
                  </a:cxn>
                  <a:cxn ang="0">
                    <a:pos x="50" y="96"/>
                  </a:cxn>
                  <a:cxn ang="0">
                    <a:pos x="74" y="96"/>
                  </a:cxn>
                  <a:cxn ang="0">
                    <a:pos x="67" y="105"/>
                  </a:cxn>
                  <a:cxn ang="0">
                    <a:pos x="73" y="111"/>
                  </a:cxn>
                  <a:cxn ang="0">
                    <a:pos x="13" y="148"/>
                  </a:cxn>
                  <a:cxn ang="0">
                    <a:pos x="69" y="139"/>
                  </a:cxn>
                  <a:cxn ang="0">
                    <a:pos x="74" y="150"/>
                  </a:cxn>
                  <a:cxn ang="0">
                    <a:pos x="28" y="184"/>
                  </a:cxn>
                  <a:cxn ang="0">
                    <a:pos x="45" y="178"/>
                  </a:cxn>
                  <a:cxn ang="0">
                    <a:pos x="59" y="186"/>
                  </a:cxn>
                  <a:cxn ang="0">
                    <a:pos x="0" y="251"/>
                  </a:cxn>
                  <a:cxn ang="0">
                    <a:pos x="51" y="215"/>
                  </a:cxn>
                  <a:cxn ang="0">
                    <a:pos x="58" y="228"/>
                  </a:cxn>
                  <a:cxn ang="0">
                    <a:pos x="45" y="243"/>
                  </a:cxn>
                  <a:cxn ang="0">
                    <a:pos x="53" y="254"/>
                  </a:cxn>
                  <a:cxn ang="0">
                    <a:pos x="46" y="278"/>
                  </a:cxn>
                  <a:cxn ang="0">
                    <a:pos x="39" y="328"/>
                  </a:cxn>
                  <a:cxn ang="0">
                    <a:pos x="58" y="287"/>
                  </a:cxn>
                  <a:cxn ang="0">
                    <a:pos x="95" y="347"/>
                  </a:cxn>
                  <a:cxn ang="0">
                    <a:pos x="82" y="264"/>
                  </a:cxn>
                  <a:cxn ang="0">
                    <a:pos x="77" y="236"/>
                  </a:cxn>
                  <a:cxn ang="0">
                    <a:pos x="164" y="347"/>
                  </a:cxn>
                  <a:cxn ang="0">
                    <a:pos x="84" y="220"/>
                  </a:cxn>
                  <a:cxn ang="0">
                    <a:pos x="95" y="215"/>
                  </a:cxn>
                  <a:cxn ang="0">
                    <a:pos x="104" y="240"/>
                  </a:cxn>
                  <a:cxn ang="0">
                    <a:pos x="99" y="193"/>
                  </a:cxn>
                  <a:cxn ang="0">
                    <a:pos x="146" y="301"/>
                  </a:cxn>
                  <a:cxn ang="0">
                    <a:pos x="112" y="157"/>
                  </a:cxn>
                  <a:cxn ang="0">
                    <a:pos x="106" y="134"/>
                  </a:cxn>
                  <a:cxn ang="0">
                    <a:pos x="109" y="114"/>
                  </a:cxn>
                  <a:cxn ang="0">
                    <a:pos x="115" y="96"/>
                  </a:cxn>
                  <a:cxn ang="0">
                    <a:pos x="175" y="192"/>
                  </a:cxn>
                  <a:cxn ang="0">
                    <a:pos x="136" y="137"/>
                  </a:cxn>
                  <a:cxn ang="0">
                    <a:pos x="128" y="84"/>
                  </a:cxn>
                  <a:cxn ang="0">
                    <a:pos x="138" y="93"/>
                  </a:cxn>
                  <a:cxn ang="0">
                    <a:pos x="133" y="75"/>
                  </a:cxn>
                  <a:cxn ang="0">
                    <a:pos x="146" y="75"/>
                  </a:cxn>
                  <a:cxn ang="0">
                    <a:pos x="140" y="50"/>
                  </a:cxn>
                  <a:cxn ang="0">
                    <a:pos x="145" y="27"/>
                  </a:cxn>
                  <a:cxn ang="0">
                    <a:pos x="134" y="10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/>
                <a:ahLst/>
                <a:cxnLst>
                  <a:cxn ang="0">
                    <a:pos x="96" y="25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42" y="3"/>
                  </a:cxn>
                  <a:cxn ang="0">
                    <a:pos x="34" y="13"/>
                  </a:cxn>
                  <a:cxn ang="0">
                    <a:pos x="16" y="45"/>
                  </a:cxn>
                  <a:cxn ang="0">
                    <a:pos x="10" y="58"/>
                  </a:cxn>
                  <a:cxn ang="0">
                    <a:pos x="5" y="71"/>
                  </a:cxn>
                  <a:cxn ang="0">
                    <a:pos x="1" y="113"/>
                  </a:cxn>
                  <a:cxn ang="0">
                    <a:pos x="0" y="126"/>
                  </a:cxn>
                  <a:cxn ang="0">
                    <a:pos x="1" y="142"/>
                  </a:cxn>
                  <a:cxn ang="0">
                    <a:pos x="4" y="158"/>
                  </a:cxn>
                  <a:cxn ang="0">
                    <a:pos x="11" y="185"/>
                  </a:cxn>
                  <a:cxn ang="0">
                    <a:pos x="18" y="201"/>
                  </a:cxn>
                  <a:cxn ang="0">
                    <a:pos x="27" y="219"/>
                  </a:cxn>
                  <a:cxn ang="0">
                    <a:pos x="45" y="242"/>
                  </a:cxn>
                  <a:cxn ang="0">
                    <a:pos x="36" y="213"/>
                  </a:cxn>
                  <a:cxn ang="0">
                    <a:pos x="28" y="187"/>
                  </a:cxn>
                  <a:cxn ang="0">
                    <a:pos x="23" y="164"/>
                  </a:cxn>
                  <a:cxn ang="0">
                    <a:pos x="25" y="142"/>
                  </a:cxn>
                  <a:cxn ang="0">
                    <a:pos x="27" y="126"/>
                  </a:cxn>
                  <a:cxn ang="0">
                    <a:pos x="23" y="107"/>
                  </a:cxn>
                  <a:cxn ang="0">
                    <a:pos x="22" y="90"/>
                  </a:cxn>
                  <a:cxn ang="0">
                    <a:pos x="29" y="58"/>
                  </a:cxn>
                  <a:cxn ang="0">
                    <a:pos x="31" y="42"/>
                  </a:cxn>
                  <a:cxn ang="0">
                    <a:pos x="37" y="28"/>
                  </a:cxn>
                  <a:cxn ang="0">
                    <a:pos x="51" y="10"/>
                  </a:cxn>
                  <a:cxn ang="0">
                    <a:pos x="65" y="10"/>
                  </a:cxn>
                  <a:cxn ang="0">
                    <a:pos x="98" y="33"/>
                  </a:cxn>
                  <a:cxn ang="0">
                    <a:pos x="96" y="25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6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/>
                <a:ahLst/>
                <a:cxnLst>
                  <a:cxn ang="0">
                    <a:pos x="126" y="261"/>
                  </a:cxn>
                  <a:cxn ang="0">
                    <a:pos x="140" y="216"/>
                  </a:cxn>
                  <a:cxn ang="0">
                    <a:pos x="145" y="197"/>
                  </a:cxn>
                  <a:cxn ang="0">
                    <a:pos x="157" y="173"/>
                  </a:cxn>
                  <a:cxn ang="0">
                    <a:pos x="170" y="151"/>
                  </a:cxn>
                  <a:cxn ang="0">
                    <a:pos x="178" y="137"/>
                  </a:cxn>
                  <a:cxn ang="0">
                    <a:pos x="180" y="124"/>
                  </a:cxn>
                  <a:cxn ang="0">
                    <a:pos x="175" y="104"/>
                  </a:cxn>
                  <a:cxn ang="0">
                    <a:pos x="174" y="85"/>
                  </a:cxn>
                  <a:cxn ang="0">
                    <a:pos x="154" y="35"/>
                  </a:cxn>
                  <a:cxn ang="0">
                    <a:pos x="145" y="23"/>
                  </a:cxn>
                  <a:cxn ang="0">
                    <a:pos x="129" y="10"/>
                  </a:cxn>
                  <a:cxn ang="0">
                    <a:pos x="114" y="2"/>
                  </a:cxn>
                  <a:cxn ang="0">
                    <a:pos x="96" y="0"/>
                  </a:cxn>
                  <a:cxn ang="0">
                    <a:pos x="81" y="5"/>
                  </a:cxn>
                  <a:cxn ang="0">
                    <a:pos x="64" y="10"/>
                  </a:cxn>
                  <a:cxn ang="0">
                    <a:pos x="45" y="26"/>
                  </a:cxn>
                  <a:cxn ang="0">
                    <a:pos x="38" y="37"/>
                  </a:cxn>
                  <a:cxn ang="0">
                    <a:pos x="27" y="52"/>
                  </a:cxn>
                  <a:cxn ang="0">
                    <a:pos x="18" y="66"/>
                  </a:cxn>
                  <a:cxn ang="0">
                    <a:pos x="1" y="135"/>
                  </a:cxn>
                  <a:cxn ang="0">
                    <a:pos x="0" y="148"/>
                  </a:cxn>
                  <a:cxn ang="0">
                    <a:pos x="4" y="170"/>
                  </a:cxn>
                  <a:cxn ang="0">
                    <a:pos x="13" y="235"/>
                  </a:cxn>
                  <a:cxn ang="0">
                    <a:pos x="12" y="171"/>
                  </a:cxn>
                  <a:cxn ang="0">
                    <a:pos x="18" y="144"/>
                  </a:cxn>
                  <a:cxn ang="0">
                    <a:pos x="21" y="127"/>
                  </a:cxn>
                  <a:cxn ang="0">
                    <a:pos x="29" y="104"/>
                  </a:cxn>
                  <a:cxn ang="0">
                    <a:pos x="35" y="82"/>
                  </a:cxn>
                  <a:cxn ang="0">
                    <a:pos x="47" y="59"/>
                  </a:cxn>
                  <a:cxn ang="0">
                    <a:pos x="60" y="39"/>
                  </a:cxn>
                  <a:cxn ang="0">
                    <a:pos x="70" y="21"/>
                  </a:cxn>
                  <a:cxn ang="0">
                    <a:pos x="81" y="10"/>
                  </a:cxn>
                  <a:cxn ang="0">
                    <a:pos x="95" y="6"/>
                  </a:cxn>
                  <a:cxn ang="0">
                    <a:pos x="107" y="10"/>
                  </a:cxn>
                  <a:cxn ang="0">
                    <a:pos x="115" y="19"/>
                  </a:cxn>
                  <a:cxn ang="0">
                    <a:pos x="121" y="37"/>
                  </a:cxn>
                  <a:cxn ang="0">
                    <a:pos x="121" y="50"/>
                  </a:cxn>
                  <a:cxn ang="0">
                    <a:pos x="125" y="74"/>
                  </a:cxn>
                  <a:cxn ang="0">
                    <a:pos x="130" y="89"/>
                  </a:cxn>
                  <a:cxn ang="0">
                    <a:pos x="143" y="112"/>
                  </a:cxn>
                  <a:cxn ang="0">
                    <a:pos x="145" y="124"/>
                  </a:cxn>
                  <a:cxn ang="0">
                    <a:pos x="147" y="136"/>
                  </a:cxn>
                  <a:cxn ang="0">
                    <a:pos x="147" y="153"/>
                  </a:cxn>
                  <a:cxn ang="0">
                    <a:pos x="125" y="212"/>
                  </a:cxn>
                  <a:cxn ang="0">
                    <a:pos x="126" y="26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/>
                <a:ahLst/>
                <a:cxnLst>
                  <a:cxn ang="0">
                    <a:pos x="144" y="37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3"/>
                  </a:cxn>
                  <a:cxn ang="0">
                    <a:pos x="63" y="13"/>
                  </a:cxn>
                  <a:cxn ang="0">
                    <a:pos x="30" y="43"/>
                  </a:cxn>
                  <a:cxn ang="0">
                    <a:pos x="19" y="57"/>
                  </a:cxn>
                  <a:cxn ang="0">
                    <a:pos x="10" y="70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3" y="138"/>
                  </a:cxn>
                  <a:cxn ang="0">
                    <a:pos x="8" y="154"/>
                  </a:cxn>
                  <a:cxn ang="0">
                    <a:pos x="22" y="180"/>
                  </a:cxn>
                  <a:cxn ang="0">
                    <a:pos x="33" y="196"/>
                  </a:cxn>
                  <a:cxn ang="0">
                    <a:pos x="49" y="214"/>
                  </a:cxn>
                  <a:cxn ang="0">
                    <a:pos x="83" y="236"/>
                  </a:cxn>
                  <a:cxn ang="0">
                    <a:pos x="66" y="208"/>
                  </a:cxn>
                  <a:cxn ang="0">
                    <a:pos x="52" y="183"/>
                  </a:cxn>
                  <a:cxn ang="0">
                    <a:pos x="43" y="160"/>
                  </a:cxn>
                  <a:cxn ang="0">
                    <a:pos x="47" y="138"/>
                  </a:cxn>
                  <a:cxn ang="0">
                    <a:pos x="49" y="122"/>
                  </a:cxn>
                  <a:cxn ang="0">
                    <a:pos x="43" y="104"/>
                  </a:cxn>
                  <a:cxn ang="0">
                    <a:pos x="41" y="87"/>
                  </a:cxn>
                  <a:cxn ang="0">
                    <a:pos x="55" y="57"/>
                  </a:cxn>
                  <a:cxn ang="0">
                    <a:pos x="57" y="40"/>
                  </a:cxn>
                  <a:cxn ang="0">
                    <a:pos x="69" y="27"/>
                  </a:cxn>
                  <a:cxn ang="0">
                    <a:pos x="94" y="9"/>
                  </a:cxn>
                  <a:cxn ang="0">
                    <a:pos x="105" y="23"/>
                  </a:cxn>
                  <a:cxn ang="0">
                    <a:pos x="148" y="45"/>
                  </a:cxn>
                  <a:cxn ang="0">
                    <a:pos x="144" y="37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34" y="0"/>
                  </a:cxn>
                  <a:cxn ang="0">
                    <a:pos x="54" y="0"/>
                  </a:cxn>
                  <a:cxn ang="0">
                    <a:pos x="72" y="2"/>
                  </a:cxn>
                  <a:cxn ang="0">
                    <a:pos x="85" y="9"/>
                  </a:cxn>
                  <a:cxn ang="0">
                    <a:pos x="120" y="29"/>
                  </a:cxn>
                  <a:cxn ang="0">
                    <a:pos x="131" y="38"/>
                  </a:cxn>
                  <a:cxn ang="0">
                    <a:pos x="139" y="47"/>
                  </a:cxn>
                  <a:cxn ang="0">
                    <a:pos x="147" y="75"/>
                  </a:cxn>
                  <a:cxn ang="0">
                    <a:pos x="151" y="83"/>
                  </a:cxn>
                  <a:cxn ang="0">
                    <a:pos x="147" y="94"/>
                  </a:cxn>
                  <a:cxn ang="0">
                    <a:pos x="142" y="104"/>
                  </a:cxn>
                  <a:cxn ang="0">
                    <a:pos x="128" y="122"/>
                  </a:cxn>
                  <a:cxn ang="0">
                    <a:pos x="116" y="133"/>
                  </a:cxn>
                  <a:cxn ang="0">
                    <a:pos x="100" y="145"/>
                  </a:cxn>
                  <a:cxn ang="0">
                    <a:pos x="65" y="160"/>
                  </a:cxn>
                  <a:cxn ang="0">
                    <a:pos x="82" y="141"/>
                  </a:cxn>
                  <a:cxn ang="0">
                    <a:pos x="97" y="124"/>
                  </a:cxn>
                  <a:cxn ang="0">
                    <a:pos x="106" y="108"/>
                  </a:cxn>
                  <a:cxn ang="0">
                    <a:pos x="102" y="94"/>
                  </a:cxn>
                  <a:cxn ang="0">
                    <a:pos x="100" y="83"/>
                  </a:cxn>
                  <a:cxn ang="0">
                    <a:pos x="106" y="70"/>
                  </a:cxn>
                  <a:cxn ang="0">
                    <a:pos x="108" y="59"/>
                  </a:cxn>
                  <a:cxn ang="0">
                    <a:pos x="94" y="38"/>
                  </a:cxn>
                  <a:cxn ang="0">
                    <a:pos x="91" y="27"/>
                  </a:cxn>
                  <a:cxn ang="0">
                    <a:pos x="79" y="18"/>
                  </a:cxn>
                  <a:cxn ang="0">
                    <a:pos x="54" y="6"/>
                  </a:cxn>
                  <a:cxn ang="0">
                    <a:pos x="43" y="15"/>
                  </a:cxn>
                  <a:cxn ang="0">
                    <a:pos x="0" y="30"/>
                  </a:cxn>
                  <a:cxn ang="0">
                    <a:pos x="3" y="25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/>
                <a:ahLst/>
                <a:cxnLst>
                  <a:cxn ang="0">
                    <a:pos x="270" y="8"/>
                  </a:cxn>
                  <a:cxn ang="0">
                    <a:pos x="268" y="0"/>
                  </a:cxn>
                  <a:cxn ang="0">
                    <a:pos x="248" y="3"/>
                  </a:cxn>
                  <a:cxn ang="0">
                    <a:pos x="236" y="13"/>
                  </a:cxn>
                  <a:cxn ang="0">
                    <a:pos x="8" y="79"/>
                  </a:cxn>
                  <a:cxn ang="0">
                    <a:pos x="211" y="32"/>
                  </a:cxn>
                  <a:cxn ang="0">
                    <a:pos x="213" y="41"/>
                  </a:cxn>
                  <a:cxn ang="0">
                    <a:pos x="114" y="98"/>
                  </a:cxn>
                  <a:cxn ang="0">
                    <a:pos x="237" y="52"/>
                  </a:cxn>
                  <a:cxn ang="0">
                    <a:pos x="222" y="71"/>
                  </a:cxn>
                  <a:cxn ang="0">
                    <a:pos x="182" y="102"/>
                  </a:cxn>
                  <a:cxn ang="0">
                    <a:pos x="62" y="186"/>
                  </a:cxn>
                  <a:cxn ang="0">
                    <a:pos x="67" y="179"/>
                  </a:cxn>
                  <a:cxn ang="0">
                    <a:pos x="145" y="127"/>
                  </a:cxn>
                  <a:cxn ang="0">
                    <a:pos x="207" y="87"/>
                  </a:cxn>
                  <a:cxn ang="0">
                    <a:pos x="236" y="68"/>
                  </a:cxn>
                  <a:cxn ang="0">
                    <a:pos x="240" y="74"/>
                  </a:cxn>
                  <a:cxn ang="0">
                    <a:pos x="207" y="100"/>
                  </a:cxn>
                  <a:cxn ang="0">
                    <a:pos x="158" y="135"/>
                  </a:cxn>
                  <a:cxn ang="0">
                    <a:pos x="222" y="87"/>
                  </a:cxn>
                  <a:cxn ang="0">
                    <a:pos x="240" y="74"/>
                  </a:cxn>
                  <a:cxn ang="0">
                    <a:pos x="243" y="88"/>
                  </a:cxn>
                  <a:cxn ang="0">
                    <a:pos x="222" y="112"/>
                  </a:cxn>
                  <a:cxn ang="0">
                    <a:pos x="158" y="144"/>
                  </a:cxn>
                  <a:cxn ang="0">
                    <a:pos x="105" y="173"/>
                  </a:cxn>
                  <a:cxn ang="0">
                    <a:pos x="167" y="144"/>
                  </a:cxn>
                  <a:cxn ang="0">
                    <a:pos x="231" y="109"/>
                  </a:cxn>
                  <a:cxn ang="0">
                    <a:pos x="228" y="121"/>
                  </a:cxn>
                  <a:cxn ang="0">
                    <a:pos x="231" y="141"/>
                  </a:cxn>
                  <a:cxn ang="0">
                    <a:pos x="221" y="151"/>
                  </a:cxn>
                  <a:cxn ang="0">
                    <a:pos x="169" y="180"/>
                  </a:cxn>
                  <a:cxn ang="0">
                    <a:pos x="71" y="227"/>
                  </a:cxn>
                  <a:cxn ang="0">
                    <a:pos x="86" y="217"/>
                  </a:cxn>
                  <a:cxn ang="0">
                    <a:pos x="207" y="160"/>
                  </a:cxn>
                  <a:cxn ang="0">
                    <a:pos x="245" y="135"/>
                  </a:cxn>
                  <a:cxn ang="0">
                    <a:pos x="148" y="209"/>
                  </a:cxn>
                  <a:cxn ang="0">
                    <a:pos x="244" y="158"/>
                  </a:cxn>
                  <a:cxn ang="0">
                    <a:pos x="241" y="178"/>
                  </a:cxn>
                  <a:cxn ang="0">
                    <a:pos x="193" y="227"/>
                  </a:cxn>
                  <a:cxn ang="0">
                    <a:pos x="111" y="261"/>
                  </a:cxn>
                  <a:cxn ang="0">
                    <a:pos x="33" y="293"/>
                  </a:cxn>
                  <a:cxn ang="0">
                    <a:pos x="149" y="249"/>
                  </a:cxn>
                  <a:cxn ang="0">
                    <a:pos x="197" y="224"/>
                  </a:cxn>
                  <a:cxn ang="0">
                    <a:pos x="240" y="186"/>
                  </a:cxn>
                  <a:cxn ang="0">
                    <a:pos x="236" y="203"/>
                  </a:cxn>
                  <a:cxn ang="0">
                    <a:pos x="233" y="219"/>
                  </a:cxn>
                  <a:cxn ang="0">
                    <a:pos x="236" y="236"/>
                  </a:cxn>
                  <a:cxn ang="0">
                    <a:pos x="193" y="267"/>
                  </a:cxn>
                  <a:cxn ang="0">
                    <a:pos x="113" y="296"/>
                  </a:cxn>
                  <a:cxn ang="0">
                    <a:pos x="118" y="294"/>
                  </a:cxn>
                  <a:cxn ang="0">
                    <a:pos x="217" y="255"/>
                  </a:cxn>
                  <a:cxn ang="0">
                    <a:pos x="212" y="265"/>
                  </a:cxn>
                  <a:cxn ang="0">
                    <a:pos x="217" y="270"/>
                  </a:cxn>
                  <a:cxn ang="0">
                    <a:pos x="222" y="280"/>
                  </a:cxn>
                  <a:cxn ang="0">
                    <a:pos x="173" y="309"/>
                  </a:cxn>
                  <a:cxn ang="0">
                    <a:pos x="120" y="315"/>
                  </a:cxn>
                  <a:cxn ang="0">
                    <a:pos x="217" y="289"/>
                  </a:cxn>
                  <a:cxn ang="0">
                    <a:pos x="212" y="304"/>
                  </a:cxn>
                  <a:cxn ang="0">
                    <a:pos x="218" y="312"/>
                  </a:cxn>
                  <a:cxn ang="0">
                    <a:pos x="105" y="364"/>
                  </a:cxn>
                  <a:cxn ang="0">
                    <a:pos x="212" y="325"/>
                  </a:cxn>
                  <a:cxn ang="0">
                    <a:pos x="235" y="311"/>
                  </a:cxn>
                  <a:cxn ang="0">
                    <a:pos x="249" y="298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18" y="12"/>
                  </a:cxn>
                  <a:cxn ang="0">
                    <a:pos x="108" y="12"/>
                  </a:cxn>
                  <a:cxn ang="0">
                    <a:pos x="94" y="23"/>
                  </a:cxn>
                  <a:cxn ang="0">
                    <a:pos x="94" y="28"/>
                  </a:cxn>
                  <a:cxn ang="0">
                    <a:pos x="50" y="40"/>
                  </a:cxn>
                  <a:cxn ang="0">
                    <a:pos x="83" y="36"/>
                  </a:cxn>
                  <a:cxn ang="0">
                    <a:pos x="83" y="42"/>
                  </a:cxn>
                  <a:cxn ang="0">
                    <a:pos x="90" y="45"/>
                  </a:cxn>
                  <a:cxn ang="0">
                    <a:pos x="10" y="73"/>
                  </a:cxn>
                  <a:cxn ang="0">
                    <a:pos x="86" y="59"/>
                  </a:cxn>
                  <a:cxn ang="0">
                    <a:pos x="68" y="78"/>
                  </a:cxn>
                  <a:cxn ang="0">
                    <a:pos x="10" y="90"/>
                  </a:cxn>
                  <a:cxn ang="0">
                    <a:pos x="72" y="80"/>
                  </a:cxn>
                  <a:cxn ang="0">
                    <a:pos x="25" y="102"/>
                  </a:cxn>
                  <a:cxn ang="0">
                    <a:pos x="53" y="92"/>
                  </a:cxn>
                  <a:cxn ang="0">
                    <a:pos x="72" y="90"/>
                  </a:cxn>
                  <a:cxn ang="0">
                    <a:pos x="72" y="97"/>
                  </a:cxn>
                  <a:cxn ang="0">
                    <a:pos x="61" y="111"/>
                  </a:cxn>
                  <a:cxn ang="0">
                    <a:pos x="6" y="127"/>
                  </a:cxn>
                  <a:cxn ang="0">
                    <a:pos x="68" y="113"/>
                  </a:cxn>
                  <a:cxn ang="0">
                    <a:pos x="57" y="132"/>
                  </a:cxn>
                  <a:cxn ang="0">
                    <a:pos x="43" y="144"/>
                  </a:cxn>
                  <a:cxn ang="0">
                    <a:pos x="50" y="144"/>
                  </a:cxn>
                  <a:cxn ang="0">
                    <a:pos x="50" y="151"/>
                  </a:cxn>
                  <a:cxn ang="0">
                    <a:pos x="10" y="168"/>
                  </a:cxn>
                  <a:cxn ang="0">
                    <a:pos x="43" y="165"/>
                  </a:cxn>
                  <a:cxn ang="0">
                    <a:pos x="43" y="168"/>
                  </a:cxn>
                  <a:cxn ang="0">
                    <a:pos x="47" y="175"/>
                  </a:cxn>
                  <a:cxn ang="0">
                    <a:pos x="38" y="189"/>
                  </a:cxn>
                  <a:cxn ang="0">
                    <a:pos x="47" y="196"/>
                  </a:cxn>
                  <a:cxn ang="0">
                    <a:pos x="50" y="227"/>
                  </a:cxn>
                  <a:cxn ang="0">
                    <a:pos x="57" y="189"/>
                  </a:cxn>
                  <a:cxn ang="0">
                    <a:pos x="119" y="270"/>
                  </a:cxn>
                  <a:cxn ang="0">
                    <a:pos x="83" y="175"/>
                  </a:cxn>
                  <a:cxn ang="0">
                    <a:pos x="83" y="173"/>
                  </a:cxn>
                  <a:cxn ang="0">
                    <a:pos x="86" y="165"/>
                  </a:cxn>
                  <a:cxn ang="0">
                    <a:pos x="137" y="213"/>
                  </a:cxn>
                  <a:cxn ang="0">
                    <a:pos x="104" y="187"/>
                  </a:cxn>
                  <a:cxn ang="0">
                    <a:pos x="94" y="144"/>
                  </a:cxn>
                  <a:cxn ang="0">
                    <a:pos x="97" y="132"/>
                  </a:cxn>
                  <a:cxn ang="0">
                    <a:pos x="116" y="161"/>
                  </a:cxn>
                  <a:cxn ang="0">
                    <a:pos x="104" y="118"/>
                  </a:cxn>
                  <a:cxn ang="0">
                    <a:pos x="123" y="111"/>
                  </a:cxn>
                  <a:cxn ang="0">
                    <a:pos x="137" y="140"/>
                  </a:cxn>
                  <a:cxn ang="0">
                    <a:pos x="119" y="90"/>
                  </a:cxn>
                  <a:cxn ang="0">
                    <a:pos x="123" y="85"/>
                  </a:cxn>
                  <a:cxn ang="0">
                    <a:pos x="127" y="61"/>
                  </a:cxn>
                  <a:cxn ang="0">
                    <a:pos x="144" y="64"/>
                  </a:cxn>
                  <a:cxn ang="0">
                    <a:pos x="210" y="125"/>
                  </a:cxn>
                  <a:cxn ang="0">
                    <a:pos x="163" y="90"/>
                  </a:cxn>
                  <a:cxn ang="0">
                    <a:pos x="137" y="40"/>
                  </a:cxn>
                  <a:cxn ang="0">
                    <a:pos x="144" y="31"/>
                  </a:cxn>
                  <a:cxn ang="0">
                    <a:pos x="177" y="59"/>
                  </a:cxn>
                  <a:cxn ang="0">
                    <a:pos x="170" y="56"/>
                  </a:cxn>
                  <a:cxn ang="0">
                    <a:pos x="155" y="18"/>
                  </a:cxn>
                  <a:cxn ang="0">
                    <a:pos x="195" y="56"/>
                  </a:cxn>
                  <a:cxn ang="0">
                    <a:pos x="169" y="37"/>
                  </a:cxn>
                  <a:cxn ang="0">
                    <a:pos x="149" y="2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1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/>
                <a:ahLst/>
                <a:cxnLst>
                  <a:cxn ang="0">
                    <a:pos x="208" y="39"/>
                  </a:cxn>
                  <a:cxn ang="0">
                    <a:pos x="192" y="23"/>
                  </a:cxn>
                  <a:cxn ang="0">
                    <a:pos x="186" y="16"/>
                  </a:cxn>
                  <a:cxn ang="0">
                    <a:pos x="170" y="10"/>
                  </a:cxn>
                  <a:cxn ang="0">
                    <a:pos x="156" y="5"/>
                  </a:cxn>
                  <a:cxn ang="0">
                    <a:pos x="136" y="0"/>
                  </a:cxn>
                  <a:cxn ang="0">
                    <a:pos x="119" y="0"/>
                  </a:cxn>
                  <a:cxn ang="0">
                    <a:pos x="104" y="2"/>
                  </a:cxn>
                  <a:cxn ang="0">
                    <a:pos x="86" y="4"/>
                  </a:cxn>
                  <a:cxn ang="0">
                    <a:pos x="66" y="9"/>
                  </a:cxn>
                  <a:cxn ang="0">
                    <a:pos x="54" y="19"/>
                  </a:cxn>
                  <a:cxn ang="0">
                    <a:pos x="42" y="33"/>
                  </a:cxn>
                  <a:cxn ang="0">
                    <a:pos x="29" y="43"/>
                  </a:cxn>
                  <a:cxn ang="0">
                    <a:pos x="19" y="54"/>
                  </a:cxn>
                  <a:cxn ang="0">
                    <a:pos x="8" y="69"/>
                  </a:cxn>
                  <a:cxn ang="0">
                    <a:pos x="0" y="99"/>
                  </a:cxn>
                  <a:cxn ang="0">
                    <a:pos x="2" y="123"/>
                  </a:cxn>
                  <a:cxn ang="0">
                    <a:pos x="12" y="157"/>
                  </a:cxn>
                  <a:cxn ang="0">
                    <a:pos x="29" y="186"/>
                  </a:cxn>
                  <a:cxn ang="0">
                    <a:pos x="66" y="257"/>
                  </a:cxn>
                  <a:cxn ang="0">
                    <a:pos x="52" y="181"/>
                  </a:cxn>
                  <a:cxn ang="0">
                    <a:pos x="44" y="156"/>
                  </a:cxn>
                  <a:cxn ang="0">
                    <a:pos x="39" y="133"/>
                  </a:cxn>
                  <a:cxn ang="0">
                    <a:pos x="37" y="109"/>
                  </a:cxn>
                  <a:cxn ang="0">
                    <a:pos x="42" y="81"/>
                  </a:cxn>
                  <a:cxn ang="0">
                    <a:pos x="46" y="61"/>
                  </a:cxn>
                  <a:cxn ang="0">
                    <a:pos x="56" y="35"/>
                  </a:cxn>
                  <a:cxn ang="0">
                    <a:pos x="72" y="23"/>
                  </a:cxn>
                  <a:cxn ang="0">
                    <a:pos x="92" y="18"/>
                  </a:cxn>
                  <a:cxn ang="0">
                    <a:pos x="144" y="15"/>
                  </a:cxn>
                  <a:cxn ang="0">
                    <a:pos x="176" y="23"/>
                  </a:cxn>
                  <a:cxn ang="0">
                    <a:pos x="211" y="42"/>
                  </a:cxn>
                  <a:cxn ang="0">
                    <a:pos x="208" y="39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2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/>
                <a:ahLst/>
                <a:cxnLst>
                  <a:cxn ang="0">
                    <a:pos x="63" y="251"/>
                  </a:cxn>
                  <a:cxn ang="0">
                    <a:pos x="48" y="207"/>
                  </a:cxn>
                  <a:cxn ang="0">
                    <a:pos x="41" y="189"/>
                  </a:cxn>
                  <a:cxn ang="0">
                    <a:pos x="26" y="166"/>
                  </a:cxn>
                  <a:cxn ang="0">
                    <a:pos x="10" y="145"/>
                  </a:cxn>
                  <a:cxn ang="0">
                    <a:pos x="1" y="132"/>
                  </a:cxn>
                  <a:cxn ang="0">
                    <a:pos x="0" y="119"/>
                  </a:cxn>
                  <a:cxn ang="0">
                    <a:pos x="4" y="100"/>
                  </a:cxn>
                  <a:cxn ang="0">
                    <a:pos x="6" y="81"/>
                  </a:cxn>
                  <a:cxn ang="0">
                    <a:pos x="30" y="34"/>
                  </a:cxn>
                  <a:cxn ang="0">
                    <a:pos x="41" y="23"/>
                  </a:cxn>
                  <a:cxn ang="0">
                    <a:pos x="61" y="10"/>
                  </a:cxn>
                  <a:cxn ang="0">
                    <a:pos x="78" y="2"/>
                  </a:cxn>
                  <a:cxn ang="0">
                    <a:pos x="100" y="0"/>
                  </a:cxn>
                  <a:cxn ang="0">
                    <a:pos x="118" y="5"/>
                  </a:cxn>
                  <a:cxn ang="0">
                    <a:pos x="140" y="10"/>
                  </a:cxn>
                  <a:cxn ang="0">
                    <a:pos x="163" y="25"/>
                  </a:cxn>
                  <a:cxn ang="0">
                    <a:pos x="170" y="36"/>
                  </a:cxn>
                  <a:cxn ang="0">
                    <a:pos x="184" y="51"/>
                  </a:cxn>
                  <a:cxn ang="0">
                    <a:pos x="195" y="64"/>
                  </a:cxn>
                  <a:cxn ang="0">
                    <a:pos x="215" y="129"/>
                  </a:cxn>
                  <a:cxn ang="0">
                    <a:pos x="217" y="142"/>
                  </a:cxn>
                  <a:cxn ang="0">
                    <a:pos x="212" y="164"/>
                  </a:cxn>
                  <a:cxn ang="0">
                    <a:pos x="201" y="225"/>
                  </a:cxn>
                  <a:cxn ang="0">
                    <a:pos x="202" y="165"/>
                  </a:cxn>
                  <a:cxn ang="0">
                    <a:pos x="195" y="138"/>
                  </a:cxn>
                  <a:cxn ang="0">
                    <a:pos x="190" y="122"/>
                  </a:cxn>
                  <a:cxn ang="0">
                    <a:pos x="182" y="100"/>
                  </a:cxn>
                  <a:cxn ang="0">
                    <a:pos x="173" y="79"/>
                  </a:cxn>
                  <a:cxn ang="0">
                    <a:pos x="159" y="57"/>
                  </a:cxn>
                  <a:cxn ang="0">
                    <a:pos x="144" y="37"/>
                  </a:cxn>
                  <a:cxn ang="0">
                    <a:pos x="131" y="20"/>
                  </a:cxn>
                  <a:cxn ang="0">
                    <a:pos x="118" y="10"/>
                  </a:cxn>
                  <a:cxn ang="0">
                    <a:pos x="103" y="6"/>
                  </a:cxn>
                  <a:cxn ang="0">
                    <a:pos x="87" y="10"/>
                  </a:cxn>
                  <a:cxn ang="0">
                    <a:pos x="77" y="19"/>
                  </a:cxn>
                  <a:cxn ang="0">
                    <a:pos x="70" y="36"/>
                  </a:cxn>
                  <a:cxn ang="0">
                    <a:pos x="70" y="48"/>
                  </a:cxn>
                  <a:cxn ang="0">
                    <a:pos x="65" y="71"/>
                  </a:cxn>
                  <a:cxn ang="0">
                    <a:pos x="58" y="85"/>
                  </a:cxn>
                  <a:cxn ang="0">
                    <a:pos x="43" y="108"/>
                  </a:cxn>
                  <a:cxn ang="0">
                    <a:pos x="41" y="119"/>
                  </a:cxn>
                  <a:cxn ang="0">
                    <a:pos x="38" y="131"/>
                  </a:cxn>
                  <a:cxn ang="0">
                    <a:pos x="38" y="147"/>
                  </a:cxn>
                  <a:cxn ang="0">
                    <a:pos x="65" y="203"/>
                  </a:cxn>
                  <a:cxn ang="0">
                    <a:pos x="63" y="25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/>
                <a:ahLst/>
                <a:cxnLst>
                  <a:cxn ang="0">
                    <a:pos x="1" y="301"/>
                  </a:cxn>
                  <a:cxn ang="0">
                    <a:pos x="11" y="289"/>
                  </a:cxn>
                  <a:cxn ang="0">
                    <a:pos x="80" y="365"/>
                  </a:cxn>
                  <a:cxn ang="0">
                    <a:pos x="25" y="291"/>
                  </a:cxn>
                  <a:cxn ang="0">
                    <a:pos x="31" y="283"/>
                  </a:cxn>
                  <a:cxn ang="0">
                    <a:pos x="99" y="336"/>
                  </a:cxn>
                  <a:cxn ang="0">
                    <a:pos x="28" y="280"/>
                  </a:cxn>
                  <a:cxn ang="0">
                    <a:pos x="37" y="267"/>
                  </a:cxn>
                  <a:cxn ang="0">
                    <a:pos x="46" y="254"/>
                  </a:cxn>
                  <a:cxn ang="0">
                    <a:pos x="41" y="245"/>
                  </a:cxn>
                  <a:cxn ang="0">
                    <a:pos x="50" y="239"/>
                  </a:cxn>
                  <a:cxn ang="0">
                    <a:pos x="46" y="238"/>
                  </a:cxn>
                  <a:cxn ang="0">
                    <a:pos x="46" y="225"/>
                  </a:cxn>
                  <a:cxn ang="0">
                    <a:pos x="50" y="216"/>
                  </a:cxn>
                  <a:cxn ang="0">
                    <a:pos x="132" y="280"/>
                  </a:cxn>
                  <a:cxn ang="0">
                    <a:pos x="46" y="213"/>
                  </a:cxn>
                  <a:cxn ang="0">
                    <a:pos x="55" y="213"/>
                  </a:cxn>
                  <a:cxn ang="0">
                    <a:pos x="55" y="194"/>
                  </a:cxn>
                  <a:cxn ang="0">
                    <a:pos x="159" y="238"/>
                  </a:cxn>
                  <a:cxn ang="0">
                    <a:pos x="77" y="208"/>
                  </a:cxn>
                  <a:cxn ang="0">
                    <a:pos x="47" y="182"/>
                  </a:cxn>
                  <a:cxn ang="0">
                    <a:pos x="50" y="172"/>
                  </a:cxn>
                  <a:cxn ang="0">
                    <a:pos x="68" y="180"/>
                  </a:cxn>
                  <a:cxn ang="0">
                    <a:pos x="70" y="168"/>
                  </a:cxn>
                  <a:cxn ang="0">
                    <a:pos x="146" y="188"/>
                  </a:cxn>
                  <a:cxn ang="0">
                    <a:pos x="118" y="178"/>
                  </a:cxn>
                  <a:cxn ang="0">
                    <a:pos x="58" y="154"/>
                  </a:cxn>
                  <a:cxn ang="0">
                    <a:pos x="55" y="136"/>
                  </a:cxn>
                  <a:cxn ang="0">
                    <a:pos x="60" y="126"/>
                  </a:cxn>
                  <a:cxn ang="0">
                    <a:pos x="80" y="134"/>
                  </a:cxn>
                  <a:cxn ang="0">
                    <a:pos x="76" y="116"/>
                  </a:cxn>
                  <a:cxn ang="0">
                    <a:pos x="70" y="105"/>
                  </a:cxn>
                  <a:cxn ang="0">
                    <a:pos x="75" y="99"/>
                  </a:cxn>
                  <a:cxn ang="0">
                    <a:pos x="155" y="130"/>
                  </a:cxn>
                  <a:cxn ang="0">
                    <a:pos x="250" y="154"/>
                  </a:cxn>
                  <a:cxn ang="0">
                    <a:pos x="118" y="115"/>
                  </a:cxn>
                  <a:cxn ang="0">
                    <a:pos x="75" y="99"/>
                  </a:cxn>
                  <a:cxn ang="0">
                    <a:pos x="80" y="89"/>
                  </a:cxn>
                  <a:cxn ang="0">
                    <a:pos x="72" y="70"/>
                  </a:cxn>
                  <a:cxn ang="0">
                    <a:pos x="75" y="56"/>
                  </a:cxn>
                  <a:cxn ang="0">
                    <a:pos x="118" y="72"/>
                  </a:cxn>
                  <a:cxn ang="0">
                    <a:pos x="108" y="68"/>
                  </a:cxn>
                  <a:cxn ang="0">
                    <a:pos x="80" y="56"/>
                  </a:cxn>
                  <a:cxn ang="0">
                    <a:pos x="75" y="49"/>
                  </a:cxn>
                  <a:cxn ang="0">
                    <a:pos x="60" y="40"/>
                  </a:cxn>
                  <a:cxn ang="0">
                    <a:pos x="146" y="56"/>
                  </a:cxn>
                  <a:cxn ang="0">
                    <a:pos x="60" y="27"/>
                  </a:cxn>
                  <a:cxn ang="0">
                    <a:pos x="161" y="27"/>
                  </a:cxn>
                  <a:cxn ang="0">
                    <a:pos x="206" y="23"/>
                  </a:cxn>
                  <a:cxn ang="0">
                    <a:pos x="75" y="27"/>
                  </a:cxn>
                  <a:cxn ang="0">
                    <a:pos x="55" y="10"/>
                  </a:cxn>
                  <a:cxn ang="0">
                    <a:pos x="26" y="4"/>
                  </a:cxn>
                  <a:cxn ang="0">
                    <a:pos x="0" y="317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/>
                <a:ahLst/>
                <a:cxnLst>
                  <a:cxn ang="0">
                    <a:pos x="145" y="25"/>
                  </a:cxn>
                  <a:cxn ang="0">
                    <a:pos x="114" y="0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64" y="9"/>
                  </a:cxn>
                  <a:cxn ang="0">
                    <a:pos x="30" y="29"/>
                  </a:cxn>
                  <a:cxn ang="0">
                    <a:pos x="19" y="38"/>
                  </a:cxn>
                  <a:cxn ang="0">
                    <a:pos x="11" y="47"/>
                  </a:cxn>
                  <a:cxn ang="0">
                    <a:pos x="3" y="75"/>
                  </a:cxn>
                  <a:cxn ang="0">
                    <a:pos x="0" y="83"/>
                  </a:cxn>
                  <a:cxn ang="0">
                    <a:pos x="3" y="94"/>
                  </a:cxn>
                  <a:cxn ang="0">
                    <a:pos x="8" y="104"/>
                  </a:cxn>
                  <a:cxn ang="0">
                    <a:pos x="22" y="122"/>
                  </a:cxn>
                  <a:cxn ang="0">
                    <a:pos x="33" y="133"/>
                  </a:cxn>
                  <a:cxn ang="0">
                    <a:pos x="49" y="145"/>
                  </a:cxn>
                  <a:cxn ang="0">
                    <a:pos x="84" y="160"/>
                  </a:cxn>
                  <a:cxn ang="0">
                    <a:pos x="67" y="141"/>
                  </a:cxn>
                  <a:cxn ang="0">
                    <a:pos x="52" y="124"/>
                  </a:cxn>
                  <a:cxn ang="0">
                    <a:pos x="44" y="108"/>
                  </a:cxn>
                  <a:cxn ang="0">
                    <a:pos x="47" y="94"/>
                  </a:cxn>
                  <a:cxn ang="0">
                    <a:pos x="49" y="83"/>
                  </a:cxn>
                  <a:cxn ang="0">
                    <a:pos x="44" y="70"/>
                  </a:cxn>
                  <a:cxn ang="0">
                    <a:pos x="41" y="59"/>
                  </a:cxn>
                  <a:cxn ang="0">
                    <a:pos x="55" y="38"/>
                  </a:cxn>
                  <a:cxn ang="0">
                    <a:pos x="58" y="27"/>
                  </a:cxn>
                  <a:cxn ang="0">
                    <a:pos x="70" y="18"/>
                  </a:cxn>
                  <a:cxn ang="0">
                    <a:pos x="94" y="6"/>
                  </a:cxn>
                  <a:cxn ang="0">
                    <a:pos x="106" y="15"/>
                  </a:cxn>
                  <a:cxn ang="0">
                    <a:pos x="149" y="30"/>
                  </a:cxn>
                  <a:cxn ang="0">
                    <a:pos x="145" y="25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3076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A33E36C-60CA-4927-9727-DDA371EC5D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2875" y="0"/>
            <a:ext cx="8858250" cy="1071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fr-CH" sz="60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6- Système nerveux</a:t>
            </a:r>
            <a:endParaRPr lang="fr-FR" sz="60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3132138" y="3517900"/>
            <a:ext cx="3744912" cy="865188"/>
          </a:xfrm>
          <a:prstGeom prst="ellipse">
            <a:avLst/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fr-FR" sz="3200" b="1" dirty="0">
                <a:solidFill>
                  <a:srgbClr val="000000"/>
                </a:solidFill>
              </a:rPr>
              <a:t>système nerveux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5599113" y="5006975"/>
            <a:ext cx="2374900" cy="1008063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8000" tIns="10800" rIns="18000" bIns="10800" anchor="ctr" anchorCtr="1"/>
          <a:lstStyle/>
          <a:p>
            <a:pPr algn="ctr" rtl="1">
              <a:defRPr/>
            </a:pPr>
            <a:r>
              <a:rPr lang="fr-FR" sz="2800" b="1" dirty="0">
                <a:solidFill>
                  <a:srgbClr val="000000"/>
                </a:solidFill>
              </a:rPr>
              <a:t>une réaction</a:t>
            </a:r>
          </a:p>
          <a:p>
            <a:pPr algn="ctr" rtl="1">
              <a:defRPr/>
            </a:pPr>
            <a:r>
              <a:rPr lang="fr-FR" sz="2800" b="1" dirty="0">
                <a:solidFill>
                  <a:srgbClr val="000000"/>
                </a:solidFill>
              </a:rPr>
              <a:t>appropriée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181225" y="1836738"/>
            <a:ext cx="2305050" cy="1008062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8000" tIns="10800" rIns="18000" bIns="10800" anchor="ctr" anchorCtr="1"/>
          <a:lstStyle/>
          <a:p>
            <a:pPr algn="ctr" rtl="1">
              <a:defRPr/>
            </a:pPr>
            <a:r>
              <a:rPr lang="fr-FR" sz="2800" b="1" dirty="0">
                <a:solidFill>
                  <a:srgbClr val="000000"/>
                </a:solidFill>
              </a:rPr>
              <a:t>informations</a:t>
            </a:r>
          </a:p>
          <a:p>
            <a:pPr algn="ctr" rtl="1">
              <a:defRPr/>
            </a:pPr>
            <a:r>
              <a:rPr lang="fr-FR" sz="2800" b="1" dirty="0">
                <a:solidFill>
                  <a:srgbClr val="000000"/>
                </a:solidFill>
              </a:rPr>
              <a:t>sensitives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619250" y="1106488"/>
            <a:ext cx="3455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0000"/>
                </a:solidFill>
              </a:rPr>
              <a:t>(de l’intérieur ou de l’extérieur de l’organisme)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351463" y="6037263"/>
            <a:ext cx="2808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>
                <a:solidFill>
                  <a:srgbClr val="000000"/>
                </a:solidFill>
              </a:rPr>
              <a:t>(activité glandulaire ou musculaire ) </a:t>
            </a: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2074863" y="2505075"/>
            <a:ext cx="846137" cy="2454275"/>
            <a:chOff x="1307" y="1578"/>
            <a:chExt cx="533" cy="1546"/>
          </a:xfrm>
        </p:grpSpPr>
        <p:sp>
          <p:nvSpPr>
            <p:cNvPr id="47118" name="AutoShape 13"/>
            <p:cNvSpPr>
              <a:spLocks noChangeArrowheads="1"/>
            </p:cNvSpPr>
            <p:nvPr/>
          </p:nvSpPr>
          <p:spPr bwMode="auto">
            <a:xfrm rot="3000000">
              <a:off x="929" y="2212"/>
              <a:ext cx="1546" cy="277"/>
            </a:xfrm>
            <a:prstGeom prst="curvedUpArrow">
              <a:avLst>
                <a:gd name="adj1" fmla="val 77207"/>
                <a:gd name="adj2" fmla="val 188832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1"/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 rot="3300000">
              <a:off x="1112" y="2323"/>
              <a:ext cx="63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reçoit </a:t>
              </a:r>
            </a:p>
          </p:txBody>
        </p:sp>
      </p:grpSp>
      <p:grpSp>
        <p:nvGrpSpPr>
          <p:cNvPr id="9" name="Group 19"/>
          <p:cNvGrpSpPr>
            <a:grpSpLocks/>
          </p:cNvGrpSpPr>
          <p:nvPr/>
        </p:nvGrpSpPr>
        <p:grpSpPr bwMode="auto">
          <a:xfrm>
            <a:off x="7481888" y="3298825"/>
            <a:ext cx="800100" cy="2452688"/>
            <a:chOff x="4713" y="2078"/>
            <a:chExt cx="504" cy="1545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 rot="3060000">
              <a:off x="4608" y="2571"/>
              <a:ext cx="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commande </a:t>
              </a:r>
            </a:p>
          </p:txBody>
        </p:sp>
        <p:sp>
          <p:nvSpPr>
            <p:cNvPr id="47117" name="AutoShape 12"/>
            <p:cNvSpPr>
              <a:spLocks noChangeArrowheads="1"/>
            </p:cNvSpPr>
            <p:nvPr/>
          </p:nvSpPr>
          <p:spPr bwMode="auto">
            <a:xfrm rot="3001287">
              <a:off x="4079" y="2712"/>
              <a:ext cx="1545" cy="277"/>
            </a:xfrm>
            <a:prstGeom prst="curvedDownArrow">
              <a:avLst>
                <a:gd name="adj1" fmla="val 81366"/>
                <a:gd name="adj2" fmla="val 192918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FR" b="1"/>
            </a:p>
          </p:txBody>
        </p:sp>
      </p:grp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30213" y="5084763"/>
            <a:ext cx="4679950" cy="720725"/>
          </a:xfrm>
          <a:prstGeom prst="wedgeRectCallout">
            <a:avLst>
              <a:gd name="adj1" fmla="val 48981"/>
              <a:gd name="adj2" fmla="val -143171"/>
            </a:avLst>
          </a:prstGeom>
          <a:ln w="28575"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000" tIns="10800" rIns="18000" bIns="10800"/>
          <a:lstStyle/>
          <a:p>
            <a:pPr algn="just">
              <a:defRPr/>
            </a:pPr>
            <a:r>
              <a:rPr lang="fr-FR" sz="2000" b="1" dirty="0">
                <a:solidFill>
                  <a:srgbClr val="000000"/>
                </a:solidFill>
              </a:rPr>
              <a:t> - trier les </a:t>
            </a:r>
            <a:r>
              <a:rPr lang="fr-FR" sz="2000" b="1" i="1" dirty="0">
                <a:solidFill>
                  <a:srgbClr val="000000"/>
                </a:solidFill>
              </a:rPr>
              <a:t>influx sensitifs.</a:t>
            </a:r>
            <a:endParaRPr lang="fr-FR" sz="20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fr-FR" sz="2000" b="1" dirty="0">
                <a:solidFill>
                  <a:srgbClr val="000000"/>
                </a:solidFill>
              </a:rPr>
              <a:t> - déterminer l’</a:t>
            </a:r>
            <a:r>
              <a:rPr lang="fr-FR" sz="2000" b="1" i="1" dirty="0">
                <a:solidFill>
                  <a:srgbClr val="000000"/>
                </a:solidFill>
              </a:rPr>
              <a:t>influx moteur</a:t>
            </a:r>
            <a:r>
              <a:rPr lang="fr-FR" sz="2000" b="1" dirty="0">
                <a:solidFill>
                  <a:srgbClr val="000000"/>
                </a:solidFill>
              </a:rPr>
              <a:t> adapté.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309938" y="3046413"/>
            <a:ext cx="3311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Centre d’intégration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14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6525" y="260350"/>
            <a:ext cx="3195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c. Tronc cérébral:</a:t>
            </a:r>
            <a:endParaRPr lang="ar-SA" sz="2800" b="1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416300" y="323850"/>
            <a:ext cx="422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partie la + déclive de l'encéphale.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85875" y="1357313"/>
            <a:ext cx="6072188" cy="5240337"/>
            <a:chOff x="800" y="663"/>
            <a:chExt cx="4173" cy="3343"/>
          </a:xfrm>
        </p:grpSpPr>
        <p:pic>
          <p:nvPicPr>
            <p:cNvPr id="55302" name="Picture 8" descr="untitled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" y="663"/>
              <a:ext cx="4173" cy="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Rectangle 9"/>
            <p:cNvSpPr>
              <a:spLocks noChangeArrowheads="1"/>
            </p:cNvSpPr>
            <p:nvPr/>
          </p:nvSpPr>
          <p:spPr bwMode="auto">
            <a:xfrm>
              <a:off x="1046" y="3281"/>
              <a:ext cx="1516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 i="1">
                  <a:solidFill>
                    <a:srgbClr val="000000"/>
                  </a:solidFill>
                </a:rPr>
                <a:t>Pyramide bulbaire</a:t>
              </a:r>
              <a:r>
                <a:rPr lang="en-US" sz="2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5304" name="Rectangle 10"/>
            <p:cNvSpPr>
              <a:spLocks noChangeArrowheads="1"/>
            </p:cNvSpPr>
            <p:nvPr/>
          </p:nvSpPr>
          <p:spPr bwMode="auto">
            <a:xfrm>
              <a:off x="3047" y="3647"/>
              <a:ext cx="11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 i="1">
                  <a:solidFill>
                    <a:srgbClr val="000000"/>
                  </a:solidFill>
                </a:rPr>
                <a:t>Trou occipital</a:t>
              </a:r>
              <a:r>
                <a:rPr lang="en-US" sz="2000" b="1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42938" y="785813"/>
            <a:ext cx="786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Constitué de substance grise entourée de substance blanche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3225" y="2647950"/>
            <a:ext cx="67881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Pont  du </a:t>
            </a:r>
            <a:r>
              <a:rPr lang="fr-FR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Varole</a:t>
            </a: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(ou protubérance annulaire)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9575" y="333375"/>
            <a:ext cx="65341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Pédoncules cérébraux (ou mésencéphale)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4646613"/>
            <a:ext cx="123190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Bulbe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00038" y="957263"/>
            <a:ext cx="3792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Entoure l'aqueduc de Sylvius</a:t>
            </a:r>
            <a:r>
              <a:rPr lang="en-US" sz="2000" b="1">
                <a:solidFill>
                  <a:srgbClr val="000000"/>
                </a:solidFill>
              </a:rPr>
              <a:t> </a:t>
            </a:r>
            <a:endParaRPr lang="fr-FR" sz="2000" b="1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1475" y="1536700"/>
            <a:ext cx="8299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>
            <a:spAutoFit/>
          </a:bodyPr>
          <a:lstStyle/>
          <a:p>
            <a:pPr algn="just"/>
            <a:r>
              <a:rPr lang="fr-FR" sz="2000" b="1">
                <a:solidFill>
                  <a:srgbClr val="000000"/>
                </a:solidFill>
              </a:rPr>
              <a:t>Contient différents noyaux : les noyaux de 2 nerfs crâniens, oculomoteur et pathétique ; la substance noire ; le noyau rouge ; des noyaux visuels ou auditifs et les noyaux prétectaux.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23863" y="3125788"/>
            <a:ext cx="8562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r>
              <a:rPr lang="fr-FR" sz="2000" b="1">
                <a:solidFill>
                  <a:srgbClr val="000000"/>
                </a:solidFill>
              </a:rPr>
              <a:t>Fibres d'association (le cervelet, le cerveau et la moelle épinière)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44488" y="3783013"/>
            <a:ext cx="829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Les noyaux de plusieurs nerfs crâniens, la substance réticulée et les centres de contrôle respiratoire.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58775" y="5248275"/>
            <a:ext cx="857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Lieu de la décussation de la majeure partie des fibres pyramidales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57188" y="5753100"/>
            <a:ext cx="7358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Reçoit des influx de la peau et des muscles squelettiques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413" y="6294438"/>
            <a:ext cx="879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Connecté au cervelet et renferme les noyaux de +ieurs nerfs crâniens</a:t>
            </a:r>
            <a:r>
              <a:rPr lang="ar-SA" sz="2000" b="1">
                <a:solidFill>
                  <a:srgbClr val="000000"/>
                </a:solidFill>
              </a:rPr>
              <a:t>.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8125" y="193675"/>
            <a:ext cx="3105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000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La formation réticulée: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85813" y="711200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Système fonctionnel du tronc cérébral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endParaRPr lang="fr-FR" sz="2000" b="1">
              <a:solidFill>
                <a:srgbClr val="000000"/>
              </a:solidFill>
            </a:endParaRPr>
          </a:p>
          <a:p>
            <a:pPr algn="ctr"/>
            <a:r>
              <a:rPr lang="fr-FR" sz="2000" b="1">
                <a:solidFill>
                  <a:srgbClr val="000000"/>
                </a:solidFill>
              </a:rPr>
              <a:t>(formé par des neurones, fibres nerveuses et noyaux isolés)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879475" y="1495425"/>
            <a:ext cx="7632700" cy="5184775"/>
            <a:chOff x="554" y="942"/>
            <a:chExt cx="4887" cy="3384"/>
          </a:xfrm>
        </p:grpSpPr>
        <p:pic>
          <p:nvPicPr>
            <p:cNvPr id="57349" name="Picture 10" descr="untitled10-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4" y="942"/>
              <a:ext cx="4672" cy="3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350" name="Group 19"/>
            <p:cNvGrpSpPr>
              <a:grpSpLocks/>
            </p:cNvGrpSpPr>
            <p:nvPr/>
          </p:nvGrpSpPr>
          <p:grpSpPr bwMode="auto">
            <a:xfrm>
              <a:off x="2392" y="2484"/>
              <a:ext cx="3049" cy="1618"/>
              <a:chOff x="2416" y="2484"/>
              <a:chExt cx="3049" cy="1618"/>
            </a:xfrm>
          </p:grpSpPr>
          <p:sp>
            <p:nvSpPr>
              <p:cNvPr id="57351" name="Rectangle 4"/>
              <p:cNvSpPr>
                <a:spLocks noChangeArrowheads="1"/>
              </p:cNvSpPr>
              <p:nvPr/>
            </p:nvSpPr>
            <p:spPr bwMode="auto">
              <a:xfrm>
                <a:off x="4703" y="3268"/>
                <a:ext cx="762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54000" tIns="10800" rIns="54000" bIns="10800" anchor="ctr"/>
              <a:lstStyle/>
              <a:p>
                <a:pPr algn="justLow">
                  <a:buFont typeface="Symbol" pitchFamily="18" charset="2"/>
                  <a:buNone/>
                  <a:tabLst>
                    <a:tab pos="228600" algn="l"/>
                  </a:tabLst>
                </a:pPr>
                <a:r>
                  <a:rPr lang="fr-FR" sz="2000" b="1">
                    <a:solidFill>
                      <a:srgbClr val="000000"/>
                    </a:solidFill>
                  </a:rPr>
                  <a:t>relation</a:t>
                </a:r>
              </a:p>
            </p:txBody>
          </p:sp>
          <p:sp>
            <p:nvSpPr>
              <p:cNvPr id="57352" name="Line 11"/>
              <p:cNvSpPr>
                <a:spLocks noChangeShapeType="1"/>
              </p:cNvSpPr>
              <p:nvPr/>
            </p:nvSpPr>
            <p:spPr bwMode="auto">
              <a:xfrm flipH="1">
                <a:off x="3938" y="3258"/>
                <a:ext cx="761" cy="2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3" name="Line 13"/>
              <p:cNvSpPr>
                <a:spLocks noChangeShapeType="1"/>
              </p:cNvSpPr>
              <p:nvPr/>
            </p:nvSpPr>
            <p:spPr bwMode="auto">
              <a:xfrm flipH="1" flipV="1">
                <a:off x="2416" y="2797"/>
                <a:ext cx="2283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354" name="Freeform 15"/>
              <p:cNvSpPr>
                <a:spLocks/>
              </p:cNvSpPr>
              <p:nvPr/>
            </p:nvSpPr>
            <p:spPr bwMode="auto">
              <a:xfrm>
                <a:off x="2748" y="2484"/>
                <a:ext cx="1952" cy="1160"/>
              </a:xfrm>
              <a:custGeom>
                <a:avLst/>
                <a:gdLst>
                  <a:gd name="T0" fmla="*/ 4831 w 1861"/>
                  <a:gd name="T1" fmla="*/ 1784 h 1134"/>
                  <a:gd name="T2" fmla="*/ 4832 w 1861"/>
                  <a:gd name="T3" fmla="*/ 1180 h 1134"/>
                  <a:gd name="T4" fmla="*/ 0 w 1861"/>
                  <a:gd name="T5" fmla="*/ 0 h 1134"/>
                  <a:gd name="T6" fmla="*/ 0 60000 65536"/>
                  <a:gd name="T7" fmla="*/ 0 60000 65536"/>
                  <a:gd name="T8" fmla="*/ 0 60000 65536"/>
                  <a:gd name="T9" fmla="*/ 0 w 1861"/>
                  <a:gd name="T10" fmla="*/ 0 h 1134"/>
                  <a:gd name="T11" fmla="*/ 1861 w 1861"/>
                  <a:gd name="T12" fmla="*/ 1134 h 11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61" h="1134">
                    <a:moveTo>
                      <a:pt x="1860" y="1134"/>
                    </a:moveTo>
                    <a:lnTo>
                      <a:pt x="1861" y="74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b="1"/>
              </a:p>
            </p:txBody>
          </p:sp>
          <p:sp>
            <p:nvSpPr>
              <p:cNvPr id="57355" name="Freeform 16"/>
              <p:cNvSpPr>
                <a:spLocks/>
              </p:cNvSpPr>
              <p:nvPr/>
            </p:nvSpPr>
            <p:spPr bwMode="auto">
              <a:xfrm>
                <a:off x="4713" y="3525"/>
                <a:ext cx="297" cy="577"/>
              </a:xfrm>
              <a:custGeom>
                <a:avLst/>
                <a:gdLst>
                  <a:gd name="T0" fmla="*/ 0 w 329"/>
                  <a:gd name="T1" fmla="*/ 0 h 564"/>
                  <a:gd name="T2" fmla="*/ 42 w 329"/>
                  <a:gd name="T3" fmla="*/ 0 h 564"/>
                  <a:gd name="T4" fmla="*/ 42 w 329"/>
                  <a:gd name="T5" fmla="*/ 890 h 564"/>
                  <a:gd name="T6" fmla="*/ 0 60000 65536"/>
                  <a:gd name="T7" fmla="*/ 0 60000 65536"/>
                  <a:gd name="T8" fmla="*/ 0 60000 65536"/>
                  <a:gd name="T9" fmla="*/ 0 w 329"/>
                  <a:gd name="T10" fmla="*/ 0 h 564"/>
                  <a:gd name="T11" fmla="*/ 329 w 329"/>
                  <a:gd name="T12" fmla="*/ 564 h 5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" h="564">
                    <a:moveTo>
                      <a:pt x="0" y="0"/>
                    </a:moveTo>
                    <a:lnTo>
                      <a:pt x="329" y="0"/>
                    </a:lnTo>
                    <a:lnTo>
                      <a:pt x="329" y="56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Rot="1" noChangeArrowheads="1"/>
          </p:cNvSpPr>
          <p:nvPr/>
        </p:nvSpPr>
        <p:spPr bwMode="auto">
          <a:xfrm>
            <a:off x="141288" y="173038"/>
            <a:ext cx="49307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fr-FR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2-Moelle épinière </a:t>
            </a:r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3" name="Picture 5" descr="untitled11"/>
          <p:cNvPicPr>
            <a:picLocks noChangeAspect="1" noChangeArrowheads="1"/>
          </p:cNvPicPr>
          <p:nvPr/>
        </p:nvPicPr>
        <p:blipFill>
          <a:blip r:embed="rId2"/>
          <a:srcRect t="2089"/>
          <a:stretch>
            <a:fillRect/>
          </a:stretch>
        </p:blipFill>
        <p:spPr bwMode="auto">
          <a:xfrm>
            <a:off x="4500563" y="66675"/>
            <a:ext cx="4572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50825" y="2400300"/>
            <a:ext cx="35988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algn="justLow"/>
            <a:r>
              <a:rPr lang="fr-FR" sz="2000" b="1">
                <a:solidFill>
                  <a:srgbClr val="000000"/>
                </a:solidFill>
              </a:rPr>
              <a:t>De bulbe jusqu'au L1 ou L2 chez l'adulte. </a:t>
            </a:r>
          </a:p>
          <a:p>
            <a:pPr algn="justLow"/>
            <a:endParaRPr lang="fr-FR" sz="2000" b="1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5750" y="3500438"/>
            <a:ext cx="3671888" cy="636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54000" tIns="10800" rIns="54000" bIns="10800" anchor="ctr">
            <a:spAutoFit/>
          </a:bodyPr>
          <a:lstStyle/>
          <a:p>
            <a:pPr algn="justLow"/>
            <a:r>
              <a:rPr lang="fr-FR" sz="2000" b="1">
                <a:solidFill>
                  <a:srgbClr val="000000"/>
                </a:solidFill>
              </a:rPr>
              <a:t>Près 2,5 cm d'épaisseur et 42 cm de longueur chez l'adulte.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6525" y="165100"/>
            <a:ext cx="6035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a. Structure de la moelle épinière :</a:t>
            </a:r>
            <a:endParaRPr lang="ar-SA" sz="2800" b="1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-30163" y="847725"/>
            <a:ext cx="9107488" cy="5867400"/>
            <a:chOff x="-19" y="534"/>
            <a:chExt cx="5779" cy="3772"/>
          </a:xfrm>
        </p:grpSpPr>
        <p:pic>
          <p:nvPicPr>
            <p:cNvPr id="59396" name="Picture 6" descr="coupe transversal dans la moelle épinièr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" y="534"/>
              <a:ext cx="5420" cy="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397" name="Rectangle 7"/>
            <p:cNvSpPr>
              <a:spLocks noChangeArrowheads="1"/>
            </p:cNvSpPr>
            <p:nvPr/>
          </p:nvSpPr>
          <p:spPr bwMode="auto">
            <a:xfrm>
              <a:off x="615" y="3905"/>
              <a:ext cx="1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substance grise</a:t>
              </a:r>
              <a:r>
                <a:rPr lang="en-US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398" name="Rectangle 8"/>
            <p:cNvSpPr>
              <a:spLocks noChangeArrowheads="1"/>
            </p:cNvSpPr>
            <p:nvPr/>
          </p:nvSpPr>
          <p:spPr bwMode="auto">
            <a:xfrm>
              <a:off x="3061" y="3881"/>
              <a:ext cx="149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substance blanche</a:t>
              </a:r>
              <a:r>
                <a:rPr lang="en-US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399" name="Line 9"/>
            <p:cNvSpPr>
              <a:spLocks noChangeShapeType="1"/>
            </p:cNvSpPr>
            <p:nvPr/>
          </p:nvSpPr>
          <p:spPr bwMode="auto">
            <a:xfrm flipV="1">
              <a:off x="1746" y="2976"/>
              <a:ext cx="408" cy="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0" name="Line 10"/>
            <p:cNvSpPr>
              <a:spLocks noChangeShapeType="1"/>
            </p:cNvSpPr>
            <p:nvPr/>
          </p:nvSpPr>
          <p:spPr bwMode="auto">
            <a:xfrm flipH="1" flipV="1">
              <a:off x="2744" y="3249"/>
              <a:ext cx="499" cy="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1" name="Rectangle 12"/>
            <p:cNvSpPr>
              <a:spLocks noChangeArrowheads="1"/>
            </p:cNvSpPr>
            <p:nvPr/>
          </p:nvSpPr>
          <p:spPr bwMode="auto">
            <a:xfrm>
              <a:off x="173" y="3255"/>
              <a:ext cx="12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</a:rPr>
                <a:t>(corps cellulaires du 2</a:t>
              </a:r>
              <a:r>
                <a:rPr lang="fr-FR" sz="1600" b="1" baseline="30000">
                  <a:solidFill>
                    <a:srgbClr val="000000"/>
                  </a:solidFill>
                </a:rPr>
                <a:t>ème</a:t>
              </a:r>
              <a:r>
                <a:rPr lang="fr-FR" sz="1600" b="1">
                  <a:solidFill>
                    <a:srgbClr val="000000"/>
                  </a:solidFill>
                </a:rPr>
                <a:t> n. moteur)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402" name="Rectangle 13"/>
            <p:cNvSpPr>
              <a:spLocks noChangeArrowheads="1"/>
            </p:cNvSpPr>
            <p:nvPr/>
          </p:nvSpPr>
          <p:spPr bwMode="auto">
            <a:xfrm>
              <a:off x="213" y="1329"/>
              <a:ext cx="11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</a:rPr>
                <a:t>(inter neurones)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403" name="Rectangle 14"/>
            <p:cNvSpPr>
              <a:spLocks noChangeArrowheads="1"/>
            </p:cNvSpPr>
            <p:nvPr/>
          </p:nvSpPr>
          <p:spPr bwMode="auto">
            <a:xfrm>
              <a:off x="136" y="2016"/>
              <a:ext cx="70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corne latérale</a:t>
              </a:r>
              <a:r>
                <a:rPr lang="en-US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404" name="Line 15"/>
            <p:cNvSpPr>
              <a:spLocks noChangeShapeType="1"/>
            </p:cNvSpPr>
            <p:nvPr/>
          </p:nvSpPr>
          <p:spPr bwMode="auto">
            <a:xfrm>
              <a:off x="748" y="2217"/>
              <a:ext cx="1089" cy="2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05" name="Rectangle 16"/>
            <p:cNvSpPr>
              <a:spLocks noChangeArrowheads="1"/>
            </p:cNvSpPr>
            <p:nvPr/>
          </p:nvSpPr>
          <p:spPr bwMode="auto">
            <a:xfrm>
              <a:off x="-19" y="2324"/>
              <a:ext cx="12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</a:rPr>
                <a:t>(corps cellulaires du n. autonomes)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9406" name="Rectangle 17"/>
            <p:cNvSpPr>
              <a:spLocks noChangeArrowheads="1"/>
            </p:cNvSpPr>
            <p:nvPr/>
          </p:nvSpPr>
          <p:spPr bwMode="auto">
            <a:xfrm>
              <a:off x="4490" y="993"/>
              <a:ext cx="12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fr-FR" sz="1600" b="1">
                  <a:solidFill>
                    <a:srgbClr val="000000"/>
                  </a:solidFill>
                </a:rPr>
                <a:t>(corps cellulaires du n. sensitifs)</a:t>
              </a:r>
              <a:r>
                <a:rPr lang="en-US" sz="1600" b="1">
                  <a:solidFill>
                    <a:srgbClr val="000000"/>
                  </a:solidFill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9875" y="142875"/>
            <a:ext cx="8604250" cy="71437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fr-CH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Organisation du système nerveux</a:t>
            </a:r>
            <a:endParaRPr lang="fr-FR" sz="48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Image 3" descr="1511be00c25715cad2766dc14d841de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9800"/>
            <a:ext cx="91440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Rot="1" noChangeArrowheads="1"/>
          </p:cNvSpPr>
          <p:nvPr/>
        </p:nvSpPr>
        <p:spPr bwMode="auto">
          <a:xfrm>
            <a:off x="315913" y="0"/>
            <a:ext cx="8512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rtl="1">
              <a:defRPr/>
            </a:pPr>
            <a:r>
              <a:rPr lang="fr-FR" sz="48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1-Système nerveux central</a:t>
            </a:r>
          </a:p>
        </p:txBody>
      </p:sp>
      <p:sp>
        <p:nvSpPr>
          <p:cNvPr id="14" name="Rectangle 5"/>
          <p:cNvSpPr>
            <a:spLocks noRot="1" noChangeArrowheads="1"/>
          </p:cNvSpPr>
          <p:nvPr/>
        </p:nvSpPr>
        <p:spPr bwMode="auto">
          <a:xfrm>
            <a:off x="315913" y="762000"/>
            <a:ext cx="851217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>
                <a:solidFill>
                  <a:srgbClr val="000000"/>
                </a:solidFill>
              </a:rPr>
              <a:t>La protection du S.N.C est assuré par: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36525" y="1428750"/>
            <a:ext cx="432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i="1"/>
              <a:t>a. Le crâne et les vertèbres</a:t>
            </a:r>
            <a:r>
              <a:rPr lang="ar-SA" sz="2400" b="1" i="1"/>
              <a:t>:</a:t>
            </a:r>
            <a:r>
              <a:rPr lang="ar-SA" sz="2400" b="1"/>
              <a:t> 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68313" y="1976438"/>
            <a:ext cx="8466137" cy="400050"/>
            <a:chOff x="295" y="1718"/>
            <a:chExt cx="5333" cy="252"/>
          </a:xfrm>
        </p:grpSpPr>
        <p:sp>
          <p:nvSpPr>
            <p:cNvPr id="1066" name="Rectangle 11"/>
            <p:cNvSpPr>
              <a:spLocks noChangeArrowheads="1"/>
            </p:cNvSpPr>
            <p:nvPr/>
          </p:nvSpPr>
          <p:spPr bwMode="auto">
            <a:xfrm>
              <a:off x="295" y="1718"/>
              <a:ext cx="2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Boîte crânienne</a:t>
              </a:r>
              <a:r>
                <a:rPr lang="en-US" sz="2000" b="1">
                  <a:solidFill>
                    <a:srgbClr val="000000"/>
                  </a:solidFill>
                </a:rPr>
                <a:t> </a:t>
              </a:r>
              <a:r>
                <a:rPr lang="fr-FR" sz="2000" b="1">
                  <a:solidFill>
                    <a:srgbClr val="000000"/>
                  </a:solidFill>
                </a:rPr>
                <a:t>(encéphale)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67" name="Rectangle 14"/>
            <p:cNvSpPr>
              <a:spLocks noChangeArrowheads="1"/>
            </p:cNvSpPr>
            <p:nvPr/>
          </p:nvSpPr>
          <p:spPr bwMode="auto">
            <a:xfrm>
              <a:off x="2695" y="1718"/>
              <a:ext cx="29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Colonne vertébrale (moelle épinière)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68" name="Text Box 15"/>
            <p:cNvSpPr txBox="1">
              <a:spLocks noChangeArrowheads="1"/>
            </p:cNvSpPr>
            <p:nvPr/>
          </p:nvSpPr>
          <p:spPr bwMode="auto">
            <a:xfrm>
              <a:off x="2492" y="1732"/>
              <a:ext cx="227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50000"/>
                </a:spcBef>
              </a:pPr>
              <a:r>
                <a:rPr lang="fr-FR" sz="3600" b="1">
                  <a:solidFill>
                    <a:srgbClr val="000000"/>
                  </a:solidFill>
                </a:rPr>
                <a:t>+</a:t>
              </a:r>
              <a:endParaRPr lang="en-US" sz="3600" b="1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33350" y="2438400"/>
            <a:ext cx="286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i="1"/>
              <a:t>b. Les méninges</a:t>
            </a:r>
            <a:r>
              <a:rPr lang="ar-SA" sz="2400" b="1" i="1"/>
              <a:t> :</a:t>
            </a:r>
            <a:r>
              <a:rPr lang="ar-SA" sz="2400" b="1"/>
              <a:t>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31775" y="3038475"/>
            <a:ext cx="8516938" cy="1857375"/>
            <a:chOff x="146" y="2625"/>
            <a:chExt cx="5365" cy="1163"/>
          </a:xfrm>
        </p:grpSpPr>
        <p:graphicFrame>
          <p:nvGraphicFramePr>
            <p:cNvPr id="1026" name="Organization Chart 13"/>
            <p:cNvGraphicFramePr>
              <a:graphicFrameLocks/>
            </p:cNvGraphicFramePr>
            <p:nvPr/>
          </p:nvGraphicFramePr>
          <p:xfrm>
            <a:off x="222" y="2625"/>
            <a:ext cx="5289" cy="953"/>
          </p:xfrm>
          <a:graphic>
            <a:graphicData uri="http://schemas.openxmlformats.org/drawingml/2006/compatibility">
              <com:legacyDrawing xmlns:com="http://schemas.openxmlformats.org/drawingml/2006/compatibility" spid="_x0000_s1026"/>
            </a:graphicData>
          </a:graphic>
        </p:graphicFrame>
        <p:sp>
          <p:nvSpPr>
            <p:cNvPr id="1063" name="Rectangle 26"/>
            <p:cNvSpPr>
              <a:spLocks noChangeArrowheads="1"/>
            </p:cNvSpPr>
            <p:nvPr/>
          </p:nvSpPr>
          <p:spPr bwMode="auto">
            <a:xfrm>
              <a:off x="146" y="3390"/>
              <a:ext cx="17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(épaisse et fibreuse)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064" name="Rectangle 27"/>
            <p:cNvSpPr>
              <a:spLocks noChangeArrowheads="1"/>
            </p:cNvSpPr>
            <p:nvPr/>
          </p:nvSpPr>
          <p:spPr bwMode="auto">
            <a:xfrm>
              <a:off x="2449" y="3390"/>
              <a:ext cx="75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(fragile)</a:t>
              </a:r>
              <a:r>
                <a:rPr lang="en-US" sz="2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065" name="Rectangle 28"/>
            <p:cNvSpPr>
              <a:spLocks noChangeArrowheads="1"/>
            </p:cNvSpPr>
            <p:nvPr/>
          </p:nvSpPr>
          <p:spPr bwMode="auto">
            <a:xfrm>
              <a:off x="3914" y="3390"/>
              <a:ext cx="159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(fragile et riche en vaisseaux sanguins)</a:t>
              </a:r>
              <a:endParaRPr lang="en-US" sz="2000" b="1">
                <a:solidFill>
                  <a:srgbClr val="000000"/>
                </a:solidFill>
              </a:endParaRPr>
            </a:p>
          </p:txBody>
        </p:sp>
      </p:grp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33350" y="4752975"/>
            <a:ext cx="5329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400" b="1" i="1"/>
              <a:t>c. Le système ventriculaire</a:t>
            </a:r>
            <a:r>
              <a:rPr lang="ar-SA" sz="2400" b="1" i="1"/>
              <a:t> :</a:t>
            </a:r>
            <a:r>
              <a:rPr lang="ar-SA" sz="2400" b="1"/>
              <a:t> 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95263" y="5246688"/>
            <a:ext cx="476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fr-FR" sz="2000" b="1" i="1">
                <a:solidFill>
                  <a:srgbClr val="000000"/>
                </a:solidFill>
              </a:rPr>
              <a:t> </a:t>
            </a:r>
            <a:r>
              <a:rPr lang="fr-FR" sz="2000" b="1">
                <a:solidFill>
                  <a:srgbClr val="000000"/>
                </a:solidFill>
              </a:rPr>
              <a:t>Deux ventricules</a:t>
            </a:r>
            <a:r>
              <a:rPr lang="fr-FR" sz="2000" b="1" i="1">
                <a:solidFill>
                  <a:srgbClr val="000000"/>
                </a:solidFill>
              </a:rPr>
              <a:t> </a:t>
            </a:r>
            <a:r>
              <a:rPr lang="fr-FR" sz="2000" b="1">
                <a:solidFill>
                  <a:srgbClr val="000000"/>
                </a:solidFill>
              </a:rPr>
              <a:t>latéraux </a:t>
            </a:r>
            <a:r>
              <a:rPr lang="fr-FR" sz="2000" b="1" i="1">
                <a:solidFill>
                  <a:srgbClr val="000000"/>
                </a:solidFill>
              </a:rPr>
              <a:t>(cerveau)</a:t>
            </a:r>
            <a:endParaRPr lang="ar-SA" sz="2000" b="1" i="1">
              <a:solidFill>
                <a:srgbClr val="000000"/>
              </a:solidFill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79388" y="5746750"/>
            <a:ext cx="570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Troisième ventricule </a:t>
            </a:r>
            <a:r>
              <a:rPr lang="fr-FR" sz="2000" b="1" i="1">
                <a:solidFill>
                  <a:srgbClr val="000000"/>
                </a:solidFill>
              </a:rPr>
              <a:t>(entre les 2 thalamus)</a:t>
            </a:r>
            <a:endParaRPr lang="en-US" sz="2000" b="1" i="1">
              <a:solidFill>
                <a:srgbClr val="000000"/>
              </a:solidFill>
            </a:endParaRPr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180975" y="6215063"/>
            <a:ext cx="886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Quatrième ventricule </a:t>
            </a:r>
            <a:r>
              <a:rPr lang="fr-FR" sz="2000" b="1" i="1">
                <a:solidFill>
                  <a:srgbClr val="000000"/>
                </a:solidFill>
              </a:rPr>
              <a:t>(entre le</a:t>
            </a:r>
            <a:r>
              <a:rPr lang="ar-SA" sz="2000" b="1" i="1">
                <a:solidFill>
                  <a:srgbClr val="000000"/>
                </a:solidFill>
              </a:rPr>
              <a:t> </a:t>
            </a:r>
            <a:r>
              <a:rPr lang="fr-FR" sz="2000" b="1" i="1">
                <a:solidFill>
                  <a:srgbClr val="000000"/>
                </a:solidFill>
              </a:rPr>
              <a:t>cervelet et la</a:t>
            </a:r>
            <a:r>
              <a:rPr lang="ar-SA" sz="2000" b="1" i="1">
                <a:solidFill>
                  <a:srgbClr val="000000"/>
                </a:solidFill>
              </a:rPr>
              <a:t> </a:t>
            </a:r>
            <a:r>
              <a:rPr lang="fr-FR" sz="2000" b="1" i="1">
                <a:solidFill>
                  <a:srgbClr val="000000"/>
                </a:solidFill>
              </a:rPr>
              <a:t>protubérance annulaire)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5" name="Rectangle 4"/>
          <p:cNvSpPr>
            <a:spLocks noChangeArrowheads="1"/>
          </p:cNvSpPr>
          <p:nvPr/>
        </p:nvSpPr>
        <p:spPr bwMode="auto">
          <a:xfrm>
            <a:off x="125413" y="539750"/>
            <a:ext cx="4964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i="1"/>
              <a:t>d. Le liquide céphalo-rachidien</a:t>
            </a:r>
            <a:r>
              <a:rPr lang="ar-SA" sz="2400" b="1" i="1"/>
              <a:t> :</a:t>
            </a:r>
            <a:r>
              <a:rPr lang="ar-SA" sz="2400" b="1"/>
              <a:t> </a:t>
            </a:r>
          </a:p>
        </p:txBody>
      </p:sp>
      <p:sp>
        <p:nvSpPr>
          <p:cNvPr id="76" name="Rectangle 13"/>
          <p:cNvSpPr>
            <a:spLocks noChangeArrowheads="1"/>
          </p:cNvSpPr>
          <p:nvPr/>
        </p:nvSpPr>
        <p:spPr bwMode="auto">
          <a:xfrm>
            <a:off x="323850" y="1039813"/>
            <a:ext cx="1547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Production</a:t>
            </a:r>
          </a:p>
        </p:txBody>
      </p:sp>
      <p:sp>
        <p:nvSpPr>
          <p:cNvPr id="77" name="Rectangle 14"/>
          <p:cNvSpPr>
            <a:spLocks noChangeArrowheads="1"/>
          </p:cNvSpPr>
          <p:nvPr/>
        </p:nvSpPr>
        <p:spPr bwMode="auto">
          <a:xfrm>
            <a:off x="523875" y="1354138"/>
            <a:ext cx="1536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rtl="1"/>
            <a:r>
              <a:rPr lang="fr-FR" sz="2200" b="1" i="1">
                <a:solidFill>
                  <a:srgbClr val="000000"/>
                </a:solidFill>
              </a:rPr>
              <a:t>Plexus </a:t>
            </a:r>
          </a:p>
          <a:p>
            <a:pPr algn="just" rtl="1"/>
            <a:r>
              <a:rPr lang="fr-FR" sz="2200" b="1" i="1">
                <a:solidFill>
                  <a:srgbClr val="000000"/>
                </a:solidFill>
              </a:rPr>
              <a:t>choroïdes</a:t>
            </a:r>
          </a:p>
        </p:txBody>
      </p:sp>
      <p:sp>
        <p:nvSpPr>
          <p:cNvPr id="78" name="Rectangle 15"/>
          <p:cNvSpPr>
            <a:spLocks noChangeArrowheads="1"/>
          </p:cNvSpPr>
          <p:nvPr/>
        </p:nvSpPr>
        <p:spPr bwMode="auto">
          <a:xfrm>
            <a:off x="2233613" y="1052513"/>
            <a:ext cx="2987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Capillaires spécialisés,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2314575" y="1425575"/>
            <a:ext cx="319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b="1">
                <a:solidFill>
                  <a:srgbClr val="000000"/>
                </a:solidFill>
              </a:rPr>
              <a:t>Dérivés de la pie–mère</a:t>
            </a:r>
          </a:p>
        </p:txBody>
      </p:sp>
      <p:sp>
        <p:nvSpPr>
          <p:cNvPr id="80" name="Rectangle 17"/>
          <p:cNvSpPr>
            <a:spLocks noChangeArrowheads="1"/>
          </p:cNvSpPr>
          <p:nvPr/>
        </p:nvSpPr>
        <p:spPr bwMode="auto">
          <a:xfrm>
            <a:off x="2312988" y="1782763"/>
            <a:ext cx="671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Constitués par des réseaux de vaisseaux et de nerfs</a:t>
            </a:r>
          </a:p>
        </p:txBody>
      </p:sp>
      <p:sp>
        <p:nvSpPr>
          <p:cNvPr id="81" name="Rectangle 18"/>
          <p:cNvSpPr>
            <a:spLocks noChangeArrowheads="1"/>
          </p:cNvSpPr>
          <p:nvPr/>
        </p:nvSpPr>
        <p:spPr bwMode="auto">
          <a:xfrm>
            <a:off x="2306638" y="2133600"/>
            <a:ext cx="459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Situés dans les ventricules latéraux</a:t>
            </a:r>
          </a:p>
        </p:txBody>
      </p:sp>
      <p:sp>
        <p:nvSpPr>
          <p:cNvPr id="82" name="AutoShape 19"/>
          <p:cNvSpPr>
            <a:spLocks/>
          </p:cNvSpPr>
          <p:nvPr/>
        </p:nvSpPr>
        <p:spPr bwMode="auto">
          <a:xfrm>
            <a:off x="1973263" y="1041400"/>
            <a:ext cx="625475" cy="1476375"/>
          </a:xfrm>
          <a:prstGeom prst="leftBrace">
            <a:avLst>
              <a:gd name="adj1" fmla="val 25855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  <p:sp>
        <p:nvSpPr>
          <p:cNvPr id="83" name="Rectangle 20"/>
          <p:cNvSpPr>
            <a:spLocks noChangeArrowheads="1"/>
          </p:cNvSpPr>
          <p:nvPr/>
        </p:nvSpPr>
        <p:spPr bwMode="auto">
          <a:xfrm>
            <a:off x="323850" y="2497138"/>
            <a:ext cx="2136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fr-FR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Caractéristiques</a:t>
            </a:r>
          </a:p>
        </p:txBody>
      </p:sp>
      <p:sp>
        <p:nvSpPr>
          <p:cNvPr id="84" name="Rectangle 21"/>
          <p:cNvSpPr>
            <a:spLocks noChangeArrowheads="1"/>
          </p:cNvSpPr>
          <p:nvPr/>
        </p:nvSpPr>
        <p:spPr bwMode="auto">
          <a:xfrm>
            <a:off x="106363" y="2854325"/>
            <a:ext cx="8931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2000" b="1">
                <a:solidFill>
                  <a:srgbClr val="000000"/>
                </a:solidFill>
              </a:rPr>
              <a:t>Liquide clair, cristallin, légèrement alcalin, produit à partir du plasma. </a:t>
            </a:r>
          </a:p>
          <a:p>
            <a:pPr algn="ctr"/>
            <a:r>
              <a:rPr lang="fr-FR" sz="2000" b="1">
                <a:solidFill>
                  <a:srgbClr val="000000"/>
                </a:solidFill>
              </a:rPr>
              <a:t>La production quotidienne 300 à 500 ml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5" name="Rectangle 4"/>
          <p:cNvSpPr>
            <a:spLocks noChangeArrowheads="1"/>
          </p:cNvSpPr>
          <p:nvPr/>
        </p:nvSpPr>
        <p:spPr bwMode="auto">
          <a:xfrm>
            <a:off x="125413" y="4897438"/>
            <a:ext cx="563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400" b="1" i="1"/>
              <a:t>e. La barrière hémato-encéphalique</a:t>
            </a:r>
            <a:r>
              <a:rPr lang="ar-SA" sz="2400" b="1" i="1"/>
              <a:t> :</a:t>
            </a:r>
            <a:r>
              <a:rPr lang="ar-SA" sz="2400" b="1"/>
              <a:t> </a:t>
            </a:r>
          </a:p>
        </p:txBody>
      </p:sp>
      <p:sp>
        <p:nvSpPr>
          <p:cNvPr id="86" name="Rectangle 5"/>
          <p:cNvSpPr>
            <a:spLocks noChangeArrowheads="1"/>
          </p:cNvSpPr>
          <p:nvPr/>
        </p:nvSpPr>
        <p:spPr bwMode="auto">
          <a:xfrm>
            <a:off x="323850" y="339725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Rôles</a:t>
            </a:r>
          </a:p>
        </p:txBody>
      </p:sp>
      <p:sp>
        <p:nvSpPr>
          <p:cNvPr id="87" name="Rectangle 6"/>
          <p:cNvSpPr>
            <a:spLocks noChangeArrowheads="1"/>
          </p:cNvSpPr>
          <p:nvPr/>
        </p:nvSpPr>
        <p:spPr bwMode="auto">
          <a:xfrm>
            <a:off x="638175" y="3765550"/>
            <a:ext cx="8459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7625" algn="just">
              <a:buFontTx/>
              <a:buChar char="•"/>
              <a:tabLst>
                <a:tab pos="228600" algn="l"/>
              </a:tabLst>
            </a:pPr>
            <a:r>
              <a:rPr lang="fr-FR" sz="2000" b="1">
                <a:solidFill>
                  <a:srgbClr val="000000"/>
                </a:solidFill>
              </a:rPr>
              <a:t> D'avoir un effet d'amortisseur (traumatismes)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636588" y="4122738"/>
            <a:ext cx="8459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7625" algn="just">
              <a:buFontTx/>
              <a:buChar char="•"/>
              <a:tabLst>
                <a:tab pos="228600" algn="l"/>
              </a:tabLst>
            </a:pPr>
            <a:r>
              <a:rPr lang="fr-FR" sz="2000" b="1">
                <a:solidFill>
                  <a:srgbClr val="000000"/>
                </a:solidFill>
              </a:rPr>
              <a:t> De participer aux processus métaboliques (échanges)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89" name="Rectangle 8"/>
          <p:cNvSpPr>
            <a:spLocks noChangeArrowheads="1"/>
          </p:cNvSpPr>
          <p:nvPr/>
        </p:nvSpPr>
        <p:spPr bwMode="auto">
          <a:xfrm>
            <a:off x="633413" y="4498975"/>
            <a:ext cx="8459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7625" algn="just">
              <a:buFontTx/>
              <a:buChar char="•"/>
              <a:tabLst>
                <a:tab pos="228600" algn="l"/>
              </a:tabLst>
            </a:pPr>
            <a:r>
              <a:rPr lang="fr-FR" sz="2000" b="1">
                <a:solidFill>
                  <a:srgbClr val="000000"/>
                </a:solidFill>
              </a:rPr>
              <a:t> De maintenir une pression correcte (dans la boîte crânienne)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90" name="Rectangle 9"/>
          <p:cNvSpPr>
            <a:spLocks noChangeArrowheads="1"/>
          </p:cNvSpPr>
          <p:nvPr/>
        </p:nvSpPr>
        <p:spPr bwMode="auto">
          <a:xfrm>
            <a:off x="663575" y="5307013"/>
            <a:ext cx="74406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Structure particulière au plan anatomique et fonctionnel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91" name="Rectangle 10"/>
          <p:cNvSpPr>
            <a:spLocks noChangeArrowheads="1"/>
          </p:cNvSpPr>
          <p:nvPr/>
        </p:nvSpPr>
        <p:spPr bwMode="auto">
          <a:xfrm>
            <a:off x="661988" y="6430963"/>
            <a:ext cx="7842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Assure une relative imperméabilité au capillaire cérébral</a:t>
            </a:r>
            <a:endParaRPr lang="ar-SA" sz="2000" b="1"/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auto">
          <a:xfrm>
            <a:off x="663575" y="5735638"/>
            <a:ext cx="7561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Constituée par un </a:t>
            </a:r>
            <a:r>
              <a:rPr lang="fr-FR" sz="2000" b="1" i="1">
                <a:solidFill>
                  <a:srgbClr val="000000"/>
                </a:solidFill>
              </a:rPr>
              <a:t>endothélium capillaire</a:t>
            </a:r>
            <a:r>
              <a:rPr lang="fr-FR" sz="2000" b="1">
                <a:solidFill>
                  <a:srgbClr val="000000"/>
                </a:solidFill>
              </a:rPr>
              <a:t> (épithélium), une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fr-FR" sz="2000" b="1" i="1">
                <a:solidFill>
                  <a:srgbClr val="000000"/>
                </a:solidFill>
              </a:rPr>
              <a:t>membrane basale</a:t>
            </a:r>
            <a:r>
              <a:rPr lang="fr-FR" sz="2000" b="1">
                <a:solidFill>
                  <a:srgbClr val="000000"/>
                </a:solidFill>
              </a:rPr>
              <a:t> et de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fr-FR" sz="2000" b="1" i="1">
                <a:solidFill>
                  <a:srgbClr val="000000"/>
                </a:solidFill>
              </a:rPr>
              <a:t>astrocytes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9" grpId="0"/>
      <p:bldP spid="19" grpId="1"/>
      <p:bldP spid="26" grpId="0"/>
      <p:bldP spid="26" grpId="1"/>
      <p:bldP spid="34" grpId="0"/>
      <p:bldP spid="34" grpId="1"/>
      <p:bldP spid="36" grpId="0"/>
      <p:bldP spid="36" grpId="1"/>
      <p:bldP spid="37" grpId="0"/>
      <p:bldP spid="37" grpId="1"/>
      <p:bldP spid="38" grpId="0"/>
      <p:bldP spid="38" grpId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Rot="1" noChangeArrowheads="1"/>
          </p:cNvSpPr>
          <p:nvPr/>
        </p:nvSpPr>
        <p:spPr bwMode="auto">
          <a:xfrm>
            <a:off x="146050" y="173038"/>
            <a:ext cx="851058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fr-FR" sz="40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1-L’encéphale </a:t>
            </a:r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6525" y="981075"/>
            <a:ext cx="2584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a. Le cerveau:</a:t>
            </a:r>
            <a:endParaRPr lang="ar-SA" sz="2800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916238" y="1033463"/>
            <a:ext cx="4449762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Les hémisphères cérébraux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92313" y="1571625"/>
            <a:ext cx="649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Partie antérieure et moyenne de la boîte crânienne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5413" y="2205038"/>
            <a:ext cx="8893175" cy="4427537"/>
            <a:chOff x="16" y="1389"/>
            <a:chExt cx="5738" cy="2844"/>
          </a:xfrm>
        </p:grpSpPr>
        <p:pic>
          <p:nvPicPr>
            <p:cNvPr id="49160" name="Picture 14" descr="untitled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" y="1415"/>
              <a:ext cx="5738" cy="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1" name="Rectangle 15"/>
            <p:cNvSpPr>
              <a:spLocks noChangeArrowheads="1"/>
            </p:cNvSpPr>
            <p:nvPr/>
          </p:nvSpPr>
          <p:spPr bwMode="auto">
            <a:xfrm>
              <a:off x="2245" y="1389"/>
              <a:ext cx="127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/>
              <a:r>
                <a:rPr lang="fr-FR" b="1">
                  <a:solidFill>
                    <a:srgbClr val="000000"/>
                  </a:solidFill>
                </a:rPr>
                <a:t>Dépressions ou sulcus</a:t>
              </a:r>
            </a:p>
          </p:txBody>
        </p:sp>
        <p:sp>
          <p:nvSpPr>
            <p:cNvPr id="49162" name="Line 16"/>
            <p:cNvSpPr>
              <a:spLocks noChangeShapeType="1"/>
            </p:cNvSpPr>
            <p:nvPr/>
          </p:nvSpPr>
          <p:spPr bwMode="auto">
            <a:xfrm flipH="1">
              <a:off x="1927" y="1797"/>
              <a:ext cx="499" cy="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163" name="Line 18"/>
            <p:cNvSpPr>
              <a:spLocks noChangeShapeType="1"/>
            </p:cNvSpPr>
            <p:nvPr/>
          </p:nvSpPr>
          <p:spPr bwMode="auto">
            <a:xfrm>
              <a:off x="2417" y="1797"/>
              <a:ext cx="157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2" name="Image 11" descr="Hémisphère cérébrau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106488"/>
            <a:ext cx="885825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971550" y="188913"/>
            <a:ext cx="408781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Les noyaux gris centraux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68300" y="715963"/>
            <a:ext cx="8451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fr-FR" sz="2000" b="1">
                <a:solidFill>
                  <a:srgbClr val="000000"/>
                </a:solidFill>
              </a:rPr>
              <a:t>Ilots isolés de corps cellulaires de nerfs moteurs (substance grise)</a:t>
            </a:r>
            <a:endParaRPr lang="en-US" sz="2000" b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84150" y="1279525"/>
            <a:ext cx="8604250" cy="5435600"/>
            <a:chOff x="340" y="806"/>
            <a:chExt cx="5486" cy="3509"/>
          </a:xfrm>
        </p:grpSpPr>
        <p:pic>
          <p:nvPicPr>
            <p:cNvPr id="50181" name="Picture 9" descr="untitled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2" y="806"/>
              <a:ext cx="4513" cy="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82" name="Rectangle 4"/>
            <p:cNvSpPr>
              <a:spLocks noChangeArrowheads="1"/>
            </p:cNvSpPr>
            <p:nvPr/>
          </p:nvSpPr>
          <p:spPr bwMode="auto">
            <a:xfrm>
              <a:off x="4158" y="978"/>
              <a:ext cx="1195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r-FR" b="1">
                  <a:solidFill>
                    <a:srgbClr val="000000"/>
                  </a:solidFill>
                </a:rPr>
                <a:t>Cortex cérébral</a:t>
              </a:r>
            </a:p>
          </p:txBody>
        </p:sp>
        <p:sp>
          <p:nvSpPr>
            <p:cNvPr id="50183" name="Rectangle 11"/>
            <p:cNvSpPr>
              <a:spLocks noChangeArrowheads="1"/>
            </p:cNvSpPr>
            <p:nvPr/>
          </p:nvSpPr>
          <p:spPr bwMode="auto">
            <a:xfrm>
              <a:off x="5268" y="809"/>
              <a:ext cx="558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(3mm)</a:t>
              </a:r>
            </a:p>
          </p:txBody>
        </p:sp>
        <p:sp>
          <p:nvSpPr>
            <p:cNvPr id="50184" name="Rectangle 5"/>
            <p:cNvSpPr>
              <a:spLocks noChangeArrowheads="1"/>
            </p:cNvSpPr>
            <p:nvPr/>
          </p:nvSpPr>
          <p:spPr bwMode="auto">
            <a:xfrm>
              <a:off x="340" y="1415"/>
              <a:ext cx="2041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b="1">
                  <a:solidFill>
                    <a:srgbClr val="000000"/>
                  </a:solidFill>
                </a:rPr>
                <a:t>(Bande de Communication)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81225" y="5138738"/>
            <a:ext cx="665797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indent="47625" algn="just">
              <a:tabLst>
                <a:tab pos="228600" algn="l"/>
              </a:tabLst>
            </a:pPr>
            <a:r>
              <a:rPr lang="fr-FR" sz="2000" b="1">
                <a:solidFill>
                  <a:srgbClr val="000000"/>
                </a:solidFill>
              </a:rPr>
              <a:t>connecte le cortex cérébral aux autres parties de l'encéphale, aux muscles et aux récepteurs sensitifs.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8113" y="549275"/>
            <a:ext cx="825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Les noyaux gris : le </a:t>
            </a:r>
            <a:r>
              <a:rPr lang="fr-FR" sz="2000" b="1" i="1">
                <a:solidFill>
                  <a:srgbClr val="000000"/>
                </a:solidFill>
              </a:rPr>
              <a:t>noyau caudé</a:t>
            </a:r>
            <a:r>
              <a:rPr lang="fr-FR" sz="2000" b="1">
                <a:solidFill>
                  <a:srgbClr val="000000"/>
                </a:solidFill>
              </a:rPr>
              <a:t>, le </a:t>
            </a:r>
            <a:r>
              <a:rPr lang="fr-FR" sz="2000" b="1" i="1">
                <a:solidFill>
                  <a:srgbClr val="000000"/>
                </a:solidFill>
              </a:rPr>
              <a:t>putamen</a:t>
            </a:r>
            <a:r>
              <a:rPr lang="fr-FR" sz="2000" b="1">
                <a:solidFill>
                  <a:srgbClr val="000000"/>
                </a:solidFill>
              </a:rPr>
              <a:t>, le </a:t>
            </a:r>
            <a:r>
              <a:rPr lang="fr-FR" sz="2000" b="1" i="1">
                <a:solidFill>
                  <a:srgbClr val="000000"/>
                </a:solidFill>
              </a:rPr>
              <a:t>globus pallidus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1288" y="1431925"/>
            <a:ext cx="828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Autre dénominations : corps strié (le noyau caudé + le putamen), noyau lenticulaire (le putamen + le globus pallidus).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9550" y="2636838"/>
            <a:ext cx="874871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Structures associées  : substance noire (cerveau moyen), noyaux sous-thalamiques (diencéphale), corps amygdaloïde (système limbique).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30175" y="3736975"/>
            <a:ext cx="6405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Situés près du thalamus et de la capsule interne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27000" y="4887913"/>
            <a:ext cx="1766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 b="1">
                <a:solidFill>
                  <a:srgbClr val="000000"/>
                </a:solidFill>
              </a:rPr>
              <a:t> La </a:t>
            </a:r>
            <a:r>
              <a:rPr lang="fr-FR" sz="2000" b="1" i="1">
                <a:solidFill>
                  <a:srgbClr val="000000"/>
                </a:solidFill>
              </a:rPr>
              <a:t>capsule </a:t>
            </a:r>
          </a:p>
          <a:p>
            <a:r>
              <a:rPr lang="fr-FR" sz="2000" b="1" i="1">
                <a:solidFill>
                  <a:srgbClr val="000000"/>
                </a:solidFill>
              </a:rPr>
              <a:t>interne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563813" y="4649788"/>
            <a:ext cx="574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zone étroite des voies afférentes et efférentes</a:t>
            </a: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1793875" y="4581525"/>
            <a:ext cx="550863" cy="1439863"/>
          </a:xfrm>
          <a:prstGeom prst="leftBrace">
            <a:avLst>
              <a:gd name="adj1" fmla="val 21782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6525" y="260350"/>
            <a:ext cx="31226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a.1. Diencéphale:</a:t>
            </a:r>
            <a:endParaRPr lang="ar-SA" sz="2800" b="1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043238" y="331788"/>
            <a:ext cx="3830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Partie antérieure du cerveau.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98513" y="981075"/>
            <a:ext cx="7451725" cy="5688013"/>
            <a:chOff x="503" y="618"/>
            <a:chExt cx="4762" cy="3669"/>
          </a:xfrm>
        </p:grpSpPr>
        <p:pic>
          <p:nvPicPr>
            <p:cNvPr id="52229" name="Picture 15" descr="untitled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" y="618"/>
              <a:ext cx="4762" cy="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4040" y="754"/>
              <a:ext cx="1005" cy="2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épithalamus</a:t>
              </a:r>
            </a:p>
          </p:txBody>
        </p:sp>
        <p:sp>
          <p:nvSpPr>
            <p:cNvPr id="52231" name="Line 17"/>
            <p:cNvSpPr>
              <a:spLocks noChangeShapeType="1"/>
            </p:cNvSpPr>
            <p:nvPr/>
          </p:nvSpPr>
          <p:spPr bwMode="auto">
            <a:xfrm flipH="1">
              <a:off x="2892" y="983"/>
              <a:ext cx="1270" cy="1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03225" y="3286125"/>
            <a:ext cx="24495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Hypothalamus</a:t>
            </a:r>
            <a:endParaRPr lang="fr-FR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09575" y="142875"/>
            <a:ext cx="18129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Thalamus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9100" y="5110163"/>
            <a:ext cx="220662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fr-FR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4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Epithalamus</a:t>
            </a:r>
            <a:endParaRPr lang="fr-FR" sz="2400" b="1" i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39713" y="642938"/>
            <a:ext cx="7761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000" b="1">
                <a:solidFill>
                  <a:srgbClr val="000000"/>
                </a:solidFill>
              </a:rPr>
              <a:t>2 masses de S. G. réunies par la commissure inter thalamique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38125" y="1643063"/>
            <a:ext cx="669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Siège de la deuxième synapse des neurones sensitifs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42900" y="2143125"/>
            <a:ext cx="8086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just">
              <a:spcBef>
                <a:spcPct val="30000"/>
              </a:spcBef>
            </a:pPr>
            <a:r>
              <a:rPr lang="fr-FR" sz="2000" b="1">
                <a:solidFill>
                  <a:srgbClr val="000000"/>
                </a:solidFill>
              </a:rPr>
              <a:t>Reçoit la plupart des influx des organes des sens, de la peau et des viscères. Il reçoit également des influx des noyaux gris, de l'hypothalamus et du cervelet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49238" y="4286250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Près de la décussation des nerfs optiques, ou</a:t>
            </a:r>
            <a:r>
              <a:rPr lang="ar-SA" sz="2000" b="1">
                <a:solidFill>
                  <a:srgbClr val="000000"/>
                </a:solidFill>
              </a:rPr>
              <a:t> </a:t>
            </a:r>
            <a:r>
              <a:rPr lang="fr-FR" sz="2000" b="1" i="1">
                <a:solidFill>
                  <a:srgbClr val="000000"/>
                </a:solidFill>
              </a:rPr>
              <a:t>chiasma optique</a:t>
            </a:r>
            <a:r>
              <a:rPr lang="ar-SA" sz="2000" b="1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42888" y="3857625"/>
            <a:ext cx="335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Borde le 3ème ventricule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14313" y="5675313"/>
            <a:ext cx="4810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Au dessus et en arrière du thalamus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33363" y="6118225"/>
            <a:ext cx="4002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Le toit du troisième ventricule</a:t>
            </a:r>
            <a:r>
              <a:rPr lang="ar-SA" sz="2000" b="1">
                <a:solidFill>
                  <a:srgbClr val="000000"/>
                </a:solidFill>
              </a:rPr>
              <a:t>.</a:t>
            </a:r>
            <a:r>
              <a:rPr lang="en-US" sz="2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9713" y="1143000"/>
            <a:ext cx="5284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Situés de chaque côté du 3ème ventricule</a:t>
            </a:r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745038" y="3429000"/>
            <a:ext cx="4256087" cy="3240088"/>
            <a:chOff x="503" y="618"/>
            <a:chExt cx="4809" cy="3669"/>
          </a:xfrm>
        </p:grpSpPr>
        <p:pic>
          <p:nvPicPr>
            <p:cNvPr id="53262" name="Picture 15" descr="untitled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3" y="618"/>
              <a:ext cx="4762" cy="3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4040" y="755"/>
              <a:ext cx="1272" cy="3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fr-FR" sz="12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épithalamus</a:t>
              </a:r>
              <a:endParaRPr lang="fr-F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3264" name="Line 17"/>
            <p:cNvSpPr>
              <a:spLocks noChangeShapeType="1"/>
            </p:cNvSpPr>
            <p:nvPr/>
          </p:nvSpPr>
          <p:spPr bwMode="auto">
            <a:xfrm flipH="1">
              <a:off x="2892" y="983"/>
              <a:ext cx="1270" cy="1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525" y="165100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fr-FR" sz="2800" b="1" i="1"/>
              <a:t>b. Cervelet:</a:t>
            </a:r>
            <a:endParaRPr lang="ar-SA" sz="2800" b="1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14313" y="1531938"/>
            <a:ext cx="848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Sous le lobe occipital du cerveau et en arrière du pont et du bulbe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35050" y="2214563"/>
            <a:ext cx="7073900" cy="4456112"/>
            <a:chOff x="618" y="871"/>
            <a:chExt cx="5143" cy="3429"/>
          </a:xfrm>
        </p:grpSpPr>
        <p:pic>
          <p:nvPicPr>
            <p:cNvPr id="54280" name="Picture 9" descr="untitled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8" y="871"/>
              <a:ext cx="4536" cy="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1" name="Rectangle 10"/>
            <p:cNvSpPr>
              <a:spLocks noChangeArrowheads="1"/>
            </p:cNvSpPr>
            <p:nvPr/>
          </p:nvSpPr>
          <p:spPr bwMode="auto">
            <a:xfrm>
              <a:off x="4561" y="2623"/>
              <a:ext cx="63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fr-FR" sz="2000" b="1" i="1">
                  <a:solidFill>
                    <a:srgbClr val="000000"/>
                  </a:solidFill>
                </a:rPr>
                <a:t>vermis</a:t>
              </a:r>
            </a:p>
          </p:txBody>
        </p:sp>
        <p:sp>
          <p:nvSpPr>
            <p:cNvPr id="54282" name="Line 12"/>
            <p:cNvSpPr>
              <a:spLocks noChangeShapeType="1"/>
            </p:cNvSpPr>
            <p:nvPr/>
          </p:nvSpPr>
          <p:spPr bwMode="auto">
            <a:xfrm flipV="1">
              <a:off x="3606" y="2840"/>
              <a:ext cx="1179" cy="3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83" name="Rectangle 13"/>
            <p:cNvSpPr>
              <a:spLocks noChangeArrowheads="1"/>
            </p:cNvSpPr>
            <p:nvPr/>
          </p:nvSpPr>
          <p:spPr bwMode="auto">
            <a:xfrm>
              <a:off x="3690" y="3700"/>
              <a:ext cx="2071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fr-FR" sz="2000" b="1">
                  <a:solidFill>
                    <a:srgbClr val="000000"/>
                  </a:solidFill>
                </a:rPr>
                <a:t>hémisphères cérébelleux</a:t>
              </a:r>
              <a:r>
                <a:rPr lang="ar-SA" sz="2000" b="1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54284" name="Line 14"/>
            <p:cNvSpPr>
              <a:spLocks noChangeShapeType="1"/>
            </p:cNvSpPr>
            <p:nvPr/>
          </p:nvSpPr>
          <p:spPr bwMode="auto">
            <a:xfrm>
              <a:off x="3334" y="3748"/>
              <a:ext cx="408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14313" y="957263"/>
            <a:ext cx="898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0000"/>
                </a:solidFill>
              </a:rPr>
              <a:t>2 hémisphères assemblés par le vermis, situé dans la fosse postérieure 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85750" y="812800"/>
            <a:ext cx="8286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b="1">
                <a:solidFill>
                  <a:srgbClr val="000000"/>
                </a:solidFill>
              </a:rPr>
              <a:t>Communique le cortex cérébral aux noyaux du tronc cérébral par l’intermédiaire des 3 pédoncules cérébelleux </a:t>
            </a:r>
            <a:endParaRPr lang="ar-SA" sz="2000" b="1">
              <a:solidFill>
                <a:srgbClr val="00000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14313" y="1562100"/>
            <a:ext cx="8262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fr-FR" sz="2000" b="1">
                <a:solidFill>
                  <a:srgbClr val="000000"/>
                </a:solidFill>
              </a:rPr>
              <a:t>Reçoit des informations visuelles, vestibulaires et proprioceptives</a:t>
            </a:r>
            <a:r>
              <a:rPr lang="ar-SA" sz="2000" b="1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4" grpId="1"/>
      <p:bldP spid="11" grpId="0"/>
      <p:bldP spid="11" grpId="1"/>
      <p:bldP spid="13" grpId="0"/>
      <p:bldP spid="15" grpId="0"/>
    </p:bldLst>
  </p:timing>
</p:sld>
</file>

<file path=ppt/theme/theme1.xml><?xml version="1.0" encoding="utf-8"?>
<a:theme xmlns:a="http://schemas.openxmlformats.org/drawingml/2006/main" name="Modèle de conception Plage">
  <a:themeElements>
    <a:clrScheme name="Modèle de conception Plage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Modèle de conception Plag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de conception Plage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de conception Pl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de conception Plage</Template>
  <TotalTime>29884</TotalTime>
  <Words>805</Words>
  <Application>Microsoft Office PowerPoint</Application>
  <PresentationFormat>Affichage à l'écran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Times New Roman</vt:lpstr>
      <vt:lpstr>Wingdings</vt:lpstr>
      <vt:lpstr>Comic Sans MS</vt:lpstr>
      <vt:lpstr>Calibri</vt:lpstr>
      <vt:lpstr>MS Reference Sans Serif</vt:lpstr>
      <vt:lpstr>Californian FB</vt:lpstr>
      <vt:lpstr>Corbel</vt:lpstr>
      <vt:lpstr>Arabic Transparent</vt:lpstr>
      <vt:lpstr>Tahoma</vt:lpstr>
      <vt:lpstr>Symbol</vt:lpstr>
      <vt:lpstr>Modèle de conception Plage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ECOLE PRIMAIRE DU MOURET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vertébrés</dc:title>
  <dc:creator>ckolly</dc:creator>
  <cp:lastModifiedBy>admin</cp:lastModifiedBy>
  <cp:revision>550</cp:revision>
  <dcterms:created xsi:type="dcterms:W3CDTF">2005-12-05T14:52:59Z</dcterms:created>
  <dcterms:modified xsi:type="dcterms:W3CDTF">2021-01-03T08:16:24Z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TC010690671036</vt:lpwstr>
  </property>
</Properties>
</file>