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347" r:id="rId2"/>
    <p:sldId id="262" r:id="rId3"/>
    <p:sldId id="353" r:id="rId4"/>
    <p:sldId id="350" r:id="rId5"/>
    <p:sldId id="294" r:id="rId6"/>
    <p:sldId id="299" r:id="rId7"/>
    <p:sldId id="261" r:id="rId8"/>
    <p:sldId id="351" r:id="rId9"/>
    <p:sldId id="303" r:id="rId10"/>
    <p:sldId id="34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2207" userDrawn="1">
          <p15:clr>
            <a:srgbClr val="A4A3A4"/>
          </p15:clr>
        </p15:guide>
        <p15:guide id="3" pos="67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C73"/>
    <a:srgbClr val="D6495C"/>
    <a:srgbClr val="F9512C"/>
    <a:srgbClr val="284866"/>
    <a:srgbClr val="ACD1DA"/>
    <a:srgbClr val="A05284"/>
    <a:srgbClr val="7B3F65"/>
    <a:srgbClr val="E54545"/>
    <a:srgbClr val="033862"/>
    <a:srgbClr val="F9E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456" autoAdjust="0"/>
    <p:restoredTop sz="94660"/>
  </p:normalViewPr>
  <p:slideViewPr>
    <p:cSldViewPr snapToGrid="0" showGuides="1">
      <p:cViewPr varScale="1">
        <p:scale>
          <a:sx n="77" d="100"/>
          <a:sy n="77" d="100"/>
        </p:scale>
        <p:origin x="438" y="84"/>
      </p:cViewPr>
      <p:guideLst>
        <p:guide orient="horz" pos="2228"/>
        <p:guide pos="2207"/>
        <p:guide pos="6788"/>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4B636-5075-4A4F-B7F9-9C5F46ECE474}" type="datetimeFigureOut">
              <a:rPr lang="en-IN" smtClean="0"/>
              <a:t>01-01-2022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EE3A7-DE97-42DF-9908-A770D226BB16}" type="slidenum">
              <a:rPr lang="en-IN" smtClean="0"/>
              <a:t>‹N°›</a:t>
            </a:fld>
            <a:endParaRPr lang="en-IN" dirty="0"/>
          </a:p>
        </p:txBody>
      </p:sp>
    </p:spTree>
    <p:extLst>
      <p:ext uri="{BB962C8B-B14F-4D97-AF65-F5344CB8AC3E}">
        <p14:creationId xmlns:p14="http://schemas.microsoft.com/office/powerpoint/2010/main" val="89592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9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شريحة فارغة">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B5D4ABF-7EB5-4C8B-A9D0-8C2FD59B1915}"/>
              </a:ext>
            </a:extLst>
          </p:cNvPr>
          <p:cNvSpPr>
            <a:spLocks noGrp="1"/>
          </p:cNvSpPr>
          <p:nvPr>
            <p:ph type="sldNum" sz="quarter" idx="12"/>
          </p:nvPr>
        </p:nvSpPr>
        <p:spPr>
          <a:xfrm>
            <a:off x="9020842" y="83633"/>
            <a:ext cx="2743200" cy="365125"/>
          </a:xfrm>
          <a:prstGeom prst="rect">
            <a:avLst/>
          </a:prstGeom>
        </p:spPr>
        <p:txBody>
          <a:bodyPr/>
          <a:lstStyle>
            <a:lvl1pPr algn="r" rtl="1">
              <a:defRPr>
                <a:solidFill>
                  <a:schemeClr val="tx1"/>
                </a:solidFill>
                <a:latin typeface="Titillium" panose="00000500000000000000" pitchFamily="50" charset="0"/>
              </a:defRPr>
            </a:lvl1pPr>
          </a:lstStyle>
          <a:p>
            <a:fld id="{C7774D5F-AB17-48D6-AB4C-B372128C0735}" type="slidenum">
              <a:rPr lang="en-IN" smtClean="0"/>
              <a:pPr/>
              <a:t>‹N°›</a:t>
            </a:fld>
            <a:endParaRPr lang="en-IN" dirty="0"/>
          </a:p>
        </p:txBody>
      </p:sp>
      <p:cxnSp>
        <p:nvCxnSpPr>
          <p:cNvPr id="6" name="Straight Connector 5">
            <a:extLst>
              <a:ext uri="{FF2B5EF4-FFF2-40B4-BE49-F238E27FC236}">
                <a16:creationId xmlns:a16="http://schemas.microsoft.com/office/drawing/2014/main" xmlns="" id="{62486060-E9EE-48E1-A880-A767FE88D472}"/>
              </a:ext>
            </a:extLst>
          </p:cNvPr>
          <p:cNvCxnSpPr>
            <a:cxnSpLocks/>
          </p:cNvCxnSpPr>
          <p:nvPr userDrawn="1"/>
        </p:nvCxnSpPr>
        <p:spPr>
          <a:xfrm>
            <a:off x="11285035" y="0"/>
            <a:ext cx="0" cy="423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88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مؤنث 1">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CE15044B-FCC0-4C19-BE07-FF7039A18981}"/>
              </a:ext>
            </a:extLst>
          </p:cNvPr>
          <p:cNvSpPr/>
          <p:nvPr userDrawn="1"/>
        </p:nvSpPr>
        <p:spPr>
          <a:xfrm flipH="1">
            <a:off x="7499850" y="-4659"/>
            <a:ext cx="4692150" cy="6858000"/>
          </a:xfrm>
          <a:custGeom>
            <a:avLst/>
            <a:gdLst>
              <a:gd name="connsiteX0" fmla="*/ 0 w 4692150"/>
              <a:gd name="connsiteY0" fmla="*/ 0 h 6858000"/>
              <a:gd name="connsiteX1" fmla="*/ 90371 w 4692150"/>
              <a:gd name="connsiteY1" fmla="*/ 0 h 6858000"/>
              <a:gd name="connsiteX2" fmla="*/ 4632916 w 4692150"/>
              <a:gd name="connsiteY2" fmla="*/ 0 h 6858000"/>
              <a:gd name="connsiteX3" fmla="*/ 3006292 w 4692150"/>
              <a:gd name="connsiteY3" fmla="*/ 6858000 h 6858000"/>
              <a:gd name="connsiteX4" fmla="*/ 103964 w 4692150"/>
              <a:gd name="connsiteY4" fmla="*/ 6858000 h 6858000"/>
              <a:gd name="connsiteX5" fmla="*/ 0 w 4692150"/>
              <a:gd name="connsiteY5" fmla="*/ 6858000 h 6858000"/>
              <a:gd name="connsiteX6" fmla="*/ 0 w 46921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50" h="6858000">
                <a:moveTo>
                  <a:pt x="0" y="0"/>
                </a:moveTo>
                <a:lnTo>
                  <a:pt x="90371" y="0"/>
                </a:lnTo>
                <a:cubicBezTo>
                  <a:pt x="855332" y="0"/>
                  <a:pt x="2215262" y="0"/>
                  <a:pt x="4632916" y="0"/>
                </a:cubicBezTo>
                <a:cubicBezTo>
                  <a:pt x="4755470" y="948999"/>
                  <a:pt x="4866882" y="4511452"/>
                  <a:pt x="3006292" y="6858000"/>
                </a:cubicBezTo>
                <a:cubicBezTo>
                  <a:pt x="3006292" y="6858000"/>
                  <a:pt x="3006292" y="6858000"/>
                  <a:pt x="103964" y="6858000"/>
                </a:cubicBezTo>
                <a:lnTo>
                  <a:pt x="0" y="6858000"/>
                </a:lnTo>
                <a:lnTo>
                  <a:pt x="0" y="0"/>
                </a:lnTo>
                <a:close/>
              </a:path>
            </a:pathLst>
          </a:custGeom>
          <a:solidFill>
            <a:srgbClr val="284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Freeform: Shape 7">
            <a:extLst>
              <a:ext uri="{FF2B5EF4-FFF2-40B4-BE49-F238E27FC236}">
                <a16:creationId xmlns:a16="http://schemas.microsoft.com/office/drawing/2014/main" xmlns="" id="{1DD21220-FED6-416B-AFF1-A23B1F37DC5C}"/>
              </a:ext>
            </a:extLst>
          </p:cNvPr>
          <p:cNvSpPr>
            <a:spLocks/>
          </p:cNvSpPr>
          <p:nvPr userDrawn="1"/>
        </p:nvSpPr>
        <p:spPr bwMode="auto">
          <a:xfrm flipH="1">
            <a:off x="7784429" y="-4659"/>
            <a:ext cx="4416602" cy="6858000"/>
          </a:xfrm>
          <a:custGeom>
            <a:avLst/>
            <a:gdLst>
              <a:gd name="connsiteX0" fmla="*/ 0 w 4416602"/>
              <a:gd name="connsiteY0" fmla="*/ 0 h 6858000"/>
              <a:gd name="connsiteX1" fmla="*/ 40166 w 4416602"/>
              <a:gd name="connsiteY1" fmla="*/ 0 h 6858000"/>
              <a:gd name="connsiteX2" fmla="*/ 4214523 w 4416602"/>
              <a:gd name="connsiteY2" fmla="*/ 0 h 6858000"/>
              <a:gd name="connsiteX3" fmla="*/ 3111476 w 4416602"/>
              <a:gd name="connsiteY3" fmla="*/ 6858000 h 6858000"/>
              <a:gd name="connsiteX4" fmla="*/ 150678 w 4416602"/>
              <a:gd name="connsiteY4" fmla="*/ 6858000 h 6858000"/>
              <a:gd name="connsiteX5" fmla="*/ 0 w 4416602"/>
              <a:gd name="connsiteY5" fmla="*/ 6858000 h 6858000"/>
              <a:gd name="connsiteX6" fmla="*/ 0 w 44166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602" h="6858000">
                <a:moveTo>
                  <a:pt x="0" y="0"/>
                </a:moveTo>
                <a:lnTo>
                  <a:pt x="40166" y="0"/>
                </a:lnTo>
                <a:cubicBezTo>
                  <a:pt x="849150" y="0"/>
                  <a:pt x="2143524" y="0"/>
                  <a:pt x="4214523" y="0"/>
                </a:cubicBezTo>
                <a:cubicBezTo>
                  <a:pt x="4337083" y="948999"/>
                  <a:pt x="4968457" y="4511452"/>
                  <a:pt x="3111476" y="6858000"/>
                </a:cubicBezTo>
                <a:cubicBezTo>
                  <a:pt x="3111476" y="6858000"/>
                  <a:pt x="3111476" y="6858000"/>
                  <a:pt x="150678" y="6858000"/>
                </a:cubicBezTo>
                <a:lnTo>
                  <a:pt x="0" y="6858000"/>
                </a:lnTo>
                <a:lnTo>
                  <a:pt x="0" y="0"/>
                </a:ln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noAutofit/>
          </a:bodyPr>
          <a:lstStyle/>
          <a:p>
            <a:pPr algn="r" rtl="1"/>
            <a:endParaRPr lang="en-US" sz="1350" dirty="0"/>
          </a:p>
        </p:txBody>
      </p:sp>
      <p:sp>
        <p:nvSpPr>
          <p:cNvPr id="4" name="Slide Number Placeholder 3">
            <a:extLst>
              <a:ext uri="{FF2B5EF4-FFF2-40B4-BE49-F238E27FC236}">
                <a16:creationId xmlns:a16="http://schemas.microsoft.com/office/drawing/2014/main" xmlns="" id="{3B5D4ABF-7EB5-4C8B-A9D0-8C2FD59B1915}"/>
              </a:ext>
            </a:extLst>
          </p:cNvPr>
          <p:cNvSpPr>
            <a:spLocks noGrp="1"/>
          </p:cNvSpPr>
          <p:nvPr>
            <p:ph type="sldNum" sz="quarter" idx="12"/>
          </p:nvPr>
        </p:nvSpPr>
        <p:spPr>
          <a:xfrm>
            <a:off x="9009267" y="83633"/>
            <a:ext cx="2743200" cy="365125"/>
          </a:xfrm>
          <a:prstGeom prst="rect">
            <a:avLst/>
          </a:prstGeom>
        </p:spPr>
        <p:txBody>
          <a:bodyPr/>
          <a:lstStyle>
            <a:lvl1pPr algn="r" rtl="1">
              <a:defRPr>
                <a:solidFill>
                  <a:schemeClr val="tx1"/>
                </a:solidFill>
                <a:latin typeface="Titillium" panose="00000500000000000000" pitchFamily="50" charset="0"/>
              </a:defRPr>
            </a:lvl1pPr>
          </a:lstStyle>
          <a:p>
            <a:fld id="{C7774D5F-AB17-48D6-AB4C-B372128C0735}" type="slidenum">
              <a:rPr lang="en-IN" smtClean="0"/>
              <a:pPr/>
              <a:t>‹N°›</a:t>
            </a:fld>
            <a:endParaRPr lang="en-IN" dirty="0"/>
          </a:p>
        </p:txBody>
      </p:sp>
      <p:cxnSp>
        <p:nvCxnSpPr>
          <p:cNvPr id="6" name="Straight Connector 5">
            <a:extLst>
              <a:ext uri="{FF2B5EF4-FFF2-40B4-BE49-F238E27FC236}">
                <a16:creationId xmlns:a16="http://schemas.microsoft.com/office/drawing/2014/main" xmlns="" id="{62486060-E9EE-48E1-A880-A767FE88D472}"/>
              </a:ext>
            </a:extLst>
          </p:cNvPr>
          <p:cNvCxnSpPr>
            <a:cxnSpLocks/>
          </p:cNvCxnSpPr>
          <p:nvPr userDrawn="1"/>
        </p:nvCxnSpPr>
        <p:spPr>
          <a:xfrm>
            <a:off x="11285035" y="0"/>
            <a:ext cx="0" cy="423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39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مؤنث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1066CDE3-DC55-400E-B85E-1389FDC0F4B8}"/>
              </a:ext>
            </a:extLst>
          </p:cNvPr>
          <p:cNvSpPr/>
          <p:nvPr userDrawn="1"/>
        </p:nvSpPr>
        <p:spPr>
          <a:xfrm flipH="1">
            <a:off x="7499850" y="-4659"/>
            <a:ext cx="4692150" cy="6858000"/>
          </a:xfrm>
          <a:custGeom>
            <a:avLst/>
            <a:gdLst>
              <a:gd name="connsiteX0" fmla="*/ 0 w 4692150"/>
              <a:gd name="connsiteY0" fmla="*/ 0 h 6858000"/>
              <a:gd name="connsiteX1" fmla="*/ 90371 w 4692150"/>
              <a:gd name="connsiteY1" fmla="*/ 0 h 6858000"/>
              <a:gd name="connsiteX2" fmla="*/ 4632916 w 4692150"/>
              <a:gd name="connsiteY2" fmla="*/ 0 h 6858000"/>
              <a:gd name="connsiteX3" fmla="*/ 3006292 w 4692150"/>
              <a:gd name="connsiteY3" fmla="*/ 6858000 h 6858000"/>
              <a:gd name="connsiteX4" fmla="*/ 103964 w 4692150"/>
              <a:gd name="connsiteY4" fmla="*/ 6858000 h 6858000"/>
              <a:gd name="connsiteX5" fmla="*/ 0 w 4692150"/>
              <a:gd name="connsiteY5" fmla="*/ 6858000 h 6858000"/>
              <a:gd name="connsiteX6" fmla="*/ 0 w 46921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50" h="6858000">
                <a:moveTo>
                  <a:pt x="0" y="0"/>
                </a:moveTo>
                <a:lnTo>
                  <a:pt x="90371" y="0"/>
                </a:lnTo>
                <a:cubicBezTo>
                  <a:pt x="855332" y="0"/>
                  <a:pt x="2215262" y="0"/>
                  <a:pt x="4632916" y="0"/>
                </a:cubicBezTo>
                <a:cubicBezTo>
                  <a:pt x="4755470" y="948999"/>
                  <a:pt x="4866882" y="4511452"/>
                  <a:pt x="3006292" y="6858000"/>
                </a:cubicBezTo>
                <a:cubicBezTo>
                  <a:pt x="3006292" y="6858000"/>
                  <a:pt x="3006292" y="6858000"/>
                  <a:pt x="103964" y="6858000"/>
                </a:cubicBezTo>
                <a:lnTo>
                  <a:pt x="0" y="6858000"/>
                </a:lnTo>
                <a:lnTo>
                  <a:pt x="0" y="0"/>
                </a:lnTo>
                <a:close/>
              </a:path>
            </a:pathLst>
          </a:custGeom>
          <a:solidFill>
            <a:srgbClr val="E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Freeform: Shape 10">
            <a:extLst>
              <a:ext uri="{FF2B5EF4-FFF2-40B4-BE49-F238E27FC236}">
                <a16:creationId xmlns:a16="http://schemas.microsoft.com/office/drawing/2014/main" xmlns="" id="{6DC6FD15-11D9-403D-B8F6-E86635784C32}"/>
              </a:ext>
            </a:extLst>
          </p:cNvPr>
          <p:cNvSpPr>
            <a:spLocks/>
          </p:cNvSpPr>
          <p:nvPr userDrawn="1"/>
        </p:nvSpPr>
        <p:spPr bwMode="auto">
          <a:xfrm flipH="1">
            <a:off x="7784429" y="-4659"/>
            <a:ext cx="4416602" cy="6858000"/>
          </a:xfrm>
          <a:custGeom>
            <a:avLst/>
            <a:gdLst>
              <a:gd name="connsiteX0" fmla="*/ 0 w 4416602"/>
              <a:gd name="connsiteY0" fmla="*/ 0 h 6858000"/>
              <a:gd name="connsiteX1" fmla="*/ 40166 w 4416602"/>
              <a:gd name="connsiteY1" fmla="*/ 0 h 6858000"/>
              <a:gd name="connsiteX2" fmla="*/ 4214523 w 4416602"/>
              <a:gd name="connsiteY2" fmla="*/ 0 h 6858000"/>
              <a:gd name="connsiteX3" fmla="*/ 3111476 w 4416602"/>
              <a:gd name="connsiteY3" fmla="*/ 6858000 h 6858000"/>
              <a:gd name="connsiteX4" fmla="*/ 150678 w 4416602"/>
              <a:gd name="connsiteY4" fmla="*/ 6858000 h 6858000"/>
              <a:gd name="connsiteX5" fmla="*/ 0 w 4416602"/>
              <a:gd name="connsiteY5" fmla="*/ 6858000 h 6858000"/>
              <a:gd name="connsiteX6" fmla="*/ 0 w 44166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602" h="6858000">
                <a:moveTo>
                  <a:pt x="0" y="0"/>
                </a:moveTo>
                <a:lnTo>
                  <a:pt x="40166" y="0"/>
                </a:lnTo>
                <a:cubicBezTo>
                  <a:pt x="849150" y="0"/>
                  <a:pt x="2143524" y="0"/>
                  <a:pt x="4214523" y="0"/>
                </a:cubicBezTo>
                <a:cubicBezTo>
                  <a:pt x="4337083" y="948999"/>
                  <a:pt x="4968457" y="4511452"/>
                  <a:pt x="3111476" y="6858000"/>
                </a:cubicBezTo>
                <a:cubicBezTo>
                  <a:pt x="3111476" y="6858000"/>
                  <a:pt x="3111476" y="6858000"/>
                  <a:pt x="150678" y="6858000"/>
                </a:cubicBezTo>
                <a:lnTo>
                  <a:pt x="0" y="6858000"/>
                </a:lnTo>
                <a:lnTo>
                  <a:pt x="0" y="0"/>
                </a:ln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noAutofit/>
          </a:bodyPr>
          <a:lstStyle/>
          <a:p>
            <a:pPr algn="r" rtl="1"/>
            <a:endParaRPr lang="en-US" sz="1350" dirty="0"/>
          </a:p>
        </p:txBody>
      </p:sp>
      <p:sp>
        <p:nvSpPr>
          <p:cNvPr id="4" name="Slide Number Placeholder 3">
            <a:extLst>
              <a:ext uri="{FF2B5EF4-FFF2-40B4-BE49-F238E27FC236}">
                <a16:creationId xmlns:a16="http://schemas.microsoft.com/office/drawing/2014/main" xmlns="" id="{3B5D4ABF-7EB5-4C8B-A9D0-8C2FD59B1915}"/>
              </a:ext>
            </a:extLst>
          </p:cNvPr>
          <p:cNvSpPr>
            <a:spLocks noGrp="1"/>
          </p:cNvSpPr>
          <p:nvPr>
            <p:ph type="sldNum" sz="quarter" idx="12"/>
          </p:nvPr>
        </p:nvSpPr>
        <p:spPr>
          <a:xfrm>
            <a:off x="9032417" y="83633"/>
            <a:ext cx="2743200" cy="365125"/>
          </a:xfrm>
          <a:prstGeom prst="rect">
            <a:avLst/>
          </a:prstGeom>
        </p:spPr>
        <p:txBody>
          <a:bodyPr/>
          <a:lstStyle>
            <a:lvl1pPr algn="r" rtl="1">
              <a:defRPr>
                <a:solidFill>
                  <a:schemeClr val="tx1"/>
                </a:solidFill>
                <a:latin typeface="Titillium" panose="00000500000000000000" pitchFamily="50" charset="0"/>
              </a:defRPr>
            </a:lvl1pPr>
          </a:lstStyle>
          <a:p>
            <a:fld id="{C7774D5F-AB17-48D6-AB4C-B372128C0735}" type="slidenum">
              <a:rPr lang="en-IN" smtClean="0"/>
              <a:pPr/>
              <a:t>‹N°›</a:t>
            </a:fld>
            <a:endParaRPr lang="en-IN" dirty="0"/>
          </a:p>
        </p:txBody>
      </p:sp>
      <p:cxnSp>
        <p:nvCxnSpPr>
          <p:cNvPr id="6" name="Straight Connector 5">
            <a:extLst>
              <a:ext uri="{FF2B5EF4-FFF2-40B4-BE49-F238E27FC236}">
                <a16:creationId xmlns:a16="http://schemas.microsoft.com/office/drawing/2014/main" xmlns="" id="{62486060-E9EE-48E1-A880-A767FE88D472}"/>
              </a:ext>
            </a:extLst>
          </p:cNvPr>
          <p:cNvCxnSpPr>
            <a:cxnSpLocks/>
          </p:cNvCxnSpPr>
          <p:nvPr userDrawn="1"/>
        </p:nvCxnSpPr>
        <p:spPr>
          <a:xfrm>
            <a:off x="11285035" y="0"/>
            <a:ext cx="0" cy="423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83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مؤنث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34458925-FF84-43FB-8249-3DDAA4BD3E65}"/>
              </a:ext>
            </a:extLst>
          </p:cNvPr>
          <p:cNvSpPr/>
          <p:nvPr userDrawn="1"/>
        </p:nvSpPr>
        <p:spPr>
          <a:xfrm flipH="1">
            <a:off x="7499850" y="-4659"/>
            <a:ext cx="4692150" cy="6858000"/>
          </a:xfrm>
          <a:custGeom>
            <a:avLst/>
            <a:gdLst>
              <a:gd name="connsiteX0" fmla="*/ 0 w 4692150"/>
              <a:gd name="connsiteY0" fmla="*/ 0 h 6858000"/>
              <a:gd name="connsiteX1" fmla="*/ 90371 w 4692150"/>
              <a:gd name="connsiteY1" fmla="*/ 0 h 6858000"/>
              <a:gd name="connsiteX2" fmla="*/ 4632916 w 4692150"/>
              <a:gd name="connsiteY2" fmla="*/ 0 h 6858000"/>
              <a:gd name="connsiteX3" fmla="*/ 3006292 w 4692150"/>
              <a:gd name="connsiteY3" fmla="*/ 6858000 h 6858000"/>
              <a:gd name="connsiteX4" fmla="*/ 103964 w 4692150"/>
              <a:gd name="connsiteY4" fmla="*/ 6858000 h 6858000"/>
              <a:gd name="connsiteX5" fmla="*/ 0 w 4692150"/>
              <a:gd name="connsiteY5" fmla="*/ 6858000 h 6858000"/>
              <a:gd name="connsiteX6" fmla="*/ 0 w 46921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50" h="6858000">
                <a:moveTo>
                  <a:pt x="0" y="0"/>
                </a:moveTo>
                <a:lnTo>
                  <a:pt x="90371" y="0"/>
                </a:lnTo>
                <a:cubicBezTo>
                  <a:pt x="855332" y="0"/>
                  <a:pt x="2215262" y="0"/>
                  <a:pt x="4632916" y="0"/>
                </a:cubicBezTo>
                <a:cubicBezTo>
                  <a:pt x="4755470" y="948999"/>
                  <a:pt x="4866882" y="4511452"/>
                  <a:pt x="3006292" y="6858000"/>
                </a:cubicBezTo>
                <a:cubicBezTo>
                  <a:pt x="3006292" y="6858000"/>
                  <a:pt x="3006292" y="6858000"/>
                  <a:pt x="103964" y="6858000"/>
                </a:cubicBezTo>
                <a:lnTo>
                  <a:pt x="0" y="6858000"/>
                </a:lnTo>
                <a:lnTo>
                  <a:pt x="0" y="0"/>
                </a:lnTo>
                <a:close/>
              </a:path>
            </a:pathLst>
          </a:custGeom>
          <a:solidFill>
            <a:srgbClr val="F9E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3" name="Freeform: Shape 12">
            <a:extLst>
              <a:ext uri="{FF2B5EF4-FFF2-40B4-BE49-F238E27FC236}">
                <a16:creationId xmlns:a16="http://schemas.microsoft.com/office/drawing/2014/main" xmlns="" id="{E75595FC-63DD-4733-8D47-93C5D4F07C76}"/>
              </a:ext>
            </a:extLst>
          </p:cNvPr>
          <p:cNvSpPr>
            <a:spLocks/>
          </p:cNvSpPr>
          <p:nvPr userDrawn="1"/>
        </p:nvSpPr>
        <p:spPr bwMode="auto">
          <a:xfrm flipH="1">
            <a:off x="7775398" y="-4659"/>
            <a:ext cx="4416602" cy="6858000"/>
          </a:xfrm>
          <a:custGeom>
            <a:avLst/>
            <a:gdLst>
              <a:gd name="connsiteX0" fmla="*/ 0 w 4416602"/>
              <a:gd name="connsiteY0" fmla="*/ 0 h 6858000"/>
              <a:gd name="connsiteX1" fmla="*/ 40166 w 4416602"/>
              <a:gd name="connsiteY1" fmla="*/ 0 h 6858000"/>
              <a:gd name="connsiteX2" fmla="*/ 4214523 w 4416602"/>
              <a:gd name="connsiteY2" fmla="*/ 0 h 6858000"/>
              <a:gd name="connsiteX3" fmla="*/ 3111476 w 4416602"/>
              <a:gd name="connsiteY3" fmla="*/ 6858000 h 6858000"/>
              <a:gd name="connsiteX4" fmla="*/ 150678 w 4416602"/>
              <a:gd name="connsiteY4" fmla="*/ 6858000 h 6858000"/>
              <a:gd name="connsiteX5" fmla="*/ 0 w 4416602"/>
              <a:gd name="connsiteY5" fmla="*/ 6858000 h 6858000"/>
              <a:gd name="connsiteX6" fmla="*/ 0 w 44166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602" h="6858000">
                <a:moveTo>
                  <a:pt x="0" y="0"/>
                </a:moveTo>
                <a:lnTo>
                  <a:pt x="40166" y="0"/>
                </a:lnTo>
                <a:cubicBezTo>
                  <a:pt x="849150" y="0"/>
                  <a:pt x="2143524" y="0"/>
                  <a:pt x="4214523" y="0"/>
                </a:cubicBezTo>
                <a:cubicBezTo>
                  <a:pt x="4337083" y="948999"/>
                  <a:pt x="4968457" y="4511452"/>
                  <a:pt x="3111476" y="6858000"/>
                </a:cubicBezTo>
                <a:cubicBezTo>
                  <a:pt x="3111476" y="6858000"/>
                  <a:pt x="3111476" y="6858000"/>
                  <a:pt x="150678" y="6858000"/>
                </a:cubicBezTo>
                <a:lnTo>
                  <a:pt x="0" y="6858000"/>
                </a:lnTo>
                <a:lnTo>
                  <a:pt x="0" y="0"/>
                </a:lnTo>
                <a:close/>
              </a:path>
            </a:pathLst>
          </a:custGeom>
          <a:solidFill>
            <a:srgbClr val="033862"/>
          </a:solidFill>
          <a:ln>
            <a:noFill/>
          </a:ln>
        </p:spPr>
        <p:txBody>
          <a:bodyPr vert="horz" wrap="square" lIns="68580" tIns="34290" rIns="68580" bIns="34290" numCol="1" anchor="t" anchorCtr="0" compatLnSpc="1">
            <a:prstTxWarp prst="textNoShape">
              <a:avLst/>
            </a:prstTxWarp>
            <a:noAutofit/>
          </a:bodyPr>
          <a:lstStyle/>
          <a:p>
            <a:pPr algn="r" rtl="1"/>
            <a:endParaRPr lang="en-US" sz="1350" dirty="0"/>
          </a:p>
        </p:txBody>
      </p:sp>
      <p:sp>
        <p:nvSpPr>
          <p:cNvPr id="4" name="Slide Number Placeholder 3">
            <a:extLst>
              <a:ext uri="{FF2B5EF4-FFF2-40B4-BE49-F238E27FC236}">
                <a16:creationId xmlns:a16="http://schemas.microsoft.com/office/drawing/2014/main" xmlns="" id="{3B5D4ABF-7EB5-4C8B-A9D0-8C2FD59B1915}"/>
              </a:ext>
            </a:extLst>
          </p:cNvPr>
          <p:cNvSpPr>
            <a:spLocks noGrp="1"/>
          </p:cNvSpPr>
          <p:nvPr>
            <p:ph type="sldNum" sz="quarter" idx="12"/>
          </p:nvPr>
        </p:nvSpPr>
        <p:spPr>
          <a:xfrm>
            <a:off x="9020842" y="83633"/>
            <a:ext cx="2743200" cy="365125"/>
          </a:xfrm>
          <a:prstGeom prst="rect">
            <a:avLst/>
          </a:prstGeom>
        </p:spPr>
        <p:txBody>
          <a:bodyPr/>
          <a:lstStyle>
            <a:lvl1pPr algn="r" rtl="1">
              <a:defRPr>
                <a:solidFill>
                  <a:schemeClr val="tx1"/>
                </a:solidFill>
                <a:latin typeface="Titillium" panose="00000500000000000000" pitchFamily="50" charset="0"/>
              </a:defRPr>
            </a:lvl1pPr>
          </a:lstStyle>
          <a:p>
            <a:fld id="{C7774D5F-AB17-48D6-AB4C-B372128C0735}" type="slidenum">
              <a:rPr lang="en-IN" smtClean="0"/>
              <a:pPr/>
              <a:t>‹N°›</a:t>
            </a:fld>
            <a:endParaRPr lang="en-IN" dirty="0"/>
          </a:p>
        </p:txBody>
      </p:sp>
      <p:cxnSp>
        <p:nvCxnSpPr>
          <p:cNvPr id="6" name="Straight Connector 5">
            <a:extLst>
              <a:ext uri="{FF2B5EF4-FFF2-40B4-BE49-F238E27FC236}">
                <a16:creationId xmlns:a16="http://schemas.microsoft.com/office/drawing/2014/main" xmlns="" id="{62486060-E9EE-48E1-A880-A767FE88D472}"/>
              </a:ext>
            </a:extLst>
          </p:cNvPr>
          <p:cNvCxnSpPr>
            <a:cxnSpLocks/>
          </p:cNvCxnSpPr>
          <p:nvPr userDrawn="1"/>
        </p:nvCxnSpPr>
        <p:spPr>
          <a:xfrm>
            <a:off x="11285035" y="0"/>
            <a:ext cx="0" cy="423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22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مؤنث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B7D103D7-73C4-4CE0-B4C0-9FA094C4544E}"/>
              </a:ext>
            </a:extLst>
          </p:cNvPr>
          <p:cNvSpPr/>
          <p:nvPr userDrawn="1"/>
        </p:nvSpPr>
        <p:spPr>
          <a:xfrm rot="10800000">
            <a:off x="7861492" y="0"/>
            <a:ext cx="4330508" cy="6874906"/>
          </a:xfrm>
          <a:custGeom>
            <a:avLst/>
            <a:gdLst>
              <a:gd name="connsiteX0" fmla="*/ 0 w 4330508"/>
              <a:gd name="connsiteY0" fmla="*/ 0 h 6874906"/>
              <a:gd name="connsiteX1" fmla="*/ 56216 w 4330508"/>
              <a:gd name="connsiteY1" fmla="*/ 0 h 6874906"/>
              <a:gd name="connsiteX2" fmla="*/ 4267477 w 4330508"/>
              <a:gd name="connsiteY2" fmla="*/ 0 h 6874906"/>
              <a:gd name="connsiteX3" fmla="*/ 2099781 w 4330508"/>
              <a:gd name="connsiteY3" fmla="*/ 4890474 h 6874906"/>
              <a:gd name="connsiteX4" fmla="*/ 1086700 w 4330508"/>
              <a:gd name="connsiteY4" fmla="*/ 6874906 h 6874906"/>
              <a:gd name="connsiteX5" fmla="*/ 63718 w 4330508"/>
              <a:gd name="connsiteY5" fmla="*/ 6874906 h 6874906"/>
              <a:gd name="connsiteX6" fmla="*/ 0 w 4330508"/>
              <a:gd name="connsiteY6" fmla="*/ 6874906 h 6874906"/>
              <a:gd name="connsiteX7" fmla="*/ 0 w 4330508"/>
              <a:gd name="connsiteY7" fmla="*/ 0 h 687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0508" h="6874906">
                <a:moveTo>
                  <a:pt x="0" y="0"/>
                </a:moveTo>
                <a:lnTo>
                  <a:pt x="56216" y="0"/>
                </a:lnTo>
                <a:cubicBezTo>
                  <a:pt x="819018" y="0"/>
                  <a:pt x="2103738" y="0"/>
                  <a:pt x="4267477" y="0"/>
                </a:cubicBezTo>
                <a:cubicBezTo>
                  <a:pt x="4598963" y="1620248"/>
                  <a:pt x="3585882" y="3407724"/>
                  <a:pt x="2099781" y="4890474"/>
                </a:cubicBezTo>
                <a:cubicBezTo>
                  <a:pt x="1507575" y="5481344"/>
                  <a:pt x="1213335" y="6194848"/>
                  <a:pt x="1086700" y="6874906"/>
                </a:cubicBezTo>
                <a:cubicBezTo>
                  <a:pt x="1086700" y="6874906"/>
                  <a:pt x="1086700" y="6874906"/>
                  <a:pt x="63718" y="6874906"/>
                </a:cubicBezTo>
                <a:lnTo>
                  <a:pt x="0" y="6874906"/>
                </a:lnTo>
                <a:lnTo>
                  <a:pt x="0" y="0"/>
                </a:lnTo>
                <a:close/>
              </a:path>
            </a:pathLst>
          </a:custGeom>
          <a:solidFill>
            <a:srgbClr val="E7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 name="Slide Number Placeholder 3">
            <a:extLst>
              <a:ext uri="{FF2B5EF4-FFF2-40B4-BE49-F238E27FC236}">
                <a16:creationId xmlns:a16="http://schemas.microsoft.com/office/drawing/2014/main" xmlns="" id="{3B5D4ABF-7EB5-4C8B-A9D0-8C2FD59B1915}"/>
              </a:ext>
            </a:extLst>
          </p:cNvPr>
          <p:cNvSpPr>
            <a:spLocks noGrp="1"/>
          </p:cNvSpPr>
          <p:nvPr>
            <p:ph type="sldNum" sz="quarter" idx="12"/>
          </p:nvPr>
        </p:nvSpPr>
        <p:spPr>
          <a:xfrm>
            <a:off x="9032417" y="83633"/>
            <a:ext cx="2743200" cy="365125"/>
          </a:xfrm>
          <a:prstGeom prst="rect">
            <a:avLst/>
          </a:prstGeom>
        </p:spPr>
        <p:txBody>
          <a:bodyPr/>
          <a:lstStyle>
            <a:lvl1pPr algn="r" rtl="1">
              <a:defRPr>
                <a:solidFill>
                  <a:schemeClr val="tx1"/>
                </a:solidFill>
                <a:latin typeface="Titillium" panose="00000500000000000000" pitchFamily="50" charset="0"/>
              </a:defRPr>
            </a:lvl1pPr>
          </a:lstStyle>
          <a:p>
            <a:fld id="{C7774D5F-AB17-48D6-AB4C-B372128C0735}" type="slidenum">
              <a:rPr lang="en-IN" smtClean="0"/>
              <a:pPr/>
              <a:t>‹N°›</a:t>
            </a:fld>
            <a:endParaRPr lang="en-IN" dirty="0"/>
          </a:p>
        </p:txBody>
      </p:sp>
      <p:cxnSp>
        <p:nvCxnSpPr>
          <p:cNvPr id="6" name="Straight Connector 5">
            <a:extLst>
              <a:ext uri="{FF2B5EF4-FFF2-40B4-BE49-F238E27FC236}">
                <a16:creationId xmlns:a16="http://schemas.microsoft.com/office/drawing/2014/main" xmlns="" id="{62486060-E9EE-48E1-A880-A767FE88D472}"/>
              </a:ext>
            </a:extLst>
          </p:cNvPr>
          <p:cNvCxnSpPr>
            <a:cxnSpLocks/>
          </p:cNvCxnSpPr>
          <p:nvPr userDrawn="1"/>
        </p:nvCxnSpPr>
        <p:spPr>
          <a:xfrm>
            <a:off x="11285035" y="0"/>
            <a:ext cx="0" cy="423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18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مؤنث 5">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91657B4-533A-4147-AEB2-F07EC6B97265}"/>
              </a:ext>
            </a:extLst>
          </p:cNvPr>
          <p:cNvSpPr/>
          <p:nvPr userDrawn="1"/>
        </p:nvSpPr>
        <p:spPr>
          <a:xfrm rot="10800000">
            <a:off x="7893737" y="-11786"/>
            <a:ext cx="4330508" cy="6874906"/>
          </a:xfrm>
          <a:custGeom>
            <a:avLst/>
            <a:gdLst>
              <a:gd name="connsiteX0" fmla="*/ 0 w 4330508"/>
              <a:gd name="connsiteY0" fmla="*/ 0 h 6874906"/>
              <a:gd name="connsiteX1" fmla="*/ 56216 w 4330508"/>
              <a:gd name="connsiteY1" fmla="*/ 0 h 6874906"/>
              <a:gd name="connsiteX2" fmla="*/ 4267477 w 4330508"/>
              <a:gd name="connsiteY2" fmla="*/ 0 h 6874906"/>
              <a:gd name="connsiteX3" fmla="*/ 2099781 w 4330508"/>
              <a:gd name="connsiteY3" fmla="*/ 4890474 h 6874906"/>
              <a:gd name="connsiteX4" fmla="*/ 1086700 w 4330508"/>
              <a:gd name="connsiteY4" fmla="*/ 6874906 h 6874906"/>
              <a:gd name="connsiteX5" fmla="*/ 63718 w 4330508"/>
              <a:gd name="connsiteY5" fmla="*/ 6874906 h 6874906"/>
              <a:gd name="connsiteX6" fmla="*/ 0 w 4330508"/>
              <a:gd name="connsiteY6" fmla="*/ 6874906 h 6874906"/>
              <a:gd name="connsiteX7" fmla="*/ 0 w 4330508"/>
              <a:gd name="connsiteY7" fmla="*/ 0 h 687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0508" h="6874906">
                <a:moveTo>
                  <a:pt x="0" y="0"/>
                </a:moveTo>
                <a:lnTo>
                  <a:pt x="56216" y="0"/>
                </a:lnTo>
                <a:cubicBezTo>
                  <a:pt x="819018" y="0"/>
                  <a:pt x="2103738" y="0"/>
                  <a:pt x="4267477" y="0"/>
                </a:cubicBezTo>
                <a:cubicBezTo>
                  <a:pt x="4598963" y="1620248"/>
                  <a:pt x="3585882" y="3407724"/>
                  <a:pt x="2099781" y="4890474"/>
                </a:cubicBezTo>
                <a:cubicBezTo>
                  <a:pt x="1507575" y="5481344"/>
                  <a:pt x="1213335" y="6194848"/>
                  <a:pt x="1086700" y="6874906"/>
                </a:cubicBezTo>
                <a:cubicBezTo>
                  <a:pt x="1086700" y="6874906"/>
                  <a:pt x="1086700" y="6874906"/>
                  <a:pt x="63718" y="6874906"/>
                </a:cubicBezTo>
                <a:lnTo>
                  <a:pt x="0" y="6874906"/>
                </a:lnTo>
                <a:lnTo>
                  <a:pt x="0" y="0"/>
                </a:lnTo>
                <a:close/>
              </a:path>
            </a:pathLst>
          </a:custGeom>
          <a:solidFill>
            <a:srgbClr val="A05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4" name="Slide Number Placeholder 3">
            <a:extLst>
              <a:ext uri="{FF2B5EF4-FFF2-40B4-BE49-F238E27FC236}">
                <a16:creationId xmlns:a16="http://schemas.microsoft.com/office/drawing/2014/main" xmlns="" id="{3B5D4ABF-7EB5-4C8B-A9D0-8C2FD59B1915}"/>
              </a:ext>
            </a:extLst>
          </p:cNvPr>
          <p:cNvSpPr>
            <a:spLocks noGrp="1"/>
          </p:cNvSpPr>
          <p:nvPr>
            <p:ph type="sldNum" sz="quarter" idx="12"/>
          </p:nvPr>
        </p:nvSpPr>
        <p:spPr>
          <a:xfrm>
            <a:off x="8881946" y="83633"/>
            <a:ext cx="2743200" cy="365125"/>
          </a:xfrm>
          <a:prstGeom prst="rect">
            <a:avLst/>
          </a:prstGeom>
        </p:spPr>
        <p:txBody>
          <a:bodyPr/>
          <a:lstStyle>
            <a:lvl1pPr algn="r" rtl="1">
              <a:defRPr>
                <a:solidFill>
                  <a:schemeClr val="tx1"/>
                </a:solidFill>
                <a:latin typeface="Titillium" panose="00000500000000000000" pitchFamily="50" charset="0"/>
              </a:defRPr>
            </a:lvl1pPr>
          </a:lstStyle>
          <a:p>
            <a:fld id="{C7774D5F-AB17-48D6-AB4C-B372128C0735}" type="slidenum">
              <a:rPr lang="en-IN" smtClean="0"/>
              <a:pPr/>
              <a:t>‹N°›</a:t>
            </a:fld>
            <a:endParaRPr lang="en-IN" dirty="0"/>
          </a:p>
        </p:txBody>
      </p:sp>
      <p:cxnSp>
        <p:nvCxnSpPr>
          <p:cNvPr id="6" name="Straight Connector 5">
            <a:extLst>
              <a:ext uri="{FF2B5EF4-FFF2-40B4-BE49-F238E27FC236}">
                <a16:creationId xmlns:a16="http://schemas.microsoft.com/office/drawing/2014/main" xmlns="" id="{62486060-E9EE-48E1-A880-A767FE88D472}"/>
              </a:ext>
            </a:extLst>
          </p:cNvPr>
          <p:cNvCxnSpPr>
            <a:cxnSpLocks/>
          </p:cNvCxnSpPr>
          <p:nvPr userDrawn="1"/>
        </p:nvCxnSpPr>
        <p:spPr>
          <a:xfrm>
            <a:off x="11285035" y="0"/>
            <a:ext cx="0" cy="423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01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مؤنث 6">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F27ECF10-80EB-45E0-8FEF-B0A78C52292B}"/>
              </a:ext>
            </a:extLst>
          </p:cNvPr>
          <p:cNvSpPr/>
          <p:nvPr userDrawn="1"/>
        </p:nvSpPr>
        <p:spPr>
          <a:xfrm flipH="1">
            <a:off x="7499850" y="-4659"/>
            <a:ext cx="4692150" cy="6858000"/>
          </a:xfrm>
          <a:custGeom>
            <a:avLst/>
            <a:gdLst>
              <a:gd name="connsiteX0" fmla="*/ 0 w 4692150"/>
              <a:gd name="connsiteY0" fmla="*/ 0 h 6858000"/>
              <a:gd name="connsiteX1" fmla="*/ 90371 w 4692150"/>
              <a:gd name="connsiteY1" fmla="*/ 0 h 6858000"/>
              <a:gd name="connsiteX2" fmla="*/ 4632916 w 4692150"/>
              <a:gd name="connsiteY2" fmla="*/ 0 h 6858000"/>
              <a:gd name="connsiteX3" fmla="*/ 3006292 w 4692150"/>
              <a:gd name="connsiteY3" fmla="*/ 6858000 h 6858000"/>
              <a:gd name="connsiteX4" fmla="*/ 103964 w 4692150"/>
              <a:gd name="connsiteY4" fmla="*/ 6858000 h 6858000"/>
              <a:gd name="connsiteX5" fmla="*/ 0 w 4692150"/>
              <a:gd name="connsiteY5" fmla="*/ 6858000 h 6858000"/>
              <a:gd name="connsiteX6" fmla="*/ 0 w 46921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50" h="6858000">
                <a:moveTo>
                  <a:pt x="0" y="0"/>
                </a:moveTo>
                <a:lnTo>
                  <a:pt x="90371" y="0"/>
                </a:lnTo>
                <a:cubicBezTo>
                  <a:pt x="855332" y="0"/>
                  <a:pt x="2215262" y="0"/>
                  <a:pt x="4632916" y="0"/>
                </a:cubicBezTo>
                <a:cubicBezTo>
                  <a:pt x="4755470" y="948999"/>
                  <a:pt x="4866882" y="4511452"/>
                  <a:pt x="3006292" y="6858000"/>
                </a:cubicBezTo>
                <a:cubicBezTo>
                  <a:pt x="3006292" y="6858000"/>
                  <a:pt x="3006292" y="6858000"/>
                  <a:pt x="103964" y="6858000"/>
                </a:cubicBezTo>
                <a:lnTo>
                  <a:pt x="0" y="6858000"/>
                </a:lnTo>
                <a:lnTo>
                  <a:pt x="0" y="0"/>
                </a:lnTo>
                <a:close/>
              </a:path>
            </a:pathLst>
          </a:custGeom>
          <a:solidFill>
            <a:srgbClr val="F9E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1" name="Freeform: Shape 10">
            <a:extLst>
              <a:ext uri="{FF2B5EF4-FFF2-40B4-BE49-F238E27FC236}">
                <a16:creationId xmlns:a16="http://schemas.microsoft.com/office/drawing/2014/main" xmlns="" id="{1081E987-4125-474B-9FB9-1CC2152BB018}"/>
              </a:ext>
            </a:extLst>
          </p:cNvPr>
          <p:cNvSpPr>
            <a:spLocks/>
          </p:cNvSpPr>
          <p:nvPr userDrawn="1"/>
        </p:nvSpPr>
        <p:spPr bwMode="auto">
          <a:xfrm flipH="1">
            <a:off x="7775398" y="-4659"/>
            <a:ext cx="4416602" cy="6858000"/>
          </a:xfrm>
          <a:custGeom>
            <a:avLst/>
            <a:gdLst>
              <a:gd name="connsiteX0" fmla="*/ 0 w 4416602"/>
              <a:gd name="connsiteY0" fmla="*/ 0 h 6858000"/>
              <a:gd name="connsiteX1" fmla="*/ 40166 w 4416602"/>
              <a:gd name="connsiteY1" fmla="*/ 0 h 6858000"/>
              <a:gd name="connsiteX2" fmla="*/ 4214523 w 4416602"/>
              <a:gd name="connsiteY2" fmla="*/ 0 h 6858000"/>
              <a:gd name="connsiteX3" fmla="*/ 3111476 w 4416602"/>
              <a:gd name="connsiteY3" fmla="*/ 6858000 h 6858000"/>
              <a:gd name="connsiteX4" fmla="*/ 150678 w 4416602"/>
              <a:gd name="connsiteY4" fmla="*/ 6858000 h 6858000"/>
              <a:gd name="connsiteX5" fmla="*/ 0 w 4416602"/>
              <a:gd name="connsiteY5" fmla="*/ 6858000 h 6858000"/>
              <a:gd name="connsiteX6" fmla="*/ 0 w 44166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602" h="6858000">
                <a:moveTo>
                  <a:pt x="0" y="0"/>
                </a:moveTo>
                <a:lnTo>
                  <a:pt x="40166" y="0"/>
                </a:lnTo>
                <a:cubicBezTo>
                  <a:pt x="849150" y="0"/>
                  <a:pt x="2143524" y="0"/>
                  <a:pt x="4214523" y="0"/>
                </a:cubicBezTo>
                <a:cubicBezTo>
                  <a:pt x="4337083" y="948999"/>
                  <a:pt x="4968457" y="4511452"/>
                  <a:pt x="3111476" y="6858000"/>
                </a:cubicBezTo>
                <a:cubicBezTo>
                  <a:pt x="3111476" y="6858000"/>
                  <a:pt x="3111476" y="6858000"/>
                  <a:pt x="150678" y="6858000"/>
                </a:cubicBezTo>
                <a:lnTo>
                  <a:pt x="0" y="6858000"/>
                </a:lnTo>
                <a:lnTo>
                  <a:pt x="0" y="0"/>
                </a:lnTo>
                <a:close/>
              </a:path>
            </a:pathLst>
          </a:custGeom>
          <a:solidFill>
            <a:srgbClr val="E54545">
              <a:alpha val="99000"/>
            </a:srgbClr>
          </a:solidFill>
          <a:ln>
            <a:noFill/>
          </a:ln>
        </p:spPr>
        <p:txBody>
          <a:bodyPr vert="horz" wrap="square" lIns="68580" tIns="34290" rIns="68580" bIns="34290" numCol="1" anchor="t" anchorCtr="0" compatLnSpc="1">
            <a:prstTxWarp prst="textNoShape">
              <a:avLst/>
            </a:prstTxWarp>
            <a:noAutofit/>
          </a:bodyPr>
          <a:lstStyle/>
          <a:p>
            <a:pPr algn="r" rtl="1"/>
            <a:endParaRPr lang="en-US" sz="1350" dirty="0"/>
          </a:p>
        </p:txBody>
      </p:sp>
      <p:sp>
        <p:nvSpPr>
          <p:cNvPr id="4" name="Slide Number Placeholder 3">
            <a:extLst>
              <a:ext uri="{FF2B5EF4-FFF2-40B4-BE49-F238E27FC236}">
                <a16:creationId xmlns:a16="http://schemas.microsoft.com/office/drawing/2014/main" xmlns="" id="{3B5D4ABF-7EB5-4C8B-A9D0-8C2FD59B1915}"/>
              </a:ext>
            </a:extLst>
          </p:cNvPr>
          <p:cNvSpPr>
            <a:spLocks noGrp="1"/>
          </p:cNvSpPr>
          <p:nvPr>
            <p:ph type="sldNum" sz="quarter" idx="12"/>
          </p:nvPr>
        </p:nvSpPr>
        <p:spPr>
          <a:xfrm>
            <a:off x="9043992" y="83633"/>
            <a:ext cx="2743200" cy="365125"/>
          </a:xfrm>
          <a:prstGeom prst="rect">
            <a:avLst/>
          </a:prstGeom>
        </p:spPr>
        <p:txBody>
          <a:bodyPr/>
          <a:lstStyle>
            <a:lvl1pPr algn="r" rtl="1">
              <a:defRPr>
                <a:solidFill>
                  <a:schemeClr val="tx1"/>
                </a:solidFill>
                <a:latin typeface="Titillium" panose="00000500000000000000" pitchFamily="50" charset="0"/>
              </a:defRPr>
            </a:lvl1pPr>
          </a:lstStyle>
          <a:p>
            <a:fld id="{C7774D5F-AB17-48D6-AB4C-B372128C0735}" type="slidenum">
              <a:rPr lang="en-IN" smtClean="0"/>
              <a:pPr/>
              <a:t>‹N°›</a:t>
            </a:fld>
            <a:endParaRPr lang="en-IN" dirty="0"/>
          </a:p>
        </p:txBody>
      </p:sp>
      <p:cxnSp>
        <p:nvCxnSpPr>
          <p:cNvPr id="6" name="Straight Connector 5">
            <a:extLst>
              <a:ext uri="{FF2B5EF4-FFF2-40B4-BE49-F238E27FC236}">
                <a16:creationId xmlns:a16="http://schemas.microsoft.com/office/drawing/2014/main" xmlns="" id="{62486060-E9EE-48E1-A880-A767FE88D472}"/>
              </a:ext>
            </a:extLst>
          </p:cNvPr>
          <p:cNvCxnSpPr>
            <a:cxnSpLocks/>
          </p:cNvCxnSpPr>
          <p:nvPr userDrawn="1"/>
        </p:nvCxnSpPr>
        <p:spPr>
          <a:xfrm>
            <a:off x="11285035" y="0"/>
            <a:ext cx="0" cy="423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17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مؤنث 7">
    <p:spTree>
      <p:nvGrpSpPr>
        <p:cNvPr id="1" name=""/>
        <p:cNvGrpSpPr/>
        <p:nvPr/>
      </p:nvGrpSpPr>
      <p:grpSpPr>
        <a:xfrm>
          <a:off x="0" y="0"/>
          <a:ext cx="0" cy="0"/>
          <a:chOff x="0" y="0"/>
          <a:chExt cx="0" cy="0"/>
        </a:xfrm>
      </p:grpSpPr>
      <p:sp>
        <p:nvSpPr>
          <p:cNvPr id="13" name="Freeform 156">
            <a:extLst>
              <a:ext uri="{FF2B5EF4-FFF2-40B4-BE49-F238E27FC236}">
                <a16:creationId xmlns:a16="http://schemas.microsoft.com/office/drawing/2014/main" xmlns="" id="{32254B04-3240-425B-B01A-E5C56D48E431}"/>
              </a:ext>
            </a:extLst>
          </p:cNvPr>
          <p:cNvSpPr/>
          <p:nvPr userDrawn="1"/>
        </p:nvSpPr>
        <p:spPr>
          <a:xfrm rot="5400000" flipH="1">
            <a:off x="5924285" y="2285858"/>
            <a:ext cx="1425759" cy="2606326"/>
          </a:xfrm>
          <a:custGeom>
            <a:avLst/>
            <a:gdLst>
              <a:gd name="connsiteX0" fmla="*/ 149937 w 2040908"/>
              <a:gd name="connsiteY0" fmla="*/ 0 h 2803159"/>
              <a:gd name="connsiteX1" fmla="*/ 299874 w 2040908"/>
              <a:gd name="connsiteY1" fmla="*/ 150127 h 2803159"/>
              <a:gd name="connsiteX2" fmla="*/ 299874 w 2040908"/>
              <a:gd name="connsiteY2" fmla="*/ 875739 h 2803159"/>
              <a:gd name="connsiteX3" fmla="*/ 1739270 w 2040908"/>
              <a:gd name="connsiteY3" fmla="*/ 875739 h 2803159"/>
              <a:gd name="connsiteX4" fmla="*/ 2040908 w 2040908"/>
              <a:gd name="connsiteY4" fmla="*/ 875739 h 2803159"/>
              <a:gd name="connsiteX5" fmla="*/ 2040908 w 2040908"/>
              <a:gd name="connsiteY5" fmla="*/ 1791513 h 2803159"/>
              <a:gd name="connsiteX6" fmla="*/ 2040907 w 2040908"/>
              <a:gd name="connsiteY6" fmla="*/ 1791512 h 2803159"/>
              <a:gd name="connsiteX7" fmla="*/ 2040907 w 2040908"/>
              <a:gd name="connsiteY7" fmla="*/ 2803159 h 2803159"/>
              <a:gd name="connsiteX8" fmla="*/ 1741033 w 2040908"/>
              <a:gd name="connsiteY8" fmla="*/ 2803159 h 2803159"/>
              <a:gd name="connsiteX9" fmla="*/ 1741033 w 2040908"/>
              <a:gd name="connsiteY9" fmla="*/ 1789748 h 2803159"/>
              <a:gd name="connsiteX10" fmla="*/ 1739270 w 2040908"/>
              <a:gd name="connsiteY10" fmla="*/ 1791513 h 2803159"/>
              <a:gd name="connsiteX11" fmla="*/ 1739270 w 2040908"/>
              <a:gd name="connsiteY11" fmla="*/ 1160980 h 2803159"/>
              <a:gd name="connsiteX12" fmla="*/ 299874 w 2040908"/>
              <a:gd name="connsiteY12" fmla="*/ 1160980 h 2803159"/>
              <a:gd name="connsiteX13" fmla="*/ 0 w 2040908"/>
              <a:gd name="connsiteY13" fmla="*/ 1160980 h 2803159"/>
              <a:gd name="connsiteX14" fmla="*/ 0 w 2040908"/>
              <a:gd name="connsiteY14" fmla="*/ 150127 h 2803159"/>
              <a:gd name="connsiteX0" fmla="*/ 0 w 2040908"/>
              <a:gd name="connsiteY0" fmla="*/ 0 h 2653032"/>
              <a:gd name="connsiteX1" fmla="*/ 299874 w 2040908"/>
              <a:gd name="connsiteY1" fmla="*/ 0 h 2653032"/>
              <a:gd name="connsiteX2" fmla="*/ 299874 w 2040908"/>
              <a:gd name="connsiteY2" fmla="*/ 725612 h 2653032"/>
              <a:gd name="connsiteX3" fmla="*/ 1739270 w 2040908"/>
              <a:gd name="connsiteY3" fmla="*/ 725612 h 2653032"/>
              <a:gd name="connsiteX4" fmla="*/ 2040908 w 2040908"/>
              <a:gd name="connsiteY4" fmla="*/ 725612 h 2653032"/>
              <a:gd name="connsiteX5" fmla="*/ 2040908 w 2040908"/>
              <a:gd name="connsiteY5" fmla="*/ 1641386 h 2653032"/>
              <a:gd name="connsiteX6" fmla="*/ 2040907 w 2040908"/>
              <a:gd name="connsiteY6" fmla="*/ 1641385 h 2653032"/>
              <a:gd name="connsiteX7" fmla="*/ 2040907 w 2040908"/>
              <a:gd name="connsiteY7" fmla="*/ 2653032 h 2653032"/>
              <a:gd name="connsiteX8" fmla="*/ 1741033 w 2040908"/>
              <a:gd name="connsiteY8" fmla="*/ 2653032 h 2653032"/>
              <a:gd name="connsiteX9" fmla="*/ 1741033 w 2040908"/>
              <a:gd name="connsiteY9" fmla="*/ 1639621 h 2653032"/>
              <a:gd name="connsiteX10" fmla="*/ 1739270 w 2040908"/>
              <a:gd name="connsiteY10" fmla="*/ 1641386 h 2653032"/>
              <a:gd name="connsiteX11" fmla="*/ 1739270 w 2040908"/>
              <a:gd name="connsiteY11" fmla="*/ 1010853 h 2653032"/>
              <a:gd name="connsiteX12" fmla="*/ 299874 w 2040908"/>
              <a:gd name="connsiteY12" fmla="*/ 1010853 h 2653032"/>
              <a:gd name="connsiteX13" fmla="*/ 0 w 2040908"/>
              <a:gd name="connsiteY13" fmla="*/ 1010853 h 2653032"/>
              <a:gd name="connsiteX14" fmla="*/ 0 w 2040908"/>
              <a:gd name="connsiteY14" fmla="*/ 0 h 265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0908" h="2653032">
                <a:moveTo>
                  <a:pt x="0" y="0"/>
                </a:moveTo>
                <a:lnTo>
                  <a:pt x="299874" y="0"/>
                </a:lnTo>
                <a:lnTo>
                  <a:pt x="299874" y="725612"/>
                </a:lnTo>
                <a:lnTo>
                  <a:pt x="1739270" y="725612"/>
                </a:lnTo>
                <a:lnTo>
                  <a:pt x="2040908" y="725612"/>
                </a:lnTo>
                <a:lnTo>
                  <a:pt x="2040908" y="1641386"/>
                </a:lnTo>
                <a:lnTo>
                  <a:pt x="2040907" y="1641385"/>
                </a:lnTo>
                <a:lnTo>
                  <a:pt x="2040907" y="2653032"/>
                </a:lnTo>
                <a:lnTo>
                  <a:pt x="1741033" y="2653032"/>
                </a:lnTo>
                <a:lnTo>
                  <a:pt x="1741033" y="1639621"/>
                </a:lnTo>
                <a:lnTo>
                  <a:pt x="1739270" y="1641386"/>
                </a:lnTo>
                <a:lnTo>
                  <a:pt x="1739270" y="1010853"/>
                </a:lnTo>
                <a:lnTo>
                  <a:pt x="299874" y="1010853"/>
                </a:lnTo>
                <a:lnTo>
                  <a:pt x="0" y="1010853"/>
                </a:lnTo>
                <a:lnTo>
                  <a:pt x="0" y="0"/>
                </a:lnTo>
                <a:close/>
              </a:path>
            </a:pathLst>
          </a:custGeom>
          <a:solidFill>
            <a:srgbClr val="F9E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14" name="Freeform 155">
            <a:extLst>
              <a:ext uri="{FF2B5EF4-FFF2-40B4-BE49-F238E27FC236}">
                <a16:creationId xmlns:a16="http://schemas.microsoft.com/office/drawing/2014/main" xmlns="" id="{8A8452BB-5F97-4023-A6B7-CA6DC534D8B5}"/>
              </a:ext>
            </a:extLst>
          </p:cNvPr>
          <p:cNvSpPr/>
          <p:nvPr userDrawn="1"/>
        </p:nvSpPr>
        <p:spPr>
          <a:xfrm rot="5400000" flipH="1">
            <a:off x="10192957" y="2302859"/>
            <a:ext cx="1434448" cy="2563637"/>
          </a:xfrm>
          <a:custGeom>
            <a:avLst/>
            <a:gdLst>
              <a:gd name="connsiteX0" fmla="*/ 0 w 2040909"/>
              <a:gd name="connsiteY0" fmla="*/ 0 h 2610289"/>
              <a:gd name="connsiteX1" fmla="*/ 299855 w 2040909"/>
              <a:gd name="connsiteY1" fmla="*/ 0 h 2610289"/>
              <a:gd name="connsiteX2" fmla="*/ 299855 w 2040909"/>
              <a:gd name="connsiteY2" fmla="*/ 920509 h 2610289"/>
              <a:gd name="connsiteX3" fmla="*/ 299876 w 2040909"/>
              <a:gd name="connsiteY3" fmla="*/ 920529 h 2610289"/>
              <a:gd name="connsiteX4" fmla="*/ 299876 w 2040909"/>
              <a:gd name="connsiteY4" fmla="*/ 1647810 h 2610289"/>
              <a:gd name="connsiteX5" fmla="*/ 1739271 w 2040909"/>
              <a:gd name="connsiteY5" fmla="*/ 1647810 h 2610289"/>
              <a:gd name="connsiteX6" fmla="*/ 2040909 w 2040909"/>
              <a:gd name="connsiteY6" fmla="*/ 1647810 h 2610289"/>
              <a:gd name="connsiteX7" fmla="*/ 2040909 w 2040909"/>
              <a:gd name="connsiteY7" fmla="*/ 2610289 h 2610289"/>
              <a:gd name="connsiteX8" fmla="*/ 1889207 w 2040909"/>
              <a:gd name="connsiteY8" fmla="*/ 2460162 h 2610289"/>
              <a:gd name="connsiteX9" fmla="*/ 1739271 w 2040909"/>
              <a:gd name="connsiteY9" fmla="*/ 2610289 h 2610289"/>
              <a:gd name="connsiteX10" fmla="*/ 1739271 w 2040909"/>
              <a:gd name="connsiteY10" fmla="*/ 1931382 h 2610289"/>
              <a:gd name="connsiteX11" fmla="*/ 299876 w 2040909"/>
              <a:gd name="connsiteY11" fmla="*/ 1931382 h 2610289"/>
              <a:gd name="connsiteX12" fmla="*/ 2 w 2040909"/>
              <a:gd name="connsiteY12" fmla="*/ 1931382 h 2610289"/>
              <a:gd name="connsiteX13" fmla="*/ 2 w 2040909"/>
              <a:gd name="connsiteY13" fmla="*/ 1325271 h 2610289"/>
              <a:gd name="connsiteX14" fmla="*/ 0 w 2040909"/>
              <a:gd name="connsiteY14" fmla="*/ 1325271 h 2610289"/>
              <a:gd name="connsiteX0" fmla="*/ 0 w 2040909"/>
              <a:gd name="connsiteY0" fmla="*/ 0 h 2610289"/>
              <a:gd name="connsiteX1" fmla="*/ 299855 w 2040909"/>
              <a:gd name="connsiteY1" fmla="*/ 0 h 2610289"/>
              <a:gd name="connsiteX2" fmla="*/ 299855 w 2040909"/>
              <a:gd name="connsiteY2" fmla="*/ 920509 h 2610289"/>
              <a:gd name="connsiteX3" fmla="*/ 299876 w 2040909"/>
              <a:gd name="connsiteY3" fmla="*/ 920529 h 2610289"/>
              <a:gd name="connsiteX4" fmla="*/ 299876 w 2040909"/>
              <a:gd name="connsiteY4" fmla="*/ 1647810 h 2610289"/>
              <a:gd name="connsiteX5" fmla="*/ 1739271 w 2040909"/>
              <a:gd name="connsiteY5" fmla="*/ 1647810 h 2610289"/>
              <a:gd name="connsiteX6" fmla="*/ 2040909 w 2040909"/>
              <a:gd name="connsiteY6" fmla="*/ 1647810 h 2610289"/>
              <a:gd name="connsiteX7" fmla="*/ 2040909 w 2040909"/>
              <a:gd name="connsiteY7" fmla="*/ 2610289 h 2610289"/>
              <a:gd name="connsiteX8" fmla="*/ 1739271 w 2040909"/>
              <a:gd name="connsiteY8" fmla="*/ 2610289 h 2610289"/>
              <a:gd name="connsiteX9" fmla="*/ 1739271 w 2040909"/>
              <a:gd name="connsiteY9" fmla="*/ 1931382 h 2610289"/>
              <a:gd name="connsiteX10" fmla="*/ 299876 w 2040909"/>
              <a:gd name="connsiteY10" fmla="*/ 1931382 h 2610289"/>
              <a:gd name="connsiteX11" fmla="*/ 2 w 2040909"/>
              <a:gd name="connsiteY11" fmla="*/ 1931382 h 2610289"/>
              <a:gd name="connsiteX12" fmla="*/ 2 w 2040909"/>
              <a:gd name="connsiteY12" fmla="*/ 1325271 h 2610289"/>
              <a:gd name="connsiteX13" fmla="*/ 0 w 2040909"/>
              <a:gd name="connsiteY13" fmla="*/ 1325271 h 2610289"/>
              <a:gd name="connsiteX14" fmla="*/ 0 w 2040909"/>
              <a:gd name="connsiteY14" fmla="*/ 0 h 261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0909" h="2610289">
                <a:moveTo>
                  <a:pt x="0" y="0"/>
                </a:moveTo>
                <a:lnTo>
                  <a:pt x="299855" y="0"/>
                </a:lnTo>
                <a:lnTo>
                  <a:pt x="299855" y="920509"/>
                </a:lnTo>
                <a:cubicBezTo>
                  <a:pt x="299862" y="920516"/>
                  <a:pt x="299869" y="920522"/>
                  <a:pt x="299876" y="920529"/>
                </a:cubicBezTo>
                <a:lnTo>
                  <a:pt x="299876" y="1647810"/>
                </a:lnTo>
                <a:lnTo>
                  <a:pt x="1739271" y="1647810"/>
                </a:lnTo>
                <a:lnTo>
                  <a:pt x="2040909" y="1647810"/>
                </a:lnTo>
                <a:lnTo>
                  <a:pt x="2040909" y="2610289"/>
                </a:lnTo>
                <a:lnTo>
                  <a:pt x="1739271" y="2610289"/>
                </a:lnTo>
                <a:lnTo>
                  <a:pt x="1739271" y="1931382"/>
                </a:lnTo>
                <a:lnTo>
                  <a:pt x="299876" y="1931382"/>
                </a:lnTo>
                <a:lnTo>
                  <a:pt x="2" y="1931382"/>
                </a:lnTo>
                <a:lnTo>
                  <a:pt x="2" y="1325271"/>
                </a:lnTo>
                <a:lnTo>
                  <a:pt x="0" y="1325271"/>
                </a:lnTo>
                <a:lnTo>
                  <a:pt x="0" y="0"/>
                </a:lnTo>
                <a:close/>
              </a:path>
            </a:pathLst>
          </a:custGeom>
          <a:solidFill>
            <a:srgbClr val="F9E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id-ID"/>
          </a:p>
        </p:txBody>
      </p:sp>
      <p:sp>
        <p:nvSpPr>
          <p:cNvPr id="15" name="Freeform 50">
            <a:extLst>
              <a:ext uri="{FF2B5EF4-FFF2-40B4-BE49-F238E27FC236}">
                <a16:creationId xmlns:a16="http://schemas.microsoft.com/office/drawing/2014/main" xmlns="" id="{FA1AD1A9-5976-4752-A664-199A37B17DF2}"/>
              </a:ext>
            </a:extLst>
          </p:cNvPr>
          <p:cNvSpPr>
            <a:spLocks/>
          </p:cNvSpPr>
          <p:nvPr userDrawn="1"/>
        </p:nvSpPr>
        <p:spPr bwMode="auto">
          <a:xfrm rot="10800000" flipH="1">
            <a:off x="7940327" y="2867455"/>
            <a:ext cx="1688036" cy="1434447"/>
          </a:xfrm>
          <a:custGeom>
            <a:avLst/>
            <a:gdLst>
              <a:gd name="T0" fmla="*/ 1012 w 1102"/>
              <a:gd name="T1" fmla="*/ 986 h 1157"/>
              <a:gd name="T2" fmla="*/ 577 w 1102"/>
              <a:gd name="T3" fmla="*/ 986 h 1157"/>
              <a:gd name="T4" fmla="*/ 577 w 1102"/>
              <a:gd name="T5" fmla="*/ 170 h 1157"/>
              <a:gd name="T6" fmla="*/ 577 w 1102"/>
              <a:gd name="T7" fmla="*/ 0 h 1157"/>
              <a:gd name="T8" fmla="*/ 0 w 1102"/>
              <a:gd name="T9" fmla="*/ 0 h 1157"/>
              <a:gd name="T10" fmla="*/ 90 w 1102"/>
              <a:gd name="T11" fmla="*/ 85 h 1157"/>
              <a:gd name="T12" fmla="*/ 0 w 1102"/>
              <a:gd name="T13" fmla="*/ 170 h 1157"/>
              <a:gd name="T14" fmla="*/ 407 w 1102"/>
              <a:gd name="T15" fmla="*/ 170 h 1157"/>
              <a:gd name="T16" fmla="*/ 407 w 1102"/>
              <a:gd name="T17" fmla="*/ 986 h 1157"/>
              <a:gd name="T18" fmla="*/ 407 w 1102"/>
              <a:gd name="T19" fmla="*/ 1157 h 1157"/>
              <a:gd name="T20" fmla="*/ 1012 w 1102"/>
              <a:gd name="T21" fmla="*/ 1157 h 1157"/>
              <a:gd name="T22" fmla="*/ 1102 w 1102"/>
              <a:gd name="T23" fmla="*/ 1071 h 1157"/>
              <a:gd name="T24" fmla="*/ 1012 w 1102"/>
              <a:gd name="T25" fmla="*/ 986 h 1157"/>
              <a:gd name="connsiteX0" fmla="*/ 9183 w 10000"/>
              <a:gd name="connsiteY0" fmla="*/ 8522 h 10000"/>
              <a:gd name="connsiteX1" fmla="*/ 5236 w 10000"/>
              <a:gd name="connsiteY1" fmla="*/ 8522 h 10000"/>
              <a:gd name="connsiteX2" fmla="*/ 5236 w 10000"/>
              <a:gd name="connsiteY2" fmla="*/ 1469 h 10000"/>
              <a:gd name="connsiteX3" fmla="*/ 5236 w 10000"/>
              <a:gd name="connsiteY3" fmla="*/ 0 h 10000"/>
              <a:gd name="connsiteX4" fmla="*/ 0 w 10000"/>
              <a:gd name="connsiteY4" fmla="*/ 0 h 10000"/>
              <a:gd name="connsiteX5" fmla="*/ 0 w 10000"/>
              <a:gd name="connsiteY5" fmla="*/ 1469 h 10000"/>
              <a:gd name="connsiteX6" fmla="*/ 3693 w 10000"/>
              <a:gd name="connsiteY6" fmla="*/ 1469 h 10000"/>
              <a:gd name="connsiteX7" fmla="*/ 3693 w 10000"/>
              <a:gd name="connsiteY7" fmla="*/ 8522 h 10000"/>
              <a:gd name="connsiteX8" fmla="*/ 3693 w 10000"/>
              <a:gd name="connsiteY8" fmla="*/ 10000 h 10000"/>
              <a:gd name="connsiteX9" fmla="*/ 9183 w 10000"/>
              <a:gd name="connsiteY9" fmla="*/ 10000 h 10000"/>
              <a:gd name="connsiteX10" fmla="*/ 10000 w 10000"/>
              <a:gd name="connsiteY10" fmla="*/ 9257 h 10000"/>
              <a:gd name="connsiteX11" fmla="*/ 9183 w 10000"/>
              <a:gd name="connsiteY11" fmla="*/ 8522 h 10000"/>
              <a:gd name="connsiteX0" fmla="*/ 9183 w 9183"/>
              <a:gd name="connsiteY0" fmla="*/ 8522 h 10000"/>
              <a:gd name="connsiteX1" fmla="*/ 5236 w 9183"/>
              <a:gd name="connsiteY1" fmla="*/ 8522 h 10000"/>
              <a:gd name="connsiteX2" fmla="*/ 5236 w 9183"/>
              <a:gd name="connsiteY2" fmla="*/ 1469 h 10000"/>
              <a:gd name="connsiteX3" fmla="*/ 5236 w 9183"/>
              <a:gd name="connsiteY3" fmla="*/ 0 h 10000"/>
              <a:gd name="connsiteX4" fmla="*/ 0 w 9183"/>
              <a:gd name="connsiteY4" fmla="*/ 0 h 10000"/>
              <a:gd name="connsiteX5" fmla="*/ 0 w 9183"/>
              <a:gd name="connsiteY5" fmla="*/ 1469 h 10000"/>
              <a:gd name="connsiteX6" fmla="*/ 3693 w 9183"/>
              <a:gd name="connsiteY6" fmla="*/ 1469 h 10000"/>
              <a:gd name="connsiteX7" fmla="*/ 3693 w 9183"/>
              <a:gd name="connsiteY7" fmla="*/ 8522 h 10000"/>
              <a:gd name="connsiteX8" fmla="*/ 3693 w 9183"/>
              <a:gd name="connsiteY8" fmla="*/ 10000 h 10000"/>
              <a:gd name="connsiteX9" fmla="*/ 9183 w 9183"/>
              <a:gd name="connsiteY9" fmla="*/ 10000 h 10000"/>
              <a:gd name="connsiteX10" fmla="*/ 9183 w 9183"/>
              <a:gd name="connsiteY10" fmla="*/ 85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3" h="10000">
                <a:moveTo>
                  <a:pt x="9183" y="8522"/>
                </a:moveTo>
                <a:lnTo>
                  <a:pt x="5236" y="8522"/>
                </a:lnTo>
                <a:lnTo>
                  <a:pt x="5236" y="1469"/>
                </a:lnTo>
                <a:lnTo>
                  <a:pt x="5236" y="0"/>
                </a:lnTo>
                <a:lnTo>
                  <a:pt x="0" y="0"/>
                </a:lnTo>
                <a:lnTo>
                  <a:pt x="0" y="1469"/>
                </a:lnTo>
                <a:lnTo>
                  <a:pt x="3693" y="1469"/>
                </a:lnTo>
                <a:lnTo>
                  <a:pt x="3693" y="8522"/>
                </a:lnTo>
                <a:lnTo>
                  <a:pt x="3693" y="10000"/>
                </a:lnTo>
                <a:lnTo>
                  <a:pt x="9183" y="10000"/>
                </a:lnTo>
                <a:lnTo>
                  <a:pt x="9183" y="8522"/>
                </a:lnTo>
                <a:close/>
              </a:path>
            </a:pathLst>
          </a:custGeom>
          <a:solidFill>
            <a:srgbClr val="F9512C"/>
          </a:solidFill>
          <a:ln>
            <a:noFill/>
          </a:ln>
        </p:spPr>
        <p:txBody>
          <a:bodyPr vert="horz" wrap="square" lIns="91440" tIns="45720" rIns="91440" bIns="45720" numCol="1" anchor="t" anchorCtr="0" compatLnSpc="1">
            <a:prstTxWarp prst="textNoShape">
              <a:avLst/>
            </a:prstTxWarp>
          </a:bodyPr>
          <a:lstStyle/>
          <a:p>
            <a:pPr algn="r" rtl="1"/>
            <a:endParaRPr lang="id-ID"/>
          </a:p>
        </p:txBody>
      </p:sp>
      <p:sp>
        <p:nvSpPr>
          <p:cNvPr id="11" name="Freeform 50">
            <a:extLst>
              <a:ext uri="{FF2B5EF4-FFF2-40B4-BE49-F238E27FC236}">
                <a16:creationId xmlns:a16="http://schemas.microsoft.com/office/drawing/2014/main" xmlns="" id="{18897A1F-AD31-4C2E-A9C1-93E910560E38}"/>
              </a:ext>
            </a:extLst>
          </p:cNvPr>
          <p:cNvSpPr>
            <a:spLocks/>
          </p:cNvSpPr>
          <p:nvPr userDrawn="1"/>
        </p:nvSpPr>
        <p:spPr bwMode="auto">
          <a:xfrm rot="10800000" flipH="1">
            <a:off x="4598214" y="2878606"/>
            <a:ext cx="1688036" cy="1434447"/>
          </a:xfrm>
          <a:custGeom>
            <a:avLst/>
            <a:gdLst>
              <a:gd name="T0" fmla="*/ 1012 w 1102"/>
              <a:gd name="T1" fmla="*/ 986 h 1157"/>
              <a:gd name="T2" fmla="*/ 577 w 1102"/>
              <a:gd name="T3" fmla="*/ 986 h 1157"/>
              <a:gd name="T4" fmla="*/ 577 w 1102"/>
              <a:gd name="T5" fmla="*/ 170 h 1157"/>
              <a:gd name="T6" fmla="*/ 577 w 1102"/>
              <a:gd name="T7" fmla="*/ 0 h 1157"/>
              <a:gd name="T8" fmla="*/ 0 w 1102"/>
              <a:gd name="T9" fmla="*/ 0 h 1157"/>
              <a:gd name="T10" fmla="*/ 90 w 1102"/>
              <a:gd name="T11" fmla="*/ 85 h 1157"/>
              <a:gd name="T12" fmla="*/ 0 w 1102"/>
              <a:gd name="T13" fmla="*/ 170 h 1157"/>
              <a:gd name="T14" fmla="*/ 407 w 1102"/>
              <a:gd name="T15" fmla="*/ 170 h 1157"/>
              <a:gd name="T16" fmla="*/ 407 w 1102"/>
              <a:gd name="T17" fmla="*/ 986 h 1157"/>
              <a:gd name="T18" fmla="*/ 407 w 1102"/>
              <a:gd name="T19" fmla="*/ 1157 h 1157"/>
              <a:gd name="T20" fmla="*/ 1012 w 1102"/>
              <a:gd name="T21" fmla="*/ 1157 h 1157"/>
              <a:gd name="T22" fmla="*/ 1102 w 1102"/>
              <a:gd name="T23" fmla="*/ 1071 h 1157"/>
              <a:gd name="T24" fmla="*/ 1012 w 1102"/>
              <a:gd name="T25" fmla="*/ 986 h 1157"/>
              <a:gd name="connsiteX0" fmla="*/ 9183 w 10000"/>
              <a:gd name="connsiteY0" fmla="*/ 8522 h 10000"/>
              <a:gd name="connsiteX1" fmla="*/ 5236 w 10000"/>
              <a:gd name="connsiteY1" fmla="*/ 8522 h 10000"/>
              <a:gd name="connsiteX2" fmla="*/ 5236 w 10000"/>
              <a:gd name="connsiteY2" fmla="*/ 1469 h 10000"/>
              <a:gd name="connsiteX3" fmla="*/ 5236 w 10000"/>
              <a:gd name="connsiteY3" fmla="*/ 0 h 10000"/>
              <a:gd name="connsiteX4" fmla="*/ 0 w 10000"/>
              <a:gd name="connsiteY4" fmla="*/ 0 h 10000"/>
              <a:gd name="connsiteX5" fmla="*/ 0 w 10000"/>
              <a:gd name="connsiteY5" fmla="*/ 1469 h 10000"/>
              <a:gd name="connsiteX6" fmla="*/ 3693 w 10000"/>
              <a:gd name="connsiteY6" fmla="*/ 1469 h 10000"/>
              <a:gd name="connsiteX7" fmla="*/ 3693 w 10000"/>
              <a:gd name="connsiteY7" fmla="*/ 8522 h 10000"/>
              <a:gd name="connsiteX8" fmla="*/ 3693 w 10000"/>
              <a:gd name="connsiteY8" fmla="*/ 10000 h 10000"/>
              <a:gd name="connsiteX9" fmla="*/ 9183 w 10000"/>
              <a:gd name="connsiteY9" fmla="*/ 10000 h 10000"/>
              <a:gd name="connsiteX10" fmla="*/ 10000 w 10000"/>
              <a:gd name="connsiteY10" fmla="*/ 9257 h 10000"/>
              <a:gd name="connsiteX11" fmla="*/ 9183 w 10000"/>
              <a:gd name="connsiteY11" fmla="*/ 8522 h 10000"/>
              <a:gd name="connsiteX0" fmla="*/ 9183 w 9183"/>
              <a:gd name="connsiteY0" fmla="*/ 8522 h 10000"/>
              <a:gd name="connsiteX1" fmla="*/ 5236 w 9183"/>
              <a:gd name="connsiteY1" fmla="*/ 8522 h 10000"/>
              <a:gd name="connsiteX2" fmla="*/ 5236 w 9183"/>
              <a:gd name="connsiteY2" fmla="*/ 1469 h 10000"/>
              <a:gd name="connsiteX3" fmla="*/ 5236 w 9183"/>
              <a:gd name="connsiteY3" fmla="*/ 0 h 10000"/>
              <a:gd name="connsiteX4" fmla="*/ 0 w 9183"/>
              <a:gd name="connsiteY4" fmla="*/ 0 h 10000"/>
              <a:gd name="connsiteX5" fmla="*/ 0 w 9183"/>
              <a:gd name="connsiteY5" fmla="*/ 1469 h 10000"/>
              <a:gd name="connsiteX6" fmla="*/ 3693 w 9183"/>
              <a:gd name="connsiteY6" fmla="*/ 1469 h 10000"/>
              <a:gd name="connsiteX7" fmla="*/ 3693 w 9183"/>
              <a:gd name="connsiteY7" fmla="*/ 8522 h 10000"/>
              <a:gd name="connsiteX8" fmla="*/ 3693 w 9183"/>
              <a:gd name="connsiteY8" fmla="*/ 10000 h 10000"/>
              <a:gd name="connsiteX9" fmla="*/ 9183 w 9183"/>
              <a:gd name="connsiteY9" fmla="*/ 10000 h 10000"/>
              <a:gd name="connsiteX10" fmla="*/ 9183 w 9183"/>
              <a:gd name="connsiteY10" fmla="*/ 85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3" h="10000">
                <a:moveTo>
                  <a:pt x="9183" y="8522"/>
                </a:moveTo>
                <a:lnTo>
                  <a:pt x="5236" y="8522"/>
                </a:lnTo>
                <a:lnTo>
                  <a:pt x="5236" y="1469"/>
                </a:lnTo>
                <a:lnTo>
                  <a:pt x="5236" y="0"/>
                </a:lnTo>
                <a:lnTo>
                  <a:pt x="0" y="0"/>
                </a:lnTo>
                <a:lnTo>
                  <a:pt x="0" y="1469"/>
                </a:lnTo>
                <a:lnTo>
                  <a:pt x="3693" y="1469"/>
                </a:lnTo>
                <a:lnTo>
                  <a:pt x="3693" y="8522"/>
                </a:lnTo>
                <a:lnTo>
                  <a:pt x="3693" y="10000"/>
                </a:lnTo>
                <a:lnTo>
                  <a:pt x="9183" y="10000"/>
                </a:lnTo>
                <a:lnTo>
                  <a:pt x="9183" y="8522"/>
                </a:lnTo>
                <a:close/>
              </a:path>
            </a:pathLst>
          </a:custGeom>
          <a:solidFill>
            <a:srgbClr val="F9512C"/>
          </a:solidFill>
          <a:ln>
            <a:noFill/>
          </a:ln>
        </p:spPr>
        <p:txBody>
          <a:bodyPr vert="horz" wrap="square" lIns="91440" tIns="45720" rIns="91440" bIns="45720" numCol="1" anchor="t" anchorCtr="0" compatLnSpc="1">
            <a:prstTxWarp prst="textNoShape">
              <a:avLst/>
            </a:prstTxWarp>
          </a:bodyPr>
          <a:lstStyle/>
          <a:p>
            <a:pPr algn="r" rtl="1"/>
            <a:endParaRPr lang="id-ID"/>
          </a:p>
        </p:txBody>
      </p:sp>
      <p:grpSp>
        <p:nvGrpSpPr>
          <p:cNvPr id="5" name="مجموعة 4">
            <a:extLst>
              <a:ext uri="{FF2B5EF4-FFF2-40B4-BE49-F238E27FC236}">
                <a16:creationId xmlns:a16="http://schemas.microsoft.com/office/drawing/2014/main" xmlns="" id="{2AB63960-29E1-4F3E-AA59-C2567F1201DD}"/>
              </a:ext>
            </a:extLst>
          </p:cNvPr>
          <p:cNvGrpSpPr/>
          <p:nvPr userDrawn="1"/>
        </p:nvGrpSpPr>
        <p:grpSpPr>
          <a:xfrm flipH="1">
            <a:off x="0" y="-4659"/>
            <a:ext cx="4753947" cy="6858000"/>
            <a:chOff x="7447084" y="-4659"/>
            <a:chExt cx="4753947" cy="6858000"/>
          </a:xfrm>
        </p:grpSpPr>
        <p:sp>
          <p:nvSpPr>
            <p:cNvPr id="8" name="Freeform: Shape 7">
              <a:extLst>
                <a:ext uri="{FF2B5EF4-FFF2-40B4-BE49-F238E27FC236}">
                  <a16:creationId xmlns:a16="http://schemas.microsoft.com/office/drawing/2014/main" xmlns="" id="{36364596-D3E1-4FD2-A5FD-7DEB0F439963}"/>
                </a:ext>
              </a:extLst>
            </p:cNvPr>
            <p:cNvSpPr/>
            <p:nvPr userDrawn="1"/>
          </p:nvSpPr>
          <p:spPr>
            <a:xfrm flipH="1" flipV="1">
              <a:off x="7447084" y="-4659"/>
              <a:ext cx="4692150" cy="6858000"/>
            </a:xfrm>
            <a:custGeom>
              <a:avLst/>
              <a:gdLst>
                <a:gd name="connsiteX0" fmla="*/ 0 w 4692150"/>
                <a:gd name="connsiteY0" fmla="*/ 0 h 6858000"/>
                <a:gd name="connsiteX1" fmla="*/ 90371 w 4692150"/>
                <a:gd name="connsiteY1" fmla="*/ 0 h 6858000"/>
                <a:gd name="connsiteX2" fmla="*/ 4632916 w 4692150"/>
                <a:gd name="connsiteY2" fmla="*/ 0 h 6858000"/>
                <a:gd name="connsiteX3" fmla="*/ 3006292 w 4692150"/>
                <a:gd name="connsiteY3" fmla="*/ 6858000 h 6858000"/>
                <a:gd name="connsiteX4" fmla="*/ 103964 w 4692150"/>
                <a:gd name="connsiteY4" fmla="*/ 6858000 h 6858000"/>
                <a:gd name="connsiteX5" fmla="*/ 0 w 4692150"/>
                <a:gd name="connsiteY5" fmla="*/ 6858000 h 6858000"/>
                <a:gd name="connsiteX6" fmla="*/ 0 w 46921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50" h="6858000">
                  <a:moveTo>
                    <a:pt x="0" y="0"/>
                  </a:moveTo>
                  <a:lnTo>
                    <a:pt x="90371" y="0"/>
                  </a:lnTo>
                  <a:cubicBezTo>
                    <a:pt x="855332" y="0"/>
                    <a:pt x="2215262" y="0"/>
                    <a:pt x="4632916" y="0"/>
                  </a:cubicBezTo>
                  <a:cubicBezTo>
                    <a:pt x="4755470" y="948999"/>
                    <a:pt x="4866882" y="4511452"/>
                    <a:pt x="3006292" y="6858000"/>
                  </a:cubicBezTo>
                  <a:cubicBezTo>
                    <a:pt x="3006292" y="6858000"/>
                    <a:pt x="3006292" y="6858000"/>
                    <a:pt x="103964" y="6858000"/>
                  </a:cubicBezTo>
                  <a:lnTo>
                    <a:pt x="0" y="6858000"/>
                  </a:lnTo>
                  <a:lnTo>
                    <a:pt x="0" y="0"/>
                  </a:lnTo>
                  <a:close/>
                </a:path>
              </a:pathLst>
            </a:custGeom>
            <a:solidFill>
              <a:srgbClr val="FFD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10" name="Freeform: Shape 9">
              <a:extLst>
                <a:ext uri="{FF2B5EF4-FFF2-40B4-BE49-F238E27FC236}">
                  <a16:creationId xmlns:a16="http://schemas.microsoft.com/office/drawing/2014/main" xmlns="" id="{17938C3C-7778-4D7C-9D34-31F391AA0DCA}"/>
                </a:ext>
              </a:extLst>
            </p:cNvPr>
            <p:cNvSpPr>
              <a:spLocks/>
            </p:cNvSpPr>
            <p:nvPr userDrawn="1"/>
          </p:nvSpPr>
          <p:spPr bwMode="auto">
            <a:xfrm flipH="1" flipV="1">
              <a:off x="7784429" y="-4659"/>
              <a:ext cx="4416602" cy="6858000"/>
            </a:xfrm>
            <a:custGeom>
              <a:avLst/>
              <a:gdLst>
                <a:gd name="connsiteX0" fmla="*/ 0 w 4416602"/>
                <a:gd name="connsiteY0" fmla="*/ 0 h 6858000"/>
                <a:gd name="connsiteX1" fmla="*/ 40166 w 4416602"/>
                <a:gd name="connsiteY1" fmla="*/ 0 h 6858000"/>
                <a:gd name="connsiteX2" fmla="*/ 4214523 w 4416602"/>
                <a:gd name="connsiteY2" fmla="*/ 0 h 6858000"/>
                <a:gd name="connsiteX3" fmla="*/ 3111476 w 4416602"/>
                <a:gd name="connsiteY3" fmla="*/ 6858000 h 6858000"/>
                <a:gd name="connsiteX4" fmla="*/ 150678 w 4416602"/>
                <a:gd name="connsiteY4" fmla="*/ 6858000 h 6858000"/>
                <a:gd name="connsiteX5" fmla="*/ 0 w 4416602"/>
                <a:gd name="connsiteY5" fmla="*/ 6858000 h 6858000"/>
                <a:gd name="connsiteX6" fmla="*/ 0 w 44166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602" h="6858000">
                  <a:moveTo>
                    <a:pt x="0" y="0"/>
                  </a:moveTo>
                  <a:lnTo>
                    <a:pt x="40166" y="0"/>
                  </a:lnTo>
                  <a:cubicBezTo>
                    <a:pt x="849150" y="0"/>
                    <a:pt x="2143524" y="0"/>
                    <a:pt x="4214523" y="0"/>
                  </a:cubicBezTo>
                  <a:cubicBezTo>
                    <a:pt x="4337083" y="948999"/>
                    <a:pt x="4968457" y="4511452"/>
                    <a:pt x="3111476" y="6858000"/>
                  </a:cubicBezTo>
                  <a:cubicBezTo>
                    <a:pt x="3111476" y="6858000"/>
                    <a:pt x="3111476" y="6858000"/>
                    <a:pt x="150678" y="6858000"/>
                  </a:cubicBezTo>
                  <a:lnTo>
                    <a:pt x="0" y="6858000"/>
                  </a:lnTo>
                  <a:lnTo>
                    <a:pt x="0" y="0"/>
                  </a:ln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noAutofit/>
            </a:bodyPr>
            <a:lstStyle/>
            <a:p>
              <a:pPr algn="r" rtl="1"/>
              <a:endParaRPr lang="en-US" sz="1350" dirty="0"/>
            </a:p>
          </p:txBody>
        </p:sp>
      </p:grpSp>
      <p:sp>
        <p:nvSpPr>
          <p:cNvPr id="4" name="Slide Number Placeholder 3">
            <a:extLst>
              <a:ext uri="{FF2B5EF4-FFF2-40B4-BE49-F238E27FC236}">
                <a16:creationId xmlns:a16="http://schemas.microsoft.com/office/drawing/2014/main" xmlns="" id="{3B5D4ABF-7EB5-4C8B-A9D0-8C2FD59B1915}"/>
              </a:ext>
            </a:extLst>
          </p:cNvPr>
          <p:cNvSpPr>
            <a:spLocks noGrp="1"/>
          </p:cNvSpPr>
          <p:nvPr userDrawn="1">
            <p:ph type="sldNum" sz="quarter" idx="12"/>
          </p:nvPr>
        </p:nvSpPr>
        <p:spPr>
          <a:xfrm>
            <a:off x="9090290" y="83633"/>
            <a:ext cx="2743200" cy="365125"/>
          </a:xfrm>
          <a:prstGeom prst="rect">
            <a:avLst/>
          </a:prstGeom>
        </p:spPr>
        <p:txBody>
          <a:bodyPr/>
          <a:lstStyle>
            <a:lvl1pPr algn="r" rtl="1">
              <a:defRPr>
                <a:solidFill>
                  <a:schemeClr val="tx1"/>
                </a:solidFill>
                <a:latin typeface="Titillium" panose="00000500000000000000" pitchFamily="50" charset="0"/>
              </a:defRPr>
            </a:lvl1pPr>
          </a:lstStyle>
          <a:p>
            <a:fld id="{C7774D5F-AB17-48D6-AB4C-B372128C0735}" type="slidenum">
              <a:rPr lang="en-IN" smtClean="0"/>
              <a:pPr/>
              <a:t>‹N°›</a:t>
            </a:fld>
            <a:endParaRPr lang="en-IN" dirty="0"/>
          </a:p>
        </p:txBody>
      </p:sp>
      <p:cxnSp>
        <p:nvCxnSpPr>
          <p:cNvPr id="6" name="Straight Connector 5">
            <a:extLst>
              <a:ext uri="{FF2B5EF4-FFF2-40B4-BE49-F238E27FC236}">
                <a16:creationId xmlns:a16="http://schemas.microsoft.com/office/drawing/2014/main" xmlns="" id="{62486060-E9EE-48E1-A880-A767FE88D472}"/>
              </a:ext>
            </a:extLst>
          </p:cNvPr>
          <p:cNvCxnSpPr>
            <a:cxnSpLocks/>
          </p:cNvCxnSpPr>
          <p:nvPr userDrawn="1"/>
        </p:nvCxnSpPr>
        <p:spPr>
          <a:xfrm>
            <a:off x="11285035" y="0"/>
            <a:ext cx="0" cy="423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57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76313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9" r:id="rId5"/>
    <p:sldLayoutId id="2147483658" r:id="rId6"/>
    <p:sldLayoutId id="2147483661" r:id="rId7"/>
    <p:sldLayoutId id="2147483662" r:id="rId8"/>
    <p:sldLayoutId id="214748366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11" Type="http://schemas.openxmlformats.org/officeDocument/2006/relationships/image" Target="../media/image14.svg"/><Relationship Id="rId10"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8.svg"/><Relationship Id="rId7" Type="http://schemas.openxmlformats.org/officeDocument/2006/relationships/image" Target="../media/image42.svg"/><Relationship Id="rId12" Type="http://schemas.openxmlformats.org/officeDocument/2006/relationships/image" Target="../media/image13.png"/><Relationship Id="rId17" Type="http://schemas.openxmlformats.org/officeDocument/2006/relationships/image" Target="../media/image52.svg"/><Relationship Id="rId2" Type="http://schemas.openxmlformats.org/officeDocument/2006/relationships/image" Target="../media/image9.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12.png"/><Relationship Id="rId9" Type="http://schemas.openxmlformats.org/officeDocument/2006/relationships/image" Target="../media/image44.sv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Rounded Corners 155">
            <a:extLst>
              <a:ext uri="{FF2B5EF4-FFF2-40B4-BE49-F238E27FC236}">
                <a16:creationId xmlns:a16="http://schemas.microsoft.com/office/drawing/2014/main" xmlns="" id="{48C5040B-D00C-403E-B469-52A72438B97D}"/>
              </a:ext>
            </a:extLst>
          </p:cNvPr>
          <p:cNvSpPr/>
          <p:nvPr/>
        </p:nvSpPr>
        <p:spPr>
          <a:xfrm>
            <a:off x="1864810" y="1408011"/>
            <a:ext cx="8299476" cy="4186265"/>
          </a:xfrm>
          <a:prstGeom prst="roundRect">
            <a:avLst>
              <a:gd name="adj" fmla="val 20456"/>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w="0"/>
              <a:solidFill>
                <a:schemeClr val="tx1"/>
              </a:solidFill>
              <a:effectLst>
                <a:outerShdw blurRad="38100" dist="19050" dir="2700000" algn="tl" rotWithShape="0">
                  <a:schemeClr val="dk1">
                    <a:alpha val="40000"/>
                  </a:schemeClr>
                </a:outerShdw>
              </a:effectLst>
            </a:endParaRPr>
          </a:p>
        </p:txBody>
      </p:sp>
      <p:sp>
        <p:nvSpPr>
          <p:cNvPr id="2" name="Rectangle 1">
            <a:extLst>
              <a:ext uri="{FF2B5EF4-FFF2-40B4-BE49-F238E27FC236}">
                <a16:creationId xmlns:a16="http://schemas.microsoft.com/office/drawing/2014/main" xmlns="" id="{6AA7E42C-304A-411E-AE1F-D8345188E70D}"/>
              </a:ext>
            </a:extLst>
          </p:cNvPr>
          <p:cNvSpPr/>
          <p:nvPr/>
        </p:nvSpPr>
        <p:spPr>
          <a:xfrm>
            <a:off x="1421804" y="2586583"/>
            <a:ext cx="6913489" cy="3520473"/>
          </a:xfrm>
          <a:prstGeom prst="rect">
            <a:avLst/>
          </a:pr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2" name="Rectangle 161">
            <a:extLst>
              <a:ext uri="{FF2B5EF4-FFF2-40B4-BE49-F238E27FC236}">
                <a16:creationId xmlns:a16="http://schemas.microsoft.com/office/drawing/2014/main" xmlns="" id="{43EF8054-8B0E-4D21-86AC-BB92692C5BBB}"/>
              </a:ext>
            </a:extLst>
          </p:cNvPr>
          <p:cNvSpPr/>
          <p:nvPr/>
        </p:nvSpPr>
        <p:spPr>
          <a:xfrm>
            <a:off x="1833110" y="2826500"/>
            <a:ext cx="5755266" cy="2000548"/>
          </a:xfrm>
          <a:prstGeom prst="rect">
            <a:avLst/>
          </a:prstGeom>
        </p:spPr>
        <p:txBody>
          <a:bodyPr wrap="square">
            <a:spAutoFit/>
          </a:bodyPr>
          <a:lstStyle/>
          <a:p>
            <a:pPr algn="ctr" rtl="1"/>
            <a:r>
              <a:rPr lang="ar-DZ" sz="54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tillium" panose="00000500000000000000" pitchFamily="50" charset="0"/>
                <a:ea typeface="Roboto" pitchFamily="2" charset="0"/>
              </a:rPr>
              <a:t>قضايا </a:t>
            </a:r>
            <a:r>
              <a:rPr lang="ar-DZ" sz="54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tillium" panose="00000500000000000000" pitchFamily="50" charset="0"/>
                <a:ea typeface="Roboto" pitchFamily="2" charset="0"/>
              </a:rPr>
              <a:t>المرأة </a:t>
            </a:r>
            <a:r>
              <a:rPr lang="ar-DZ" sz="54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tillium" panose="00000500000000000000" pitchFamily="50" charset="0"/>
                <a:ea typeface="Roboto" pitchFamily="2" charset="0"/>
              </a:rPr>
              <a:t>في الأعمال الدولية</a:t>
            </a:r>
            <a:r>
              <a:rPr lang="ar-DZ" sz="2800" b="1" i="1" dirty="0" smtClean="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tillium" panose="00000500000000000000" pitchFamily="50" charset="0"/>
                <a:ea typeface="Roboto" pitchFamily="2" charset="0"/>
              </a:rPr>
              <a:t> </a:t>
            </a:r>
            <a:endParaRPr lang="ar-SA" sz="2800" b="1" i="1" dirty="0">
              <a:ln w="0"/>
              <a:solidFill>
                <a:srgbClr val="002060"/>
              </a:solidFill>
              <a:effectLst>
                <a:outerShdw blurRad="38100" dist="38100" dir="2700000" algn="tl">
                  <a:srgbClr val="000000">
                    <a:alpha val="43137"/>
                  </a:srgbClr>
                </a:outerShdw>
                <a:reflection blurRad="6350" stA="53000" endA="300" endPos="35500" dir="5400000" sy="-90000" algn="bl" rotWithShape="0"/>
              </a:effectLst>
              <a:latin typeface="Titillium" panose="00000500000000000000" pitchFamily="50" charset="0"/>
              <a:ea typeface="Roboto" pitchFamily="2" charset="0"/>
            </a:endParaRPr>
          </a:p>
          <a:p>
            <a:pPr algn="justLow" rtl="1"/>
            <a:endParaRPr lang="ar-SA" sz="1600" dirty="0">
              <a:solidFill>
                <a:srgbClr val="002060"/>
              </a:solidFill>
              <a:latin typeface="Titillium" panose="00000500000000000000" pitchFamily="50" charset="0"/>
              <a:ea typeface="Roboto" pitchFamily="2" charset="0"/>
            </a:endParaRPr>
          </a:p>
        </p:txBody>
      </p:sp>
      <p:sp>
        <p:nvSpPr>
          <p:cNvPr id="89" name="Freeform 6">
            <a:extLst>
              <a:ext uri="{FF2B5EF4-FFF2-40B4-BE49-F238E27FC236}">
                <a16:creationId xmlns:a16="http://schemas.microsoft.com/office/drawing/2014/main" xmlns="" id="{F1F0834F-60EA-4E33-8766-165B6F616F41}"/>
              </a:ext>
            </a:extLst>
          </p:cNvPr>
          <p:cNvSpPr>
            <a:spLocks noChangeAspect="1" noEditPoints="1"/>
          </p:cNvSpPr>
          <p:nvPr/>
        </p:nvSpPr>
        <p:spPr bwMode="auto">
          <a:xfrm>
            <a:off x="366201" y="6209447"/>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3" name="Freeform 6">
            <a:extLst>
              <a:ext uri="{FF2B5EF4-FFF2-40B4-BE49-F238E27FC236}">
                <a16:creationId xmlns:a16="http://schemas.microsoft.com/office/drawing/2014/main" xmlns="" id="{A9D21159-43A5-4486-94DF-FCD1AAEB0AAF}"/>
              </a:ext>
            </a:extLst>
          </p:cNvPr>
          <p:cNvSpPr>
            <a:spLocks noChangeAspect="1" noEditPoints="1"/>
          </p:cNvSpPr>
          <p:nvPr/>
        </p:nvSpPr>
        <p:spPr bwMode="auto">
          <a:xfrm flipH="1">
            <a:off x="9068192" y="2505226"/>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Freeform 6">
            <a:extLst>
              <a:ext uri="{FF2B5EF4-FFF2-40B4-BE49-F238E27FC236}">
                <a16:creationId xmlns:a16="http://schemas.microsoft.com/office/drawing/2014/main" xmlns="" id="{CC0F6219-2FDA-4ECF-B93B-C80E08885ED0}"/>
              </a:ext>
            </a:extLst>
          </p:cNvPr>
          <p:cNvSpPr>
            <a:spLocks noChangeAspect="1" noEditPoints="1"/>
          </p:cNvSpPr>
          <p:nvPr/>
        </p:nvSpPr>
        <p:spPr bwMode="auto">
          <a:xfrm flipH="1">
            <a:off x="10858303" y="-247892"/>
            <a:ext cx="1874282" cy="1706598"/>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90" name="Group 89">
            <a:extLst>
              <a:ext uri="{FF2B5EF4-FFF2-40B4-BE49-F238E27FC236}">
                <a16:creationId xmlns:a16="http://schemas.microsoft.com/office/drawing/2014/main" xmlns="" id="{2CACBF19-2A90-46ED-BD75-3A272F50E606}"/>
              </a:ext>
            </a:extLst>
          </p:cNvPr>
          <p:cNvGrpSpPr>
            <a:grpSpLocks noChangeAspect="1"/>
          </p:cNvGrpSpPr>
          <p:nvPr/>
        </p:nvGrpSpPr>
        <p:grpSpPr>
          <a:xfrm flipH="1">
            <a:off x="10291007" y="1037365"/>
            <a:ext cx="1464568" cy="5820635"/>
            <a:chOff x="10621939" y="1804576"/>
            <a:chExt cx="1237749" cy="4919188"/>
          </a:xfrm>
        </p:grpSpPr>
        <p:pic>
          <p:nvPicPr>
            <p:cNvPr id="91" name="Graphic 90">
              <a:extLst>
                <a:ext uri="{FF2B5EF4-FFF2-40B4-BE49-F238E27FC236}">
                  <a16:creationId xmlns:a16="http://schemas.microsoft.com/office/drawing/2014/main" xmlns="" id="{41BD6170-4C9F-424A-A073-9D50B790EC9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621939" y="1804576"/>
              <a:ext cx="1181100" cy="1800225"/>
            </a:xfrm>
            <a:prstGeom prst="rect">
              <a:avLst/>
            </a:prstGeom>
          </p:spPr>
        </p:pic>
        <p:sp>
          <p:nvSpPr>
            <p:cNvPr id="92" name="Freeform 805">
              <a:extLst>
                <a:ext uri="{FF2B5EF4-FFF2-40B4-BE49-F238E27FC236}">
                  <a16:creationId xmlns:a16="http://schemas.microsoft.com/office/drawing/2014/main" xmlns="" id="{791A29A4-E4EE-4A2A-AE74-2D5291390BA2}"/>
                </a:ext>
              </a:extLst>
            </p:cNvPr>
            <p:cNvSpPr>
              <a:spLocks noChangeAspect="1"/>
            </p:cNvSpPr>
            <p:nvPr/>
          </p:nvSpPr>
          <p:spPr bwMode="auto">
            <a:xfrm>
              <a:off x="11549054" y="2861923"/>
              <a:ext cx="287626" cy="759329"/>
            </a:xfrm>
            <a:custGeom>
              <a:avLst/>
              <a:gdLst>
                <a:gd name="T0" fmla="*/ 2 w 195"/>
                <a:gd name="T1" fmla="*/ 390 h 514"/>
                <a:gd name="T2" fmla="*/ 0 w 195"/>
                <a:gd name="T3" fmla="*/ 197 h 514"/>
                <a:gd name="T4" fmla="*/ 15 w 195"/>
                <a:gd name="T5" fmla="*/ 0 h 514"/>
                <a:gd name="T6" fmla="*/ 140 w 195"/>
                <a:gd name="T7" fmla="*/ 231 h 514"/>
                <a:gd name="T8" fmla="*/ 159 w 195"/>
                <a:gd name="T9" fmla="*/ 514 h 514"/>
                <a:gd name="T10" fmla="*/ 2 w 195"/>
                <a:gd name="T11" fmla="*/ 390 h 514"/>
              </a:gdLst>
              <a:ahLst/>
              <a:cxnLst>
                <a:cxn ang="0">
                  <a:pos x="T0" y="T1"/>
                </a:cxn>
                <a:cxn ang="0">
                  <a:pos x="T2" y="T3"/>
                </a:cxn>
                <a:cxn ang="0">
                  <a:pos x="T4" y="T5"/>
                </a:cxn>
                <a:cxn ang="0">
                  <a:pos x="T6" y="T7"/>
                </a:cxn>
                <a:cxn ang="0">
                  <a:pos x="T8" y="T9"/>
                </a:cxn>
                <a:cxn ang="0">
                  <a:pos x="T10" y="T11"/>
                </a:cxn>
              </a:cxnLst>
              <a:rect l="0" t="0" r="r" b="b"/>
              <a:pathLst>
                <a:path w="195" h="514">
                  <a:moveTo>
                    <a:pt x="2" y="390"/>
                  </a:moveTo>
                  <a:cubicBezTo>
                    <a:pt x="0" y="197"/>
                    <a:pt x="0" y="197"/>
                    <a:pt x="0" y="197"/>
                  </a:cubicBezTo>
                  <a:cubicBezTo>
                    <a:pt x="15" y="0"/>
                    <a:pt x="15" y="0"/>
                    <a:pt x="15" y="0"/>
                  </a:cubicBezTo>
                  <a:cubicBezTo>
                    <a:pt x="15" y="0"/>
                    <a:pt x="81" y="9"/>
                    <a:pt x="140" y="231"/>
                  </a:cubicBezTo>
                  <a:cubicBezTo>
                    <a:pt x="195" y="439"/>
                    <a:pt x="177" y="506"/>
                    <a:pt x="159" y="514"/>
                  </a:cubicBezTo>
                  <a:cubicBezTo>
                    <a:pt x="58" y="455"/>
                    <a:pt x="2" y="390"/>
                    <a:pt x="2" y="390"/>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3" name="Freeform 806">
              <a:extLst>
                <a:ext uri="{FF2B5EF4-FFF2-40B4-BE49-F238E27FC236}">
                  <a16:creationId xmlns:a16="http://schemas.microsoft.com/office/drawing/2014/main" xmlns="" id="{7D523176-8537-4E3D-B38D-60162D0998E4}"/>
                </a:ext>
              </a:extLst>
            </p:cNvPr>
            <p:cNvSpPr>
              <a:spLocks noChangeAspect="1"/>
            </p:cNvSpPr>
            <p:nvPr/>
          </p:nvSpPr>
          <p:spPr bwMode="auto">
            <a:xfrm>
              <a:off x="10843415" y="4756412"/>
              <a:ext cx="402676" cy="1572349"/>
            </a:xfrm>
            <a:custGeom>
              <a:avLst/>
              <a:gdLst>
                <a:gd name="T0" fmla="*/ 17 w 273"/>
                <a:gd name="T1" fmla="*/ 0 h 1063"/>
                <a:gd name="T2" fmla="*/ 273 w 273"/>
                <a:gd name="T3" fmla="*/ 0 h 1063"/>
                <a:gd name="T4" fmla="*/ 250 w 273"/>
                <a:gd name="T5" fmla="*/ 316 h 1063"/>
                <a:gd name="T6" fmla="*/ 242 w 273"/>
                <a:gd name="T7" fmla="*/ 1057 h 1063"/>
                <a:gd name="T8" fmla="*/ 145 w 273"/>
                <a:gd name="T9" fmla="*/ 1063 h 1063"/>
                <a:gd name="T10" fmla="*/ 80 w 273"/>
                <a:gd name="T11" fmla="*/ 257 h 1063"/>
                <a:gd name="T12" fmla="*/ 17 w 273"/>
                <a:gd name="T13" fmla="*/ 0 h 1063"/>
              </a:gdLst>
              <a:ahLst/>
              <a:cxnLst>
                <a:cxn ang="0">
                  <a:pos x="T0" y="T1"/>
                </a:cxn>
                <a:cxn ang="0">
                  <a:pos x="T2" y="T3"/>
                </a:cxn>
                <a:cxn ang="0">
                  <a:pos x="T4" y="T5"/>
                </a:cxn>
                <a:cxn ang="0">
                  <a:pos x="T6" y="T7"/>
                </a:cxn>
                <a:cxn ang="0">
                  <a:pos x="T8" y="T9"/>
                </a:cxn>
                <a:cxn ang="0">
                  <a:pos x="T10" y="T11"/>
                </a:cxn>
                <a:cxn ang="0">
                  <a:pos x="T12" y="T13"/>
                </a:cxn>
              </a:cxnLst>
              <a:rect l="0" t="0" r="r" b="b"/>
              <a:pathLst>
                <a:path w="273" h="1063">
                  <a:moveTo>
                    <a:pt x="17" y="0"/>
                  </a:moveTo>
                  <a:cubicBezTo>
                    <a:pt x="273" y="0"/>
                    <a:pt x="273" y="0"/>
                    <a:pt x="273" y="0"/>
                  </a:cubicBezTo>
                  <a:cubicBezTo>
                    <a:pt x="271" y="110"/>
                    <a:pt x="266" y="237"/>
                    <a:pt x="250" y="316"/>
                  </a:cubicBezTo>
                  <a:cubicBezTo>
                    <a:pt x="215" y="486"/>
                    <a:pt x="242" y="1057"/>
                    <a:pt x="242" y="1057"/>
                  </a:cubicBezTo>
                  <a:cubicBezTo>
                    <a:pt x="145" y="1063"/>
                    <a:pt x="145" y="1063"/>
                    <a:pt x="145" y="1063"/>
                  </a:cubicBezTo>
                  <a:cubicBezTo>
                    <a:pt x="0" y="529"/>
                    <a:pt x="80" y="257"/>
                    <a:pt x="80" y="257"/>
                  </a:cubicBezTo>
                  <a:cubicBezTo>
                    <a:pt x="50" y="165"/>
                    <a:pt x="29" y="79"/>
                    <a:pt x="17" y="0"/>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4" name="Freeform 807">
              <a:extLst>
                <a:ext uri="{FF2B5EF4-FFF2-40B4-BE49-F238E27FC236}">
                  <a16:creationId xmlns:a16="http://schemas.microsoft.com/office/drawing/2014/main" xmlns="" id="{85484592-D9B0-463B-B347-89682C8BE131}"/>
                </a:ext>
              </a:extLst>
            </p:cNvPr>
            <p:cNvSpPr>
              <a:spLocks noChangeAspect="1"/>
            </p:cNvSpPr>
            <p:nvPr/>
          </p:nvSpPr>
          <p:spPr bwMode="auto">
            <a:xfrm>
              <a:off x="11019825" y="6317254"/>
              <a:ext cx="287626" cy="406510"/>
            </a:xfrm>
            <a:custGeom>
              <a:avLst/>
              <a:gdLst>
                <a:gd name="T0" fmla="*/ 121 w 194"/>
                <a:gd name="T1" fmla="*/ 1 h 275"/>
                <a:gd name="T2" fmla="*/ 167 w 194"/>
                <a:gd name="T3" fmla="*/ 267 h 275"/>
                <a:gd name="T4" fmla="*/ 22 w 194"/>
                <a:gd name="T5" fmla="*/ 267 h 275"/>
                <a:gd name="T6" fmla="*/ 24 w 194"/>
                <a:gd name="T7" fmla="*/ 7 h 275"/>
                <a:gd name="T8" fmla="*/ 77 w 194"/>
                <a:gd name="T9" fmla="*/ 0 h 275"/>
                <a:gd name="T10" fmla="*/ 121 w 194"/>
                <a:gd name="T11" fmla="*/ 1 h 275"/>
              </a:gdLst>
              <a:ahLst/>
              <a:cxnLst>
                <a:cxn ang="0">
                  <a:pos x="T0" y="T1"/>
                </a:cxn>
                <a:cxn ang="0">
                  <a:pos x="T2" y="T3"/>
                </a:cxn>
                <a:cxn ang="0">
                  <a:pos x="T4" y="T5"/>
                </a:cxn>
                <a:cxn ang="0">
                  <a:pos x="T6" y="T7"/>
                </a:cxn>
                <a:cxn ang="0">
                  <a:pos x="T8" y="T9"/>
                </a:cxn>
                <a:cxn ang="0">
                  <a:pos x="T10" y="T11"/>
                </a:cxn>
              </a:cxnLst>
              <a:rect l="0" t="0" r="r" b="b"/>
              <a:pathLst>
                <a:path w="194" h="275">
                  <a:moveTo>
                    <a:pt x="121" y="1"/>
                  </a:moveTo>
                  <a:cubicBezTo>
                    <a:pt x="121" y="1"/>
                    <a:pt x="194" y="263"/>
                    <a:pt x="167" y="267"/>
                  </a:cubicBezTo>
                  <a:cubicBezTo>
                    <a:pt x="22" y="267"/>
                    <a:pt x="22" y="267"/>
                    <a:pt x="22" y="267"/>
                  </a:cubicBezTo>
                  <a:cubicBezTo>
                    <a:pt x="22" y="267"/>
                    <a:pt x="0" y="275"/>
                    <a:pt x="24" y="7"/>
                  </a:cubicBezTo>
                  <a:cubicBezTo>
                    <a:pt x="77" y="0"/>
                    <a:pt x="77" y="0"/>
                    <a:pt x="77" y="0"/>
                  </a:cubicBezTo>
                  <a:lnTo>
                    <a:pt x="121" y="1"/>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5" name="Freeform 809">
              <a:extLst>
                <a:ext uri="{FF2B5EF4-FFF2-40B4-BE49-F238E27FC236}">
                  <a16:creationId xmlns:a16="http://schemas.microsoft.com/office/drawing/2014/main" xmlns="" id="{D1F4B676-647D-41C5-BAE5-F3489E240144}"/>
                </a:ext>
              </a:extLst>
            </p:cNvPr>
            <p:cNvSpPr>
              <a:spLocks noChangeAspect="1"/>
            </p:cNvSpPr>
            <p:nvPr/>
          </p:nvSpPr>
          <p:spPr bwMode="auto">
            <a:xfrm>
              <a:off x="11058172" y="6232884"/>
              <a:ext cx="176410" cy="391170"/>
            </a:xfrm>
            <a:custGeom>
              <a:avLst/>
              <a:gdLst>
                <a:gd name="T0" fmla="*/ 97 w 121"/>
                <a:gd name="T1" fmla="*/ 59 h 266"/>
                <a:gd name="T2" fmla="*/ 121 w 121"/>
                <a:gd name="T3" fmla="*/ 258 h 266"/>
                <a:gd name="T4" fmla="*/ 17 w 121"/>
                <a:gd name="T5" fmla="*/ 266 h 266"/>
                <a:gd name="T6" fmla="*/ 0 w 121"/>
                <a:gd name="T7" fmla="*/ 65 h 266"/>
                <a:gd name="T8" fmla="*/ 45 w 121"/>
                <a:gd name="T9" fmla="*/ 0 h 266"/>
                <a:gd name="T10" fmla="*/ 97 w 121"/>
                <a:gd name="T11" fmla="*/ 59 h 266"/>
              </a:gdLst>
              <a:ahLst/>
              <a:cxnLst>
                <a:cxn ang="0">
                  <a:pos x="T0" y="T1"/>
                </a:cxn>
                <a:cxn ang="0">
                  <a:pos x="T2" y="T3"/>
                </a:cxn>
                <a:cxn ang="0">
                  <a:pos x="T4" y="T5"/>
                </a:cxn>
                <a:cxn ang="0">
                  <a:pos x="T6" y="T7"/>
                </a:cxn>
                <a:cxn ang="0">
                  <a:pos x="T8" y="T9"/>
                </a:cxn>
                <a:cxn ang="0">
                  <a:pos x="T10" y="T11"/>
                </a:cxn>
              </a:cxnLst>
              <a:rect l="0" t="0" r="r" b="b"/>
              <a:pathLst>
                <a:path w="121" h="266">
                  <a:moveTo>
                    <a:pt x="97" y="59"/>
                  </a:moveTo>
                  <a:cubicBezTo>
                    <a:pt x="121" y="258"/>
                    <a:pt x="121" y="258"/>
                    <a:pt x="121" y="258"/>
                  </a:cubicBezTo>
                  <a:cubicBezTo>
                    <a:pt x="109" y="260"/>
                    <a:pt x="42" y="247"/>
                    <a:pt x="17" y="266"/>
                  </a:cubicBezTo>
                  <a:cubicBezTo>
                    <a:pt x="17" y="266"/>
                    <a:pt x="1" y="180"/>
                    <a:pt x="0" y="65"/>
                  </a:cubicBezTo>
                  <a:cubicBezTo>
                    <a:pt x="45" y="0"/>
                    <a:pt x="45" y="0"/>
                    <a:pt x="45" y="0"/>
                  </a:cubicBezTo>
                  <a:lnTo>
                    <a:pt x="97" y="59"/>
                  </a:ln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6" name="Freeform 810">
              <a:extLst>
                <a:ext uri="{FF2B5EF4-FFF2-40B4-BE49-F238E27FC236}">
                  <a16:creationId xmlns:a16="http://schemas.microsoft.com/office/drawing/2014/main" xmlns="" id="{C01B8828-26A5-4950-AC50-7572BD4C94F6}"/>
                </a:ext>
              </a:extLst>
            </p:cNvPr>
            <p:cNvSpPr>
              <a:spLocks noChangeAspect="1"/>
            </p:cNvSpPr>
            <p:nvPr/>
          </p:nvSpPr>
          <p:spPr bwMode="auto">
            <a:xfrm>
              <a:off x="11180892" y="4756409"/>
              <a:ext cx="460200" cy="1560845"/>
            </a:xfrm>
            <a:custGeom>
              <a:avLst/>
              <a:gdLst>
                <a:gd name="T0" fmla="*/ 68 w 311"/>
                <a:gd name="T1" fmla="*/ 0 h 1057"/>
                <a:gd name="T2" fmla="*/ 311 w 311"/>
                <a:gd name="T3" fmla="*/ 0 h 1057"/>
                <a:gd name="T4" fmla="*/ 235 w 311"/>
                <a:gd name="T5" fmla="*/ 344 h 1057"/>
                <a:gd name="T6" fmla="*/ 174 w 311"/>
                <a:gd name="T7" fmla="*/ 1057 h 1057"/>
                <a:gd name="T8" fmla="*/ 73 w 311"/>
                <a:gd name="T9" fmla="*/ 1057 h 1057"/>
                <a:gd name="T10" fmla="*/ 50 w 311"/>
                <a:gd name="T11" fmla="*/ 775 h 1057"/>
                <a:gd name="T12" fmla="*/ 79 w 311"/>
                <a:gd name="T13" fmla="*/ 244 h 1057"/>
                <a:gd name="T14" fmla="*/ 68 w 311"/>
                <a:gd name="T15" fmla="*/ 0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1057">
                  <a:moveTo>
                    <a:pt x="68" y="0"/>
                  </a:moveTo>
                  <a:cubicBezTo>
                    <a:pt x="311" y="0"/>
                    <a:pt x="311" y="0"/>
                    <a:pt x="311" y="0"/>
                  </a:cubicBezTo>
                  <a:cubicBezTo>
                    <a:pt x="280" y="151"/>
                    <a:pt x="249" y="298"/>
                    <a:pt x="235" y="344"/>
                  </a:cubicBezTo>
                  <a:cubicBezTo>
                    <a:pt x="204" y="451"/>
                    <a:pt x="174" y="1057"/>
                    <a:pt x="174" y="1057"/>
                  </a:cubicBezTo>
                  <a:cubicBezTo>
                    <a:pt x="73" y="1057"/>
                    <a:pt x="73" y="1057"/>
                    <a:pt x="73" y="1057"/>
                  </a:cubicBezTo>
                  <a:cubicBezTo>
                    <a:pt x="72" y="956"/>
                    <a:pt x="59" y="841"/>
                    <a:pt x="50" y="775"/>
                  </a:cubicBezTo>
                  <a:cubicBezTo>
                    <a:pt x="0" y="399"/>
                    <a:pt x="79" y="244"/>
                    <a:pt x="79" y="244"/>
                  </a:cubicBezTo>
                  <a:cubicBezTo>
                    <a:pt x="66" y="165"/>
                    <a:pt x="65" y="79"/>
                    <a:pt x="68" y="0"/>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7" name="Freeform 811">
              <a:extLst>
                <a:ext uri="{FF2B5EF4-FFF2-40B4-BE49-F238E27FC236}">
                  <a16:creationId xmlns:a16="http://schemas.microsoft.com/office/drawing/2014/main" xmlns="" id="{0FB27C87-C633-46EB-A17C-F759B696A2BE}"/>
                </a:ext>
              </a:extLst>
            </p:cNvPr>
            <p:cNvSpPr>
              <a:spLocks noChangeAspect="1"/>
            </p:cNvSpPr>
            <p:nvPr/>
          </p:nvSpPr>
          <p:spPr bwMode="auto">
            <a:xfrm>
              <a:off x="10866423" y="4756409"/>
              <a:ext cx="379666" cy="348986"/>
            </a:xfrm>
            <a:custGeom>
              <a:avLst/>
              <a:gdLst>
                <a:gd name="T0" fmla="*/ 0 w 256"/>
                <a:gd name="T1" fmla="*/ 0 h 236"/>
                <a:gd name="T2" fmla="*/ 256 w 256"/>
                <a:gd name="T3" fmla="*/ 0 h 236"/>
                <a:gd name="T4" fmla="*/ 244 w 256"/>
                <a:gd name="T5" fmla="*/ 236 h 236"/>
                <a:gd name="T6" fmla="*/ 49 w 256"/>
                <a:gd name="T7" fmla="*/ 214 h 236"/>
                <a:gd name="T8" fmla="*/ 0 w 256"/>
                <a:gd name="T9" fmla="*/ 0 h 236"/>
              </a:gdLst>
              <a:ahLst/>
              <a:cxnLst>
                <a:cxn ang="0">
                  <a:pos x="T0" y="T1"/>
                </a:cxn>
                <a:cxn ang="0">
                  <a:pos x="T2" y="T3"/>
                </a:cxn>
                <a:cxn ang="0">
                  <a:pos x="T4" y="T5"/>
                </a:cxn>
                <a:cxn ang="0">
                  <a:pos x="T6" y="T7"/>
                </a:cxn>
                <a:cxn ang="0">
                  <a:pos x="T8" y="T9"/>
                </a:cxn>
              </a:cxnLst>
              <a:rect l="0" t="0" r="r" b="b"/>
              <a:pathLst>
                <a:path w="256" h="236">
                  <a:moveTo>
                    <a:pt x="0" y="0"/>
                  </a:moveTo>
                  <a:cubicBezTo>
                    <a:pt x="256" y="0"/>
                    <a:pt x="256" y="0"/>
                    <a:pt x="256" y="0"/>
                  </a:cubicBezTo>
                  <a:cubicBezTo>
                    <a:pt x="255" y="76"/>
                    <a:pt x="252" y="164"/>
                    <a:pt x="244" y="236"/>
                  </a:cubicBezTo>
                  <a:cubicBezTo>
                    <a:pt x="185" y="234"/>
                    <a:pt x="120" y="227"/>
                    <a:pt x="49" y="214"/>
                  </a:cubicBezTo>
                  <a:cubicBezTo>
                    <a:pt x="26" y="138"/>
                    <a:pt x="10" y="68"/>
                    <a:pt x="0" y="0"/>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8" name="Freeform 812">
              <a:extLst>
                <a:ext uri="{FF2B5EF4-FFF2-40B4-BE49-F238E27FC236}">
                  <a16:creationId xmlns:a16="http://schemas.microsoft.com/office/drawing/2014/main" xmlns="" id="{EE8021E5-1E10-4CF7-87FE-265EB47E979E}"/>
                </a:ext>
              </a:extLst>
            </p:cNvPr>
            <p:cNvSpPr>
              <a:spLocks noChangeAspect="1"/>
            </p:cNvSpPr>
            <p:nvPr/>
          </p:nvSpPr>
          <p:spPr bwMode="auto">
            <a:xfrm>
              <a:off x="11276768" y="4756409"/>
              <a:ext cx="364326" cy="348986"/>
            </a:xfrm>
            <a:custGeom>
              <a:avLst/>
              <a:gdLst>
                <a:gd name="T0" fmla="*/ 3 w 246"/>
                <a:gd name="T1" fmla="*/ 0 h 236"/>
                <a:gd name="T2" fmla="*/ 246 w 246"/>
                <a:gd name="T3" fmla="*/ 0 h 236"/>
                <a:gd name="T4" fmla="*/ 200 w 246"/>
                <a:gd name="T5" fmla="*/ 219 h 236"/>
                <a:gd name="T6" fmla="*/ 13 w 246"/>
                <a:gd name="T7" fmla="*/ 236 h 236"/>
                <a:gd name="T8" fmla="*/ 3 w 246"/>
                <a:gd name="T9" fmla="*/ 0 h 236"/>
              </a:gdLst>
              <a:ahLst/>
              <a:cxnLst>
                <a:cxn ang="0">
                  <a:pos x="T0" y="T1"/>
                </a:cxn>
                <a:cxn ang="0">
                  <a:pos x="T2" y="T3"/>
                </a:cxn>
                <a:cxn ang="0">
                  <a:pos x="T4" y="T5"/>
                </a:cxn>
                <a:cxn ang="0">
                  <a:pos x="T6" y="T7"/>
                </a:cxn>
                <a:cxn ang="0">
                  <a:pos x="T8" y="T9"/>
                </a:cxn>
              </a:cxnLst>
              <a:rect l="0" t="0" r="r" b="b"/>
              <a:pathLst>
                <a:path w="246" h="236">
                  <a:moveTo>
                    <a:pt x="3" y="0"/>
                  </a:moveTo>
                  <a:cubicBezTo>
                    <a:pt x="246" y="0"/>
                    <a:pt x="246" y="0"/>
                    <a:pt x="246" y="0"/>
                  </a:cubicBezTo>
                  <a:cubicBezTo>
                    <a:pt x="230" y="80"/>
                    <a:pt x="214" y="156"/>
                    <a:pt x="200" y="219"/>
                  </a:cubicBezTo>
                  <a:cubicBezTo>
                    <a:pt x="151" y="228"/>
                    <a:pt x="88" y="236"/>
                    <a:pt x="13" y="236"/>
                  </a:cubicBezTo>
                  <a:cubicBezTo>
                    <a:pt x="1" y="159"/>
                    <a:pt x="0" y="76"/>
                    <a:pt x="3" y="0"/>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9" name="Freeform 813">
              <a:extLst>
                <a:ext uri="{FF2B5EF4-FFF2-40B4-BE49-F238E27FC236}">
                  <a16:creationId xmlns:a16="http://schemas.microsoft.com/office/drawing/2014/main" xmlns="" id="{D04D3162-F9CF-4EC6-8451-D7863DF30CB5}"/>
                </a:ext>
              </a:extLst>
            </p:cNvPr>
            <p:cNvSpPr>
              <a:spLocks noChangeAspect="1"/>
            </p:cNvSpPr>
            <p:nvPr/>
          </p:nvSpPr>
          <p:spPr bwMode="auto">
            <a:xfrm>
              <a:off x="11230749" y="6317254"/>
              <a:ext cx="483210" cy="402676"/>
            </a:xfrm>
            <a:custGeom>
              <a:avLst/>
              <a:gdLst>
                <a:gd name="T0" fmla="*/ 40 w 326"/>
                <a:gd name="T1" fmla="*/ 0 h 271"/>
                <a:gd name="T2" fmla="*/ 159 w 326"/>
                <a:gd name="T3" fmla="*/ 199 h 271"/>
                <a:gd name="T4" fmla="*/ 233 w 326"/>
                <a:gd name="T5" fmla="*/ 207 h 271"/>
                <a:gd name="T6" fmla="*/ 307 w 326"/>
                <a:gd name="T7" fmla="*/ 225 h 271"/>
                <a:gd name="T8" fmla="*/ 310 w 326"/>
                <a:gd name="T9" fmla="*/ 271 h 271"/>
                <a:gd name="T10" fmla="*/ 121 w 326"/>
                <a:gd name="T11" fmla="*/ 271 h 271"/>
                <a:gd name="T12" fmla="*/ 56 w 326"/>
                <a:gd name="T13" fmla="*/ 110 h 271"/>
                <a:gd name="T14" fmla="*/ 60 w 326"/>
                <a:gd name="T15" fmla="*/ 271 h 271"/>
                <a:gd name="T16" fmla="*/ 41 w 326"/>
                <a:gd name="T17" fmla="*/ 271 h 271"/>
                <a:gd name="T18" fmla="*/ 0 w 326"/>
                <a:gd name="T19" fmla="*/ 72 h 271"/>
                <a:gd name="T20" fmla="*/ 40 w 326"/>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271">
                  <a:moveTo>
                    <a:pt x="40" y="0"/>
                  </a:moveTo>
                  <a:cubicBezTo>
                    <a:pt x="73" y="95"/>
                    <a:pt x="159" y="199"/>
                    <a:pt x="159" y="199"/>
                  </a:cubicBezTo>
                  <a:cubicBezTo>
                    <a:pt x="233" y="207"/>
                    <a:pt x="233" y="207"/>
                    <a:pt x="233" y="207"/>
                  </a:cubicBezTo>
                  <a:cubicBezTo>
                    <a:pt x="307" y="225"/>
                    <a:pt x="307" y="225"/>
                    <a:pt x="307" y="225"/>
                  </a:cubicBezTo>
                  <a:cubicBezTo>
                    <a:pt x="307" y="225"/>
                    <a:pt x="326" y="243"/>
                    <a:pt x="310" y="271"/>
                  </a:cubicBezTo>
                  <a:cubicBezTo>
                    <a:pt x="121" y="271"/>
                    <a:pt x="121" y="271"/>
                    <a:pt x="121" y="271"/>
                  </a:cubicBezTo>
                  <a:cubicBezTo>
                    <a:pt x="56" y="110"/>
                    <a:pt x="56" y="110"/>
                    <a:pt x="56" y="110"/>
                  </a:cubicBezTo>
                  <a:cubicBezTo>
                    <a:pt x="60" y="271"/>
                    <a:pt x="60" y="271"/>
                    <a:pt x="60" y="271"/>
                  </a:cubicBezTo>
                  <a:cubicBezTo>
                    <a:pt x="41" y="271"/>
                    <a:pt x="41" y="271"/>
                    <a:pt x="41" y="271"/>
                  </a:cubicBezTo>
                  <a:cubicBezTo>
                    <a:pt x="0" y="72"/>
                    <a:pt x="0" y="72"/>
                    <a:pt x="0" y="72"/>
                  </a:cubicBezTo>
                  <a:cubicBezTo>
                    <a:pt x="0" y="72"/>
                    <a:pt x="4" y="25"/>
                    <a:pt x="40" y="0"/>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0" name="Freeform 814">
              <a:extLst>
                <a:ext uri="{FF2B5EF4-FFF2-40B4-BE49-F238E27FC236}">
                  <a16:creationId xmlns:a16="http://schemas.microsoft.com/office/drawing/2014/main" xmlns="" id="{886647C5-99D2-48F7-B77B-7B8075AA29BA}"/>
                </a:ext>
              </a:extLst>
            </p:cNvPr>
            <p:cNvSpPr>
              <a:spLocks noChangeAspect="1"/>
            </p:cNvSpPr>
            <p:nvPr/>
          </p:nvSpPr>
          <p:spPr bwMode="auto">
            <a:xfrm>
              <a:off x="11288272" y="6255894"/>
              <a:ext cx="287626" cy="368160"/>
            </a:xfrm>
            <a:custGeom>
              <a:avLst/>
              <a:gdLst>
                <a:gd name="T0" fmla="*/ 0 w 193"/>
                <a:gd name="T1" fmla="*/ 43 h 250"/>
                <a:gd name="T2" fmla="*/ 48 w 193"/>
                <a:gd name="T3" fmla="*/ 0 h 250"/>
                <a:gd name="T4" fmla="*/ 101 w 193"/>
                <a:gd name="T5" fmla="*/ 43 h 250"/>
                <a:gd name="T6" fmla="*/ 193 w 193"/>
                <a:gd name="T7" fmla="*/ 250 h 250"/>
                <a:gd name="T8" fmla="*/ 125 w 193"/>
                <a:gd name="T9" fmla="*/ 250 h 250"/>
                <a:gd name="T10" fmla="*/ 0 w 193"/>
                <a:gd name="T11" fmla="*/ 43 h 250"/>
              </a:gdLst>
              <a:ahLst/>
              <a:cxnLst>
                <a:cxn ang="0">
                  <a:pos x="T0" y="T1"/>
                </a:cxn>
                <a:cxn ang="0">
                  <a:pos x="T2" y="T3"/>
                </a:cxn>
                <a:cxn ang="0">
                  <a:pos x="T4" y="T5"/>
                </a:cxn>
                <a:cxn ang="0">
                  <a:pos x="T6" y="T7"/>
                </a:cxn>
                <a:cxn ang="0">
                  <a:pos x="T8" y="T9"/>
                </a:cxn>
                <a:cxn ang="0">
                  <a:pos x="T10" y="T11"/>
                </a:cxn>
              </a:cxnLst>
              <a:rect l="0" t="0" r="r" b="b"/>
              <a:pathLst>
                <a:path w="193" h="250">
                  <a:moveTo>
                    <a:pt x="0" y="43"/>
                  </a:moveTo>
                  <a:cubicBezTo>
                    <a:pt x="48" y="0"/>
                    <a:pt x="48" y="0"/>
                    <a:pt x="48" y="0"/>
                  </a:cubicBezTo>
                  <a:cubicBezTo>
                    <a:pt x="101" y="43"/>
                    <a:pt x="101" y="43"/>
                    <a:pt x="101" y="43"/>
                  </a:cubicBezTo>
                  <a:cubicBezTo>
                    <a:pt x="101" y="43"/>
                    <a:pt x="159" y="226"/>
                    <a:pt x="193" y="250"/>
                  </a:cubicBezTo>
                  <a:cubicBezTo>
                    <a:pt x="125" y="250"/>
                    <a:pt x="125" y="250"/>
                    <a:pt x="125" y="250"/>
                  </a:cubicBezTo>
                  <a:cubicBezTo>
                    <a:pt x="125" y="250"/>
                    <a:pt x="33" y="138"/>
                    <a:pt x="0" y="43"/>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1" name="Freeform 815">
              <a:extLst>
                <a:ext uri="{FF2B5EF4-FFF2-40B4-BE49-F238E27FC236}">
                  <a16:creationId xmlns:a16="http://schemas.microsoft.com/office/drawing/2014/main" xmlns="" id="{7B6C7592-1C8F-4A35-B389-65D4E200C4DC}"/>
                </a:ext>
              </a:extLst>
            </p:cNvPr>
            <p:cNvSpPr>
              <a:spLocks noChangeAspect="1"/>
            </p:cNvSpPr>
            <p:nvPr/>
          </p:nvSpPr>
          <p:spPr bwMode="auto">
            <a:xfrm>
              <a:off x="10640159" y="3774650"/>
              <a:ext cx="1219529" cy="1307735"/>
            </a:xfrm>
            <a:custGeom>
              <a:avLst/>
              <a:gdLst>
                <a:gd name="T0" fmla="*/ 633 w 824"/>
                <a:gd name="T1" fmla="*/ 8 h 888"/>
                <a:gd name="T2" fmla="*/ 660 w 824"/>
                <a:gd name="T3" fmla="*/ 840 h 888"/>
                <a:gd name="T4" fmla="*/ 168 w 824"/>
                <a:gd name="T5" fmla="*/ 840 h 888"/>
                <a:gd name="T6" fmla="*/ 289 w 824"/>
                <a:gd name="T7" fmla="*/ 0 h 888"/>
                <a:gd name="T8" fmla="*/ 633 w 824"/>
                <a:gd name="T9" fmla="*/ 8 h 888"/>
              </a:gdLst>
              <a:ahLst/>
              <a:cxnLst>
                <a:cxn ang="0">
                  <a:pos x="T0" y="T1"/>
                </a:cxn>
                <a:cxn ang="0">
                  <a:pos x="T2" y="T3"/>
                </a:cxn>
                <a:cxn ang="0">
                  <a:pos x="T4" y="T5"/>
                </a:cxn>
                <a:cxn ang="0">
                  <a:pos x="T6" y="T7"/>
                </a:cxn>
                <a:cxn ang="0">
                  <a:pos x="T8" y="T9"/>
                </a:cxn>
              </a:cxnLst>
              <a:rect l="0" t="0" r="r" b="b"/>
              <a:pathLst>
                <a:path w="824" h="888">
                  <a:moveTo>
                    <a:pt x="633" y="8"/>
                  </a:moveTo>
                  <a:cubicBezTo>
                    <a:pt x="633" y="8"/>
                    <a:pt x="824" y="273"/>
                    <a:pt x="660" y="840"/>
                  </a:cubicBezTo>
                  <a:cubicBezTo>
                    <a:pt x="660" y="840"/>
                    <a:pt x="539" y="888"/>
                    <a:pt x="168" y="840"/>
                  </a:cubicBezTo>
                  <a:cubicBezTo>
                    <a:pt x="168" y="840"/>
                    <a:pt x="0" y="267"/>
                    <a:pt x="289" y="0"/>
                  </a:cubicBezTo>
                  <a:lnTo>
                    <a:pt x="633" y="8"/>
                  </a:ln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2" name="Freeform 816">
              <a:extLst>
                <a:ext uri="{FF2B5EF4-FFF2-40B4-BE49-F238E27FC236}">
                  <a16:creationId xmlns:a16="http://schemas.microsoft.com/office/drawing/2014/main" xmlns="" id="{ED99C410-ADAC-4EBE-8765-A91C930B733C}"/>
                </a:ext>
              </a:extLst>
            </p:cNvPr>
            <p:cNvSpPr>
              <a:spLocks noChangeAspect="1"/>
            </p:cNvSpPr>
            <p:nvPr/>
          </p:nvSpPr>
          <p:spPr bwMode="auto">
            <a:xfrm>
              <a:off x="11062009" y="2781387"/>
              <a:ext cx="391170" cy="667289"/>
            </a:xfrm>
            <a:custGeom>
              <a:avLst/>
              <a:gdLst>
                <a:gd name="T0" fmla="*/ 229 w 264"/>
                <a:gd name="T1" fmla="*/ 451 h 451"/>
                <a:gd name="T2" fmla="*/ 63 w 264"/>
                <a:gd name="T3" fmla="*/ 150 h 451"/>
                <a:gd name="T4" fmla="*/ 0 w 264"/>
                <a:gd name="T5" fmla="*/ 28 h 451"/>
                <a:gd name="T6" fmla="*/ 246 w 264"/>
                <a:gd name="T7" fmla="*/ 25 h 451"/>
                <a:gd name="T8" fmla="*/ 264 w 264"/>
                <a:gd name="T9" fmla="*/ 147 h 451"/>
                <a:gd name="T10" fmla="*/ 229 w 264"/>
                <a:gd name="T11" fmla="*/ 451 h 451"/>
              </a:gdLst>
              <a:ahLst/>
              <a:cxnLst>
                <a:cxn ang="0">
                  <a:pos x="T0" y="T1"/>
                </a:cxn>
                <a:cxn ang="0">
                  <a:pos x="T2" y="T3"/>
                </a:cxn>
                <a:cxn ang="0">
                  <a:pos x="T4" y="T5"/>
                </a:cxn>
                <a:cxn ang="0">
                  <a:pos x="T6" y="T7"/>
                </a:cxn>
                <a:cxn ang="0">
                  <a:pos x="T8" y="T9"/>
                </a:cxn>
                <a:cxn ang="0">
                  <a:pos x="T10" y="T11"/>
                </a:cxn>
              </a:cxnLst>
              <a:rect l="0" t="0" r="r" b="b"/>
              <a:pathLst>
                <a:path w="264" h="451">
                  <a:moveTo>
                    <a:pt x="229" y="451"/>
                  </a:moveTo>
                  <a:cubicBezTo>
                    <a:pt x="63" y="150"/>
                    <a:pt x="63" y="150"/>
                    <a:pt x="63" y="150"/>
                  </a:cubicBezTo>
                  <a:cubicBezTo>
                    <a:pt x="0" y="28"/>
                    <a:pt x="0" y="28"/>
                    <a:pt x="0" y="28"/>
                  </a:cubicBezTo>
                  <a:cubicBezTo>
                    <a:pt x="99" y="0"/>
                    <a:pt x="185" y="9"/>
                    <a:pt x="246" y="25"/>
                  </a:cubicBezTo>
                  <a:cubicBezTo>
                    <a:pt x="264" y="147"/>
                    <a:pt x="264" y="147"/>
                    <a:pt x="264" y="147"/>
                  </a:cubicBezTo>
                  <a:cubicBezTo>
                    <a:pt x="264" y="147"/>
                    <a:pt x="264" y="345"/>
                    <a:pt x="229" y="451"/>
                  </a:cubicBezTo>
                  <a:close/>
                </a:path>
              </a:pathLst>
            </a:custGeom>
            <a:solidFill>
              <a:srgbClr val="D4D6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 name="Freeform 817">
              <a:extLst>
                <a:ext uri="{FF2B5EF4-FFF2-40B4-BE49-F238E27FC236}">
                  <a16:creationId xmlns:a16="http://schemas.microsoft.com/office/drawing/2014/main" xmlns="" id="{876B8F08-9DDB-4C0A-8CE7-D9DB0F886525}"/>
                </a:ext>
              </a:extLst>
            </p:cNvPr>
            <p:cNvSpPr>
              <a:spLocks noChangeAspect="1"/>
            </p:cNvSpPr>
            <p:nvPr/>
          </p:nvSpPr>
          <p:spPr bwMode="auto">
            <a:xfrm>
              <a:off x="11154049" y="2700851"/>
              <a:ext cx="180246" cy="191750"/>
            </a:xfrm>
            <a:custGeom>
              <a:avLst/>
              <a:gdLst>
                <a:gd name="T0" fmla="*/ 121 w 122"/>
                <a:gd name="T1" fmla="*/ 30 h 129"/>
                <a:gd name="T2" fmla="*/ 122 w 122"/>
                <a:gd name="T3" fmla="*/ 129 h 129"/>
                <a:gd name="T4" fmla="*/ 0 w 122"/>
                <a:gd name="T5" fmla="*/ 129 h 129"/>
                <a:gd name="T6" fmla="*/ 0 w 122"/>
                <a:gd name="T7" fmla="*/ 0 h 129"/>
                <a:gd name="T8" fmla="*/ 121 w 122"/>
                <a:gd name="T9" fmla="*/ 30 h 129"/>
              </a:gdLst>
              <a:ahLst/>
              <a:cxnLst>
                <a:cxn ang="0">
                  <a:pos x="T0" y="T1"/>
                </a:cxn>
                <a:cxn ang="0">
                  <a:pos x="T2" y="T3"/>
                </a:cxn>
                <a:cxn ang="0">
                  <a:pos x="T4" y="T5"/>
                </a:cxn>
                <a:cxn ang="0">
                  <a:pos x="T6" y="T7"/>
                </a:cxn>
                <a:cxn ang="0">
                  <a:pos x="T8" y="T9"/>
                </a:cxn>
              </a:cxnLst>
              <a:rect l="0" t="0" r="r" b="b"/>
              <a:pathLst>
                <a:path w="122" h="129">
                  <a:moveTo>
                    <a:pt x="121" y="30"/>
                  </a:moveTo>
                  <a:cubicBezTo>
                    <a:pt x="122" y="129"/>
                    <a:pt x="122" y="129"/>
                    <a:pt x="122" y="129"/>
                  </a:cubicBezTo>
                  <a:cubicBezTo>
                    <a:pt x="0" y="129"/>
                    <a:pt x="0" y="129"/>
                    <a:pt x="0" y="129"/>
                  </a:cubicBezTo>
                  <a:cubicBezTo>
                    <a:pt x="0" y="0"/>
                    <a:pt x="0" y="0"/>
                    <a:pt x="0" y="0"/>
                  </a:cubicBezTo>
                  <a:cubicBezTo>
                    <a:pt x="50" y="33"/>
                    <a:pt x="100" y="32"/>
                    <a:pt x="121" y="30"/>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 name="Freeform 818">
              <a:extLst>
                <a:ext uri="{FF2B5EF4-FFF2-40B4-BE49-F238E27FC236}">
                  <a16:creationId xmlns:a16="http://schemas.microsoft.com/office/drawing/2014/main" xmlns="" id="{7E366EF8-7AF9-45B4-AFB6-02F2CE447E66}"/>
                </a:ext>
              </a:extLst>
            </p:cNvPr>
            <p:cNvSpPr>
              <a:spLocks noChangeAspect="1"/>
            </p:cNvSpPr>
            <p:nvPr/>
          </p:nvSpPr>
          <p:spPr bwMode="auto">
            <a:xfrm>
              <a:off x="11154049" y="2555121"/>
              <a:ext cx="180246" cy="195586"/>
            </a:xfrm>
            <a:custGeom>
              <a:avLst/>
              <a:gdLst>
                <a:gd name="T0" fmla="*/ 0 w 121"/>
                <a:gd name="T1" fmla="*/ 99 h 132"/>
                <a:gd name="T2" fmla="*/ 0 w 121"/>
                <a:gd name="T3" fmla="*/ 0 h 132"/>
                <a:gd name="T4" fmla="*/ 121 w 121"/>
                <a:gd name="T5" fmla="*/ 0 h 132"/>
                <a:gd name="T6" fmla="*/ 121 w 121"/>
                <a:gd name="T7" fmla="*/ 129 h 132"/>
                <a:gd name="T8" fmla="*/ 0 w 121"/>
                <a:gd name="T9" fmla="*/ 99 h 132"/>
              </a:gdLst>
              <a:ahLst/>
              <a:cxnLst>
                <a:cxn ang="0">
                  <a:pos x="T0" y="T1"/>
                </a:cxn>
                <a:cxn ang="0">
                  <a:pos x="T2" y="T3"/>
                </a:cxn>
                <a:cxn ang="0">
                  <a:pos x="T4" y="T5"/>
                </a:cxn>
                <a:cxn ang="0">
                  <a:pos x="T6" y="T7"/>
                </a:cxn>
                <a:cxn ang="0">
                  <a:pos x="T8" y="T9"/>
                </a:cxn>
              </a:cxnLst>
              <a:rect l="0" t="0" r="r" b="b"/>
              <a:pathLst>
                <a:path w="121" h="132">
                  <a:moveTo>
                    <a:pt x="0" y="99"/>
                  </a:moveTo>
                  <a:cubicBezTo>
                    <a:pt x="0" y="0"/>
                    <a:pt x="0" y="0"/>
                    <a:pt x="0" y="0"/>
                  </a:cubicBezTo>
                  <a:cubicBezTo>
                    <a:pt x="121" y="0"/>
                    <a:pt x="121" y="0"/>
                    <a:pt x="121" y="0"/>
                  </a:cubicBezTo>
                  <a:cubicBezTo>
                    <a:pt x="121" y="129"/>
                    <a:pt x="121" y="129"/>
                    <a:pt x="121" y="129"/>
                  </a:cubicBezTo>
                  <a:cubicBezTo>
                    <a:pt x="100" y="131"/>
                    <a:pt x="50" y="132"/>
                    <a:pt x="0" y="99"/>
                  </a:cubicBezTo>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 name="Freeform 819">
              <a:extLst>
                <a:ext uri="{FF2B5EF4-FFF2-40B4-BE49-F238E27FC236}">
                  <a16:creationId xmlns:a16="http://schemas.microsoft.com/office/drawing/2014/main" xmlns="" id="{0B1B532A-85C5-48A8-9267-DBE432D5648E}"/>
                </a:ext>
              </a:extLst>
            </p:cNvPr>
            <p:cNvSpPr>
              <a:spLocks noChangeAspect="1"/>
            </p:cNvSpPr>
            <p:nvPr/>
          </p:nvSpPr>
          <p:spPr bwMode="auto">
            <a:xfrm>
              <a:off x="10912443" y="2819737"/>
              <a:ext cx="805349" cy="1085305"/>
            </a:xfrm>
            <a:custGeom>
              <a:avLst/>
              <a:gdLst>
                <a:gd name="T0" fmla="*/ 101 w 544"/>
                <a:gd name="T1" fmla="*/ 3 h 735"/>
                <a:gd name="T2" fmla="*/ 177 w 544"/>
                <a:gd name="T3" fmla="*/ 121 h 735"/>
                <a:gd name="T4" fmla="*/ 329 w 544"/>
                <a:gd name="T5" fmla="*/ 393 h 735"/>
                <a:gd name="T6" fmla="*/ 350 w 544"/>
                <a:gd name="T7" fmla="*/ 123 h 735"/>
                <a:gd name="T8" fmla="*/ 346 w 544"/>
                <a:gd name="T9" fmla="*/ 0 h 735"/>
                <a:gd name="T10" fmla="*/ 445 w 544"/>
                <a:gd name="T11" fmla="*/ 29 h 735"/>
                <a:gd name="T12" fmla="*/ 461 w 544"/>
                <a:gd name="T13" fmla="*/ 135 h 735"/>
                <a:gd name="T14" fmla="*/ 543 w 544"/>
                <a:gd name="T15" fmla="*/ 285 h 735"/>
                <a:gd name="T16" fmla="*/ 484 w 544"/>
                <a:gd name="T17" fmla="*/ 384 h 735"/>
                <a:gd name="T18" fmla="*/ 449 w 544"/>
                <a:gd name="T19" fmla="*/ 654 h 735"/>
                <a:gd name="T20" fmla="*/ 95 w 544"/>
                <a:gd name="T21" fmla="*/ 658 h 735"/>
                <a:gd name="T22" fmla="*/ 0 w 544"/>
                <a:gd name="T23" fmla="*/ 271 h 735"/>
                <a:gd name="T24" fmla="*/ 0 w 544"/>
                <a:gd name="T25" fmla="*/ 45 h 735"/>
                <a:gd name="T26" fmla="*/ 101 w 544"/>
                <a:gd name="T27" fmla="*/ 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4" h="735">
                  <a:moveTo>
                    <a:pt x="101" y="3"/>
                  </a:moveTo>
                  <a:cubicBezTo>
                    <a:pt x="177" y="121"/>
                    <a:pt x="177" y="121"/>
                    <a:pt x="177" y="121"/>
                  </a:cubicBezTo>
                  <a:cubicBezTo>
                    <a:pt x="329" y="393"/>
                    <a:pt x="329" y="393"/>
                    <a:pt x="329" y="393"/>
                  </a:cubicBezTo>
                  <a:cubicBezTo>
                    <a:pt x="364" y="287"/>
                    <a:pt x="350" y="123"/>
                    <a:pt x="350" y="123"/>
                  </a:cubicBezTo>
                  <a:cubicBezTo>
                    <a:pt x="346" y="0"/>
                    <a:pt x="346" y="0"/>
                    <a:pt x="346" y="0"/>
                  </a:cubicBezTo>
                  <a:cubicBezTo>
                    <a:pt x="407" y="17"/>
                    <a:pt x="445" y="29"/>
                    <a:pt x="445" y="29"/>
                  </a:cubicBezTo>
                  <a:cubicBezTo>
                    <a:pt x="461" y="135"/>
                    <a:pt x="461" y="135"/>
                    <a:pt x="461" y="135"/>
                  </a:cubicBezTo>
                  <a:cubicBezTo>
                    <a:pt x="523" y="215"/>
                    <a:pt x="542" y="262"/>
                    <a:pt x="543" y="285"/>
                  </a:cubicBezTo>
                  <a:cubicBezTo>
                    <a:pt x="544" y="338"/>
                    <a:pt x="484" y="384"/>
                    <a:pt x="484" y="384"/>
                  </a:cubicBezTo>
                  <a:cubicBezTo>
                    <a:pt x="449" y="654"/>
                    <a:pt x="449" y="654"/>
                    <a:pt x="449" y="654"/>
                  </a:cubicBezTo>
                  <a:cubicBezTo>
                    <a:pt x="240" y="735"/>
                    <a:pt x="95" y="658"/>
                    <a:pt x="95" y="658"/>
                  </a:cubicBezTo>
                  <a:cubicBezTo>
                    <a:pt x="72" y="501"/>
                    <a:pt x="0" y="271"/>
                    <a:pt x="0" y="271"/>
                  </a:cubicBezTo>
                  <a:cubicBezTo>
                    <a:pt x="0" y="45"/>
                    <a:pt x="0" y="45"/>
                    <a:pt x="0" y="45"/>
                  </a:cubicBezTo>
                  <a:cubicBezTo>
                    <a:pt x="32" y="26"/>
                    <a:pt x="68" y="12"/>
                    <a:pt x="101" y="3"/>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820">
              <a:extLst>
                <a:ext uri="{FF2B5EF4-FFF2-40B4-BE49-F238E27FC236}">
                  <a16:creationId xmlns:a16="http://schemas.microsoft.com/office/drawing/2014/main" xmlns="" id="{21C9FFF4-966A-454E-9848-C4FD9906A6C6}"/>
                </a:ext>
              </a:extLst>
            </p:cNvPr>
            <p:cNvSpPr>
              <a:spLocks noChangeAspect="1"/>
            </p:cNvSpPr>
            <p:nvPr/>
          </p:nvSpPr>
          <p:spPr bwMode="auto">
            <a:xfrm>
              <a:off x="11088852" y="2750707"/>
              <a:ext cx="322140" cy="249276"/>
            </a:xfrm>
            <a:custGeom>
              <a:avLst/>
              <a:gdLst>
                <a:gd name="T0" fmla="*/ 167 w 218"/>
                <a:gd name="T1" fmla="*/ 2 h 168"/>
                <a:gd name="T2" fmla="*/ 129 w 218"/>
                <a:gd name="T3" fmla="*/ 82 h 168"/>
                <a:gd name="T4" fmla="*/ 44 w 218"/>
                <a:gd name="T5" fmla="*/ 0 h 168"/>
                <a:gd name="T6" fmla="*/ 0 w 218"/>
                <a:gd name="T7" fmla="*/ 45 h 168"/>
                <a:gd name="T8" fmla="*/ 108 w 218"/>
                <a:gd name="T9" fmla="*/ 168 h 168"/>
                <a:gd name="T10" fmla="*/ 131 w 218"/>
                <a:gd name="T11" fmla="*/ 96 h 168"/>
                <a:gd name="T12" fmla="*/ 193 w 218"/>
                <a:gd name="T13" fmla="*/ 156 h 168"/>
                <a:gd name="T14" fmla="*/ 213 w 218"/>
                <a:gd name="T15" fmla="*/ 39 h 168"/>
                <a:gd name="T16" fmla="*/ 167 w 218"/>
                <a:gd name="T17" fmla="*/ 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168">
                  <a:moveTo>
                    <a:pt x="167" y="2"/>
                  </a:moveTo>
                  <a:cubicBezTo>
                    <a:pt x="167" y="2"/>
                    <a:pt x="169" y="59"/>
                    <a:pt x="129" y="82"/>
                  </a:cubicBezTo>
                  <a:cubicBezTo>
                    <a:pt x="129" y="82"/>
                    <a:pt x="49" y="64"/>
                    <a:pt x="44" y="0"/>
                  </a:cubicBezTo>
                  <a:cubicBezTo>
                    <a:pt x="0" y="45"/>
                    <a:pt x="0" y="45"/>
                    <a:pt x="0" y="45"/>
                  </a:cubicBezTo>
                  <a:cubicBezTo>
                    <a:pt x="0" y="45"/>
                    <a:pt x="50" y="140"/>
                    <a:pt x="108" y="168"/>
                  </a:cubicBezTo>
                  <a:cubicBezTo>
                    <a:pt x="131" y="96"/>
                    <a:pt x="131" y="96"/>
                    <a:pt x="131" y="96"/>
                  </a:cubicBezTo>
                  <a:cubicBezTo>
                    <a:pt x="193" y="156"/>
                    <a:pt x="193" y="156"/>
                    <a:pt x="193" y="156"/>
                  </a:cubicBezTo>
                  <a:cubicBezTo>
                    <a:pt x="193" y="156"/>
                    <a:pt x="218" y="86"/>
                    <a:pt x="213" y="39"/>
                  </a:cubicBezTo>
                  <a:lnTo>
                    <a:pt x="167" y="2"/>
                  </a:lnTo>
                  <a:close/>
                </a:path>
              </a:pathLst>
            </a:custGeom>
            <a:solidFill>
              <a:srgbClr val="F0F2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 name="Freeform 821">
              <a:extLst>
                <a:ext uri="{FF2B5EF4-FFF2-40B4-BE49-F238E27FC236}">
                  <a16:creationId xmlns:a16="http://schemas.microsoft.com/office/drawing/2014/main" xmlns="" id="{1BF77FA9-0A51-4F65-B771-0BE3A697D306}"/>
                </a:ext>
              </a:extLst>
            </p:cNvPr>
            <p:cNvSpPr>
              <a:spLocks noChangeAspect="1"/>
            </p:cNvSpPr>
            <p:nvPr/>
          </p:nvSpPr>
          <p:spPr bwMode="auto">
            <a:xfrm>
              <a:off x="10977639" y="2819737"/>
              <a:ext cx="579086" cy="678796"/>
            </a:xfrm>
            <a:custGeom>
              <a:avLst/>
              <a:gdLst>
                <a:gd name="T0" fmla="*/ 356 w 392"/>
                <a:gd name="T1" fmla="*/ 179 h 461"/>
                <a:gd name="T2" fmla="*/ 384 w 392"/>
                <a:gd name="T3" fmla="*/ 210 h 461"/>
                <a:gd name="T4" fmla="*/ 288 w 392"/>
                <a:gd name="T5" fmla="*/ 461 h 461"/>
                <a:gd name="T6" fmla="*/ 74 w 392"/>
                <a:gd name="T7" fmla="*/ 227 h 461"/>
                <a:gd name="T8" fmla="*/ 113 w 392"/>
                <a:gd name="T9" fmla="*/ 189 h 461"/>
                <a:gd name="T10" fmla="*/ 56 w 392"/>
                <a:gd name="T11" fmla="*/ 187 h 461"/>
                <a:gd name="T12" fmla="*/ 0 w 392"/>
                <a:gd name="T13" fmla="*/ 23 h 461"/>
                <a:gd name="T14" fmla="*/ 56 w 392"/>
                <a:gd name="T15" fmla="*/ 3 h 461"/>
                <a:gd name="T16" fmla="*/ 133 w 392"/>
                <a:gd name="T17" fmla="*/ 121 h 461"/>
                <a:gd name="T18" fmla="*/ 285 w 392"/>
                <a:gd name="T19" fmla="*/ 393 h 461"/>
                <a:gd name="T20" fmla="*/ 306 w 392"/>
                <a:gd name="T21" fmla="*/ 123 h 461"/>
                <a:gd name="T22" fmla="*/ 302 w 392"/>
                <a:gd name="T23" fmla="*/ 0 h 461"/>
                <a:gd name="T24" fmla="*/ 349 w 392"/>
                <a:gd name="T25" fmla="*/ 13 h 461"/>
                <a:gd name="T26" fmla="*/ 392 w 392"/>
                <a:gd name="T27" fmla="*/ 169 h 461"/>
                <a:gd name="T28" fmla="*/ 356 w 392"/>
                <a:gd name="T29" fmla="*/ 1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2" h="461">
                  <a:moveTo>
                    <a:pt x="356" y="179"/>
                  </a:moveTo>
                  <a:cubicBezTo>
                    <a:pt x="384" y="210"/>
                    <a:pt x="384" y="210"/>
                    <a:pt x="384" y="210"/>
                  </a:cubicBezTo>
                  <a:cubicBezTo>
                    <a:pt x="384" y="210"/>
                    <a:pt x="348" y="374"/>
                    <a:pt x="288" y="461"/>
                  </a:cubicBezTo>
                  <a:cubicBezTo>
                    <a:pt x="288" y="461"/>
                    <a:pt x="119" y="307"/>
                    <a:pt x="74" y="227"/>
                  </a:cubicBezTo>
                  <a:cubicBezTo>
                    <a:pt x="113" y="189"/>
                    <a:pt x="113" y="189"/>
                    <a:pt x="113" y="189"/>
                  </a:cubicBezTo>
                  <a:cubicBezTo>
                    <a:pt x="56" y="187"/>
                    <a:pt x="56" y="187"/>
                    <a:pt x="56" y="187"/>
                  </a:cubicBezTo>
                  <a:cubicBezTo>
                    <a:pt x="0" y="23"/>
                    <a:pt x="0" y="23"/>
                    <a:pt x="0" y="23"/>
                  </a:cubicBezTo>
                  <a:cubicBezTo>
                    <a:pt x="19" y="15"/>
                    <a:pt x="38" y="8"/>
                    <a:pt x="56" y="3"/>
                  </a:cubicBezTo>
                  <a:cubicBezTo>
                    <a:pt x="133" y="121"/>
                    <a:pt x="133" y="121"/>
                    <a:pt x="133" y="121"/>
                  </a:cubicBezTo>
                  <a:cubicBezTo>
                    <a:pt x="285" y="393"/>
                    <a:pt x="285" y="393"/>
                    <a:pt x="285" y="393"/>
                  </a:cubicBezTo>
                  <a:cubicBezTo>
                    <a:pt x="320" y="287"/>
                    <a:pt x="306" y="123"/>
                    <a:pt x="306" y="123"/>
                  </a:cubicBezTo>
                  <a:cubicBezTo>
                    <a:pt x="302" y="0"/>
                    <a:pt x="302" y="0"/>
                    <a:pt x="302" y="0"/>
                  </a:cubicBezTo>
                  <a:cubicBezTo>
                    <a:pt x="320" y="5"/>
                    <a:pt x="336" y="8"/>
                    <a:pt x="349" y="13"/>
                  </a:cubicBezTo>
                  <a:cubicBezTo>
                    <a:pt x="392" y="169"/>
                    <a:pt x="392" y="169"/>
                    <a:pt x="392" y="169"/>
                  </a:cubicBezTo>
                  <a:lnTo>
                    <a:pt x="356" y="179"/>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 name="Freeform 822">
              <a:extLst>
                <a:ext uri="{FF2B5EF4-FFF2-40B4-BE49-F238E27FC236}">
                  <a16:creationId xmlns:a16="http://schemas.microsoft.com/office/drawing/2014/main" xmlns="" id="{2F8CBAF0-ADB7-40F4-A5C8-C0FD1853911B}"/>
                </a:ext>
              </a:extLst>
            </p:cNvPr>
            <p:cNvSpPr>
              <a:spLocks noChangeAspect="1"/>
            </p:cNvSpPr>
            <p:nvPr/>
          </p:nvSpPr>
          <p:spPr bwMode="auto">
            <a:xfrm>
              <a:off x="11019822" y="3935720"/>
              <a:ext cx="594426" cy="226266"/>
            </a:xfrm>
            <a:custGeom>
              <a:avLst/>
              <a:gdLst>
                <a:gd name="T0" fmla="*/ 155 w 155"/>
                <a:gd name="T1" fmla="*/ 8 h 59"/>
                <a:gd name="T2" fmla="*/ 107 w 155"/>
                <a:gd name="T3" fmla="*/ 42 h 59"/>
                <a:gd name="T4" fmla="*/ 88 w 155"/>
                <a:gd name="T5" fmla="*/ 17 h 59"/>
                <a:gd name="T6" fmla="*/ 71 w 155"/>
                <a:gd name="T7" fmla="*/ 42 h 59"/>
                <a:gd name="T8" fmla="*/ 0 w 155"/>
                <a:gd name="T9" fmla="*/ 0 h 59"/>
                <a:gd name="T10" fmla="*/ 70 w 155"/>
                <a:gd name="T11" fmla="*/ 57 h 59"/>
                <a:gd name="T12" fmla="*/ 87 w 155"/>
                <a:gd name="T13" fmla="*/ 33 h 59"/>
                <a:gd name="T14" fmla="*/ 109 w 155"/>
                <a:gd name="T15" fmla="*/ 59 h 59"/>
                <a:gd name="T16" fmla="*/ 155 w 155"/>
                <a:gd name="T17"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59">
                  <a:moveTo>
                    <a:pt x="155" y="8"/>
                  </a:moveTo>
                  <a:lnTo>
                    <a:pt x="107" y="42"/>
                  </a:lnTo>
                  <a:lnTo>
                    <a:pt x="88" y="17"/>
                  </a:lnTo>
                  <a:lnTo>
                    <a:pt x="71" y="42"/>
                  </a:lnTo>
                  <a:lnTo>
                    <a:pt x="0" y="0"/>
                  </a:lnTo>
                  <a:lnTo>
                    <a:pt x="70" y="57"/>
                  </a:lnTo>
                  <a:lnTo>
                    <a:pt x="87" y="33"/>
                  </a:lnTo>
                  <a:lnTo>
                    <a:pt x="109" y="59"/>
                  </a:lnTo>
                  <a:lnTo>
                    <a:pt x="155" y="8"/>
                  </a:lnTo>
                  <a:close/>
                </a:path>
              </a:pathLst>
            </a:custGeom>
            <a:solidFill>
              <a:srgbClr val="131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9" name="Freeform 823">
              <a:extLst>
                <a:ext uri="{FF2B5EF4-FFF2-40B4-BE49-F238E27FC236}">
                  <a16:creationId xmlns:a16="http://schemas.microsoft.com/office/drawing/2014/main" xmlns="" id="{151B05F0-0C12-4932-9505-1AF4914234FC}"/>
                </a:ext>
              </a:extLst>
            </p:cNvPr>
            <p:cNvSpPr>
              <a:spLocks noChangeAspect="1"/>
            </p:cNvSpPr>
            <p:nvPr/>
          </p:nvSpPr>
          <p:spPr bwMode="auto">
            <a:xfrm>
              <a:off x="10874093" y="1979872"/>
              <a:ext cx="651949" cy="774669"/>
            </a:xfrm>
            <a:custGeom>
              <a:avLst/>
              <a:gdLst>
                <a:gd name="T0" fmla="*/ 63 w 440"/>
                <a:gd name="T1" fmla="*/ 218 h 525"/>
                <a:gd name="T2" fmla="*/ 66 w 440"/>
                <a:gd name="T3" fmla="*/ 219 h 525"/>
                <a:gd name="T4" fmla="*/ 126 w 440"/>
                <a:gd name="T5" fmla="*/ 193 h 525"/>
                <a:gd name="T6" fmla="*/ 258 w 440"/>
                <a:gd name="T7" fmla="*/ 0 h 525"/>
                <a:gd name="T8" fmla="*/ 438 w 440"/>
                <a:gd name="T9" fmla="*/ 222 h 525"/>
                <a:gd name="T10" fmla="*/ 433 w 440"/>
                <a:gd name="T11" fmla="*/ 333 h 525"/>
                <a:gd name="T12" fmla="*/ 312 w 440"/>
                <a:gd name="T13" fmla="*/ 482 h 525"/>
                <a:gd name="T14" fmla="*/ 82 w 440"/>
                <a:gd name="T15" fmla="*/ 354 h 525"/>
                <a:gd name="T16" fmla="*/ 6 w 440"/>
                <a:gd name="T17" fmla="*/ 268 h 525"/>
                <a:gd name="T18" fmla="*/ 63 w 440"/>
                <a:gd name="T19" fmla="*/ 21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525">
                  <a:moveTo>
                    <a:pt x="63" y="218"/>
                  </a:moveTo>
                  <a:cubicBezTo>
                    <a:pt x="66" y="219"/>
                    <a:pt x="66" y="219"/>
                    <a:pt x="66" y="219"/>
                  </a:cubicBezTo>
                  <a:cubicBezTo>
                    <a:pt x="66" y="219"/>
                    <a:pt x="83" y="345"/>
                    <a:pt x="126" y="193"/>
                  </a:cubicBezTo>
                  <a:cubicBezTo>
                    <a:pt x="227" y="116"/>
                    <a:pt x="258" y="0"/>
                    <a:pt x="258" y="0"/>
                  </a:cubicBezTo>
                  <a:cubicBezTo>
                    <a:pt x="296" y="85"/>
                    <a:pt x="390" y="203"/>
                    <a:pt x="438" y="222"/>
                  </a:cubicBezTo>
                  <a:cubicBezTo>
                    <a:pt x="440" y="251"/>
                    <a:pt x="437" y="294"/>
                    <a:pt x="433" y="333"/>
                  </a:cubicBezTo>
                  <a:cubicBezTo>
                    <a:pt x="426" y="409"/>
                    <a:pt x="387" y="465"/>
                    <a:pt x="312" y="482"/>
                  </a:cubicBezTo>
                  <a:cubicBezTo>
                    <a:pt x="132" y="525"/>
                    <a:pt x="82" y="354"/>
                    <a:pt x="82" y="354"/>
                  </a:cubicBezTo>
                  <a:cubicBezTo>
                    <a:pt x="82" y="354"/>
                    <a:pt x="14" y="355"/>
                    <a:pt x="6" y="268"/>
                  </a:cubicBezTo>
                  <a:cubicBezTo>
                    <a:pt x="0" y="196"/>
                    <a:pt x="63" y="218"/>
                    <a:pt x="63" y="218"/>
                  </a:cubicBezTo>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0" name="Freeform 824">
              <a:extLst>
                <a:ext uri="{FF2B5EF4-FFF2-40B4-BE49-F238E27FC236}">
                  <a16:creationId xmlns:a16="http://schemas.microsoft.com/office/drawing/2014/main" xmlns="" id="{1096CA1A-DF87-4751-A06D-048566B12670}"/>
                </a:ext>
              </a:extLst>
            </p:cNvPr>
            <p:cNvSpPr>
              <a:spLocks noChangeAspect="1"/>
            </p:cNvSpPr>
            <p:nvPr/>
          </p:nvSpPr>
          <p:spPr bwMode="auto">
            <a:xfrm>
              <a:off x="11062009" y="1979872"/>
              <a:ext cx="433356" cy="310636"/>
            </a:xfrm>
            <a:custGeom>
              <a:avLst/>
              <a:gdLst>
                <a:gd name="T0" fmla="*/ 128 w 294"/>
                <a:gd name="T1" fmla="*/ 62 h 212"/>
                <a:gd name="T2" fmla="*/ 0 w 294"/>
                <a:gd name="T3" fmla="*/ 193 h 212"/>
                <a:gd name="T4" fmla="*/ 132 w 294"/>
                <a:gd name="T5" fmla="*/ 0 h 212"/>
                <a:gd name="T6" fmla="*/ 294 w 294"/>
                <a:gd name="T7" fmla="*/ 212 h 212"/>
                <a:gd name="T8" fmla="*/ 128 w 294"/>
                <a:gd name="T9" fmla="*/ 62 h 212"/>
              </a:gdLst>
              <a:ahLst/>
              <a:cxnLst>
                <a:cxn ang="0">
                  <a:pos x="T0" y="T1"/>
                </a:cxn>
                <a:cxn ang="0">
                  <a:pos x="T2" y="T3"/>
                </a:cxn>
                <a:cxn ang="0">
                  <a:pos x="T4" y="T5"/>
                </a:cxn>
                <a:cxn ang="0">
                  <a:pos x="T6" y="T7"/>
                </a:cxn>
                <a:cxn ang="0">
                  <a:pos x="T8" y="T9"/>
                </a:cxn>
              </a:cxnLst>
              <a:rect l="0" t="0" r="r" b="b"/>
              <a:pathLst>
                <a:path w="294" h="212">
                  <a:moveTo>
                    <a:pt x="128" y="62"/>
                  </a:moveTo>
                  <a:cubicBezTo>
                    <a:pt x="128" y="62"/>
                    <a:pt x="79" y="156"/>
                    <a:pt x="0" y="193"/>
                  </a:cubicBezTo>
                  <a:cubicBezTo>
                    <a:pt x="101" y="116"/>
                    <a:pt x="132" y="0"/>
                    <a:pt x="132" y="0"/>
                  </a:cubicBezTo>
                  <a:cubicBezTo>
                    <a:pt x="166" y="75"/>
                    <a:pt x="244" y="177"/>
                    <a:pt x="294" y="212"/>
                  </a:cubicBezTo>
                  <a:cubicBezTo>
                    <a:pt x="260" y="198"/>
                    <a:pt x="200" y="161"/>
                    <a:pt x="128" y="62"/>
                  </a:cubicBezTo>
                  <a:close/>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1" name="Freeform 825">
              <a:extLst>
                <a:ext uri="{FF2B5EF4-FFF2-40B4-BE49-F238E27FC236}">
                  <a16:creationId xmlns:a16="http://schemas.microsoft.com/office/drawing/2014/main" xmlns="" id="{FE4B6EF9-EAD1-4274-8792-9C5AC9C4F528}"/>
                </a:ext>
              </a:extLst>
            </p:cNvPr>
            <p:cNvSpPr>
              <a:spLocks noChangeAspect="1"/>
            </p:cNvSpPr>
            <p:nvPr/>
          </p:nvSpPr>
          <p:spPr bwMode="auto">
            <a:xfrm>
              <a:off x="10889433" y="2413227"/>
              <a:ext cx="567580" cy="341316"/>
            </a:xfrm>
            <a:custGeom>
              <a:avLst/>
              <a:gdLst>
                <a:gd name="T0" fmla="*/ 86 w 382"/>
                <a:gd name="T1" fmla="*/ 41 h 231"/>
                <a:gd name="T2" fmla="*/ 236 w 382"/>
                <a:gd name="T3" fmla="*/ 181 h 231"/>
                <a:gd name="T4" fmla="*/ 382 w 382"/>
                <a:gd name="T5" fmla="*/ 141 h 231"/>
                <a:gd name="T6" fmla="*/ 301 w 382"/>
                <a:gd name="T7" fmla="*/ 188 h 231"/>
                <a:gd name="T8" fmla="*/ 71 w 382"/>
                <a:gd name="T9" fmla="*/ 60 h 231"/>
                <a:gd name="T10" fmla="*/ 0 w 382"/>
                <a:gd name="T11" fmla="*/ 0 h 231"/>
                <a:gd name="T12" fmla="*/ 86 w 382"/>
                <a:gd name="T13" fmla="*/ 41 h 231"/>
              </a:gdLst>
              <a:ahLst/>
              <a:cxnLst>
                <a:cxn ang="0">
                  <a:pos x="T0" y="T1"/>
                </a:cxn>
                <a:cxn ang="0">
                  <a:pos x="T2" y="T3"/>
                </a:cxn>
                <a:cxn ang="0">
                  <a:pos x="T4" y="T5"/>
                </a:cxn>
                <a:cxn ang="0">
                  <a:pos x="T6" y="T7"/>
                </a:cxn>
                <a:cxn ang="0">
                  <a:pos x="T8" y="T9"/>
                </a:cxn>
                <a:cxn ang="0">
                  <a:pos x="T10" y="T11"/>
                </a:cxn>
                <a:cxn ang="0">
                  <a:pos x="T12" y="T13"/>
                </a:cxn>
              </a:cxnLst>
              <a:rect l="0" t="0" r="r" b="b"/>
              <a:pathLst>
                <a:path w="382" h="231">
                  <a:moveTo>
                    <a:pt x="86" y="41"/>
                  </a:moveTo>
                  <a:cubicBezTo>
                    <a:pt x="86" y="41"/>
                    <a:pt x="135" y="168"/>
                    <a:pt x="236" y="181"/>
                  </a:cubicBezTo>
                  <a:cubicBezTo>
                    <a:pt x="297" y="189"/>
                    <a:pt x="350" y="163"/>
                    <a:pt x="382" y="141"/>
                  </a:cubicBezTo>
                  <a:cubicBezTo>
                    <a:pt x="362" y="164"/>
                    <a:pt x="335" y="180"/>
                    <a:pt x="301" y="188"/>
                  </a:cubicBezTo>
                  <a:cubicBezTo>
                    <a:pt x="121" y="231"/>
                    <a:pt x="71" y="60"/>
                    <a:pt x="71" y="60"/>
                  </a:cubicBezTo>
                  <a:cubicBezTo>
                    <a:pt x="71" y="60"/>
                    <a:pt x="17" y="60"/>
                    <a:pt x="0" y="0"/>
                  </a:cubicBezTo>
                  <a:cubicBezTo>
                    <a:pt x="45" y="62"/>
                    <a:pt x="86" y="41"/>
                    <a:pt x="86" y="41"/>
                  </a:cubicBezTo>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2" name="Freeform 827">
              <a:extLst>
                <a:ext uri="{FF2B5EF4-FFF2-40B4-BE49-F238E27FC236}">
                  <a16:creationId xmlns:a16="http://schemas.microsoft.com/office/drawing/2014/main" xmlns="" id="{60A3350C-70C2-4909-82D4-7893776768C7}"/>
                </a:ext>
              </a:extLst>
            </p:cNvPr>
            <p:cNvSpPr>
              <a:spLocks noChangeAspect="1"/>
            </p:cNvSpPr>
            <p:nvPr/>
          </p:nvSpPr>
          <p:spPr bwMode="auto">
            <a:xfrm>
              <a:off x="11318952" y="2374877"/>
              <a:ext cx="199420" cy="214760"/>
            </a:xfrm>
            <a:custGeom>
              <a:avLst/>
              <a:gdLst>
                <a:gd name="T0" fmla="*/ 73 w 136"/>
                <a:gd name="T1" fmla="*/ 0 h 145"/>
                <a:gd name="T2" fmla="*/ 72 w 136"/>
                <a:gd name="T3" fmla="*/ 0 h 145"/>
                <a:gd name="T4" fmla="*/ 0 w 136"/>
                <a:gd name="T5" fmla="*/ 73 h 145"/>
                <a:gd name="T6" fmla="*/ 73 w 136"/>
                <a:gd name="T7" fmla="*/ 145 h 145"/>
                <a:gd name="T8" fmla="*/ 73 w 136"/>
                <a:gd name="T9" fmla="*/ 145 h 145"/>
                <a:gd name="T10" fmla="*/ 116 w 136"/>
                <a:gd name="T11" fmla="*/ 131 h 145"/>
                <a:gd name="T12" fmla="*/ 122 w 136"/>
                <a:gd name="T13" fmla="*/ 117 h 145"/>
                <a:gd name="T14" fmla="*/ 73 w 136"/>
                <a:gd name="T15" fmla="*/ 139 h 145"/>
                <a:gd name="T16" fmla="*/ 73 w 136"/>
                <a:gd name="T17" fmla="*/ 139 h 145"/>
                <a:gd name="T18" fmla="*/ 6 w 136"/>
                <a:gd name="T19" fmla="*/ 73 h 145"/>
                <a:gd name="T20" fmla="*/ 72 w 136"/>
                <a:gd name="T21" fmla="*/ 6 h 145"/>
                <a:gd name="T22" fmla="*/ 73 w 136"/>
                <a:gd name="T23" fmla="*/ 6 h 145"/>
                <a:gd name="T24" fmla="*/ 135 w 136"/>
                <a:gd name="T25" fmla="*/ 48 h 145"/>
                <a:gd name="T26" fmla="*/ 136 w 136"/>
                <a:gd name="T27" fmla="*/ 36 h 145"/>
                <a:gd name="T28" fmla="*/ 73 w 136"/>
                <a:gd name="T2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45">
                  <a:moveTo>
                    <a:pt x="73" y="0"/>
                  </a:moveTo>
                  <a:cubicBezTo>
                    <a:pt x="73" y="0"/>
                    <a:pt x="72" y="0"/>
                    <a:pt x="72" y="0"/>
                  </a:cubicBezTo>
                  <a:cubicBezTo>
                    <a:pt x="32" y="0"/>
                    <a:pt x="0" y="33"/>
                    <a:pt x="0" y="73"/>
                  </a:cubicBezTo>
                  <a:cubicBezTo>
                    <a:pt x="0" y="113"/>
                    <a:pt x="33" y="145"/>
                    <a:pt x="73" y="145"/>
                  </a:cubicBezTo>
                  <a:cubicBezTo>
                    <a:pt x="73" y="145"/>
                    <a:pt x="73" y="145"/>
                    <a:pt x="73" y="145"/>
                  </a:cubicBezTo>
                  <a:cubicBezTo>
                    <a:pt x="89" y="145"/>
                    <a:pt x="104" y="140"/>
                    <a:pt x="116" y="131"/>
                  </a:cubicBezTo>
                  <a:cubicBezTo>
                    <a:pt x="119" y="126"/>
                    <a:pt x="120" y="122"/>
                    <a:pt x="122" y="117"/>
                  </a:cubicBezTo>
                  <a:cubicBezTo>
                    <a:pt x="110" y="130"/>
                    <a:pt x="93" y="139"/>
                    <a:pt x="73" y="139"/>
                  </a:cubicBezTo>
                  <a:cubicBezTo>
                    <a:pt x="73" y="139"/>
                    <a:pt x="73" y="139"/>
                    <a:pt x="73" y="139"/>
                  </a:cubicBezTo>
                  <a:cubicBezTo>
                    <a:pt x="36" y="139"/>
                    <a:pt x="7" y="109"/>
                    <a:pt x="6" y="73"/>
                  </a:cubicBezTo>
                  <a:cubicBezTo>
                    <a:pt x="6" y="36"/>
                    <a:pt x="36" y="6"/>
                    <a:pt x="72" y="6"/>
                  </a:cubicBezTo>
                  <a:cubicBezTo>
                    <a:pt x="73" y="6"/>
                    <a:pt x="73" y="6"/>
                    <a:pt x="73" y="6"/>
                  </a:cubicBezTo>
                  <a:cubicBezTo>
                    <a:pt x="101" y="6"/>
                    <a:pt x="125" y="24"/>
                    <a:pt x="135" y="48"/>
                  </a:cubicBezTo>
                  <a:cubicBezTo>
                    <a:pt x="135" y="44"/>
                    <a:pt x="135" y="40"/>
                    <a:pt x="136" y="36"/>
                  </a:cubicBezTo>
                  <a:cubicBezTo>
                    <a:pt x="123" y="14"/>
                    <a:pt x="99" y="0"/>
                    <a:pt x="73" y="0"/>
                  </a:cubicBezTo>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pic>
          <p:nvPicPr>
            <p:cNvPr id="113" name="Picture 828">
              <a:extLst>
                <a:ext uri="{FF2B5EF4-FFF2-40B4-BE49-F238E27FC236}">
                  <a16:creationId xmlns:a16="http://schemas.microsoft.com/office/drawing/2014/main" xmlns="" id="{7DC38BBF-277B-4814-B187-7EB199691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1528" y="2436237"/>
              <a:ext cx="38350" cy="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Freeform 829">
              <a:extLst>
                <a:ext uri="{FF2B5EF4-FFF2-40B4-BE49-F238E27FC236}">
                  <a16:creationId xmlns:a16="http://schemas.microsoft.com/office/drawing/2014/main" xmlns="" id="{EA1BC01D-D724-4F81-AAA4-572FFD970268}"/>
                </a:ext>
              </a:extLst>
            </p:cNvPr>
            <p:cNvSpPr>
              <a:spLocks noChangeAspect="1"/>
            </p:cNvSpPr>
            <p:nvPr/>
          </p:nvSpPr>
          <p:spPr bwMode="auto">
            <a:xfrm>
              <a:off x="11326622" y="2382547"/>
              <a:ext cx="191750" cy="195586"/>
            </a:xfrm>
            <a:custGeom>
              <a:avLst/>
              <a:gdLst>
                <a:gd name="T0" fmla="*/ 67 w 129"/>
                <a:gd name="T1" fmla="*/ 0 h 133"/>
                <a:gd name="T2" fmla="*/ 66 w 129"/>
                <a:gd name="T3" fmla="*/ 0 h 133"/>
                <a:gd name="T4" fmla="*/ 0 w 129"/>
                <a:gd name="T5" fmla="*/ 67 h 133"/>
                <a:gd name="T6" fmla="*/ 67 w 129"/>
                <a:gd name="T7" fmla="*/ 133 h 133"/>
                <a:gd name="T8" fmla="*/ 67 w 129"/>
                <a:gd name="T9" fmla="*/ 133 h 133"/>
                <a:gd name="T10" fmla="*/ 116 w 129"/>
                <a:gd name="T11" fmla="*/ 111 h 133"/>
                <a:gd name="T12" fmla="*/ 122 w 129"/>
                <a:gd name="T13" fmla="*/ 89 h 133"/>
                <a:gd name="T14" fmla="*/ 67 w 129"/>
                <a:gd name="T15" fmla="*/ 127 h 133"/>
                <a:gd name="T16" fmla="*/ 67 w 129"/>
                <a:gd name="T17" fmla="*/ 127 h 133"/>
                <a:gd name="T18" fmla="*/ 7 w 129"/>
                <a:gd name="T19" fmla="*/ 67 h 133"/>
                <a:gd name="T20" fmla="*/ 66 w 129"/>
                <a:gd name="T21" fmla="*/ 7 h 133"/>
                <a:gd name="T22" fmla="*/ 67 w 129"/>
                <a:gd name="T23" fmla="*/ 7 h 133"/>
                <a:gd name="T24" fmla="*/ 127 w 129"/>
                <a:gd name="T25" fmla="*/ 63 h 133"/>
                <a:gd name="T26" fmla="*/ 127 w 129"/>
                <a:gd name="T27" fmla="*/ 59 h 133"/>
                <a:gd name="T28" fmla="*/ 129 w 129"/>
                <a:gd name="T29" fmla="*/ 42 h 133"/>
                <a:gd name="T30" fmla="*/ 67 w 129"/>
                <a:gd name="T3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3">
                  <a:moveTo>
                    <a:pt x="67" y="0"/>
                  </a:moveTo>
                  <a:cubicBezTo>
                    <a:pt x="67" y="0"/>
                    <a:pt x="67" y="0"/>
                    <a:pt x="66" y="0"/>
                  </a:cubicBezTo>
                  <a:cubicBezTo>
                    <a:pt x="30" y="0"/>
                    <a:pt x="0" y="30"/>
                    <a:pt x="0" y="67"/>
                  </a:cubicBezTo>
                  <a:cubicBezTo>
                    <a:pt x="1" y="103"/>
                    <a:pt x="30" y="133"/>
                    <a:pt x="67" y="133"/>
                  </a:cubicBezTo>
                  <a:cubicBezTo>
                    <a:pt x="67" y="133"/>
                    <a:pt x="67" y="133"/>
                    <a:pt x="67" y="133"/>
                  </a:cubicBezTo>
                  <a:cubicBezTo>
                    <a:pt x="87" y="133"/>
                    <a:pt x="104" y="124"/>
                    <a:pt x="116" y="111"/>
                  </a:cubicBezTo>
                  <a:cubicBezTo>
                    <a:pt x="119" y="104"/>
                    <a:pt x="121" y="97"/>
                    <a:pt x="122" y="89"/>
                  </a:cubicBezTo>
                  <a:cubicBezTo>
                    <a:pt x="114" y="111"/>
                    <a:pt x="92" y="126"/>
                    <a:pt x="67" y="127"/>
                  </a:cubicBezTo>
                  <a:cubicBezTo>
                    <a:pt x="67" y="127"/>
                    <a:pt x="67" y="127"/>
                    <a:pt x="67" y="127"/>
                  </a:cubicBezTo>
                  <a:cubicBezTo>
                    <a:pt x="34" y="127"/>
                    <a:pt x="7" y="100"/>
                    <a:pt x="7" y="67"/>
                  </a:cubicBezTo>
                  <a:cubicBezTo>
                    <a:pt x="7" y="34"/>
                    <a:pt x="33" y="7"/>
                    <a:pt x="66" y="7"/>
                  </a:cubicBezTo>
                  <a:cubicBezTo>
                    <a:pt x="67" y="7"/>
                    <a:pt x="67" y="7"/>
                    <a:pt x="67" y="7"/>
                  </a:cubicBezTo>
                  <a:cubicBezTo>
                    <a:pt x="99" y="7"/>
                    <a:pt x="125" y="32"/>
                    <a:pt x="127" y="63"/>
                  </a:cubicBezTo>
                  <a:cubicBezTo>
                    <a:pt x="127" y="62"/>
                    <a:pt x="127" y="60"/>
                    <a:pt x="127" y="59"/>
                  </a:cubicBezTo>
                  <a:cubicBezTo>
                    <a:pt x="128" y="54"/>
                    <a:pt x="128" y="48"/>
                    <a:pt x="129" y="42"/>
                  </a:cubicBezTo>
                  <a:cubicBezTo>
                    <a:pt x="119" y="18"/>
                    <a:pt x="95" y="0"/>
                    <a:pt x="67" y="0"/>
                  </a:cubicBezTo>
                </a:path>
              </a:pathLst>
            </a:custGeom>
            <a:solidFill>
              <a:srgbClr val="F99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pic>
          <p:nvPicPr>
            <p:cNvPr id="115" name="Picture 830">
              <a:extLst>
                <a:ext uri="{FF2B5EF4-FFF2-40B4-BE49-F238E27FC236}">
                  <a16:creationId xmlns:a16="http://schemas.microsoft.com/office/drawing/2014/main" xmlns="" id="{69C3568E-B497-47E4-BB19-7E171A5C06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3032" y="2470751"/>
              <a:ext cx="15340" cy="4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31">
              <a:extLst>
                <a:ext uri="{FF2B5EF4-FFF2-40B4-BE49-F238E27FC236}">
                  <a16:creationId xmlns:a16="http://schemas.microsoft.com/office/drawing/2014/main" xmlns="" id="{EC783B50-4FDE-4430-8A3D-FB5FA0BFBF48}"/>
                </a:ext>
              </a:extLst>
            </p:cNvPr>
            <p:cNvSpPr>
              <a:spLocks noChangeAspect="1" noEditPoints="1"/>
            </p:cNvSpPr>
            <p:nvPr/>
          </p:nvSpPr>
          <p:spPr bwMode="auto">
            <a:xfrm>
              <a:off x="11338128" y="2394051"/>
              <a:ext cx="176410" cy="176410"/>
            </a:xfrm>
            <a:custGeom>
              <a:avLst/>
              <a:gdLst>
                <a:gd name="T0" fmla="*/ 60 w 120"/>
                <a:gd name="T1" fmla="*/ 113 h 120"/>
                <a:gd name="T2" fmla="*/ 6 w 120"/>
                <a:gd name="T3" fmla="*/ 60 h 120"/>
                <a:gd name="T4" fmla="*/ 59 w 120"/>
                <a:gd name="T5" fmla="*/ 6 h 120"/>
                <a:gd name="T6" fmla="*/ 60 w 120"/>
                <a:gd name="T7" fmla="*/ 6 h 120"/>
                <a:gd name="T8" fmla="*/ 113 w 120"/>
                <a:gd name="T9" fmla="*/ 59 h 120"/>
                <a:gd name="T10" fmla="*/ 60 w 120"/>
                <a:gd name="T11" fmla="*/ 113 h 120"/>
                <a:gd name="T12" fmla="*/ 60 w 120"/>
                <a:gd name="T13" fmla="*/ 113 h 120"/>
                <a:gd name="T14" fmla="*/ 60 w 120"/>
                <a:gd name="T15" fmla="*/ 0 h 120"/>
                <a:gd name="T16" fmla="*/ 59 w 120"/>
                <a:gd name="T17" fmla="*/ 0 h 120"/>
                <a:gd name="T18" fmla="*/ 0 w 120"/>
                <a:gd name="T19" fmla="*/ 60 h 120"/>
                <a:gd name="T20" fmla="*/ 60 w 120"/>
                <a:gd name="T21" fmla="*/ 120 h 120"/>
                <a:gd name="T22" fmla="*/ 60 w 120"/>
                <a:gd name="T23" fmla="*/ 120 h 120"/>
                <a:gd name="T24" fmla="*/ 115 w 120"/>
                <a:gd name="T25" fmla="*/ 82 h 120"/>
                <a:gd name="T26" fmla="*/ 120 w 120"/>
                <a:gd name="T27" fmla="*/ 56 h 120"/>
                <a:gd name="T28" fmla="*/ 60 w 120"/>
                <a:gd name="T2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0">
                  <a:moveTo>
                    <a:pt x="60" y="113"/>
                  </a:moveTo>
                  <a:cubicBezTo>
                    <a:pt x="30" y="113"/>
                    <a:pt x="6" y="89"/>
                    <a:pt x="6" y="60"/>
                  </a:cubicBezTo>
                  <a:cubicBezTo>
                    <a:pt x="6" y="30"/>
                    <a:pt x="30" y="6"/>
                    <a:pt x="59" y="6"/>
                  </a:cubicBezTo>
                  <a:cubicBezTo>
                    <a:pt x="60" y="6"/>
                    <a:pt x="60" y="6"/>
                    <a:pt x="60" y="6"/>
                  </a:cubicBezTo>
                  <a:cubicBezTo>
                    <a:pt x="89" y="6"/>
                    <a:pt x="113" y="30"/>
                    <a:pt x="113" y="59"/>
                  </a:cubicBezTo>
                  <a:cubicBezTo>
                    <a:pt x="113" y="89"/>
                    <a:pt x="90" y="113"/>
                    <a:pt x="60" y="113"/>
                  </a:cubicBezTo>
                  <a:cubicBezTo>
                    <a:pt x="60" y="113"/>
                    <a:pt x="60" y="113"/>
                    <a:pt x="60" y="113"/>
                  </a:cubicBezTo>
                  <a:moveTo>
                    <a:pt x="60" y="0"/>
                  </a:moveTo>
                  <a:cubicBezTo>
                    <a:pt x="60" y="0"/>
                    <a:pt x="60" y="0"/>
                    <a:pt x="59" y="0"/>
                  </a:cubicBezTo>
                  <a:cubicBezTo>
                    <a:pt x="26" y="0"/>
                    <a:pt x="0" y="27"/>
                    <a:pt x="0" y="60"/>
                  </a:cubicBezTo>
                  <a:cubicBezTo>
                    <a:pt x="0" y="93"/>
                    <a:pt x="27" y="120"/>
                    <a:pt x="60" y="120"/>
                  </a:cubicBezTo>
                  <a:cubicBezTo>
                    <a:pt x="60" y="120"/>
                    <a:pt x="60" y="120"/>
                    <a:pt x="60" y="120"/>
                  </a:cubicBezTo>
                  <a:cubicBezTo>
                    <a:pt x="85" y="119"/>
                    <a:pt x="107" y="104"/>
                    <a:pt x="115" y="82"/>
                  </a:cubicBezTo>
                  <a:cubicBezTo>
                    <a:pt x="117" y="74"/>
                    <a:pt x="119" y="65"/>
                    <a:pt x="120" y="56"/>
                  </a:cubicBezTo>
                  <a:cubicBezTo>
                    <a:pt x="118" y="25"/>
                    <a:pt x="92" y="0"/>
                    <a:pt x="60" y="0"/>
                  </a:cubicBezTo>
                </a:path>
              </a:pathLst>
            </a:custGeom>
            <a:solidFill>
              <a:srgbClr val="F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7" name="Freeform 832">
              <a:extLst>
                <a:ext uri="{FF2B5EF4-FFF2-40B4-BE49-F238E27FC236}">
                  <a16:creationId xmlns:a16="http://schemas.microsoft.com/office/drawing/2014/main" xmlns="" id="{38935F57-466D-4892-9D9D-1B8B72345AE4}"/>
                </a:ext>
              </a:extLst>
            </p:cNvPr>
            <p:cNvSpPr>
              <a:spLocks noChangeAspect="1" noEditPoints="1"/>
            </p:cNvSpPr>
            <p:nvPr/>
          </p:nvSpPr>
          <p:spPr bwMode="auto">
            <a:xfrm>
              <a:off x="11345798" y="2401721"/>
              <a:ext cx="161070" cy="157236"/>
            </a:xfrm>
            <a:custGeom>
              <a:avLst/>
              <a:gdLst>
                <a:gd name="T0" fmla="*/ 54 w 107"/>
                <a:gd name="T1" fmla="*/ 101 h 107"/>
                <a:gd name="T2" fmla="*/ 7 w 107"/>
                <a:gd name="T3" fmla="*/ 54 h 107"/>
                <a:gd name="T4" fmla="*/ 53 w 107"/>
                <a:gd name="T5" fmla="*/ 6 h 107"/>
                <a:gd name="T6" fmla="*/ 54 w 107"/>
                <a:gd name="T7" fmla="*/ 6 h 107"/>
                <a:gd name="T8" fmla="*/ 101 w 107"/>
                <a:gd name="T9" fmla="*/ 53 h 107"/>
                <a:gd name="T10" fmla="*/ 54 w 107"/>
                <a:gd name="T11" fmla="*/ 101 h 107"/>
                <a:gd name="T12" fmla="*/ 54 w 107"/>
                <a:gd name="T13" fmla="*/ 101 h 107"/>
                <a:gd name="T14" fmla="*/ 54 w 107"/>
                <a:gd name="T15" fmla="*/ 0 h 107"/>
                <a:gd name="T16" fmla="*/ 53 w 107"/>
                <a:gd name="T17" fmla="*/ 0 h 107"/>
                <a:gd name="T18" fmla="*/ 0 w 107"/>
                <a:gd name="T19" fmla="*/ 54 h 107"/>
                <a:gd name="T20" fmla="*/ 54 w 107"/>
                <a:gd name="T21" fmla="*/ 107 h 107"/>
                <a:gd name="T22" fmla="*/ 54 w 107"/>
                <a:gd name="T23" fmla="*/ 107 h 107"/>
                <a:gd name="T24" fmla="*/ 107 w 107"/>
                <a:gd name="T25" fmla="*/ 53 h 107"/>
                <a:gd name="T26" fmla="*/ 54 w 107"/>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07">
                  <a:moveTo>
                    <a:pt x="54" y="101"/>
                  </a:moveTo>
                  <a:cubicBezTo>
                    <a:pt x="28" y="101"/>
                    <a:pt x="7" y="80"/>
                    <a:pt x="7" y="54"/>
                  </a:cubicBezTo>
                  <a:cubicBezTo>
                    <a:pt x="6" y="28"/>
                    <a:pt x="27" y="7"/>
                    <a:pt x="53" y="6"/>
                  </a:cubicBezTo>
                  <a:cubicBezTo>
                    <a:pt x="54" y="6"/>
                    <a:pt x="54" y="6"/>
                    <a:pt x="54" y="6"/>
                  </a:cubicBezTo>
                  <a:cubicBezTo>
                    <a:pt x="80" y="6"/>
                    <a:pt x="101" y="27"/>
                    <a:pt x="101" y="53"/>
                  </a:cubicBezTo>
                  <a:cubicBezTo>
                    <a:pt x="101" y="79"/>
                    <a:pt x="80" y="101"/>
                    <a:pt x="54" y="101"/>
                  </a:cubicBezTo>
                  <a:cubicBezTo>
                    <a:pt x="54" y="101"/>
                    <a:pt x="54" y="101"/>
                    <a:pt x="54" y="101"/>
                  </a:cubicBezTo>
                  <a:moveTo>
                    <a:pt x="54" y="0"/>
                  </a:moveTo>
                  <a:cubicBezTo>
                    <a:pt x="54" y="0"/>
                    <a:pt x="54" y="0"/>
                    <a:pt x="53" y="0"/>
                  </a:cubicBezTo>
                  <a:cubicBezTo>
                    <a:pt x="24" y="0"/>
                    <a:pt x="0" y="24"/>
                    <a:pt x="0" y="54"/>
                  </a:cubicBezTo>
                  <a:cubicBezTo>
                    <a:pt x="0" y="83"/>
                    <a:pt x="24" y="107"/>
                    <a:pt x="54" y="107"/>
                  </a:cubicBezTo>
                  <a:cubicBezTo>
                    <a:pt x="54" y="107"/>
                    <a:pt x="54" y="107"/>
                    <a:pt x="54" y="107"/>
                  </a:cubicBezTo>
                  <a:cubicBezTo>
                    <a:pt x="84" y="107"/>
                    <a:pt x="107" y="83"/>
                    <a:pt x="107" y="53"/>
                  </a:cubicBezTo>
                  <a:cubicBezTo>
                    <a:pt x="107" y="24"/>
                    <a:pt x="83" y="0"/>
                    <a:pt x="54" y="0"/>
                  </a:cubicBezTo>
                </a:path>
              </a:pathLst>
            </a:custGeom>
            <a:solidFill>
              <a:srgbClr val="F696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8" name="Freeform 833">
              <a:extLst>
                <a:ext uri="{FF2B5EF4-FFF2-40B4-BE49-F238E27FC236}">
                  <a16:creationId xmlns:a16="http://schemas.microsoft.com/office/drawing/2014/main" xmlns="" id="{829018C1-F695-487C-879E-AF4A8A17113D}"/>
                </a:ext>
              </a:extLst>
            </p:cNvPr>
            <p:cNvSpPr>
              <a:spLocks noChangeAspect="1" noEditPoints="1"/>
            </p:cNvSpPr>
            <p:nvPr/>
          </p:nvSpPr>
          <p:spPr bwMode="auto">
            <a:xfrm>
              <a:off x="11357302" y="2409391"/>
              <a:ext cx="138060" cy="141896"/>
            </a:xfrm>
            <a:custGeom>
              <a:avLst/>
              <a:gdLst>
                <a:gd name="T0" fmla="*/ 48 w 95"/>
                <a:gd name="T1" fmla="*/ 88 h 95"/>
                <a:gd name="T2" fmla="*/ 7 w 95"/>
                <a:gd name="T3" fmla="*/ 48 h 95"/>
                <a:gd name="T4" fmla="*/ 48 w 95"/>
                <a:gd name="T5" fmla="*/ 7 h 95"/>
                <a:gd name="T6" fmla="*/ 48 w 95"/>
                <a:gd name="T7" fmla="*/ 7 h 95"/>
                <a:gd name="T8" fmla="*/ 89 w 95"/>
                <a:gd name="T9" fmla="*/ 47 h 95"/>
                <a:gd name="T10" fmla="*/ 48 w 95"/>
                <a:gd name="T11" fmla="*/ 88 h 95"/>
                <a:gd name="T12" fmla="*/ 48 w 95"/>
                <a:gd name="T13" fmla="*/ 88 h 95"/>
                <a:gd name="T14" fmla="*/ 48 w 95"/>
                <a:gd name="T15" fmla="*/ 0 h 95"/>
                <a:gd name="T16" fmla="*/ 47 w 95"/>
                <a:gd name="T17" fmla="*/ 0 h 95"/>
                <a:gd name="T18" fmla="*/ 1 w 95"/>
                <a:gd name="T19" fmla="*/ 48 h 95"/>
                <a:gd name="T20" fmla="*/ 48 w 95"/>
                <a:gd name="T21" fmla="*/ 95 h 95"/>
                <a:gd name="T22" fmla="*/ 48 w 95"/>
                <a:gd name="T23" fmla="*/ 95 h 95"/>
                <a:gd name="T24" fmla="*/ 95 w 95"/>
                <a:gd name="T25" fmla="*/ 47 h 95"/>
                <a:gd name="T26" fmla="*/ 48 w 95"/>
                <a:gd name="T2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5">
                  <a:moveTo>
                    <a:pt x="48" y="88"/>
                  </a:moveTo>
                  <a:cubicBezTo>
                    <a:pt x="25" y="88"/>
                    <a:pt x="7" y="70"/>
                    <a:pt x="7" y="48"/>
                  </a:cubicBezTo>
                  <a:cubicBezTo>
                    <a:pt x="7" y="25"/>
                    <a:pt x="25" y="7"/>
                    <a:pt x="48" y="7"/>
                  </a:cubicBezTo>
                  <a:cubicBezTo>
                    <a:pt x="48" y="7"/>
                    <a:pt x="48" y="7"/>
                    <a:pt x="48" y="7"/>
                  </a:cubicBezTo>
                  <a:cubicBezTo>
                    <a:pt x="70" y="7"/>
                    <a:pt x="88" y="25"/>
                    <a:pt x="89" y="47"/>
                  </a:cubicBezTo>
                  <a:cubicBezTo>
                    <a:pt x="89" y="70"/>
                    <a:pt x="71" y="88"/>
                    <a:pt x="48" y="88"/>
                  </a:cubicBezTo>
                  <a:cubicBezTo>
                    <a:pt x="48" y="88"/>
                    <a:pt x="48" y="88"/>
                    <a:pt x="48" y="88"/>
                  </a:cubicBezTo>
                  <a:moveTo>
                    <a:pt x="48" y="0"/>
                  </a:moveTo>
                  <a:cubicBezTo>
                    <a:pt x="48" y="0"/>
                    <a:pt x="48" y="0"/>
                    <a:pt x="47" y="0"/>
                  </a:cubicBezTo>
                  <a:cubicBezTo>
                    <a:pt x="21" y="1"/>
                    <a:pt x="0" y="22"/>
                    <a:pt x="1" y="48"/>
                  </a:cubicBezTo>
                  <a:cubicBezTo>
                    <a:pt x="1" y="74"/>
                    <a:pt x="22" y="95"/>
                    <a:pt x="48" y="95"/>
                  </a:cubicBezTo>
                  <a:cubicBezTo>
                    <a:pt x="48" y="95"/>
                    <a:pt x="48" y="95"/>
                    <a:pt x="48" y="95"/>
                  </a:cubicBezTo>
                  <a:cubicBezTo>
                    <a:pt x="74" y="95"/>
                    <a:pt x="95" y="73"/>
                    <a:pt x="95" y="47"/>
                  </a:cubicBezTo>
                  <a:cubicBezTo>
                    <a:pt x="95" y="21"/>
                    <a:pt x="74" y="0"/>
                    <a:pt x="48" y="0"/>
                  </a:cubicBezTo>
                </a:path>
              </a:pathLst>
            </a:custGeom>
            <a:solidFill>
              <a:srgbClr val="F4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9" name="Freeform 834">
              <a:extLst>
                <a:ext uri="{FF2B5EF4-FFF2-40B4-BE49-F238E27FC236}">
                  <a16:creationId xmlns:a16="http://schemas.microsoft.com/office/drawing/2014/main" xmlns="" id="{F4F2DB5E-57C9-4D62-86B9-2B5FCCA10B31}"/>
                </a:ext>
              </a:extLst>
            </p:cNvPr>
            <p:cNvSpPr>
              <a:spLocks noChangeAspect="1" noEditPoints="1"/>
            </p:cNvSpPr>
            <p:nvPr/>
          </p:nvSpPr>
          <p:spPr bwMode="auto">
            <a:xfrm>
              <a:off x="11364972" y="2420897"/>
              <a:ext cx="122720" cy="118886"/>
            </a:xfrm>
            <a:custGeom>
              <a:avLst/>
              <a:gdLst>
                <a:gd name="T0" fmla="*/ 41 w 82"/>
                <a:gd name="T1" fmla="*/ 75 h 81"/>
                <a:gd name="T2" fmla="*/ 6 w 82"/>
                <a:gd name="T3" fmla="*/ 41 h 81"/>
                <a:gd name="T4" fmla="*/ 41 w 82"/>
                <a:gd name="T5" fmla="*/ 6 h 81"/>
                <a:gd name="T6" fmla="*/ 41 w 82"/>
                <a:gd name="T7" fmla="*/ 6 h 81"/>
                <a:gd name="T8" fmla="*/ 75 w 82"/>
                <a:gd name="T9" fmla="*/ 40 h 81"/>
                <a:gd name="T10" fmla="*/ 41 w 82"/>
                <a:gd name="T11" fmla="*/ 75 h 81"/>
                <a:gd name="T12" fmla="*/ 41 w 82"/>
                <a:gd name="T13" fmla="*/ 75 h 81"/>
                <a:gd name="T14" fmla="*/ 41 w 82"/>
                <a:gd name="T15" fmla="*/ 0 h 81"/>
                <a:gd name="T16" fmla="*/ 41 w 82"/>
                <a:gd name="T17" fmla="*/ 0 h 81"/>
                <a:gd name="T18" fmla="*/ 0 w 82"/>
                <a:gd name="T19" fmla="*/ 41 h 81"/>
                <a:gd name="T20" fmla="*/ 41 w 82"/>
                <a:gd name="T21" fmla="*/ 81 h 81"/>
                <a:gd name="T22" fmla="*/ 41 w 82"/>
                <a:gd name="T23" fmla="*/ 81 h 81"/>
                <a:gd name="T24" fmla="*/ 82 w 82"/>
                <a:gd name="T25" fmla="*/ 40 h 81"/>
                <a:gd name="T26" fmla="*/ 41 w 82"/>
                <a:gd name="T2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81">
                  <a:moveTo>
                    <a:pt x="41" y="75"/>
                  </a:moveTo>
                  <a:cubicBezTo>
                    <a:pt x="22" y="75"/>
                    <a:pt x="6" y="60"/>
                    <a:pt x="6" y="41"/>
                  </a:cubicBezTo>
                  <a:cubicBezTo>
                    <a:pt x="6" y="22"/>
                    <a:pt x="22" y="6"/>
                    <a:pt x="41" y="6"/>
                  </a:cubicBezTo>
                  <a:cubicBezTo>
                    <a:pt x="41" y="6"/>
                    <a:pt x="41" y="6"/>
                    <a:pt x="41" y="6"/>
                  </a:cubicBezTo>
                  <a:cubicBezTo>
                    <a:pt x="60" y="6"/>
                    <a:pt x="75" y="21"/>
                    <a:pt x="75" y="40"/>
                  </a:cubicBezTo>
                  <a:cubicBezTo>
                    <a:pt x="75" y="59"/>
                    <a:pt x="60" y="75"/>
                    <a:pt x="41" y="75"/>
                  </a:cubicBezTo>
                  <a:cubicBezTo>
                    <a:pt x="41" y="75"/>
                    <a:pt x="41" y="75"/>
                    <a:pt x="41" y="75"/>
                  </a:cubicBezTo>
                  <a:moveTo>
                    <a:pt x="41" y="0"/>
                  </a:moveTo>
                  <a:cubicBezTo>
                    <a:pt x="41" y="0"/>
                    <a:pt x="41" y="0"/>
                    <a:pt x="41" y="0"/>
                  </a:cubicBezTo>
                  <a:cubicBezTo>
                    <a:pt x="18" y="0"/>
                    <a:pt x="0" y="18"/>
                    <a:pt x="0" y="41"/>
                  </a:cubicBezTo>
                  <a:cubicBezTo>
                    <a:pt x="0" y="63"/>
                    <a:pt x="18" y="81"/>
                    <a:pt x="41" y="81"/>
                  </a:cubicBezTo>
                  <a:cubicBezTo>
                    <a:pt x="41" y="81"/>
                    <a:pt x="41" y="81"/>
                    <a:pt x="41" y="81"/>
                  </a:cubicBezTo>
                  <a:cubicBezTo>
                    <a:pt x="64" y="81"/>
                    <a:pt x="82" y="63"/>
                    <a:pt x="82" y="40"/>
                  </a:cubicBezTo>
                  <a:cubicBezTo>
                    <a:pt x="81" y="18"/>
                    <a:pt x="63" y="0"/>
                    <a:pt x="41" y="0"/>
                  </a:cubicBezTo>
                </a:path>
              </a:pathLst>
            </a:custGeom>
            <a:solidFill>
              <a:srgbClr val="F38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0" name="Freeform 835">
              <a:extLst>
                <a:ext uri="{FF2B5EF4-FFF2-40B4-BE49-F238E27FC236}">
                  <a16:creationId xmlns:a16="http://schemas.microsoft.com/office/drawing/2014/main" xmlns="" id="{A0F58E59-0133-4254-A417-4ED00723CE18}"/>
                </a:ext>
              </a:extLst>
            </p:cNvPr>
            <p:cNvSpPr>
              <a:spLocks noChangeAspect="1" noEditPoints="1"/>
            </p:cNvSpPr>
            <p:nvPr/>
          </p:nvSpPr>
          <p:spPr bwMode="auto">
            <a:xfrm>
              <a:off x="11376478" y="2428567"/>
              <a:ext cx="99710" cy="103546"/>
            </a:xfrm>
            <a:custGeom>
              <a:avLst/>
              <a:gdLst>
                <a:gd name="T0" fmla="*/ 35 w 69"/>
                <a:gd name="T1" fmla="*/ 63 h 69"/>
                <a:gd name="T2" fmla="*/ 7 w 69"/>
                <a:gd name="T3" fmla="*/ 35 h 69"/>
                <a:gd name="T4" fmla="*/ 35 w 69"/>
                <a:gd name="T5" fmla="*/ 7 h 69"/>
                <a:gd name="T6" fmla="*/ 35 w 69"/>
                <a:gd name="T7" fmla="*/ 7 h 69"/>
                <a:gd name="T8" fmla="*/ 63 w 69"/>
                <a:gd name="T9" fmla="*/ 34 h 69"/>
                <a:gd name="T10" fmla="*/ 35 w 69"/>
                <a:gd name="T11" fmla="*/ 63 h 69"/>
                <a:gd name="T12" fmla="*/ 35 w 69"/>
                <a:gd name="T13" fmla="*/ 63 h 69"/>
                <a:gd name="T14" fmla="*/ 35 w 69"/>
                <a:gd name="T15" fmla="*/ 0 h 69"/>
                <a:gd name="T16" fmla="*/ 35 w 69"/>
                <a:gd name="T17" fmla="*/ 0 h 69"/>
                <a:gd name="T18" fmla="*/ 0 w 69"/>
                <a:gd name="T19" fmla="*/ 35 h 69"/>
                <a:gd name="T20" fmla="*/ 35 w 69"/>
                <a:gd name="T21" fmla="*/ 69 h 69"/>
                <a:gd name="T22" fmla="*/ 35 w 69"/>
                <a:gd name="T23" fmla="*/ 69 h 69"/>
                <a:gd name="T24" fmla="*/ 69 w 69"/>
                <a:gd name="T25" fmla="*/ 34 h 69"/>
                <a:gd name="T26" fmla="*/ 35 w 69"/>
                <a:gd name="T2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69">
                  <a:moveTo>
                    <a:pt x="35" y="63"/>
                  </a:moveTo>
                  <a:cubicBezTo>
                    <a:pt x="19" y="63"/>
                    <a:pt x="7" y="50"/>
                    <a:pt x="7" y="35"/>
                  </a:cubicBezTo>
                  <a:cubicBezTo>
                    <a:pt x="7" y="19"/>
                    <a:pt x="19" y="7"/>
                    <a:pt x="35" y="7"/>
                  </a:cubicBezTo>
                  <a:cubicBezTo>
                    <a:pt x="35" y="7"/>
                    <a:pt x="35" y="7"/>
                    <a:pt x="35" y="7"/>
                  </a:cubicBezTo>
                  <a:cubicBezTo>
                    <a:pt x="50" y="7"/>
                    <a:pt x="63" y="19"/>
                    <a:pt x="63" y="34"/>
                  </a:cubicBezTo>
                  <a:cubicBezTo>
                    <a:pt x="63" y="50"/>
                    <a:pt x="50" y="62"/>
                    <a:pt x="35" y="63"/>
                  </a:cubicBezTo>
                  <a:cubicBezTo>
                    <a:pt x="35" y="63"/>
                    <a:pt x="35" y="63"/>
                    <a:pt x="35" y="63"/>
                  </a:cubicBezTo>
                  <a:moveTo>
                    <a:pt x="35" y="0"/>
                  </a:moveTo>
                  <a:cubicBezTo>
                    <a:pt x="35" y="0"/>
                    <a:pt x="35" y="0"/>
                    <a:pt x="35" y="0"/>
                  </a:cubicBezTo>
                  <a:cubicBezTo>
                    <a:pt x="16" y="0"/>
                    <a:pt x="0" y="16"/>
                    <a:pt x="0" y="35"/>
                  </a:cubicBezTo>
                  <a:cubicBezTo>
                    <a:pt x="0" y="54"/>
                    <a:pt x="16" y="69"/>
                    <a:pt x="35" y="69"/>
                  </a:cubicBezTo>
                  <a:cubicBezTo>
                    <a:pt x="35" y="69"/>
                    <a:pt x="35" y="69"/>
                    <a:pt x="35" y="69"/>
                  </a:cubicBezTo>
                  <a:cubicBezTo>
                    <a:pt x="54" y="69"/>
                    <a:pt x="69" y="53"/>
                    <a:pt x="69" y="34"/>
                  </a:cubicBezTo>
                  <a:cubicBezTo>
                    <a:pt x="69" y="15"/>
                    <a:pt x="54" y="0"/>
                    <a:pt x="35" y="0"/>
                  </a:cubicBezTo>
                </a:path>
              </a:pathLst>
            </a:custGeom>
            <a:solidFill>
              <a:srgbClr val="F28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1" name="Freeform 836">
              <a:extLst>
                <a:ext uri="{FF2B5EF4-FFF2-40B4-BE49-F238E27FC236}">
                  <a16:creationId xmlns:a16="http://schemas.microsoft.com/office/drawing/2014/main" xmlns="" id="{C0005034-6977-47A9-AABB-61EE58EF2D29}"/>
                </a:ext>
              </a:extLst>
            </p:cNvPr>
            <p:cNvSpPr>
              <a:spLocks noChangeAspect="1" noEditPoints="1"/>
            </p:cNvSpPr>
            <p:nvPr/>
          </p:nvSpPr>
          <p:spPr bwMode="auto">
            <a:xfrm>
              <a:off x="11384148" y="2440071"/>
              <a:ext cx="84370" cy="84370"/>
            </a:xfrm>
            <a:custGeom>
              <a:avLst/>
              <a:gdLst>
                <a:gd name="T0" fmla="*/ 28 w 56"/>
                <a:gd name="T1" fmla="*/ 49 h 56"/>
                <a:gd name="T2" fmla="*/ 6 w 56"/>
                <a:gd name="T3" fmla="*/ 28 h 56"/>
                <a:gd name="T4" fmla="*/ 28 w 56"/>
                <a:gd name="T5" fmla="*/ 6 h 56"/>
                <a:gd name="T6" fmla="*/ 28 w 56"/>
                <a:gd name="T7" fmla="*/ 6 h 56"/>
                <a:gd name="T8" fmla="*/ 49 w 56"/>
                <a:gd name="T9" fmla="*/ 27 h 56"/>
                <a:gd name="T10" fmla="*/ 28 w 56"/>
                <a:gd name="T11" fmla="*/ 49 h 56"/>
                <a:gd name="T12" fmla="*/ 28 w 56"/>
                <a:gd name="T13" fmla="*/ 49 h 56"/>
                <a:gd name="T14" fmla="*/ 28 w 56"/>
                <a:gd name="T15" fmla="*/ 0 h 56"/>
                <a:gd name="T16" fmla="*/ 28 w 56"/>
                <a:gd name="T17" fmla="*/ 0 h 56"/>
                <a:gd name="T18" fmla="*/ 0 w 56"/>
                <a:gd name="T19" fmla="*/ 28 h 56"/>
                <a:gd name="T20" fmla="*/ 28 w 56"/>
                <a:gd name="T21" fmla="*/ 56 h 56"/>
                <a:gd name="T22" fmla="*/ 28 w 56"/>
                <a:gd name="T23" fmla="*/ 56 h 56"/>
                <a:gd name="T24" fmla="*/ 56 w 56"/>
                <a:gd name="T25" fmla="*/ 27 h 56"/>
                <a:gd name="T26" fmla="*/ 28 w 56"/>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28" y="49"/>
                  </a:moveTo>
                  <a:cubicBezTo>
                    <a:pt x="16" y="49"/>
                    <a:pt x="6" y="40"/>
                    <a:pt x="6" y="28"/>
                  </a:cubicBezTo>
                  <a:cubicBezTo>
                    <a:pt x="6" y="16"/>
                    <a:pt x="16" y="6"/>
                    <a:pt x="28" y="6"/>
                  </a:cubicBezTo>
                  <a:cubicBezTo>
                    <a:pt x="28" y="6"/>
                    <a:pt x="28" y="6"/>
                    <a:pt x="28" y="6"/>
                  </a:cubicBezTo>
                  <a:cubicBezTo>
                    <a:pt x="40" y="6"/>
                    <a:pt x="49" y="16"/>
                    <a:pt x="49" y="27"/>
                  </a:cubicBezTo>
                  <a:cubicBezTo>
                    <a:pt x="49" y="39"/>
                    <a:pt x="40" y="49"/>
                    <a:pt x="28" y="49"/>
                  </a:cubicBezTo>
                  <a:cubicBezTo>
                    <a:pt x="28" y="49"/>
                    <a:pt x="28" y="49"/>
                    <a:pt x="28" y="49"/>
                  </a:cubicBezTo>
                  <a:moveTo>
                    <a:pt x="28" y="0"/>
                  </a:moveTo>
                  <a:cubicBezTo>
                    <a:pt x="28" y="0"/>
                    <a:pt x="28" y="0"/>
                    <a:pt x="28" y="0"/>
                  </a:cubicBezTo>
                  <a:cubicBezTo>
                    <a:pt x="12" y="0"/>
                    <a:pt x="0" y="12"/>
                    <a:pt x="0" y="28"/>
                  </a:cubicBezTo>
                  <a:cubicBezTo>
                    <a:pt x="0" y="43"/>
                    <a:pt x="12" y="56"/>
                    <a:pt x="28" y="56"/>
                  </a:cubicBezTo>
                  <a:cubicBezTo>
                    <a:pt x="28" y="56"/>
                    <a:pt x="28" y="56"/>
                    <a:pt x="28" y="56"/>
                  </a:cubicBezTo>
                  <a:cubicBezTo>
                    <a:pt x="43" y="55"/>
                    <a:pt x="56" y="43"/>
                    <a:pt x="56" y="27"/>
                  </a:cubicBezTo>
                  <a:cubicBezTo>
                    <a:pt x="56" y="12"/>
                    <a:pt x="43" y="0"/>
                    <a:pt x="28" y="0"/>
                  </a:cubicBezTo>
                </a:path>
              </a:pathLst>
            </a:custGeom>
            <a:solidFill>
              <a:srgbClr val="F18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2" name="Freeform 837">
              <a:extLst>
                <a:ext uri="{FF2B5EF4-FFF2-40B4-BE49-F238E27FC236}">
                  <a16:creationId xmlns:a16="http://schemas.microsoft.com/office/drawing/2014/main" xmlns="" id="{512DF472-CE8F-4470-B152-6E08550AEF0B}"/>
                </a:ext>
              </a:extLst>
            </p:cNvPr>
            <p:cNvSpPr>
              <a:spLocks noChangeAspect="1" noEditPoints="1"/>
            </p:cNvSpPr>
            <p:nvPr/>
          </p:nvSpPr>
          <p:spPr bwMode="auto">
            <a:xfrm>
              <a:off x="11395652" y="2447741"/>
              <a:ext cx="61360" cy="65196"/>
            </a:xfrm>
            <a:custGeom>
              <a:avLst/>
              <a:gdLst>
                <a:gd name="T0" fmla="*/ 22 w 43"/>
                <a:gd name="T1" fmla="*/ 37 h 43"/>
                <a:gd name="T2" fmla="*/ 7 w 43"/>
                <a:gd name="T3" fmla="*/ 22 h 43"/>
                <a:gd name="T4" fmla="*/ 22 w 43"/>
                <a:gd name="T5" fmla="*/ 6 h 43"/>
                <a:gd name="T6" fmla="*/ 22 w 43"/>
                <a:gd name="T7" fmla="*/ 6 h 43"/>
                <a:gd name="T8" fmla="*/ 37 w 43"/>
                <a:gd name="T9" fmla="*/ 21 h 43"/>
                <a:gd name="T10" fmla="*/ 22 w 43"/>
                <a:gd name="T11" fmla="*/ 37 h 43"/>
                <a:gd name="T12" fmla="*/ 22 w 43"/>
                <a:gd name="T13" fmla="*/ 37 h 43"/>
                <a:gd name="T14" fmla="*/ 22 w 43"/>
                <a:gd name="T15" fmla="*/ 0 h 43"/>
                <a:gd name="T16" fmla="*/ 22 w 43"/>
                <a:gd name="T17" fmla="*/ 0 h 43"/>
                <a:gd name="T18" fmla="*/ 0 w 43"/>
                <a:gd name="T19" fmla="*/ 22 h 43"/>
                <a:gd name="T20" fmla="*/ 22 w 43"/>
                <a:gd name="T21" fmla="*/ 43 h 43"/>
                <a:gd name="T22" fmla="*/ 22 w 43"/>
                <a:gd name="T23" fmla="*/ 43 h 43"/>
                <a:gd name="T24" fmla="*/ 43 w 43"/>
                <a:gd name="T25" fmla="*/ 21 h 43"/>
                <a:gd name="T26" fmla="*/ 22 w 43"/>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3">
                  <a:moveTo>
                    <a:pt x="22" y="37"/>
                  </a:moveTo>
                  <a:cubicBezTo>
                    <a:pt x="13" y="37"/>
                    <a:pt x="7" y="30"/>
                    <a:pt x="7" y="22"/>
                  </a:cubicBezTo>
                  <a:cubicBezTo>
                    <a:pt x="6" y="13"/>
                    <a:pt x="13" y="6"/>
                    <a:pt x="22" y="6"/>
                  </a:cubicBezTo>
                  <a:cubicBezTo>
                    <a:pt x="22" y="6"/>
                    <a:pt x="22" y="6"/>
                    <a:pt x="22" y="6"/>
                  </a:cubicBezTo>
                  <a:cubicBezTo>
                    <a:pt x="30" y="6"/>
                    <a:pt x="37" y="13"/>
                    <a:pt x="37" y="21"/>
                  </a:cubicBezTo>
                  <a:cubicBezTo>
                    <a:pt x="37" y="30"/>
                    <a:pt x="30" y="37"/>
                    <a:pt x="22" y="37"/>
                  </a:cubicBezTo>
                  <a:cubicBezTo>
                    <a:pt x="22" y="37"/>
                    <a:pt x="22" y="37"/>
                    <a:pt x="22" y="37"/>
                  </a:cubicBezTo>
                  <a:moveTo>
                    <a:pt x="22" y="0"/>
                  </a:moveTo>
                  <a:cubicBezTo>
                    <a:pt x="22" y="0"/>
                    <a:pt x="22" y="0"/>
                    <a:pt x="22" y="0"/>
                  </a:cubicBezTo>
                  <a:cubicBezTo>
                    <a:pt x="10" y="0"/>
                    <a:pt x="0" y="10"/>
                    <a:pt x="0" y="22"/>
                  </a:cubicBezTo>
                  <a:cubicBezTo>
                    <a:pt x="0" y="34"/>
                    <a:pt x="10" y="43"/>
                    <a:pt x="22" y="43"/>
                  </a:cubicBezTo>
                  <a:cubicBezTo>
                    <a:pt x="22" y="43"/>
                    <a:pt x="22" y="43"/>
                    <a:pt x="22" y="43"/>
                  </a:cubicBezTo>
                  <a:cubicBezTo>
                    <a:pt x="34" y="43"/>
                    <a:pt x="43" y="33"/>
                    <a:pt x="43" y="21"/>
                  </a:cubicBezTo>
                  <a:cubicBezTo>
                    <a:pt x="43" y="10"/>
                    <a:pt x="34" y="0"/>
                    <a:pt x="22" y="0"/>
                  </a:cubicBezTo>
                </a:path>
              </a:pathLst>
            </a:custGeom>
            <a:solidFill>
              <a:srgbClr val="EF84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3" name="Freeform 838">
              <a:extLst>
                <a:ext uri="{FF2B5EF4-FFF2-40B4-BE49-F238E27FC236}">
                  <a16:creationId xmlns:a16="http://schemas.microsoft.com/office/drawing/2014/main" xmlns="" id="{8485825A-368A-402B-8C90-D16939FB59CC}"/>
                </a:ext>
              </a:extLst>
            </p:cNvPr>
            <p:cNvSpPr>
              <a:spLocks noChangeAspect="1" noEditPoints="1"/>
            </p:cNvSpPr>
            <p:nvPr/>
          </p:nvSpPr>
          <p:spPr bwMode="auto">
            <a:xfrm>
              <a:off x="11403322" y="2459247"/>
              <a:ext cx="46020" cy="46020"/>
            </a:xfrm>
            <a:custGeom>
              <a:avLst/>
              <a:gdLst>
                <a:gd name="T0" fmla="*/ 16 w 31"/>
                <a:gd name="T1" fmla="*/ 24 h 31"/>
                <a:gd name="T2" fmla="*/ 7 w 31"/>
                <a:gd name="T3" fmla="*/ 16 h 31"/>
                <a:gd name="T4" fmla="*/ 16 w 31"/>
                <a:gd name="T5" fmla="*/ 7 h 31"/>
                <a:gd name="T6" fmla="*/ 16 w 31"/>
                <a:gd name="T7" fmla="*/ 7 h 31"/>
                <a:gd name="T8" fmla="*/ 25 w 31"/>
                <a:gd name="T9" fmla="*/ 16 h 31"/>
                <a:gd name="T10" fmla="*/ 16 w 31"/>
                <a:gd name="T11" fmla="*/ 24 h 31"/>
                <a:gd name="T12" fmla="*/ 16 w 31"/>
                <a:gd name="T13" fmla="*/ 24 h 31"/>
                <a:gd name="T14" fmla="*/ 16 w 31"/>
                <a:gd name="T15" fmla="*/ 0 h 31"/>
                <a:gd name="T16" fmla="*/ 16 w 31"/>
                <a:gd name="T17" fmla="*/ 0 h 31"/>
                <a:gd name="T18" fmla="*/ 1 w 31"/>
                <a:gd name="T19" fmla="*/ 16 h 31"/>
                <a:gd name="T20" fmla="*/ 16 w 31"/>
                <a:gd name="T21" fmla="*/ 31 h 31"/>
                <a:gd name="T22" fmla="*/ 16 w 31"/>
                <a:gd name="T23" fmla="*/ 31 h 31"/>
                <a:gd name="T24" fmla="*/ 31 w 31"/>
                <a:gd name="T25" fmla="*/ 15 h 31"/>
                <a:gd name="T26" fmla="*/ 16 w 31"/>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16" y="24"/>
                  </a:moveTo>
                  <a:cubicBezTo>
                    <a:pt x="11" y="24"/>
                    <a:pt x="7" y="20"/>
                    <a:pt x="7" y="16"/>
                  </a:cubicBezTo>
                  <a:cubicBezTo>
                    <a:pt x="7" y="11"/>
                    <a:pt x="11" y="7"/>
                    <a:pt x="16" y="7"/>
                  </a:cubicBezTo>
                  <a:cubicBezTo>
                    <a:pt x="16" y="7"/>
                    <a:pt x="16" y="7"/>
                    <a:pt x="16" y="7"/>
                  </a:cubicBezTo>
                  <a:cubicBezTo>
                    <a:pt x="21" y="7"/>
                    <a:pt x="25" y="11"/>
                    <a:pt x="25" y="16"/>
                  </a:cubicBezTo>
                  <a:cubicBezTo>
                    <a:pt x="25" y="20"/>
                    <a:pt x="21" y="24"/>
                    <a:pt x="16" y="24"/>
                  </a:cubicBezTo>
                  <a:cubicBezTo>
                    <a:pt x="16" y="24"/>
                    <a:pt x="16" y="24"/>
                    <a:pt x="16" y="24"/>
                  </a:cubicBezTo>
                  <a:moveTo>
                    <a:pt x="16" y="0"/>
                  </a:moveTo>
                  <a:cubicBezTo>
                    <a:pt x="16" y="0"/>
                    <a:pt x="16" y="0"/>
                    <a:pt x="16" y="0"/>
                  </a:cubicBezTo>
                  <a:cubicBezTo>
                    <a:pt x="7" y="0"/>
                    <a:pt x="0" y="7"/>
                    <a:pt x="1" y="16"/>
                  </a:cubicBezTo>
                  <a:cubicBezTo>
                    <a:pt x="1" y="24"/>
                    <a:pt x="7" y="31"/>
                    <a:pt x="16" y="31"/>
                  </a:cubicBezTo>
                  <a:cubicBezTo>
                    <a:pt x="16" y="31"/>
                    <a:pt x="16" y="31"/>
                    <a:pt x="16" y="31"/>
                  </a:cubicBezTo>
                  <a:cubicBezTo>
                    <a:pt x="24" y="31"/>
                    <a:pt x="31" y="24"/>
                    <a:pt x="31" y="15"/>
                  </a:cubicBezTo>
                  <a:cubicBezTo>
                    <a:pt x="31" y="7"/>
                    <a:pt x="24" y="0"/>
                    <a:pt x="16" y="0"/>
                  </a:cubicBezTo>
                </a:path>
              </a:pathLst>
            </a:custGeom>
            <a:solidFill>
              <a:srgbClr val="EE7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4" name="Freeform 839">
              <a:extLst>
                <a:ext uri="{FF2B5EF4-FFF2-40B4-BE49-F238E27FC236}">
                  <a16:creationId xmlns:a16="http://schemas.microsoft.com/office/drawing/2014/main" xmlns="" id="{32E5981D-6962-404C-B164-FA4508DAE3E2}"/>
                </a:ext>
              </a:extLst>
            </p:cNvPr>
            <p:cNvSpPr>
              <a:spLocks noChangeAspect="1" noEditPoints="1"/>
            </p:cNvSpPr>
            <p:nvPr/>
          </p:nvSpPr>
          <p:spPr bwMode="auto">
            <a:xfrm>
              <a:off x="11414828" y="2466917"/>
              <a:ext cx="26846" cy="26846"/>
            </a:xfrm>
            <a:custGeom>
              <a:avLst/>
              <a:gdLst>
                <a:gd name="T0" fmla="*/ 9 w 18"/>
                <a:gd name="T1" fmla="*/ 11 h 17"/>
                <a:gd name="T2" fmla="*/ 6 w 18"/>
                <a:gd name="T3" fmla="*/ 9 h 17"/>
                <a:gd name="T4" fmla="*/ 9 w 18"/>
                <a:gd name="T5" fmla="*/ 6 h 17"/>
                <a:gd name="T6" fmla="*/ 9 w 18"/>
                <a:gd name="T7" fmla="*/ 6 h 17"/>
                <a:gd name="T8" fmla="*/ 11 w 18"/>
                <a:gd name="T9" fmla="*/ 9 h 17"/>
                <a:gd name="T10" fmla="*/ 9 w 18"/>
                <a:gd name="T11" fmla="*/ 11 h 17"/>
                <a:gd name="T12" fmla="*/ 9 w 18"/>
                <a:gd name="T13" fmla="*/ 11 h 17"/>
                <a:gd name="T14" fmla="*/ 9 w 18"/>
                <a:gd name="T15" fmla="*/ 0 h 17"/>
                <a:gd name="T16" fmla="*/ 9 w 18"/>
                <a:gd name="T17" fmla="*/ 0 h 17"/>
                <a:gd name="T18" fmla="*/ 0 w 18"/>
                <a:gd name="T19" fmla="*/ 9 h 17"/>
                <a:gd name="T20" fmla="*/ 9 w 18"/>
                <a:gd name="T21" fmla="*/ 17 h 17"/>
                <a:gd name="T22" fmla="*/ 9 w 18"/>
                <a:gd name="T23" fmla="*/ 17 h 17"/>
                <a:gd name="T24" fmla="*/ 18 w 18"/>
                <a:gd name="T25" fmla="*/ 9 h 17"/>
                <a:gd name="T26" fmla="*/ 9 w 18"/>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7">
                  <a:moveTo>
                    <a:pt x="9" y="11"/>
                  </a:moveTo>
                  <a:cubicBezTo>
                    <a:pt x="7" y="11"/>
                    <a:pt x="6" y="10"/>
                    <a:pt x="6" y="9"/>
                  </a:cubicBezTo>
                  <a:cubicBezTo>
                    <a:pt x="6" y="7"/>
                    <a:pt x="7" y="6"/>
                    <a:pt x="9" y="6"/>
                  </a:cubicBezTo>
                  <a:cubicBezTo>
                    <a:pt x="9" y="6"/>
                    <a:pt x="9" y="6"/>
                    <a:pt x="9" y="6"/>
                  </a:cubicBezTo>
                  <a:cubicBezTo>
                    <a:pt x="10" y="6"/>
                    <a:pt x="11" y="7"/>
                    <a:pt x="11" y="9"/>
                  </a:cubicBezTo>
                  <a:cubicBezTo>
                    <a:pt x="11" y="10"/>
                    <a:pt x="10" y="11"/>
                    <a:pt x="9" y="11"/>
                  </a:cubicBezTo>
                  <a:cubicBezTo>
                    <a:pt x="9" y="11"/>
                    <a:pt x="9" y="11"/>
                    <a:pt x="9" y="11"/>
                  </a:cubicBezTo>
                  <a:moveTo>
                    <a:pt x="9" y="0"/>
                  </a:moveTo>
                  <a:cubicBezTo>
                    <a:pt x="9" y="0"/>
                    <a:pt x="9" y="0"/>
                    <a:pt x="9" y="0"/>
                  </a:cubicBezTo>
                  <a:cubicBezTo>
                    <a:pt x="4" y="0"/>
                    <a:pt x="0" y="4"/>
                    <a:pt x="0" y="9"/>
                  </a:cubicBezTo>
                  <a:cubicBezTo>
                    <a:pt x="0" y="13"/>
                    <a:pt x="4" y="17"/>
                    <a:pt x="9" y="17"/>
                  </a:cubicBezTo>
                  <a:cubicBezTo>
                    <a:pt x="9" y="17"/>
                    <a:pt x="9" y="17"/>
                    <a:pt x="9" y="17"/>
                  </a:cubicBezTo>
                  <a:cubicBezTo>
                    <a:pt x="14" y="17"/>
                    <a:pt x="18" y="13"/>
                    <a:pt x="18" y="9"/>
                  </a:cubicBezTo>
                  <a:cubicBezTo>
                    <a:pt x="18" y="4"/>
                    <a:pt x="14" y="0"/>
                    <a:pt x="9" y="0"/>
                  </a:cubicBezTo>
                </a:path>
              </a:pathLst>
            </a:custGeom>
            <a:solidFill>
              <a:srgbClr val="EC7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5" name="Freeform 840">
              <a:extLst>
                <a:ext uri="{FF2B5EF4-FFF2-40B4-BE49-F238E27FC236}">
                  <a16:creationId xmlns:a16="http://schemas.microsoft.com/office/drawing/2014/main" xmlns="" id="{B51688DB-E9A0-4801-AC77-004FCE6EB111}"/>
                </a:ext>
              </a:extLst>
            </p:cNvPr>
            <p:cNvSpPr>
              <a:spLocks noChangeAspect="1"/>
            </p:cNvSpPr>
            <p:nvPr/>
          </p:nvSpPr>
          <p:spPr bwMode="auto">
            <a:xfrm>
              <a:off x="11422498" y="2478421"/>
              <a:ext cx="7670" cy="7670"/>
            </a:xfrm>
            <a:custGeom>
              <a:avLst/>
              <a:gdLst>
                <a:gd name="T0" fmla="*/ 3 w 5"/>
                <a:gd name="T1" fmla="*/ 0 h 5"/>
                <a:gd name="T2" fmla="*/ 3 w 5"/>
                <a:gd name="T3" fmla="*/ 0 h 5"/>
                <a:gd name="T4" fmla="*/ 0 w 5"/>
                <a:gd name="T5" fmla="*/ 3 h 5"/>
                <a:gd name="T6" fmla="*/ 3 w 5"/>
                <a:gd name="T7" fmla="*/ 5 h 5"/>
                <a:gd name="T8" fmla="*/ 3 w 5"/>
                <a:gd name="T9" fmla="*/ 5 h 5"/>
                <a:gd name="T10" fmla="*/ 5 w 5"/>
                <a:gd name="T11" fmla="*/ 3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cubicBezTo>
                    <a:pt x="3" y="0"/>
                    <a:pt x="3" y="0"/>
                    <a:pt x="3" y="0"/>
                  </a:cubicBezTo>
                  <a:cubicBezTo>
                    <a:pt x="1" y="0"/>
                    <a:pt x="0" y="1"/>
                    <a:pt x="0" y="3"/>
                  </a:cubicBezTo>
                  <a:cubicBezTo>
                    <a:pt x="0" y="4"/>
                    <a:pt x="1" y="5"/>
                    <a:pt x="3" y="5"/>
                  </a:cubicBezTo>
                  <a:cubicBezTo>
                    <a:pt x="3" y="5"/>
                    <a:pt x="3" y="5"/>
                    <a:pt x="3" y="5"/>
                  </a:cubicBezTo>
                  <a:cubicBezTo>
                    <a:pt x="4" y="5"/>
                    <a:pt x="5" y="4"/>
                    <a:pt x="5" y="3"/>
                  </a:cubicBezTo>
                  <a:cubicBezTo>
                    <a:pt x="5" y="1"/>
                    <a:pt x="4" y="0"/>
                    <a:pt x="3" y="0"/>
                  </a:cubicBezTo>
                </a:path>
              </a:pathLst>
            </a:custGeom>
            <a:solidFill>
              <a:srgbClr val="EC79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6" name="Freeform 841">
              <a:extLst>
                <a:ext uri="{FF2B5EF4-FFF2-40B4-BE49-F238E27FC236}">
                  <a16:creationId xmlns:a16="http://schemas.microsoft.com/office/drawing/2014/main" xmlns="" id="{0AE1F0EB-EF90-468E-84E3-9757D4CCD226}"/>
                </a:ext>
              </a:extLst>
            </p:cNvPr>
            <p:cNvSpPr>
              <a:spLocks noChangeAspect="1"/>
            </p:cNvSpPr>
            <p:nvPr/>
          </p:nvSpPr>
          <p:spPr bwMode="auto">
            <a:xfrm>
              <a:off x="11019822" y="2351867"/>
              <a:ext cx="245440" cy="249276"/>
            </a:xfrm>
            <a:custGeom>
              <a:avLst/>
              <a:gdLst>
                <a:gd name="T0" fmla="*/ 84 w 168"/>
                <a:gd name="T1" fmla="*/ 0 h 168"/>
                <a:gd name="T2" fmla="*/ 83 w 168"/>
                <a:gd name="T3" fmla="*/ 0 h 168"/>
                <a:gd name="T4" fmla="*/ 0 w 168"/>
                <a:gd name="T5" fmla="*/ 82 h 168"/>
                <a:gd name="T6" fmla="*/ 0 w 168"/>
                <a:gd name="T7" fmla="*/ 81 h 168"/>
                <a:gd name="T8" fmla="*/ 9 w 168"/>
                <a:gd name="T9" fmla="*/ 99 h 168"/>
                <a:gd name="T10" fmla="*/ 7 w 168"/>
                <a:gd name="T11" fmla="*/ 84 h 168"/>
                <a:gd name="T12" fmla="*/ 83 w 168"/>
                <a:gd name="T13" fmla="*/ 7 h 168"/>
                <a:gd name="T14" fmla="*/ 84 w 168"/>
                <a:gd name="T15" fmla="*/ 7 h 168"/>
                <a:gd name="T16" fmla="*/ 160 w 168"/>
                <a:gd name="T17" fmla="*/ 83 h 168"/>
                <a:gd name="T18" fmla="*/ 84 w 168"/>
                <a:gd name="T19" fmla="*/ 160 h 168"/>
                <a:gd name="T20" fmla="*/ 84 w 168"/>
                <a:gd name="T21" fmla="*/ 160 h 168"/>
                <a:gd name="T22" fmla="*/ 35 w 168"/>
                <a:gd name="T23" fmla="*/ 143 h 168"/>
                <a:gd name="T24" fmla="*/ 48 w 168"/>
                <a:gd name="T25" fmla="*/ 160 h 168"/>
                <a:gd name="T26" fmla="*/ 84 w 168"/>
                <a:gd name="T27" fmla="*/ 168 h 168"/>
                <a:gd name="T28" fmla="*/ 84 w 168"/>
                <a:gd name="T29" fmla="*/ 168 h 168"/>
                <a:gd name="T30" fmla="*/ 168 w 168"/>
                <a:gd name="T31" fmla="*/ 83 h 168"/>
                <a:gd name="T32" fmla="*/ 84 w 168"/>
                <a:gd name="T3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68">
                  <a:moveTo>
                    <a:pt x="84" y="0"/>
                  </a:moveTo>
                  <a:cubicBezTo>
                    <a:pt x="84" y="0"/>
                    <a:pt x="83" y="0"/>
                    <a:pt x="83" y="0"/>
                  </a:cubicBezTo>
                  <a:cubicBezTo>
                    <a:pt x="38" y="0"/>
                    <a:pt x="1" y="36"/>
                    <a:pt x="0" y="82"/>
                  </a:cubicBezTo>
                  <a:cubicBezTo>
                    <a:pt x="0" y="81"/>
                    <a:pt x="0" y="81"/>
                    <a:pt x="0" y="81"/>
                  </a:cubicBezTo>
                  <a:cubicBezTo>
                    <a:pt x="0" y="81"/>
                    <a:pt x="3" y="88"/>
                    <a:pt x="9" y="99"/>
                  </a:cubicBezTo>
                  <a:cubicBezTo>
                    <a:pt x="8" y="94"/>
                    <a:pt x="7" y="89"/>
                    <a:pt x="7" y="84"/>
                  </a:cubicBezTo>
                  <a:cubicBezTo>
                    <a:pt x="7" y="42"/>
                    <a:pt x="41" y="7"/>
                    <a:pt x="83" y="7"/>
                  </a:cubicBezTo>
                  <a:cubicBezTo>
                    <a:pt x="83" y="7"/>
                    <a:pt x="84" y="7"/>
                    <a:pt x="84" y="7"/>
                  </a:cubicBezTo>
                  <a:cubicBezTo>
                    <a:pt x="126" y="7"/>
                    <a:pt x="160" y="41"/>
                    <a:pt x="160" y="83"/>
                  </a:cubicBezTo>
                  <a:cubicBezTo>
                    <a:pt x="161" y="126"/>
                    <a:pt x="126" y="160"/>
                    <a:pt x="84" y="160"/>
                  </a:cubicBezTo>
                  <a:cubicBezTo>
                    <a:pt x="84" y="160"/>
                    <a:pt x="84" y="160"/>
                    <a:pt x="84" y="160"/>
                  </a:cubicBezTo>
                  <a:cubicBezTo>
                    <a:pt x="65" y="160"/>
                    <a:pt x="48" y="154"/>
                    <a:pt x="35" y="143"/>
                  </a:cubicBezTo>
                  <a:cubicBezTo>
                    <a:pt x="39" y="148"/>
                    <a:pt x="43" y="154"/>
                    <a:pt x="48" y="160"/>
                  </a:cubicBezTo>
                  <a:cubicBezTo>
                    <a:pt x="59" y="165"/>
                    <a:pt x="71" y="168"/>
                    <a:pt x="84" y="168"/>
                  </a:cubicBezTo>
                  <a:cubicBezTo>
                    <a:pt x="84" y="168"/>
                    <a:pt x="84" y="168"/>
                    <a:pt x="84" y="168"/>
                  </a:cubicBezTo>
                  <a:cubicBezTo>
                    <a:pt x="131" y="167"/>
                    <a:pt x="168" y="130"/>
                    <a:pt x="168" y="83"/>
                  </a:cubicBezTo>
                  <a:cubicBezTo>
                    <a:pt x="167" y="37"/>
                    <a:pt x="130" y="0"/>
                    <a:pt x="84" y="0"/>
                  </a:cubicBezTo>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7" name="Freeform 842">
              <a:extLst>
                <a:ext uri="{FF2B5EF4-FFF2-40B4-BE49-F238E27FC236}">
                  <a16:creationId xmlns:a16="http://schemas.microsoft.com/office/drawing/2014/main" xmlns="" id="{F33D7099-C818-4D53-995E-BB8DED2D9CC4}"/>
                </a:ext>
              </a:extLst>
            </p:cNvPr>
            <p:cNvSpPr>
              <a:spLocks noChangeAspect="1"/>
            </p:cNvSpPr>
            <p:nvPr/>
          </p:nvSpPr>
          <p:spPr bwMode="auto">
            <a:xfrm>
              <a:off x="11019822" y="2470751"/>
              <a:ext cx="69030" cy="118886"/>
            </a:xfrm>
            <a:custGeom>
              <a:avLst/>
              <a:gdLst>
                <a:gd name="T0" fmla="*/ 0 w 48"/>
                <a:gd name="T1" fmla="*/ 0 h 79"/>
                <a:gd name="T2" fmla="*/ 0 w 48"/>
                <a:gd name="T3" fmla="*/ 1 h 79"/>
                <a:gd name="T4" fmla="*/ 0 w 48"/>
                <a:gd name="T5" fmla="*/ 3 h 79"/>
                <a:gd name="T6" fmla="*/ 48 w 48"/>
                <a:gd name="T7" fmla="*/ 79 h 79"/>
                <a:gd name="T8" fmla="*/ 35 w 48"/>
                <a:gd name="T9" fmla="*/ 62 h 79"/>
                <a:gd name="T10" fmla="*/ 9 w 48"/>
                <a:gd name="T11" fmla="*/ 18 h 79"/>
                <a:gd name="T12" fmla="*/ 0 w 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8" h="79">
                  <a:moveTo>
                    <a:pt x="0" y="0"/>
                  </a:moveTo>
                  <a:cubicBezTo>
                    <a:pt x="0" y="0"/>
                    <a:pt x="0" y="0"/>
                    <a:pt x="0" y="1"/>
                  </a:cubicBezTo>
                  <a:cubicBezTo>
                    <a:pt x="0" y="1"/>
                    <a:pt x="0" y="2"/>
                    <a:pt x="0" y="3"/>
                  </a:cubicBezTo>
                  <a:cubicBezTo>
                    <a:pt x="0" y="37"/>
                    <a:pt x="20" y="66"/>
                    <a:pt x="48" y="79"/>
                  </a:cubicBezTo>
                  <a:cubicBezTo>
                    <a:pt x="43" y="73"/>
                    <a:pt x="39" y="67"/>
                    <a:pt x="35" y="62"/>
                  </a:cubicBezTo>
                  <a:cubicBezTo>
                    <a:pt x="22" y="51"/>
                    <a:pt x="12" y="36"/>
                    <a:pt x="9" y="18"/>
                  </a:cubicBezTo>
                  <a:cubicBezTo>
                    <a:pt x="3" y="7"/>
                    <a:pt x="0" y="0"/>
                    <a:pt x="0" y="0"/>
                  </a:cubicBezTo>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8" name="Freeform 843">
              <a:extLst>
                <a:ext uri="{FF2B5EF4-FFF2-40B4-BE49-F238E27FC236}">
                  <a16:creationId xmlns:a16="http://schemas.microsoft.com/office/drawing/2014/main" xmlns="" id="{54B7B17D-278A-4626-861C-BAD103D40E4F}"/>
                </a:ext>
              </a:extLst>
            </p:cNvPr>
            <p:cNvSpPr>
              <a:spLocks noChangeAspect="1" noEditPoints="1"/>
            </p:cNvSpPr>
            <p:nvPr/>
          </p:nvSpPr>
          <p:spPr bwMode="auto">
            <a:xfrm>
              <a:off x="11027492" y="2363371"/>
              <a:ext cx="230100" cy="226266"/>
            </a:xfrm>
            <a:custGeom>
              <a:avLst/>
              <a:gdLst>
                <a:gd name="T0" fmla="*/ 77 w 154"/>
                <a:gd name="T1" fmla="*/ 146 h 153"/>
                <a:gd name="T2" fmla="*/ 7 w 154"/>
                <a:gd name="T3" fmla="*/ 77 h 153"/>
                <a:gd name="T4" fmla="*/ 76 w 154"/>
                <a:gd name="T5" fmla="*/ 7 h 153"/>
                <a:gd name="T6" fmla="*/ 77 w 154"/>
                <a:gd name="T7" fmla="*/ 7 h 153"/>
                <a:gd name="T8" fmla="*/ 146 w 154"/>
                <a:gd name="T9" fmla="*/ 76 h 153"/>
                <a:gd name="T10" fmla="*/ 77 w 154"/>
                <a:gd name="T11" fmla="*/ 146 h 153"/>
                <a:gd name="T12" fmla="*/ 77 w 154"/>
                <a:gd name="T13" fmla="*/ 146 h 153"/>
                <a:gd name="T14" fmla="*/ 77 w 154"/>
                <a:gd name="T15" fmla="*/ 0 h 153"/>
                <a:gd name="T16" fmla="*/ 76 w 154"/>
                <a:gd name="T17" fmla="*/ 0 h 153"/>
                <a:gd name="T18" fmla="*/ 0 w 154"/>
                <a:gd name="T19" fmla="*/ 77 h 153"/>
                <a:gd name="T20" fmla="*/ 2 w 154"/>
                <a:gd name="T21" fmla="*/ 92 h 153"/>
                <a:gd name="T22" fmla="*/ 28 w 154"/>
                <a:gd name="T23" fmla="*/ 136 h 153"/>
                <a:gd name="T24" fmla="*/ 77 w 154"/>
                <a:gd name="T25" fmla="*/ 153 h 153"/>
                <a:gd name="T26" fmla="*/ 77 w 154"/>
                <a:gd name="T27" fmla="*/ 153 h 153"/>
                <a:gd name="T28" fmla="*/ 153 w 154"/>
                <a:gd name="T29" fmla="*/ 76 h 153"/>
                <a:gd name="T30" fmla="*/ 77 w 154"/>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53">
                  <a:moveTo>
                    <a:pt x="77" y="146"/>
                  </a:moveTo>
                  <a:cubicBezTo>
                    <a:pt x="39" y="146"/>
                    <a:pt x="8" y="115"/>
                    <a:pt x="7" y="77"/>
                  </a:cubicBezTo>
                  <a:cubicBezTo>
                    <a:pt x="7" y="39"/>
                    <a:pt x="38" y="8"/>
                    <a:pt x="76" y="7"/>
                  </a:cubicBezTo>
                  <a:cubicBezTo>
                    <a:pt x="76" y="7"/>
                    <a:pt x="77" y="7"/>
                    <a:pt x="77" y="7"/>
                  </a:cubicBezTo>
                  <a:cubicBezTo>
                    <a:pt x="115" y="7"/>
                    <a:pt x="146" y="38"/>
                    <a:pt x="146" y="76"/>
                  </a:cubicBezTo>
                  <a:cubicBezTo>
                    <a:pt x="146" y="114"/>
                    <a:pt x="115" y="146"/>
                    <a:pt x="77" y="146"/>
                  </a:cubicBezTo>
                  <a:cubicBezTo>
                    <a:pt x="77" y="146"/>
                    <a:pt x="77" y="146"/>
                    <a:pt x="77" y="146"/>
                  </a:cubicBezTo>
                  <a:moveTo>
                    <a:pt x="77" y="0"/>
                  </a:moveTo>
                  <a:cubicBezTo>
                    <a:pt x="77" y="0"/>
                    <a:pt x="76" y="0"/>
                    <a:pt x="76" y="0"/>
                  </a:cubicBezTo>
                  <a:cubicBezTo>
                    <a:pt x="34" y="0"/>
                    <a:pt x="0" y="35"/>
                    <a:pt x="0" y="77"/>
                  </a:cubicBezTo>
                  <a:cubicBezTo>
                    <a:pt x="0" y="82"/>
                    <a:pt x="1" y="87"/>
                    <a:pt x="2" y="92"/>
                  </a:cubicBezTo>
                  <a:cubicBezTo>
                    <a:pt x="7" y="104"/>
                    <a:pt x="16" y="119"/>
                    <a:pt x="28" y="136"/>
                  </a:cubicBezTo>
                  <a:cubicBezTo>
                    <a:pt x="41" y="147"/>
                    <a:pt x="58" y="153"/>
                    <a:pt x="77" y="153"/>
                  </a:cubicBezTo>
                  <a:cubicBezTo>
                    <a:pt x="77" y="153"/>
                    <a:pt x="77" y="153"/>
                    <a:pt x="77" y="153"/>
                  </a:cubicBezTo>
                  <a:cubicBezTo>
                    <a:pt x="119" y="153"/>
                    <a:pt x="154" y="119"/>
                    <a:pt x="153" y="76"/>
                  </a:cubicBezTo>
                  <a:cubicBezTo>
                    <a:pt x="153" y="34"/>
                    <a:pt x="119" y="0"/>
                    <a:pt x="77" y="0"/>
                  </a:cubicBezTo>
                </a:path>
              </a:pathLst>
            </a:custGeom>
            <a:solidFill>
              <a:srgbClr val="F99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9" name="Freeform 844">
              <a:extLst>
                <a:ext uri="{FF2B5EF4-FFF2-40B4-BE49-F238E27FC236}">
                  <a16:creationId xmlns:a16="http://schemas.microsoft.com/office/drawing/2014/main" xmlns="" id="{9DF1860A-F04E-4D4A-93D9-5CCCB1EF53E5}"/>
                </a:ext>
              </a:extLst>
            </p:cNvPr>
            <p:cNvSpPr>
              <a:spLocks noChangeAspect="1"/>
            </p:cNvSpPr>
            <p:nvPr/>
          </p:nvSpPr>
          <p:spPr bwMode="auto">
            <a:xfrm>
              <a:off x="11031329" y="2497597"/>
              <a:ext cx="38350" cy="65196"/>
            </a:xfrm>
            <a:custGeom>
              <a:avLst/>
              <a:gdLst>
                <a:gd name="T0" fmla="*/ 0 w 26"/>
                <a:gd name="T1" fmla="*/ 0 h 44"/>
                <a:gd name="T2" fmla="*/ 26 w 26"/>
                <a:gd name="T3" fmla="*/ 44 h 44"/>
                <a:gd name="T4" fmla="*/ 0 w 26"/>
                <a:gd name="T5" fmla="*/ 0 h 44"/>
              </a:gdLst>
              <a:ahLst/>
              <a:cxnLst>
                <a:cxn ang="0">
                  <a:pos x="T0" y="T1"/>
                </a:cxn>
                <a:cxn ang="0">
                  <a:pos x="T2" y="T3"/>
                </a:cxn>
                <a:cxn ang="0">
                  <a:pos x="T4" y="T5"/>
                </a:cxn>
              </a:cxnLst>
              <a:rect l="0" t="0" r="r" b="b"/>
              <a:pathLst>
                <a:path w="26" h="44">
                  <a:moveTo>
                    <a:pt x="0" y="0"/>
                  </a:moveTo>
                  <a:cubicBezTo>
                    <a:pt x="3" y="18"/>
                    <a:pt x="13" y="33"/>
                    <a:pt x="26" y="44"/>
                  </a:cubicBezTo>
                  <a:cubicBezTo>
                    <a:pt x="14" y="27"/>
                    <a:pt x="5" y="12"/>
                    <a:pt x="0" y="0"/>
                  </a:cubicBezTo>
                </a:path>
              </a:pathLst>
            </a:custGeom>
            <a:solidFill>
              <a:srgbClr val="EF8B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0" name="Freeform 845">
              <a:extLst>
                <a:ext uri="{FF2B5EF4-FFF2-40B4-BE49-F238E27FC236}">
                  <a16:creationId xmlns:a16="http://schemas.microsoft.com/office/drawing/2014/main" xmlns="" id="{547DD5DC-E53E-43A2-B97C-26721CF57DB2}"/>
                </a:ext>
              </a:extLst>
            </p:cNvPr>
            <p:cNvSpPr>
              <a:spLocks noChangeAspect="1" noEditPoints="1"/>
            </p:cNvSpPr>
            <p:nvPr/>
          </p:nvSpPr>
          <p:spPr bwMode="auto">
            <a:xfrm>
              <a:off x="11038999" y="2374877"/>
              <a:ext cx="207090" cy="203256"/>
            </a:xfrm>
            <a:custGeom>
              <a:avLst/>
              <a:gdLst>
                <a:gd name="T0" fmla="*/ 70 w 139"/>
                <a:gd name="T1" fmla="*/ 131 h 139"/>
                <a:gd name="T2" fmla="*/ 8 w 139"/>
                <a:gd name="T3" fmla="*/ 70 h 139"/>
                <a:gd name="T4" fmla="*/ 69 w 139"/>
                <a:gd name="T5" fmla="*/ 8 h 139"/>
                <a:gd name="T6" fmla="*/ 70 w 139"/>
                <a:gd name="T7" fmla="*/ 8 h 139"/>
                <a:gd name="T8" fmla="*/ 132 w 139"/>
                <a:gd name="T9" fmla="*/ 69 h 139"/>
                <a:gd name="T10" fmla="*/ 70 w 139"/>
                <a:gd name="T11" fmla="*/ 131 h 139"/>
                <a:gd name="T12" fmla="*/ 70 w 139"/>
                <a:gd name="T13" fmla="*/ 131 h 139"/>
                <a:gd name="T14" fmla="*/ 70 w 139"/>
                <a:gd name="T15" fmla="*/ 0 h 139"/>
                <a:gd name="T16" fmla="*/ 69 w 139"/>
                <a:gd name="T17" fmla="*/ 0 h 139"/>
                <a:gd name="T18" fmla="*/ 0 w 139"/>
                <a:gd name="T19" fmla="*/ 70 h 139"/>
                <a:gd name="T20" fmla="*/ 70 w 139"/>
                <a:gd name="T21" fmla="*/ 139 h 139"/>
                <a:gd name="T22" fmla="*/ 70 w 139"/>
                <a:gd name="T23" fmla="*/ 139 h 139"/>
                <a:gd name="T24" fmla="*/ 139 w 139"/>
                <a:gd name="T25" fmla="*/ 69 h 139"/>
                <a:gd name="T26" fmla="*/ 70 w 139"/>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70" y="131"/>
                  </a:moveTo>
                  <a:cubicBezTo>
                    <a:pt x="36" y="131"/>
                    <a:pt x="8" y="104"/>
                    <a:pt x="8" y="70"/>
                  </a:cubicBezTo>
                  <a:cubicBezTo>
                    <a:pt x="8" y="36"/>
                    <a:pt x="35" y="8"/>
                    <a:pt x="69" y="8"/>
                  </a:cubicBezTo>
                  <a:cubicBezTo>
                    <a:pt x="70" y="8"/>
                    <a:pt x="70" y="8"/>
                    <a:pt x="70" y="8"/>
                  </a:cubicBezTo>
                  <a:cubicBezTo>
                    <a:pt x="104" y="8"/>
                    <a:pt x="131" y="35"/>
                    <a:pt x="132" y="69"/>
                  </a:cubicBezTo>
                  <a:cubicBezTo>
                    <a:pt x="132" y="103"/>
                    <a:pt x="104" y="131"/>
                    <a:pt x="70" y="131"/>
                  </a:cubicBezTo>
                  <a:cubicBezTo>
                    <a:pt x="70" y="131"/>
                    <a:pt x="70" y="131"/>
                    <a:pt x="70" y="131"/>
                  </a:cubicBezTo>
                  <a:moveTo>
                    <a:pt x="70" y="0"/>
                  </a:moveTo>
                  <a:cubicBezTo>
                    <a:pt x="70" y="0"/>
                    <a:pt x="69" y="0"/>
                    <a:pt x="69" y="0"/>
                  </a:cubicBezTo>
                  <a:cubicBezTo>
                    <a:pt x="31" y="1"/>
                    <a:pt x="0" y="32"/>
                    <a:pt x="0" y="70"/>
                  </a:cubicBezTo>
                  <a:cubicBezTo>
                    <a:pt x="1" y="108"/>
                    <a:pt x="32" y="139"/>
                    <a:pt x="70" y="139"/>
                  </a:cubicBezTo>
                  <a:cubicBezTo>
                    <a:pt x="70" y="139"/>
                    <a:pt x="70" y="139"/>
                    <a:pt x="70" y="139"/>
                  </a:cubicBezTo>
                  <a:cubicBezTo>
                    <a:pt x="108" y="139"/>
                    <a:pt x="139" y="107"/>
                    <a:pt x="139" y="69"/>
                  </a:cubicBezTo>
                  <a:cubicBezTo>
                    <a:pt x="139" y="31"/>
                    <a:pt x="108" y="0"/>
                    <a:pt x="70" y="0"/>
                  </a:cubicBezTo>
                </a:path>
              </a:pathLst>
            </a:custGeom>
            <a:solidFill>
              <a:srgbClr val="F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1" name="Freeform 846">
              <a:extLst>
                <a:ext uri="{FF2B5EF4-FFF2-40B4-BE49-F238E27FC236}">
                  <a16:creationId xmlns:a16="http://schemas.microsoft.com/office/drawing/2014/main" xmlns="" id="{E416AF26-5EE0-44AA-8963-718D1FE6F9DD}"/>
                </a:ext>
              </a:extLst>
            </p:cNvPr>
            <p:cNvSpPr>
              <a:spLocks noChangeAspect="1" noEditPoints="1"/>
            </p:cNvSpPr>
            <p:nvPr/>
          </p:nvSpPr>
          <p:spPr bwMode="auto">
            <a:xfrm>
              <a:off x="11050502" y="2386381"/>
              <a:ext cx="184080" cy="180246"/>
            </a:xfrm>
            <a:custGeom>
              <a:avLst/>
              <a:gdLst>
                <a:gd name="T0" fmla="*/ 62 w 124"/>
                <a:gd name="T1" fmla="*/ 116 h 123"/>
                <a:gd name="T2" fmla="*/ 7 w 124"/>
                <a:gd name="T3" fmla="*/ 62 h 123"/>
                <a:gd name="T4" fmla="*/ 61 w 124"/>
                <a:gd name="T5" fmla="*/ 7 h 123"/>
                <a:gd name="T6" fmla="*/ 62 w 124"/>
                <a:gd name="T7" fmla="*/ 7 h 123"/>
                <a:gd name="T8" fmla="*/ 116 w 124"/>
                <a:gd name="T9" fmla="*/ 61 h 123"/>
                <a:gd name="T10" fmla="*/ 62 w 124"/>
                <a:gd name="T11" fmla="*/ 116 h 123"/>
                <a:gd name="T12" fmla="*/ 62 w 124"/>
                <a:gd name="T13" fmla="*/ 116 h 123"/>
                <a:gd name="T14" fmla="*/ 62 w 124"/>
                <a:gd name="T15" fmla="*/ 0 h 123"/>
                <a:gd name="T16" fmla="*/ 61 w 124"/>
                <a:gd name="T17" fmla="*/ 0 h 123"/>
                <a:gd name="T18" fmla="*/ 0 w 124"/>
                <a:gd name="T19" fmla="*/ 62 h 123"/>
                <a:gd name="T20" fmla="*/ 62 w 124"/>
                <a:gd name="T21" fmla="*/ 123 h 123"/>
                <a:gd name="T22" fmla="*/ 62 w 124"/>
                <a:gd name="T23" fmla="*/ 123 h 123"/>
                <a:gd name="T24" fmla="*/ 124 w 124"/>
                <a:gd name="T25" fmla="*/ 61 h 123"/>
                <a:gd name="T26" fmla="*/ 62 w 124"/>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23">
                  <a:moveTo>
                    <a:pt x="62" y="116"/>
                  </a:moveTo>
                  <a:cubicBezTo>
                    <a:pt x="32" y="116"/>
                    <a:pt x="7" y="92"/>
                    <a:pt x="7" y="62"/>
                  </a:cubicBezTo>
                  <a:cubicBezTo>
                    <a:pt x="7" y="32"/>
                    <a:pt x="31" y="7"/>
                    <a:pt x="61" y="7"/>
                  </a:cubicBezTo>
                  <a:cubicBezTo>
                    <a:pt x="62" y="7"/>
                    <a:pt x="62" y="7"/>
                    <a:pt x="62" y="7"/>
                  </a:cubicBezTo>
                  <a:cubicBezTo>
                    <a:pt x="92" y="7"/>
                    <a:pt x="116" y="31"/>
                    <a:pt x="116" y="61"/>
                  </a:cubicBezTo>
                  <a:cubicBezTo>
                    <a:pt x="116" y="91"/>
                    <a:pt x="92" y="116"/>
                    <a:pt x="62" y="116"/>
                  </a:cubicBezTo>
                  <a:cubicBezTo>
                    <a:pt x="62" y="116"/>
                    <a:pt x="62" y="116"/>
                    <a:pt x="62" y="116"/>
                  </a:cubicBezTo>
                  <a:moveTo>
                    <a:pt x="62" y="0"/>
                  </a:moveTo>
                  <a:cubicBezTo>
                    <a:pt x="62" y="0"/>
                    <a:pt x="62" y="0"/>
                    <a:pt x="61" y="0"/>
                  </a:cubicBezTo>
                  <a:cubicBezTo>
                    <a:pt x="27" y="0"/>
                    <a:pt x="0" y="28"/>
                    <a:pt x="0" y="62"/>
                  </a:cubicBezTo>
                  <a:cubicBezTo>
                    <a:pt x="0" y="96"/>
                    <a:pt x="28" y="123"/>
                    <a:pt x="62" y="123"/>
                  </a:cubicBezTo>
                  <a:cubicBezTo>
                    <a:pt x="62" y="123"/>
                    <a:pt x="62" y="123"/>
                    <a:pt x="62" y="123"/>
                  </a:cubicBezTo>
                  <a:cubicBezTo>
                    <a:pt x="96" y="123"/>
                    <a:pt x="124" y="95"/>
                    <a:pt x="124" y="61"/>
                  </a:cubicBezTo>
                  <a:cubicBezTo>
                    <a:pt x="123" y="27"/>
                    <a:pt x="96" y="0"/>
                    <a:pt x="62" y="0"/>
                  </a:cubicBezTo>
                </a:path>
              </a:pathLst>
            </a:custGeom>
            <a:solidFill>
              <a:srgbClr val="F696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2" name="Freeform 847">
              <a:extLst>
                <a:ext uri="{FF2B5EF4-FFF2-40B4-BE49-F238E27FC236}">
                  <a16:creationId xmlns:a16="http://schemas.microsoft.com/office/drawing/2014/main" xmlns="" id="{C07FC43D-C996-47EC-8418-B60398AC824E}"/>
                </a:ext>
              </a:extLst>
            </p:cNvPr>
            <p:cNvSpPr>
              <a:spLocks noChangeAspect="1" noEditPoints="1"/>
            </p:cNvSpPr>
            <p:nvPr/>
          </p:nvSpPr>
          <p:spPr bwMode="auto">
            <a:xfrm>
              <a:off x="11062009" y="2394051"/>
              <a:ext cx="161070" cy="161070"/>
            </a:xfrm>
            <a:custGeom>
              <a:avLst/>
              <a:gdLst>
                <a:gd name="T0" fmla="*/ 55 w 109"/>
                <a:gd name="T1" fmla="*/ 102 h 109"/>
                <a:gd name="T2" fmla="*/ 8 w 109"/>
                <a:gd name="T3" fmla="*/ 55 h 109"/>
                <a:gd name="T4" fmla="*/ 54 w 109"/>
                <a:gd name="T5" fmla="*/ 8 h 109"/>
                <a:gd name="T6" fmla="*/ 55 w 109"/>
                <a:gd name="T7" fmla="*/ 8 h 109"/>
                <a:gd name="T8" fmla="*/ 102 w 109"/>
                <a:gd name="T9" fmla="*/ 54 h 109"/>
                <a:gd name="T10" fmla="*/ 55 w 109"/>
                <a:gd name="T11" fmla="*/ 102 h 109"/>
                <a:gd name="T12" fmla="*/ 55 w 109"/>
                <a:gd name="T13" fmla="*/ 102 h 109"/>
                <a:gd name="T14" fmla="*/ 55 w 109"/>
                <a:gd name="T15" fmla="*/ 0 h 109"/>
                <a:gd name="T16" fmla="*/ 54 w 109"/>
                <a:gd name="T17" fmla="*/ 0 h 109"/>
                <a:gd name="T18" fmla="*/ 0 w 109"/>
                <a:gd name="T19" fmla="*/ 55 h 109"/>
                <a:gd name="T20" fmla="*/ 55 w 109"/>
                <a:gd name="T21" fmla="*/ 109 h 109"/>
                <a:gd name="T22" fmla="*/ 55 w 109"/>
                <a:gd name="T23" fmla="*/ 109 h 109"/>
                <a:gd name="T24" fmla="*/ 109 w 109"/>
                <a:gd name="T25" fmla="*/ 54 h 109"/>
                <a:gd name="T26" fmla="*/ 55 w 109"/>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9">
                  <a:moveTo>
                    <a:pt x="55" y="102"/>
                  </a:moveTo>
                  <a:cubicBezTo>
                    <a:pt x="29" y="102"/>
                    <a:pt x="8" y="81"/>
                    <a:pt x="8" y="55"/>
                  </a:cubicBezTo>
                  <a:cubicBezTo>
                    <a:pt x="7" y="29"/>
                    <a:pt x="28" y="8"/>
                    <a:pt x="54" y="8"/>
                  </a:cubicBezTo>
                  <a:cubicBezTo>
                    <a:pt x="55" y="8"/>
                    <a:pt x="55" y="8"/>
                    <a:pt x="55" y="8"/>
                  </a:cubicBezTo>
                  <a:cubicBezTo>
                    <a:pt x="81" y="8"/>
                    <a:pt x="102" y="28"/>
                    <a:pt x="102" y="54"/>
                  </a:cubicBezTo>
                  <a:cubicBezTo>
                    <a:pt x="102" y="80"/>
                    <a:pt x="81" y="102"/>
                    <a:pt x="55" y="102"/>
                  </a:cubicBezTo>
                  <a:cubicBezTo>
                    <a:pt x="55" y="102"/>
                    <a:pt x="55" y="102"/>
                    <a:pt x="55" y="102"/>
                  </a:cubicBezTo>
                  <a:moveTo>
                    <a:pt x="55" y="0"/>
                  </a:moveTo>
                  <a:cubicBezTo>
                    <a:pt x="55" y="0"/>
                    <a:pt x="55" y="0"/>
                    <a:pt x="54" y="0"/>
                  </a:cubicBezTo>
                  <a:cubicBezTo>
                    <a:pt x="24" y="0"/>
                    <a:pt x="0" y="25"/>
                    <a:pt x="0" y="55"/>
                  </a:cubicBezTo>
                  <a:cubicBezTo>
                    <a:pt x="0" y="85"/>
                    <a:pt x="25" y="109"/>
                    <a:pt x="55" y="109"/>
                  </a:cubicBezTo>
                  <a:cubicBezTo>
                    <a:pt x="55" y="109"/>
                    <a:pt x="55" y="109"/>
                    <a:pt x="55" y="109"/>
                  </a:cubicBezTo>
                  <a:cubicBezTo>
                    <a:pt x="85" y="109"/>
                    <a:pt x="109" y="84"/>
                    <a:pt x="109" y="54"/>
                  </a:cubicBezTo>
                  <a:cubicBezTo>
                    <a:pt x="109" y="24"/>
                    <a:pt x="85" y="0"/>
                    <a:pt x="55" y="0"/>
                  </a:cubicBezTo>
                </a:path>
              </a:pathLst>
            </a:custGeom>
            <a:solidFill>
              <a:srgbClr val="F4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3" name="Freeform 848">
              <a:extLst>
                <a:ext uri="{FF2B5EF4-FFF2-40B4-BE49-F238E27FC236}">
                  <a16:creationId xmlns:a16="http://schemas.microsoft.com/office/drawing/2014/main" xmlns="" id="{F707D428-69DB-49F3-A6FC-99F3C7EEDBA3}"/>
                </a:ext>
              </a:extLst>
            </p:cNvPr>
            <p:cNvSpPr>
              <a:spLocks noChangeAspect="1" noEditPoints="1"/>
            </p:cNvSpPr>
            <p:nvPr/>
          </p:nvSpPr>
          <p:spPr bwMode="auto">
            <a:xfrm>
              <a:off x="11069679" y="2409391"/>
              <a:ext cx="141896" cy="138060"/>
            </a:xfrm>
            <a:custGeom>
              <a:avLst/>
              <a:gdLst>
                <a:gd name="T0" fmla="*/ 48 w 95"/>
                <a:gd name="T1" fmla="*/ 86 h 94"/>
                <a:gd name="T2" fmla="*/ 8 w 95"/>
                <a:gd name="T3" fmla="*/ 47 h 94"/>
                <a:gd name="T4" fmla="*/ 48 w 95"/>
                <a:gd name="T5" fmla="*/ 7 h 94"/>
                <a:gd name="T6" fmla="*/ 48 w 95"/>
                <a:gd name="T7" fmla="*/ 7 h 94"/>
                <a:gd name="T8" fmla="*/ 87 w 95"/>
                <a:gd name="T9" fmla="*/ 46 h 94"/>
                <a:gd name="T10" fmla="*/ 48 w 95"/>
                <a:gd name="T11" fmla="*/ 86 h 94"/>
                <a:gd name="T12" fmla="*/ 48 w 95"/>
                <a:gd name="T13" fmla="*/ 86 h 94"/>
                <a:gd name="T14" fmla="*/ 48 w 95"/>
                <a:gd name="T15" fmla="*/ 0 h 94"/>
                <a:gd name="T16" fmla="*/ 47 w 95"/>
                <a:gd name="T17" fmla="*/ 0 h 94"/>
                <a:gd name="T18" fmla="*/ 1 w 95"/>
                <a:gd name="T19" fmla="*/ 47 h 94"/>
                <a:gd name="T20" fmla="*/ 48 w 95"/>
                <a:gd name="T21" fmla="*/ 94 h 94"/>
                <a:gd name="T22" fmla="*/ 48 w 95"/>
                <a:gd name="T23" fmla="*/ 94 h 94"/>
                <a:gd name="T24" fmla="*/ 95 w 95"/>
                <a:gd name="T25" fmla="*/ 46 h 94"/>
                <a:gd name="T26" fmla="*/ 48 w 95"/>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4">
                  <a:moveTo>
                    <a:pt x="48" y="86"/>
                  </a:moveTo>
                  <a:cubicBezTo>
                    <a:pt x="26" y="86"/>
                    <a:pt x="8" y="69"/>
                    <a:pt x="8" y="47"/>
                  </a:cubicBezTo>
                  <a:cubicBezTo>
                    <a:pt x="8" y="25"/>
                    <a:pt x="26" y="7"/>
                    <a:pt x="48" y="7"/>
                  </a:cubicBezTo>
                  <a:cubicBezTo>
                    <a:pt x="48" y="7"/>
                    <a:pt x="48" y="7"/>
                    <a:pt x="48" y="7"/>
                  </a:cubicBezTo>
                  <a:cubicBezTo>
                    <a:pt x="70" y="7"/>
                    <a:pt x="87" y="25"/>
                    <a:pt x="87" y="46"/>
                  </a:cubicBezTo>
                  <a:cubicBezTo>
                    <a:pt x="88" y="68"/>
                    <a:pt x="70" y="86"/>
                    <a:pt x="48" y="86"/>
                  </a:cubicBezTo>
                  <a:cubicBezTo>
                    <a:pt x="48" y="86"/>
                    <a:pt x="48" y="86"/>
                    <a:pt x="48" y="86"/>
                  </a:cubicBezTo>
                  <a:moveTo>
                    <a:pt x="48" y="0"/>
                  </a:moveTo>
                  <a:cubicBezTo>
                    <a:pt x="48" y="0"/>
                    <a:pt x="48" y="0"/>
                    <a:pt x="47" y="0"/>
                  </a:cubicBezTo>
                  <a:cubicBezTo>
                    <a:pt x="21" y="0"/>
                    <a:pt x="0" y="21"/>
                    <a:pt x="1" y="47"/>
                  </a:cubicBezTo>
                  <a:cubicBezTo>
                    <a:pt x="1" y="73"/>
                    <a:pt x="22" y="94"/>
                    <a:pt x="48" y="94"/>
                  </a:cubicBezTo>
                  <a:cubicBezTo>
                    <a:pt x="48" y="94"/>
                    <a:pt x="48" y="94"/>
                    <a:pt x="48" y="94"/>
                  </a:cubicBezTo>
                  <a:cubicBezTo>
                    <a:pt x="74" y="94"/>
                    <a:pt x="95" y="72"/>
                    <a:pt x="95" y="46"/>
                  </a:cubicBezTo>
                  <a:cubicBezTo>
                    <a:pt x="95" y="20"/>
                    <a:pt x="74" y="0"/>
                    <a:pt x="48" y="0"/>
                  </a:cubicBezTo>
                </a:path>
              </a:pathLst>
            </a:custGeom>
            <a:solidFill>
              <a:srgbClr val="F38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4" name="Freeform 849">
              <a:extLst>
                <a:ext uri="{FF2B5EF4-FFF2-40B4-BE49-F238E27FC236}">
                  <a16:creationId xmlns:a16="http://schemas.microsoft.com/office/drawing/2014/main" xmlns="" id="{748667FA-740B-4DA4-8E0E-6756387802DF}"/>
                </a:ext>
              </a:extLst>
            </p:cNvPr>
            <p:cNvSpPr>
              <a:spLocks noChangeAspect="1" noEditPoints="1"/>
            </p:cNvSpPr>
            <p:nvPr/>
          </p:nvSpPr>
          <p:spPr bwMode="auto">
            <a:xfrm>
              <a:off x="11085019" y="2417061"/>
              <a:ext cx="115050" cy="118886"/>
            </a:xfrm>
            <a:custGeom>
              <a:avLst/>
              <a:gdLst>
                <a:gd name="T0" fmla="*/ 40 w 80"/>
                <a:gd name="T1" fmla="*/ 72 h 79"/>
                <a:gd name="T2" fmla="*/ 7 w 80"/>
                <a:gd name="T3" fmla="*/ 40 h 79"/>
                <a:gd name="T4" fmla="*/ 40 w 80"/>
                <a:gd name="T5" fmla="*/ 7 h 79"/>
                <a:gd name="T6" fmla="*/ 40 w 80"/>
                <a:gd name="T7" fmla="*/ 7 h 79"/>
                <a:gd name="T8" fmla="*/ 72 w 80"/>
                <a:gd name="T9" fmla="*/ 39 h 79"/>
                <a:gd name="T10" fmla="*/ 40 w 80"/>
                <a:gd name="T11" fmla="*/ 72 h 79"/>
                <a:gd name="T12" fmla="*/ 40 w 80"/>
                <a:gd name="T13" fmla="*/ 72 h 79"/>
                <a:gd name="T14" fmla="*/ 40 w 80"/>
                <a:gd name="T15" fmla="*/ 0 h 79"/>
                <a:gd name="T16" fmla="*/ 40 w 80"/>
                <a:gd name="T17" fmla="*/ 0 h 79"/>
                <a:gd name="T18" fmla="*/ 0 w 80"/>
                <a:gd name="T19" fmla="*/ 40 h 79"/>
                <a:gd name="T20" fmla="*/ 40 w 80"/>
                <a:gd name="T21" fmla="*/ 79 h 79"/>
                <a:gd name="T22" fmla="*/ 40 w 80"/>
                <a:gd name="T23" fmla="*/ 79 h 79"/>
                <a:gd name="T24" fmla="*/ 79 w 80"/>
                <a:gd name="T25" fmla="*/ 39 h 79"/>
                <a:gd name="T26" fmla="*/ 40 w 80"/>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9">
                  <a:moveTo>
                    <a:pt x="40" y="72"/>
                  </a:moveTo>
                  <a:cubicBezTo>
                    <a:pt x="22" y="72"/>
                    <a:pt x="7" y="58"/>
                    <a:pt x="7" y="40"/>
                  </a:cubicBezTo>
                  <a:cubicBezTo>
                    <a:pt x="7" y="22"/>
                    <a:pt x="22" y="7"/>
                    <a:pt x="40" y="7"/>
                  </a:cubicBezTo>
                  <a:cubicBezTo>
                    <a:pt x="40" y="7"/>
                    <a:pt x="40" y="7"/>
                    <a:pt x="40" y="7"/>
                  </a:cubicBezTo>
                  <a:cubicBezTo>
                    <a:pt x="58" y="7"/>
                    <a:pt x="72" y="22"/>
                    <a:pt x="72" y="39"/>
                  </a:cubicBezTo>
                  <a:cubicBezTo>
                    <a:pt x="72" y="57"/>
                    <a:pt x="58" y="72"/>
                    <a:pt x="40" y="72"/>
                  </a:cubicBezTo>
                  <a:cubicBezTo>
                    <a:pt x="40" y="72"/>
                    <a:pt x="40" y="72"/>
                    <a:pt x="40" y="72"/>
                  </a:cubicBezTo>
                  <a:moveTo>
                    <a:pt x="40" y="0"/>
                  </a:moveTo>
                  <a:cubicBezTo>
                    <a:pt x="40" y="0"/>
                    <a:pt x="40" y="0"/>
                    <a:pt x="40" y="0"/>
                  </a:cubicBezTo>
                  <a:cubicBezTo>
                    <a:pt x="18" y="0"/>
                    <a:pt x="0" y="18"/>
                    <a:pt x="0" y="40"/>
                  </a:cubicBezTo>
                  <a:cubicBezTo>
                    <a:pt x="0" y="62"/>
                    <a:pt x="18" y="79"/>
                    <a:pt x="40" y="79"/>
                  </a:cubicBezTo>
                  <a:cubicBezTo>
                    <a:pt x="40" y="79"/>
                    <a:pt x="40" y="79"/>
                    <a:pt x="40" y="79"/>
                  </a:cubicBezTo>
                  <a:cubicBezTo>
                    <a:pt x="62" y="79"/>
                    <a:pt x="80" y="61"/>
                    <a:pt x="79" y="39"/>
                  </a:cubicBezTo>
                  <a:cubicBezTo>
                    <a:pt x="79" y="18"/>
                    <a:pt x="62" y="0"/>
                    <a:pt x="40" y="0"/>
                  </a:cubicBezTo>
                </a:path>
              </a:pathLst>
            </a:custGeom>
            <a:solidFill>
              <a:srgbClr val="F28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5" name="Freeform 850">
              <a:extLst>
                <a:ext uri="{FF2B5EF4-FFF2-40B4-BE49-F238E27FC236}">
                  <a16:creationId xmlns:a16="http://schemas.microsoft.com/office/drawing/2014/main" xmlns="" id="{C45760DF-3F97-4396-A5BF-0984E3A82368}"/>
                </a:ext>
              </a:extLst>
            </p:cNvPr>
            <p:cNvSpPr>
              <a:spLocks noChangeAspect="1" noEditPoints="1"/>
            </p:cNvSpPr>
            <p:nvPr/>
          </p:nvSpPr>
          <p:spPr bwMode="auto">
            <a:xfrm>
              <a:off x="11092689" y="2428567"/>
              <a:ext cx="95876" cy="95876"/>
            </a:xfrm>
            <a:custGeom>
              <a:avLst/>
              <a:gdLst>
                <a:gd name="T0" fmla="*/ 33 w 65"/>
                <a:gd name="T1" fmla="*/ 58 h 65"/>
                <a:gd name="T2" fmla="*/ 8 w 65"/>
                <a:gd name="T3" fmla="*/ 33 h 65"/>
                <a:gd name="T4" fmla="*/ 33 w 65"/>
                <a:gd name="T5" fmla="*/ 8 h 65"/>
                <a:gd name="T6" fmla="*/ 33 w 65"/>
                <a:gd name="T7" fmla="*/ 8 h 65"/>
                <a:gd name="T8" fmla="*/ 58 w 65"/>
                <a:gd name="T9" fmla="*/ 32 h 65"/>
                <a:gd name="T10" fmla="*/ 33 w 65"/>
                <a:gd name="T11" fmla="*/ 58 h 65"/>
                <a:gd name="T12" fmla="*/ 33 w 65"/>
                <a:gd name="T13" fmla="*/ 58 h 65"/>
                <a:gd name="T14" fmla="*/ 33 w 65"/>
                <a:gd name="T15" fmla="*/ 0 h 65"/>
                <a:gd name="T16" fmla="*/ 33 w 65"/>
                <a:gd name="T17" fmla="*/ 0 h 65"/>
                <a:gd name="T18" fmla="*/ 0 w 65"/>
                <a:gd name="T19" fmla="*/ 33 h 65"/>
                <a:gd name="T20" fmla="*/ 33 w 65"/>
                <a:gd name="T21" fmla="*/ 65 h 65"/>
                <a:gd name="T22" fmla="*/ 33 w 65"/>
                <a:gd name="T23" fmla="*/ 65 h 65"/>
                <a:gd name="T24" fmla="*/ 65 w 65"/>
                <a:gd name="T25" fmla="*/ 32 h 65"/>
                <a:gd name="T26" fmla="*/ 33 w 65"/>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33" y="58"/>
                  </a:moveTo>
                  <a:cubicBezTo>
                    <a:pt x="19" y="58"/>
                    <a:pt x="8" y="47"/>
                    <a:pt x="8" y="33"/>
                  </a:cubicBezTo>
                  <a:cubicBezTo>
                    <a:pt x="8" y="19"/>
                    <a:pt x="19" y="8"/>
                    <a:pt x="33" y="8"/>
                  </a:cubicBezTo>
                  <a:cubicBezTo>
                    <a:pt x="33" y="8"/>
                    <a:pt x="33" y="8"/>
                    <a:pt x="33" y="8"/>
                  </a:cubicBezTo>
                  <a:cubicBezTo>
                    <a:pt x="46" y="8"/>
                    <a:pt x="58" y="19"/>
                    <a:pt x="58" y="32"/>
                  </a:cubicBezTo>
                  <a:cubicBezTo>
                    <a:pt x="58" y="46"/>
                    <a:pt x="47" y="58"/>
                    <a:pt x="33" y="58"/>
                  </a:cubicBezTo>
                  <a:cubicBezTo>
                    <a:pt x="33" y="58"/>
                    <a:pt x="33" y="58"/>
                    <a:pt x="33" y="58"/>
                  </a:cubicBezTo>
                  <a:moveTo>
                    <a:pt x="33" y="0"/>
                  </a:moveTo>
                  <a:cubicBezTo>
                    <a:pt x="33" y="0"/>
                    <a:pt x="33" y="0"/>
                    <a:pt x="33" y="0"/>
                  </a:cubicBezTo>
                  <a:cubicBezTo>
                    <a:pt x="15" y="0"/>
                    <a:pt x="0" y="15"/>
                    <a:pt x="0" y="33"/>
                  </a:cubicBezTo>
                  <a:cubicBezTo>
                    <a:pt x="0" y="51"/>
                    <a:pt x="15" y="65"/>
                    <a:pt x="33" y="65"/>
                  </a:cubicBezTo>
                  <a:cubicBezTo>
                    <a:pt x="33" y="65"/>
                    <a:pt x="33" y="65"/>
                    <a:pt x="33" y="65"/>
                  </a:cubicBezTo>
                  <a:cubicBezTo>
                    <a:pt x="51" y="65"/>
                    <a:pt x="65" y="50"/>
                    <a:pt x="65" y="32"/>
                  </a:cubicBezTo>
                  <a:cubicBezTo>
                    <a:pt x="65" y="15"/>
                    <a:pt x="51" y="0"/>
                    <a:pt x="33" y="0"/>
                  </a:cubicBezTo>
                </a:path>
              </a:pathLst>
            </a:custGeom>
            <a:solidFill>
              <a:srgbClr val="F18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6" name="Freeform 851">
              <a:extLst>
                <a:ext uri="{FF2B5EF4-FFF2-40B4-BE49-F238E27FC236}">
                  <a16:creationId xmlns:a16="http://schemas.microsoft.com/office/drawing/2014/main" xmlns="" id="{963453C0-D0F4-4ABA-84B6-DA6A7254E0BA}"/>
                </a:ext>
              </a:extLst>
            </p:cNvPr>
            <p:cNvSpPr>
              <a:spLocks noChangeAspect="1" noEditPoints="1"/>
            </p:cNvSpPr>
            <p:nvPr/>
          </p:nvSpPr>
          <p:spPr bwMode="auto">
            <a:xfrm>
              <a:off x="11104192" y="2440071"/>
              <a:ext cx="76700" cy="72866"/>
            </a:xfrm>
            <a:custGeom>
              <a:avLst/>
              <a:gdLst>
                <a:gd name="T0" fmla="*/ 25 w 50"/>
                <a:gd name="T1" fmla="*/ 42 h 50"/>
                <a:gd name="T2" fmla="*/ 7 w 50"/>
                <a:gd name="T3" fmla="*/ 25 h 50"/>
                <a:gd name="T4" fmla="*/ 25 w 50"/>
                <a:gd name="T5" fmla="*/ 7 h 50"/>
                <a:gd name="T6" fmla="*/ 25 w 50"/>
                <a:gd name="T7" fmla="*/ 7 h 50"/>
                <a:gd name="T8" fmla="*/ 42 w 50"/>
                <a:gd name="T9" fmla="*/ 25 h 50"/>
                <a:gd name="T10" fmla="*/ 25 w 50"/>
                <a:gd name="T11" fmla="*/ 42 h 50"/>
                <a:gd name="T12" fmla="*/ 25 w 50"/>
                <a:gd name="T13" fmla="*/ 42 h 50"/>
                <a:gd name="T14" fmla="*/ 25 w 50"/>
                <a:gd name="T15" fmla="*/ 0 h 50"/>
                <a:gd name="T16" fmla="*/ 25 w 50"/>
                <a:gd name="T17" fmla="*/ 0 h 50"/>
                <a:gd name="T18" fmla="*/ 0 w 50"/>
                <a:gd name="T19" fmla="*/ 25 h 50"/>
                <a:gd name="T20" fmla="*/ 25 w 50"/>
                <a:gd name="T21" fmla="*/ 50 h 50"/>
                <a:gd name="T22" fmla="*/ 25 w 50"/>
                <a:gd name="T23" fmla="*/ 50 h 50"/>
                <a:gd name="T24" fmla="*/ 50 w 50"/>
                <a:gd name="T25" fmla="*/ 24 h 50"/>
                <a:gd name="T26" fmla="*/ 25 w 50"/>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0">
                  <a:moveTo>
                    <a:pt x="25" y="42"/>
                  </a:moveTo>
                  <a:cubicBezTo>
                    <a:pt x="15" y="42"/>
                    <a:pt x="7" y="34"/>
                    <a:pt x="7" y="25"/>
                  </a:cubicBezTo>
                  <a:cubicBezTo>
                    <a:pt x="7" y="15"/>
                    <a:pt x="15" y="7"/>
                    <a:pt x="25" y="7"/>
                  </a:cubicBezTo>
                  <a:cubicBezTo>
                    <a:pt x="25" y="7"/>
                    <a:pt x="25" y="7"/>
                    <a:pt x="25" y="7"/>
                  </a:cubicBezTo>
                  <a:cubicBezTo>
                    <a:pt x="34" y="7"/>
                    <a:pt x="42" y="15"/>
                    <a:pt x="42" y="25"/>
                  </a:cubicBezTo>
                  <a:cubicBezTo>
                    <a:pt x="42" y="34"/>
                    <a:pt x="35" y="42"/>
                    <a:pt x="25" y="42"/>
                  </a:cubicBezTo>
                  <a:cubicBezTo>
                    <a:pt x="25" y="42"/>
                    <a:pt x="25" y="42"/>
                    <a:pt x="25" y="42"/>
                  </a:cubicBezTo>
                  <a:moveTo>
                    <a:pt x="25" y="0"/>
                  </a:moveTo>
                  <a:cubicBezTo>
                    <a:pt x="25" y="0"/>
                    <a:pt x="25" y="0"/>
                    <a:pt x="25" y="0"/>
                  </a:cubicBezTo>
                  <a:cubicBezTo>
                    <a:pt x="11" y="0"/>
                    <a:pt x="0" y="11"/>
                    <a:pt x="0" y="25"/>
                  </a:cubicBezTo>
                  <a:cubicBezTo>
                    <a:pt x="0" y="39"/>
                    <a:pt x="11" y="50"/>
                    <a:pt x="25" y="50"/>
                  </a:cubicBezTo>
                  <a:cubicBezTo>
                    <a:pt x="25" y="50"/>
                    <a:pt x="25" y="50"/>
                    <a:pt x="25" y="50"/>
                  </a:cubicBezTo>
                  <a:cubicBezTo>
                    <a:pt x="39" y="50"/>
                    <a:pt x="50" y="38"/>
                    <a:pt x="50" y="24"/>
                  </a:cubicBezTo>
                  <a:cubicBezTo>
                    <a:pt x="50" y="11"/>
                    <a:pt x="38" y="0"/>
                    <a:pt x="25" y="0"/>
                  </a:cubicBezTo>
                </a:path>
              </a:pathLst>
            </a:custGeom>
            <a:solidFill>
              <a:srgbClr val="EF84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7" name="Freeform 852">
              <a:extLst>
                <a:ext uri="{FF2B5EF4-FFF2-40B4-BE49-F238E27FC236}">
                  <a16:creationId xmlns:a16="http://schemas.microsoft.com/office/drawing/2014/main" xmlns="" id="{BC8824DC-A470-4237-BE73-3D4D221189B0}"/>
                </a:ext>
              </a:extLst>
            </p:cNvPr>
            <p:cNvSpPr>
              <a:spLocks noChangeAspect="1" noEditPoints="1"/>
            </p:cNvSpPr>
            <p:nvPr/>
          </p:nvSpPr>
          <p:spPr bwMode="auto">
            <a:xfrm>
              <a:off x="11115699" y="2451577"/>
              <a:ext cx="53690" cy="49856"/>
            </a:xfrm>
            <a:custGeom>
              <a:avLst/>
              <a:gdLst>
                <a:gd name="T0" fmla="*/ 18 w 35"/>
                <a:gd name="T1" fmla="*/ 28 h 35"/>
                <a:gd name="T2" fmla="*/ 8 w 35"/>
                <a:gd name="T3" fmla="*/ 18 h 35"/>
                <a:gd name="T4" fmla="*/ 18 w 35"/>
                <a:gd name="T5" fmla="*/ 7 h 35"/>
                <a:gd name="T6" fmla="*/ 18 w 35"/>
                <a:gd name="T7" fmla="*/ 7 h 35"/>
                <a:gd name="T8" fmla="*/ 28 w 35"/>
                <a:gd name="T9" fmla="*/ 18 h 35"/>
                <a:gd name="T10" fmla="*/ 18 w 35"/>
                <a:gd name="T11" fmla="*/ 28 h 35"/>
                <a:gd name="T12" fmla="*/ 18 w 35"/>
                <a:gd name="T13" fmla="*/ 28 h 35"/>
                <a:gd name="T14" fmla="*/ 18 w 35"/>
                <a:gd name="T15" fmla="*/ 0 h 35"/>
                <a:gd name="T16" fmla="*/ 18 w 35"/>
                <a:gd name="T17" fmla="*/ 0 h 35"/>
                <a:gd name="T18" fmla="*/ 0 w 35"/>
                <a:gd name="T19" fmla="*/ 18 h 35"/>
                <a:gd name="T20" fmla="*/ 18 w 35"/>
                <a:gd name="T21" fmla="*/ 35 h 35"/>
                <a:gd name="T22" fmla="*/ 18 w 35"/>
                <a:gd name="T23" fmla="*/ 35 h 35"/>
                <a:gd name="T24" fmla="*/ 35 w 35"/>
                <a:gd name="T25" fmla="*/ 18 h 35"/>
                <a:gd name="T26" fmla="*/ 18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8" y="28"/>
                  </a:moveTo>
                  <a:cubicBezTo>
                    <a:pt x="12" y="28"/>
                    <a:pt x="8" y="23"/>
                    <a:pt x="8" y="18"/>
                  </a:cubicBezTo>
                  <a:cubicBezTo>
                    <a:pt x="8" y="12"/>
                    <a:pt x="12" y="7"/>
                    <a:pt x="18" y="7"/>
                  </a:cubicBezTo>
                  <a:cubicBezTo>
                    <a:pt x="18" y="7"/>
                    <a:pt x="18" y="7"/>
                    <a:pt x="18" y="7"/>
                  </a:cubicBezTo>
                  <a:cubicBezTo>
                    <a:pt x="23" y="7"/>
                    <a:pt x="28" y="12"/>
                    <a:pt x="28" y="18"/>
                  </a:cubicBezTo>
                  <a:cubicBezTo>
                    <a:pt x="28" y="23"/>
                    <a:pt x="23" y="28"/>
                    <a:pt x="18" y="28"/>
                  </a:cubicBezTo>
                  <a:cubicBezTo>
                    <a:pt x="18" y="28"/>
                    <a:pt x="18" y="28"/>
                    <a:pt x="18" y="28"/>
                  </a:cubicBezTo>
                  <a:moveTo>
                    <a:pt x="18" y="0"/>
                  </a:moveTo>
                  <a:cubicBezTo>
                    <a:pt x="18" y="0"/>
                    <a:pt x="18" y="0"/>
                    <a:pt x="18" y="0"/>
                  </a:cubicBezTo>
                  <a:cubicBezTo>
                    <a:pt x="8" y="0"/>
                    <a:pt x="0" y="8"/>
                    <a:pt x="0" y="18"/>
                  </a:cubicBezTo>
                  <a:cubicBezTo>
                    <a:pt x="0" y="27"/>
                    <a:pt x="8" y="35"/>
                    <a:pt x="18" y="35"/>
                  </a:cubicBezTo>
                  <a:cubicBezTo>
                    <a:pt x="18" y="35"/>
                    <a:pt x="18" y="35"/>
                    <a:pt x="18" y="35"/>
                  </a:cubicBezTo>
                  <a:cubicBezTo>
                    <a:pt x="28" y="35"/>
                    <a:pt x="35" y="27"/>
                    <a:pt x="35" y="18"/>
                  </a:cubicBezTo>
                  <a:cubicBezTo>
                    <a:pt x="35" y="8"/>
                    <a:pt x="27" y="0"/>
                    <a:pt x="18" y="0"/>
                  </a:cubicBezTo>
                </a:path>
              </a:pathLst>
            </a:custGeom>
            <a:solidFill>
              <a:srgbClr val="EE7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8" name="Freeform 853">
              <a:extLst>
                <a:ext uri="{FF2B5EF4-FFF2-40B4-BE49-F238E27FC236}">
                  <a16:creationId xmlns:a16="http://schemas.microsoft.com/office/drawing/2014/main" xmlns="" id="{10BA35D1-5504-414F-8A34-81433717A752}"/>
                </a:ext>
              </a:extLst>
            </p:cNvPr>
            <p:cNvSpPr>
              <a:spLocks noChangeAspect="1" noEditPoints="1"/>
            </p:cNvSpPr>
            <p:nvPr/>
          </p:nvSpPr>
          <p:spPr bwMode="auto">
            <a:xfrm>
              <a:off x="11127202" y="2459247"/>
              <a:ext cx="30680" cy="30680"/>
            </a:xfrm>
            <a:custGeom>
              <a:avLst/>
              <a:gdLst>
                <a:gd name="T0" fmla="*/ 10 w 20"/>
                <a:gd name="T1" fmla="*/ 13 h 21"/>
                <a:gd name="T2" fmla="*/ 7 w 20"/>
                <a:gd name="T3" fmla="*/ 11 h 21"/>
                <a:gd name="T4" fmla="*/ 10 w 20"/>
                <a:gd name="T5" fmla="*/ 8 h 21"/>
                <a:gd name="T6" fmla="*/ 10 w 20"/>
                <a:gd name="T7" fmla="*/ 8 h 21"/>
                <a:gd name="T8" fmla="*/ 13 w 20"/>
                <a:gd name="T9" fmla="*/ 11 h 21"/>
                <a:gd name="T10" fmla="*/ 10 w 20"/>
                <a:gd name="T11" fmla="*/ 13 h 21"/>
                <a:gd name="T12" fmla="*/ 10 w 20"/>
                <a:gd name="T13" fmla="*/ 13 h 21"/>
                <a:gd name="T14" fmla="*/ 10 w 20"/>
                <a:gd name="T15" fmla="*/ 0 h 21"/>
                <a:gd name="T16" fmla="*/ 10 w 20"/>
                <a:gd name="T17" fmla="*/ 0 h 21"/>
                <a:gd name="T18" fmla="*/ 0 w 20"/>
                <a:gd name="T19" fmla="*/ 11 h 21"/>
                <a:gd name="T20" fmla="*/ 10 w 20"/>
                <a:gd name="T21" fmla="*/ 21 h 21"/>
                <a:gd name="T22" fmla="*/ 10 w 20"/>
                <a:gd name="T23" fmla="*/ 21 h 21"/>
                <a:gd name="T24" fmla="*/ 20 w 20"/>
                <a:gd name="T25" fmla="*/ 11 h 21"/>
                <a:gd name="T26" fmla="*/ 10 w 20"/>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10" y="13"/>
                  </a:moveTo>
                  <a:cubicBezTo>
                    <a:pt x="8" y="13"/>
                    <a:pt x="7" y="12"/>
                    <a:pt x="7" y="11"/>
                  </a:cubicBezTo>
                  <a:cubicBezTo>
                    <a:pt x="7" y="9"/>
                    <a:pt x="8" y="8"/>
                    <a:pt x="10" y="8"/>
                  </a:cubicBezTo>
                  <a:cubicBezTo>
                    <a:pt x="10" y="8"/>
                    <a:pt x="10" y="8"/>
                    <a:pt x="10" y="8"/>
                  </a:cubicBezTo>
                  <a:cubicBezTo>
                    <a:pt x="11" y="8"/>
                    <a:pt x="13" y="9"/>
                    <a:pt x="13" y="11"/>
                  </a:cubicBezTo>
                  <a:cubicBezTo>
                    <a:pt x="13" y="12"/>
                    <a:pt x="11" y="13"/>
                    <a:pt x="10" y="13"/>
                  </a:cubicBezTo>
                  <a:cubicBezTo>
                    <a:pt x="10" y="13"/>
                    <a:pt x="10" y="13"/>
                    <a:pt x="10" y="13"/>
                  </a:cubicBezTo>
                  <a:moveTo>
                    <a:pt x="10" y="0"/>
                  </a:moveTo>
                  <a:cubicBezTo>
                    <a:pt x="10" y="0"/>
                    <a:pt x="10" y="0"/>
                    <a:pt x="10" y="0"/>
                  </a:cubicBezTo>
                  <a:cubicBezTo>
                    <a:pt x="4" y="0"/>
                    <a:pt x="0" y="5"/>
                    <a:pt x="0" y="11"/>
                  </a:cubicBezTo>
                  <a:cubicBezTo>
                    <a:pt x="0" y="16"/>
                    <a:pt x="4" y="21"/>
                    <a:pt x="10" y="21"/>
                  </a:cubicBezTo>
                  <a:cubicBezTo>
                    <a:pt x="10" y="21"/>
                    <a:pt x="10" y="21"/>
                    <a:pt x="10" y="21"/>
                  </a:cubicBezTo>
                  <a:cubicBezTo>
                    <a:pt x="15" y="21"/>
                    <a:pt x="20" y="16"/>
                    <a:pt x="20" y="11"/>
                  </a:cubicBezTo>
                  <a:cubicBezTo>
                    <a:pt x="20" y="5"/>
                    <a:pt x="15" y="0"/>
                    <a:pt x="10" y="0"/>
                  </a:cubicBezTo>
                </a:path>
              </a:pathLst>
            </a:custGeom>
            <a:solidFill>
              <a:srgbClr val="EC7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9" name="Freeform 854">
              <a:extLst>
                <a:ext uri="{FF2B5EF4-FFF2-40B4-BE49-F238E27FC236}">
                  <a16:creationId xmlns:a16="http://schemas.microsoft.com/office/drawing/2014/main" xmlns="" id="{1D20D030-F5C8-4AA8-BBD6-66729202B9C7}"/>
                </a:ext>
              </a:extLst>
            </p:cNvPr>
            <p:cNvSpPr>
              <a:spLocks noChangeAspect="1"/>
            </p:cNvSpPr>
            <p:nvPr/>
          </p:nvSpPr>
          <p:spPr bwMode="auto">
            <a:xfrm>
              <a:off x="11138709" y="2470751"/>
              <a:ext cx="7670" cy="7670"/>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3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1" y="5"/>
                    <a:pt x="3" y="5"/>
                  </a:cubicBezTo>
                  <a:cubicBezTo>
                    <a:pt x="3" y="5"/>
                    <a:pt x="3" y="5"/>
                    <a:pt x="3" y="5"/>
                  </a:cubicBezTo>
                  <a:cubicBezTo>
                    <a:pt x="4" y="5"/>
                    <a:pt x="6" y="4"/>
                    <a:pt x="6" y="3"/>
                  </a:cubicBezTo>
                  <a:cubicBezTo>
                    <a:pt x="6" y="1"/>
                    <a:pt x="4" y="0"/>
                    <a:pt x="3" y="0"/>
                  </a:cubicBezTo>
                </a:path>
              </a:pathLst>
            </a:custGeom>
            <a:solidFill>
              <a:srgbClr val="EC79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0" name="Freeform 855">
              <a:extLst>
                <a:ext uri="{FF2B5EF4-FFF2-40B4-BE49-F238E27FC236}">
                  <a16:creationId xmlns:a16="http://schemas.microsoft.com/office/drawing/2014/main" xmlns="" id="{09D8063E-9FCE-4D0E-9B16-8C17E8496BC6}"/>
                </a:ext>
              </a:extLst>
            </p:cNvPr>
            <p:cNvSpPr>
              <a:spLocks noChangeAspect="1"/>
            </p:cNvSpPr>
            <p:nvPr/>
          </p:nvSpPr>
          <p:spPr bwMode="auto">
            <a:xfrm>
              <a:off x="11192399" y="2532111"/>
              <a:ext cx="176410" cy="88206"/>
            </a:xfrm>
            <a:custGeom>
              <a:avLst/>
              <a:gdLst>
                <a:gd name="T0" fmla="*/ 121 w 121"/>
                <a:gd name="T1" fmla="*/ 1 h 61"/>
                <a:gd name="T2" fmla="*/ 0 w 121"/>
                <a:gd name="T3" fmla="*/ 0 h 61"/>
                <a:gd name="T4" fmla="*/ 69 w 121"/>
                <a:gd name="T5" fmla="*/ 57 h 61"/>
                <a:gd name="T6" fmla="*/ 121 w 121"/>
                <a:gd name="T7" fmla="*/ 1 h 61"/>
              </a:gdLst>
              <a:ahLst/>
              <a:cxnLst>
                <a:cxn ang="0">
                  <a:pos x="T0" y="T1"/>
                </a:cxn>
                <a:cxn ang="0">
                  <a:pos x="T2" y="T3"/>
                </a:cxn>
                <a:cxn ang="0">
                  <a:pos x="T4" y="T5"/>
                </a:cxn>
                <a:cxn ang="0">
                  <a:pos x="T6" y="T7"/>
                </a:cxn>
              </a:cxnLst>
              <a:rect l="0" t="0" r="r" b="b"/>
              <a:pathLst>
                <a:path w="121" h="61">
                  <a:moveTo>
                    <a:pt x="121" y="1"/>
                  </a:moveTo>
                  <a:cubicBezTo>
                    <a:pt x="121" y="1"/>
                    <a:pt x="74" y="15"/>
                    <a:pt x="0" y="0"/>
                  </a:cubicBezTo>
                  <a:cubicBezTo>
                    <a:pt x="0" y="0"/>
                    <a:pt x="18" y="61"/>
                    <a:pt x="69" y="57"/>
                  </a:cubicBezTo>
                  <a:cubicBezTo>
                    <a:pt x="114" y="53"/>
                    <a:pt x="121" y="1"/>
                    <a:pt x="121" y="1"/>
                  </a:cubicBezTo>
                  <a:close/>
                </a:path>
              </a:pathLst>
            </a:custGeom>
            <a:solidFill>
              <a:srgbClr val="563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1" name="Freeform 856">
              <a:extLst>
                <a:ext uri="{FF2B5EF4-FFF2-40B4-BE49-F238E27FC236}">
                  <a16:creationId xmlns:a16="http://schemas.microsoft.com/office/drawing/2014/main" xmlns="" id="{732C9AFB-57FE-4A2D-B170-C127EBBCAF0A}"/>
                </a:ext>
              </a:extLst>
            </p:cNvPr>
            <p:cNvSpPr>
              <a:spLocks noChangeAspect="1"/>
            </p:cNvSpPr>
            <p:nvPr/>
          </p:nvSpPr>
          <p:spPr bwMode="auto">
            <a:xfrm>
              <a:off x="11196232" y="2535947"/>
              <a:ext cx="172576" cy="38350"/>
            </a:xfrm>
            <a:custGeom>
              <a:avLst/>
              <a:gdLst>
                <a:gd name="T0" fmla="*/ 116 w 116"/>
                <a:gd name="T1" fmla="*/ 0 h 25"/>
                <a:gd name="T2" fmla="*/ 0 w 116"/>
                <a:gd name="T3" fmla="*/ 0 h 25"/>
                <a:gd name="T4" fmla="*/ 65 w 116"/>
                <a:gd name="T5" fmla="*/ 23 h 25"/>
                <a:gd name="T6" fmla="*/ 116 w 116"/>
                <a:gd name="T7" fmla="*/ 0 h 25"/>
              </a:gdLst>
              <a:ahLst/>
              <a:cxnLst>
                <a:cxn ang="0">
                  <a:pos x="T0" y="T1"/>
                </a:cxn>
                <a:cxn ang="0">
                  <a:pos x="T2" y="T3"/>
                </a:cxn>
                <a:cxn ang="0">
                  <a:pos x="T4" y="T5"/>
                </a:cxn>
                <a:cxn ang="0">
                  <a:pos x="T6" y="T7"/>
                </a:cxn>
              </a:cxnLst>
              <a:rect l="0" t="0" r="r" b="b"/>
              <a:pathLst>
                <a:path w="116" h="25">
                  <a:moveTo>
                    <a:pt x="116" y="0"/>
                  </a:moveTo>
                  <a:cubicBezTo>
                    <a:pt x="116" y="0"/>
                    <a:pt x="68" y="16"/>
                    <a:pt x="0" y="0"/>
                  </a:cubicBezTo>
                  <a:cubicBezTo>
                    <a:pt x="0" y="0"/>
                    <a:pt x="11" y="25"/>
                    <a:pt x="65" y="23"/>
                  </a:cubicBezTo>
                  <a:cubicBezTo>
                    <a:pt x="112" y="22"/>
                    <a:pt x="116" y="0"/>
                    <a:pt x="1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2" name="Freeform 857">
              <a:extLst>
                <a:ext uri="{FF2B5EF4-FFF2-40B4-BE49-F238E27FC236}">
                  <a16:creationId xmlns:a16="http://schemas.microsoft.com/office/drawing/2014/main" xmlns="" id="{68DAA2B5-5886-4AA8-9E7A-BF6832EA46DB}"/>
                </a:ext>
              </a:extLst>
            </p:cNvPr>
            <p:cNvSpPr>
              <a:spLocks noChangeAspect="1"/>
            </p:cNvSpPr>
            <p:nvPr/>
          </p:nvSpPr>
          <p:spPr bwMode="auto">
            <a:xfrm>
              <a:off x="11368808" y="2236818"/>
              <a:ext cx="118886" cy="49856"/>
            </a:xfrm>
            <a:custGeom>
              <a:avLst/>
              <a:gdLst>
                <a:gd name="T0" fmla="*/ 6 w 80"/>
                <a:gd name="T1" fmla="*/ 19 h 33"/>
                <a:gd name="T2" fmla="*/ 79 w 80"/>
                <a:gd name="T3" fmla="*/ 33 h 33"/>
                <a:gd name="T4" fmla="*/ 72 w 80"/>
                <a:gd name="T5" fmla="*/ 21 h 33"/>
                <a:gd name="T6" fmla="*/ 15 w 80"/>
                <a:gd name="T7" fmla="*/ 6 h 33"/>
                <a:gd name="T8" fmla="*/ 6 w 80"/>
                <a:gd name="T9" fmla="*/ 19 h 33"/>
              </a:gdLst>
              <a:ahLst/>
              <a:cxnLst>
                <a:cxn ang="0">
                  <a:pos x="T0" y="T1"/>
                </a:cxn>
                <a:cxn ang="0">
                  <a:pos x="T2" y="T3"/>
                </a:cxn>
                <a:cxn ang="0">
                  <a:pos x="T4" y="T5"/>
                </a:cxn>
                <a:cxn ang="0">
                  <a:pos x="T6" y="T7"/>
                </a:cxn>
                <a:cxn ang="0">
                  <a:pos x="T8" y="T9"/>
                </a:cxn>
              </a:cxnLst>
              <a:rect l="0" t="0" r="r" b="b"/>
              <a:pathLst>
                <a:path w="80" h="33">
                  <a:moveTo>
                    <a:pt x="6" y="19"/>
                  </a:moveTo>
                  <a:cubicBezTo>
                    <a:pt x="6" y="19"/>
                    <a:pt x="41" y="6"/>
                    <a:pt x="79" y="33"/>
                  </a:cubicBezTo>
                  <a:cubicBezTo>
                    <a:pt x="79" y="33"/>
                    <a:pt x="80" y="29"/>
                    <a:pt x="72" y="21"/>
                  </a:cubicBezTo>
                  <a:cubicBezTo>
                    <a:pt x="64" y="13"/>
                    <a:pt x="40" y="0"/>
                    <a:pt x="15" y="6"/>
                  </a:cubicBezTo>
                  <a:cubicBezTo>
                    <a:pt x="15" y="6"/>
                    <a:pt x="0" y="14"/>
                    <a:pt x="6" y="19"/>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3" name="Freeform 858">
              <a:extLst>
                <a:ext uri="{FF2B5EF4-FFF2-40B4-BE49-F238E27FC236}">
                  <a16:creationId xmlns:a16="http://schemas.microsoft.com/office/drawing/2014/main" xmlns="" id="{ABE67E45-9235-488B-A7F1-E08CE1588C6E}"/>
                </a:ext>
              </a:extLst>
            </p:cNvPr>
            <p:cNvSpPr>
              <a:spLocks noChangeAspect="1"/>
            </p:cNvSpPr>
            <p:nvPr/>
          </p:nvSpPr>
          <p:spPr bwMode="auto">
            <a:xfrm>
              <a:off x="11111862" y="2248321"/>
              <a:ext cx="134226" cy="53690"/>
            </a:xfrm>
            <a:custGeom>
              <a:avLst/>
              <a:gdLst>
                <a:gd name="T0" fmla="*/ 85 w 91"/>
                <a:gd name="T1" fmla="*/ 23 h 37"/>
                <a:gd name="T2" fmla="*/ 0 w 91"/>
                <a:gd name="T3" fmla="*/ 37 h 37"/>
                <a:gd name="T4" fmla="*/ 9 w 91"/>
                <a:gd name="T5" fmla="*/ 22 h 37"/>
                <a:gd name="T6" fmla="*/ 74 w 91"/>
                <a:gd name="T7" fmla="*/ 8 h 37"/>
                <a:gd name="T8" fmla="*/ 85 w 91"/>
                <a:gd name="T9" fmla="*/ 23 h 37"/>
              </a:gdLst>
              <a:ahLst/>
              <a:cxnLst>
                <a:cxn ang="0">
                  <a:pos x="T0" y="T1"/>
                </a:cxn>
                <a:cxn ang="0">
                  <a:pos x="T2" y="T3"/>
                </a:cxn>
                <a:cxn ang="0">
                  <a:pos x="T4" y="T5"/>
                </a:cxn>
                <a:cxn ang="0">
                  <a:pos x="T6" y="T7"/>
                </a:cxn>
                <a:cxn ang="0">
                  <a:pos x="T8" y="T9"/>
                </a:cxn>
              </a:cxnLst>
              <a:rect l="0" t="0" r="r" b="b"/>
              <a:pathLst>
                <a:path w="91" h="37">
                  <a:moveTo>
                    <a:pt x="85" y="23"/>
                  </a:moveTo>
                  <a:cubicBezTo>
                    <a:pt x="85" y="23"/>
                    <a:pt x="45" y="6"/>
                    <a:pt x="0" y="37"/>
                  </a:cubicBezTo>
                  <a:cubicBezTo>
                    <a:pt x="0" y="37"/>
                    <a:pt x="0" y="31"/>
                    <a:pt x="9" y="22"/>
                  </a:cubicBezTo>
                  <a:cubicBezTo>
                    <a:pt x="18" y="13"/>
                    <a:pt x="46" y="0"/>
                    <a:pt x="74" y="8"/>
                  </a:cubicBezTo>
                  <a:cubicBezTo>
                    <a:pt x="74" y="8"/>
                    <a:pt x="91" y="18"/>
                    <a:pt x="85" y="23"/>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4" name="Freeform 859">
              <a:extLst>
                <a:ext uri="{FF2B5EF4-FFF2-40B4-BE49-F238E27FC236}">
                  <a16:creationId xmlns:a16="http://schemas.microsoft.com/office/drawing/2014/main" xmlns="" id="{70AAF984-4CCA-4EFF-A6E1-2AE7CA88CEA1}"/>
                </a:ext>
              </a:extLst>
            </p:cNvPr>
            <p:cNvSpPr>
              <a:spLocks noChangeAspect="1"/>
            </p:cNvSpPr>
            <p:nvPr/>
          </p:nvSpPr>
          <p:spPr bwMode="auto">
            <a:xfrm>
              <a:off x="11288272" y="2367207"/>
              <a:ext cx="88206" cy="153400"/>
            </a:xfrm>
            <a:custGeom>
              <a:avLst/>
              <a:gdLst>
                <a:gd name="T0" fmla="*/ 0 w 60"/>
                <a:gd name="T1" fmla="*/ 88 h 104"/>
                <a:gd name="T2" fmla="*/ 58 w 60"/>
                <a:gd name="T3" fmla="*/ 71 h 104"/>
                <a:gd name="T4" fmla="*/ 43 w 60"/>
                <a:gd name="T5" fmla="*/ 45 h 104"/>
                <a:gd name="T6" fmla="*/ 7 w 60"/>
                <a:gd name="T7" fmla="*/ 0 h 104"/>
                <a:gd name="T8" fmla="*/ 41 w 60"/>
                <a:gd name="T9" fmla="*/ 55 h 104"/>
                <a:gd name="T10" fmla="*/ 50 w 60"/>
                <a:gd name="T11" fmla="*/ 69 h 104"/>
                <a:gd name="T12" fmla="*/ 0 w 60"/>
                <a:gd name="T13" fmla="*/ 88 h 104"/>
              </a:gdLst>
              <a:ahLst/>
              <a:cxnLst>
                <a:cxn ang="0">
                  <a:pos x="T0" y="T1"/>
                </a:cxn>
                <a:cxn ang="0">
                  <a:pos x="T2" y="T3"/>
                </a:cxn>
                <a:cxn ang="0">
                  <a:pos x="T4" y="T5"/>
                </a:cxn>
                <a:cxn ang="0">
                  <a:pos x="T6" y="T7"/>
                </a:cxn>
                <a:cxn ang="0">
                  <a:pos x="T8" y="T9"/>
                </a:cxn>
                <a:cxn ang="0">
                  <a:pos x="T10" y="T11"/>
                </a:cxn>
                <a:cxn ang="0">
                  <a:pos x="T12" y="T13"/>
                </a:cxn>
              </a:cxnLst>
              <a:rect l="0" t="0" r="r" b="b"/>
              <a:pathLst>
                <a:path w="60" h="104">
                  <a:moveTo>
                    <a:pt x="0" y="88"/>
                  </a:moveTo>
                  <a:cubicBezTo>
                    <a:pt x="36" y="104"/>
                    <a:pt x="56" y="88"/>
                    <a:pt x="58" y="71"/>
                  </a:cubicBezTo>
                  <a:cubicBezTo>
                    <a:pt x="60" y="60"/>
                    <a:pt x="54" y="50"/>
                    <a:pt x="43" y="45"/>
                  </a:cubicBezTo>
                  <a:cubicBezTo>
                    <a:pt x="21" y="35"/>
                    <a:pt x="7" y="1"/>
                    <a:pt x="7" y="0"/>
                  </a:cubicBezTo>
                  <a:cubicBezTo>
                    <a:pt x="6" y="8"/>
                    <a:pt x="13" y="38"/>
                    <a:pt x="41" y="55"/>
                  </a:cubicBezTo>
                  <a:cubicBezTo>
                    <a:pt x="47" y="59"/>
                    <a:pt x="50" y="63"/>
                    <a:pt x="50" y="69"/>
                  </a:cubicBezTo>
                  <a:cubicBezTo>
                    <a:pt x="48" y="78"/>
                    <a:pt x="34" y="92"/>
                    <a:pt x="0" y="88"/>
                  </a:cubicBezTo>
                  <a:close/>
                </a:path>
              </a:pathLst>
            </a:custGeom>
            <a:solidFill>
              <a:srgbClr val="D37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5" name="Freeform 860">
              <a:extLst>
                <a:ext uri="{FF2B5EF4-FFF2-40B4-BE49-F238E27FC236}">
                  <a16:creationId xmlns:a16="http://schemas.microsoft.com/office/drawing/2014/main" xmlns="" id="{7D19152F-15D7-4970-A834-CBAF8D2AF0F5}"/>
                </a:ext>
              </a:extLst>
            </p:cNvPr>
            <p:cNvSpPr>
              <a:spLocks noChangeAspect="1"/>
            </p:cNvSpPr>
            <p:nvPr/>
          </p:nvSpPr>
          <p:spPr bwMode="auto">
            <a:xfrm>
              <a:off x="11134872" y="2313517"/>
              <a:ext cx="76700" cy="99710"/>
            </a:xfrm>
            <a:custGeom>
              <a:avLst/>
              <a:gdLst>
                <a:gd name="T0" fmla="*/ 21 w 50"/>
                <a:gd name="T1" fmla="*/ 9 h 68"/>
                <a:gd name="T2" fmla="*/ 46 w 50"/>
                <a:gd name="T3" fmla="*/ 0 h 68"/>
                <a:gd name="T4" fmla="*/ 36 w 50"/>
                <a:gd name="T5" fmla="*/ 16 h 68"/>
                <a:gd name="T6" fmla="*/ 44 w 50"/>
                <a:gd name="T7" fmla="*/ 37 h 68"/>
                <a:gd name="T8" fmla="*/ 24 w 50"/>
                <a:gd name="T9" fmla="*/ 67 h 68"/>
                <a:gd name="T10" fmla="*/ 1 w 50"/>
                <a:gd name="T11" fmla="*/ 39 h 68"/>
                <a:gd name="T12" fmla="*/ 21 w 50"/>
                <a:gd name="T13" fmla="*/ 9 h 68"/>
              </a:gdLst>
              <a:ahLst/>
              <a:cxnLst>
                <a:cxn ang="0">
                  <a:pos x="T0" y="T1"/>
                </a:cxn>
                <a:cxn ang="0">
                  <a:pos x="T2" y="T3"/>
                </a:cxn>
                <a:cxn ang="0">
                  <a:pos x="T4" y="T5"/>
                </a:cxn>
                <a:cxn ang="0">
                  <a:pos x="T6" y="T7"/>
                </a:cxn>
                <a:cxn ang="0">
                  <a:pos x="T8" y="T9"/>
                </a:cxn>
                <a:cxn ang="0">
                  <a:pos x="T10" y="T11"/>
                </a:cxn>
                <a:cxn ang="0">
                  <a:pos x="T12" y="T13"/>
                </a:cxn>
              </a:cxnLst>
              <a:rect l="0" t="0" r="r" b="b"/>
              <a:pathLst>
                <a:path w="50" h="68">
                  <a:moveTo>
                    <a:pt x="21" y="9"/>
                  </a:moveTo>
                  <a:cubicBezTo>
                    <a:pt x="21" y="9"/>
                    <a:pt x="44" y="9"/>
                    <a:pt x="46" y="0"/>
                  </a:cubicBezTo>
                  <a:cubicBezTo>
                    <a:pt x="46" y="0"/>
                    <a:pt x="50" y="12"/>
                    <a:pt x="36" y="16"/>
                  </a:cubicBezTo>
                  <a:cubicBezTo>
                    <a:pt x="41" y="21"/>
                    <a:pt x="44" y="29"/>
                    <a:pt x="44" y="37"/>
                  </a:cubicBezTo>
                  <a:cubicBezTo>
                    <a:pt x="45" y="53"/>
                    <a:pt x="36" y="67"/>
                    <a:pt x="24" y="67"/>
                  </a:cubicBezTo>
                  <a:cubicBezTo>
                    <a:pt x="12" y="68"/>
                    <a:pt x="1" y="55"/>
                    <a:pt x="1" y="39"/>
                  </a:cubicBezTo>
                  <a:cubicBezTo>
                    <a:pt x="0" y="23"/>
                    <a:pt x="9" y="10"/>
                    <a:pt x="21" y="9"/>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6" name="Freeform 861">
              <a:extLst>
                <a:ext uri="{FF2B5EF4-FFF2-40B4-BE49-F238E27FC236}">
                  <a16:creationId xmlns:a16="http://schemas.microsoft.com/office/drawing/2014/main" xmlns="" id="{0B8ACB4D-A331-4E5A-A548-6AAED0AFF5CD}"/>
                </a:ext>
              </a:extLst>
            </p:cNvPr>
            <p:cNvSpPr>
              <a:spLocks noChangeAspect="1"/>
            </p:cNvSpPr>
            <p:nvPr/>
          </p:nvSpPr>
          <p:spPr bwMode="auto">
            <a:xfrm>
              <a:off x="11380312" y="2313517"/>
              <a:ext cx="72866" cy="99710"/>
            </a:xfrm>
            <a:custGeom>
              <a:avLst/>
              <a:gdLst>
                <a:gd name="T0" fmla="*/ 21 w 50"/>
                <a:gd name="T1" fmla="*/ 9 h 68"/>
                <a:gd name="T2" fmla="*/ 46 w 50"/>
                <a:gd name="T3" fmla="*/ 0 h 68"/>
                <a:gd name="T4" fmla="*/ 36 w 50"/>
                <a:gd name="T5" fmla="*/ 16 h 68"/>
                <a:gd name="T6" fmla="*/ 44 w 50"/>
                <a:gd name="T7" fmla="*/ 37 h 68"/>
                <a:gd name="T8" fmla="*/ 24 w 50"/>
                <a:gd name="T9" fmla="*/ 67 h 68"/>
                <a:gd name="T10" fmla="*/ 1 w 50"/>
                <a:gd name="T11" fmla="*/ 39 h 68"/>
                <a:gd name="T12" fmla="*/ 21 w 50"/>
                <a:gd name="T13" fmla="*/ 9 h 68"/>
              </a:gdLst>
              <a:ahLst/>
              <a:cxnLst>
                <a:cxn ang="0">
                  <a:pos x="T0" y="T1"/>
                </a:cxn>
                <a:cxn ang="0">
                  <a:pos x="T2" y="T3"/>
                </a:cxn>
                <a:cxn ang="0">
                  <a:pos x="T4" y="T5"/>
                </a:cxn>
                <a:cxn ang="0">
                  <a:pos x="T6" y="T7"/>
                </a:cxn>
                <a:cxn ang="0">
                  <a:pos x="T8" y="T9"/>
                </a:cxn>
                <a:cxn ang="0">
                  <a:pos x="T10" y="T11"/>
                </a:cxn>
                <a:cxn ang="0">
                  <a:pos x="T12" y="T13"/>
                </a:cxn>
              </a:cxnLst>
              <a:rect l="0" t="0" r="r" b="b"/>
              <a:pathLst>
                <a:path w="50" h="68">
                  <a:moveTo>
                    <a:pt x="21" y="9"/>
                  </a:moveTo>
                  <a:cubicBezTo>
                    <a:pt x="21" y="9"/>
                    <a:pt x="43" y="9"/>
                    <a:pt x="46" y="0"/>
                  </a:cubicBezTo>
                  <a:cubicBezTo>
                    <a:pt x="46" y="0"/>
                    <a:pt x="50" y="12"/>
                    <a:pt x="36" y="16"/>
                  </a:cubicBezTo>
                  <a:cubicBezTo>
                    <a:pt x="41" y="22"/>
                    <a:pt x="44" y="29"/>
                    <a:pt x="44" y="37"/>
                  </a:cubicBezTo>
                  <a:cubicBezTo>
                    <a:pt x="45" y="53"/>
                    <a:pt x="36" y="67"/>
                    <a:pt x="24" y="67"/>
                  </a:cubicBezTo>
                  <a:cubicBezTo>
                    <a:pt x="12" y="68"/>
                    <a:pt x="1" y="55"/>
                    <a:pt x="1" y="39"/>
                  </a:cubicBezTo>
                  <a:cubicBezTo>
                    <a:pt x="0" y="24"/>
                    <a:pt x="9" y="10"/>
                    <a:pt x="21" y="9"/>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7" name="Freeform 862">
              <a:extLst>
                <a:ext uri="{FF2B5EF4-FFF2-40B4-BE49-F238E27FC236}">
                  <a16:creationId xmlns:a16="http://schemas.microsoft.com/office/drawing/2014/main" xmlns="" id="{1DE460CE-24EC-4754-96A1-49407C97B1FE}"/>
                </a:ext>
              </a:extLst>
            </p:cNvPr>
            <p:cNvSpPr>
              <a:spLocks noChangeAspect="1"/>
            </p:cNvSpPr>
            <p:nvPr/>
          </p:nvSpPr>
          <p:spPr bwMode="auto">
            <a:xfrm>
              <a:off x="10927783" y="3122701"/>
              <a:ext cx="674959" cy="648116"/>
            </a:xfrm>
            <a:custGeom>
              <a:avLst/>
              <a:gdLst>
                <a:gd name="T0" fmla="*/ 12 w 455"/>
                <a:gd name="T1" fmla="*/ 0 h 439"/>
                <a:gd name="T2" fmla="*/ 256 w 455"/>
                <a:gd name="T3" fmla="*/ 198 h 439"/>
                <a:gd name="T4" fmla="*/ 455 w 455"/>
                <a:gd name="T5" fmla="*/ 317 h 439"/>
                <a:gd name="T6" fmla="*/ 447 w 455"/>
                <a:gd name="T7" fmla="*/ 379 h 439"/>
                <a:gd name="T8" fmla="*/ 278 w 455"/>
                <a:gd name="T9" fmla="*/ 373 h 439"/>
                <a:gd name="T10" fmla="*/ 80 w 455"/>
                <a:gd name="T11" fmla="*/ 439 h 439"/>
                <a:gd name="T12" fmla="*/ 12 w 455"/>
                <a:gd name="T13" fmla="*/ 0 h 439"/>
              </a:gdLst>
              <a:ahLst/>
              <a:cxnLst>
                <a:cxn ang="0">
                  <a:pos x="T0" y="T1"/>
                </a:cxn>
                <a:cxn ang="0">
                  <a:pos x="T2" y="T3"/>
                </a:cxn>
                <a:cxn ang="0">
                  <a:pos x="T4" y="T5"/>
                </a:cxn>
                <a:cxn ang="0">
                  <a:pos x="T6" y="T7"/>
                </a:cxn>
                <a:cxn ang="0">
                  <a:pos x="T8" y="T9"/>
                </a:cxn>
                <a:cxn ang="0">
                  <a:pos x="T10" y="T11"/>
                </a:cxn>
                <a:cxn ang="0">
                  <a:pos x="T12" y="T13"/>
                </a:cxn>
              </a:cxnLst>
              <a:rect l="0" t="0" r="r" b="b"/>
              <a:pathLst>
                <a:path w="455" h="439">
                  <a:moveTo>
                    <a:pt x="12" y="0"/>
                  </a:moveTo>
                  <a:cubicBezTo>
                    <a:pt x="12" y="0"/>
                    <a:pt x="68" y="200"/>
                    <a:pt x="256" y="198"/>
                  </a:cubicBezTo>
                  <a:cubicBezTo>
                    <a:pt x="455" y="317"/>
                    <a:pt x="455" y="317"/>
                    <a:pt x="455" y="317"/>
                  </a:cubicBezTo>
                  <a:cubicBezTo>
                    <a:pt x="447" y="379"/>
                    <a:pt x="447" y="379"/>
                    <a:pt x="447" y="379"/>
                  </a:cubicBezTo>
                  <a:cubicBezTo>
                    <a:pt x="447" y="379"/>
                    <a:pt x="345" y="382"/>
                    <a:pt x="278" y="373"/>
                  </a:cubicBezTo>
                  <a:cubicBezTo>
                    <a:pt x="278" y="373"/>
                    <a:pt x="148" y="434"/>
                    <a:pt x="80" y="439"/>
                  </a:cubicBezTo>
                  <a:cubicBezTo>
                    <a:pt x="80" y="439"/>
                    <a:pt x="0" y="33"/>
                    <a:pt x="12" y="0"/>
                  </a:cubicBez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8" name="Freeform 863">
              <a:extLst>
                <a:ext uri="{FF2B5EF4-FFF2-40B4-BE49-F238E27FC236}">
                  <a16:creationId xmlns:a16="http://schemas.microsoft.com/office/drawing/2014/main" xmlns="" id="{2811868F-E131-4021-A9EC-F9E5E5A60C22}"/>
                </a:ext>
              </a:extLst>
            </p:cNvPr>
            <p:cNvSpPr>
              <a:spLocks noChangeAspect="1"/>
            </p:cNvSpPr>
            <p:nvPr/>
          </p:nvSpPr>
          <p:spPr bwMode="auto">
            <a:xfrm>
              <a:off x="11219242" y="3437170"/>
              <a:ext cx="605930" cy="283790"/>
            </a:xfrm>
            <a:custGeom>
              <a:avLst/>
              <a:gdLst>
                <a:gd name="T0" fmla="*/ 0 w 408"/>
                <a:gd name="T1" fmla="*/ 73 h 192"/>
                <a:gd name="T2" fmla="*/ 24 w 408"/>
                <a:gd name="T3" fmla="*/ 32 h 192"/>
                <a:gd name="T4" fmla="*/ 224 w 408"/>
                <a:gd name="T5" fmla="*/ 0 h 192"/>
                <a:gd name="T6" fmla="*/ 381 w 408"/>
                <a:gd name="T7" fmla="*/ 124 h 192"/>
                <a:gd name="T8" fmla="*/ 0 w 408"/>
                <a:gd name="T9" fmla="*/ 73 h 192"/>
              </a:gdLst>
              <a:ahLst/>
              <a:cxnLst>
                <a:cxn ang="0">
                  <a:pos x="T0" y="T1"/>
                </a:cxn>
                <a:cxn ang="0">
                  <a:pos x="T2" y="T3"/>
                </a:cxn>
                <a:cxn ang="0">
                  <a:pos x="T4" y="T5"/>
                </a:cxn>
                <a:cxn ang="0">
                  <a:pos x="T6" y="T7"/>
                </a:cxn>
                <a:cxn ang="0">
                  <a:pos x="T8" y="T9"/>
                </a:cxn>
              </a:cxnLst>
              <a:rect l="0" t="0" r="r" b="b"/>
              <a:pathLst>
                <a:path w="408" h="192">
                  <a:moveTo>
                    <a:pt x="0" y="73"/>
                  </a:moveTo>
                  <a:cubicBezTo>
                    <a:pt x="24" y="32"/>
                    <a:pt x="24" y="32"/>
                    <a:pt x="24" y="32"/>
                  </a:cubicBezTo>
                  <a:cubicBezTo>
                    <a:pt x="224" y="0"/>
                    <a:pt x="224" y="0"/>
                    <a:pt x="224" y="0"/>
                  </a:cubicBezTo>
                  <a:cubicBezTo>
                    <a:pt x="224" y="0"/>
                    <a:pt x="408" y="0"/>
                    <a:pt x="381" y="124"/>
                  </a:cubicBezTo>
                  <a:cubicBezTo>
                    <a:pt x="362" y="131"/>
                    <a:pt x="204" y="192"/>
                    <a:pt x="0" y="73"/>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9" name="Freeform 864">
              <a:extLst>
                <a:ext uri="{FF2B5EF4-FFF2-40B4-BE49-F238E27FC236}">
                  <a16:creationId xmlns:a16="http://schemas.microsoft.com/office/drawing/2014/main" xmlns="" id="{54E059C8-F688-4583-B0F0-0D6AD4379050}"/>
                </a:ext>
              </a:extLst>
            </p:cNvPr>
            <p:cNvSpPr>
              <a:spLocks noChangeAspect="1"/>
            </p:cNvSpPr>
            <p:nvPr/>
          </p:nvSpPr>
          <p:spPr bwMode="auto">
            <a:xfrm>
              <a:off x="11219242" y="3437170"/>
              <a:ext cx="333646" cy="195586"/>
            </a:xfrm>
            <a:custGeom>
              <a:avLst/>
              <a:gdLst>
                <a:gd name="T0" fmla="*/ 24 w 224"/>
                <a:gd name="T1" fmla="*/ 32 h 133"/>
                <a:gd name="T2" fmla="*/ 224 w 224"/>
                <a:gd name="T3" fmla="*/ 0 h 133"/>
                <a:gd name="T4" fmla="*/ 138 w 224"/>
                <a:gd name="T5" fmla="*/ 133 h 133"/>
                <a:gd name="T6" fmla="*/ 0 w 224"/>
                <a:gd name="T7" fmla="*/ 73 h 133"/>
                <a:gd name="T8" fmla="*/ 24 w 224"/>
                <a:gd name="T9" fmla="*/ 32 h 133"/>
              </a:gdLst>
              <a:ahLst/>
              <a:cxnLst>
                <a:cxn ang="0">
                  <a:pos x="T0" y="T1"/>
                </a:cxn>
                <a:cxn ang="0">
                  <a:pos x="T2" y="T3"/>
                </a:cxn>
                <a:cxn ang="0">
                  <a:pos x="T4" y="T5"/>
                </a:cxn>
                <a:cxn ang="0">
                  <a:pos x="T6" y="T7"/>
                </a:cxn>
                <a:cxn ang="0">
                  <a:pos x="T8" y="T9"/>
                </a:cxn>
              </a:cxnLst>
              <a:rect l="0" t="0" r="r" b="b"/>
              <a:pathLst>
                <a:path w="224" h="133">
                  <a:moveTo>
                    <a:pt x="24" y="32"/>
                  </a:moveTo>
                  <a:cubicBezTo>
                    <a:pt x="224" y="0"/>
                    <a:pt x="224" y="0"/>
                    <a:pt x="224" y="0"/>
                  </a:cubicBezTo>
                  <a:cubicBezTo>
                    <a:pt x="224" y="0"/>
                    <a:pt x="145" y="76"/>
                    <a:pt x="138" y="133"/>
                  </a:cubicBezTo>
                  <a:cubicBezTo>
                    <a:pt x="99" y="121"/>
                    <a:pt x="54" y="105"/>
                    <a:pt x="0" y="73"/>
                  </a:cubicBezTo>
                  <a:lnTo>
                    <a:pt x="24" y="32"/>
                  </a:lnTo>
                  <a:close/>
                </a:path>
              </a:pathLst>
            </a:custGeom>
            <a:solidFill>
              <a:srgbClr val="1B2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0" name="Freeform 865">
              <a:extLst>
                <a:ext uri="{FF2B5EF4-FFF2-40B4-BE49-F238E27FC236}">
                  <a16:creationId xmlns:a16="http://schemas.microsoft.com/office/drawing/2014/main" xmlns="" id="{2793D732-643B-4325-960C-797ADE31993C}"/>
                </a:ext>
              </a:extLst>
            </p:cNvPr>
            <p:cNvSpPr>
              <a:spLocks noChangeAspect="1"/>
            </p:cNvSpPr>
            <p:nvPr/>
          </p:nvSpPr>
          <p:spPr bwMode="auto">
            <a:xfrm>
              <a:off x="11368808" y="3318287"/>
              <a:ext cx="241606" cy="214760"/>
            </a:xfrm>
            <a:custGeom>
              <a:avLst/>
              <a:gdLst>
                <a:gd name="T0" fmla="*/ 0 w 163"/>
                <a:gd name="T1" fmla="*/ 63 h 146"/>
                <a:gd name="T2" fmla="*/ 163 w 163"/>
                <a:gd name="T3" fmla="*/ 87 h 146"/>
                <a:gd name="T4" fmla="*/ 29 w 163"/>
                <a:gd name="T5" fmla="*/ 146 h 146"/>
                <a:gd name="T6" fmla="*/ 0 w 163"/>
                <a:gd name="T7" fmla="*/ 63 h 146"/>
              </a:gdLst>
              <a:ahLst/>
              <a:cxnLst>
                <a:cxn ang="0">
                  <a:pos x="T0" y="T1"/>
                </a:cxn>
                <a:cxn ang="0">
                  <a:pos x="T2" y="T3"/>
                </a:cxn>
                <a:cxn ang="0">
                  <a:pos x="T4" y="T5"/>
                </a:cxn>
                <a:cxn ang="0">
                  <a:pos x="T6" y="T7"/>
                </a:cxn>
              </a:cxnLst>
              <a:rect l="0" t="0" r="r" b="b"/>
              <a:pathLst>
                <a:path w="163" h="146">
                  <a:moveTo>
                    <a:pt x="0" y="63"/>
                  </a:moveTo>
                  <a:cubicBezTo>
                    <a:pt x="159" y="0"/>
                    <a:pt x="163" y="87"/>
                    <a:pt x="163" y="87"/>
                  </a:cubicBezTo>
                  <a:cubicBezTo>
                    <a:pt x="131" y="115"/>
                    <a:pt x="58" y="126"/>
                    <a:pt x="29" y="146"/>
                  </a:cubicBezTo>
                  <a:cubicBezTo>
                    <a:pt x="10" y="103"/>
                    <a:pt x="0" y="63"/>
                    <a:pt x="0" y="63"/>
                  </a:cubicBezTo>
                  <a:close/>
                </a:path>
              </a:pathLst>
            </a:custGeom>
            <a:solidFill>
              <a:srgbClr val="F4A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1" name="Freeform 866">
              <a:extLst>
                <a:ext uri="{FF2B5EF4-FFF2-40B4-BE49-F238E27FC236}">
                  <a16:creationId xmlns:a16="http://schemas.microsoft.com/office/drawing/2014/main" xmlns="" id="{77E7C526-7B6C-472A-9CD7-DC7E3F6113DA}"/>
                </a:ext>
              </a:extLst>
            </p:cNvPr>
            <p:cNvSpPr>
              <a:spLocks noChangeAspect="1"/>
            </p:cNvSpPr>
            <p:nvPr/>
          </p:nvSpPr>
          <p:spPr bwMode="auto">
            <a:xfrm>
              <a:off x="11361138" y="3391150"/>
              <a:ext cx="99710" cy="161070"/>
            </a:xfrm>
            <a:custGeom>
              <a:avLst/>
              <a:gdLst>
                <a:gd name="T0" fmla="*/ 0 w 65"/>
                <a:gd name="T1" fmla="*/ 6 h 110"/>
                <a:gd name="T2" fmla="*/ 29 w 65"/>
                <a:gd name="T3" fmla="*/ 0 h 110"/>
                <a:gd name="T4" fmla="*/ 64 w 65"/>
                <a:gd name="T5" fmla="*/ 91 h 110"/>
                <a:gd name="T6" fmla="*/ 35 w 65"/>
                <a:gd name="T7" fmla="*/ 110 h 110"/>
                <a:gd name="T8" fmla="*/ 0 w 65"/>
                <a:gd name="T9" fmla="*/ 6 h 110"/>
              </a:gdLst>
              <a:ahLst/>
              <a:cxnLst>
                <a:cxn ang="0">
                  <a:pos x="T0" y="T1"/>
                </a:cxn>
                <a:cxn ang="0">
                  <a:pos x="T2" y="T3"/>
                </a:cxn>
                <a:cxn ang="0">
                  <a:pos x="T4" y="T5"/>
                </a:cxn>
                <a:cxn ang="0">
                  <a:pos x="T6" y="T7"/>
                </a:cxn>
                <a:cxn ang="0">
                  <a:pos x="T8" y="T9"/>
                </a:cxn>
              </a:cxnLst>
              <a:rect l="0" t="0" r="r" b="b"/>
              <a:pathLst>
                <a:path w="65" h="110">
                  <a:moveTo>
                    <a:pt x="0" y="6"/>
                  </a:moveTo>
                  <a:cubicBezTo>
                    <a:pt x="29" y="0"/>
                    <a:pt x="29" y="0"/>
                    <a:pt x="29" y="0"/>
                  </a:cubicBezTo>
                  <a:cubicBezTo>
                    <a:pt x="29" y="0"/>
                    <a:pt x="65" y="29"/>
                    <a:pt x="64" y="91"/>
                  </a:cubicBezTo>
                  <a:cubicBezTo>
                    <a:pt x="54" y="98"/>
                    <a:pt x="45" y="104"/>
                    <a:pt x="35" y="110"/>
                  </a:cubicBezTo>
                  <a:cubicBezTo>
                    <a:pt x="22" y="59"/>
                    <a:pt x="8" y="29"/>
                    <a:pt x="0" y="6"/>
                  </a:cubicBezTo>
                  <a:close/>
                </a:path>
              </a:pathLst>
            </a:custGeom>
            <a:solidFill>
              <a:srgbClr val="E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2" name="Freeform 867">
              <a:extLst>
                <a:ext uri="{FF2B5EF4-FFF2-40B4-BE49-F238E27FC236}">
                  <a16:creationId xmlns:a16="http://schemas.microsoft.com/office/drawing/2014/main" xmlns="" id="{65CB3727-010F-4BDB-A2F8-67B88E4F576E}"/>
                </a:ext>
              </a:extLst>
            </p:cNvPr>
            <p:cNvSpPr>
              <a:spLocks noChangeAspect="1"/>
            </p:cNvSpPr>
            <p:nvPr/>
          </p:nvSpPr>
          <p:spPr bwMode="auto">
            <a:xfrm>
              <a:off x="10816569" y="2861921"/>
              <a:ext cx="609766" cy="870546"/>
            </a:xfrm>
            <a:custGeom>
              <a:avLst/>
              <a:gdLst>
                <a:gd name="T0" fmla="*/ 63 w 412"/>
                <a:gd name="T1" fmla="*/ 15 h 589"/>
                <a:gd name="T2" fmla="*/ 163 w 412"/>
                <a:gd name="T3" fmla="*/ 408 h 589"/>
                <a:gd name="T4" fmla="*/ 369 w 412"/>
                <a:gd name="T5" fmla="*/ 358 h 589"/>
                <a:gd name="T6" fmla="*/ 410 w 412"/>
                <a:gd name="T7" fmla="*/ 475 h 589"/>
                <a:gd name="T8" fmla="*/ 104 w 412"/>
                <a:gd name="T9" fmla="*/ 571 h 589"/>
                <a:gd name="T10" fmla="*/ 19 w 412"/>
                <a:gd name="T11" fmla="*/ 310 h 589"/>
                <a:gd name="T12" fmla="*/ 63 w 412"/>
                <a:gd name="T13" fmla="*/ 15 h 589"/>
              </a:gdLst>
              <a:ahLst/>
              <a:cxnLst>
                <a:cxn ang="0">
                  <a:pos x="T0" y="T1"/>
                </a:cxn>
                <a:cxn ang="0">
                  <a:pos x="T2" y="T3"/>
                </a:cxn>
                <a:cxn ang="0">
                  <a:pos x="T4" y="T5"/>
                </a:cxn>
                <a:cxn ang="0">
                  <a:pos x="T6" y="T7"/>
                </a:cxn>
                <a:cxn ang="0">
                  <a:pos x="T8" y="T9"/>
                </a:cxn>
                <a:cxn ang="0">
                  <a:pos x="T10" y="T11"/>
                </a:cxn>
                <a:cxn ang="0">
                  <a:pos x="T12" y="T13"/>
                </a:cxn>
              </a:cxnLst>
              <a:rect l="0" t="0" r="r" b="b"/>
              <a:pathLst>
                <a:path w="412" h="589">
                  <a:moveTo>
                    <a:pt x="63" y="15"/>
                  </a:moveTo>
                  <a:cubicBezTo>
                    <a:pt x="118" y="0"/>
                    <a:pt x="163" y="408"/>
                    <a:pt x="163" y="408"/>
                  </a:cubicBezTo>
                  <a:cubicBezTo>
                    <a:pt x="369" y="358"/>
                    <a:pt x="369" y="358"/>
                    <a:pt x="369" y="358"/>
                  </a:cubicBezTo>
                  <a:cubicBezTo>
                    <a:pt x="383" y="376"/>
                    <a:pt x="412" y="426"/>
                    <a:pt x="410" y="475"/>
                  </a:cubicBezTo>
                  <a:cubicBezTo>
                    <a:pt x="233" y="589"/>
                    <a:pt x="104" y="571"/>
                    <a:pt x="104" y="571"/>
                  </a:cubicBezTo>
                  <a:cubicBezTo>
                    <a:pt x="104" y="571"/>
                    <a:pt x="38" y="582"/>
                    <a:pt x="19" y="310"/>
                  </a:cubicBezTo>
                  <a:cubicBezTo>
                    <a:pt x="0" y="38"/>
                    <a:pt x="63" y="15"/>
                    <a:pt x="63" y="15"/>
                  </a:cubicBezTo>
                  <a:close/>
                </a:path>
              </a:pathLst>
            </a:custGeom>
            <a:solidFill>
              <a:srgbClr val="253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3" name="Freeform 868">
              <a:extLst>
                <a:ext uri="{FF2B5EF4-FFF2-40B4-BE49-F238E27FC236}">
                  <a16:creationId xmlns:a16="http://schemas.microsoft.com/office/drawing/2014/main" xmlns="" id="{BA3036B5-B08E-4524-A341-2247E0FBA53B}"/>
                </a:ext>
              </a:extLst>
            </p:cNvPr>
            <p:cNvSpPr>
              <a:spLocks noChangeAspect="1"/>
            </p:cNvSpPr>
            <p:nvPr/>
          </p:nvSpPr>
          <p:spPr bwMode="auto">
            <a:xfrm>
              <a:off x="10923949" y="3325957"/>
              <a:ext cx="237770" cy="168740"/>
            </a:xfrm>
            <a:custGeom>
              <a:avLst/>
              <a:gdLst>
                <a:gd name="T0" fmla="*/ 159 w 159"/>
                <a:gd name="T1" fmla="*/ 81 h 116"/>
                <a:gd name="T2" fmla="*/ 79 w 159"/>
                <a:gd name="T3" fmla="*/ 24 h 116"/>
                <a:gd name="T4" fmla="*/ 17 w 159"/>
                <a:gd name="T5" fmla="*/ 0 h 116"/>
                <a:gd name="T6" fmla="*/ 19 w 159"/>
                <a:gd name="T7" fmla="*/ 18 h 116"/>
                <a:gd name="T8" fmla="*/ 57 w 159"/>
                <a:gd name="T9" fmla="*/ 37 h 116"/>
                <a:gd name="T10" fmla="*/ 8 w 159"/>
                <a:gd name="T11" fmla="*/ 51 h 116"/>
                <a:gd name="T12" fmla="*/ 18 w 159"/>
                <a:gd name="T13" fmla="*/ 69 h 116"/>
                <a:gd name="T14" fmla="*/ 22 w 159"/>
                <a:gd name="T15" fmla="*/ 88 h 116"/>
                <a:gd name="T16" fmla="*/ 51 w 159"/>
                <a:gd name="T17" fmla="*/ 84 h 116"/>
                <a:gd name="T18" fmla="*/ 24 w 159"/>
                <a:gd name="T19" fmla="*/ 109 h 116"/>
                <a:gd name="T20" fmla="*/ 35 w 159"/>
                <a:gd name="T21" fmla="*/ 116 h 116"/>
                <a:gd name="T22" fmla="*/ 89 w 159"/>
                <a:gd name="T23" fmla="*/ 96 h 116"/>
                <a:gd name="T24" fmla="*/ 159 w 159"/>
                <a:gd name="T25" fmla="*/ 8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6">
                  <a:moveTo>
                    <a:pt x="159" y="81"/>
                  </a:moveTo>
                  <a:cubicBezTo>
                    <a:pt x="159" y="81"/>
                    <a:pt x="92" y="28"/>
                    <a:pt x="79" y="24"/>
                  </a:cubicBezTo>
                  <a:cubicBezTo>
                    <a:pt x="66" y="21"/>
                    <a:pt x="17" y="0"/>
                    <a:pt x="17" y="0"/>
                  </a:cubicBezTo>
                  <a:cubicBezTo>
                    <a:pt x="17" y="0"/>
                    <a:pt x="11" y="9"/>
                    <a:pt x="19" y="18"/>
                  </a:cubicBezTo>
                  <a:cubicBezTo>
                    <a:pt x="27" y="28"/>
                    <a:pt x="57" y="37"/>
                    <a:pt x="57" y="37"/>
                  </a:cubicBezTo>
                  <a:cubicBezTo>
                    <a:pt x="57" y="37"/>
                    <a:pt x="22" y="42"/>
                    <a:pt x="8" y="51"/>
                  </a:cubicBezTo>
                  <a:cubicBezTo>
                    <a:pt x="8" y="51"/>
                    <a:pt x="2" y="68"/>
                    <a:pt x="18" y="69"/>
                  </a:cubicBezTo>
                  <a:cubicBezTo>
                    <a:pt x="18" y="69"/>
                    <a:pt x="0" y="83"/>
                    <a:pt x="22" y="88"/>
                  </a:cubicBezTo>
                  <a:cubicBezTo>
                    <a:pt x="22" y="88"/>
                    <a:pt x="43" y="82"/>
                    <a:pt x="51" y="84"/>
                  </a:cubicBezTo>
                  <a:cubicBezTo>
                    <a:pt x="24" y="109"/>
                    <a:pt x="24" y="109"/>
                    <a:pt x="24" y="109"/>
                  </a:cubicBezTo>
                  <a:cubicBezTo>
                    <a:pt x="24" y="109"/>
                    <a:pt x="23" y="116"/>
                    <a:pt x="35" y="116"/>
                  </a:cubicBezTo>
                  <a:cubicBezTo>
                    <a:pt x="47" y="115"/>
                    <a:pt x="64" y="86"/>
                    <a:pt x="89" y="96"/>
                  </a:cubicBezTo>
                  <a:lnTo>
                    <a:pt x="159" y="81"/>
                  </a:lnTo>
                  <a:close/>
                </a:path>
              </a:pathLst>
            </a:custGeom>
            <a:solidFill>
              <a:srgbClr val="F4A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4" name="Slide Number Placeholder 3">
            <a:extLst>
              <a:ext uri="{FF2B5EF4-FFF2-40B4-BE49-F238E27FC236}">
                <a16:creationId xmlns:a16="http://schemas.microsoft.com/office/drawing/2014/main" xmlns="" id="{10C0AFA3-FDF2-4325-9B15-F7718F0CB77F}"/>
              </a:ext>
            </a:extLst>
          </p:cNvPr>
          <p:cNvSpPr>
            <a:spLocks noGrp="1"/>
          </p:cNvSpPr>
          <p:nvPr>
            <p:ph type="sldNum" sz="quarter" idx="12"/>
          </p:nvPr>
        </p:nvSpPr>
        <p:spPr/>
        <p:txBody>
          <a:bodyPr/>
          <a:lstStyle/>
          <a:p>
            <a:pPr algn="r" rtl="1"/>
            <a:fld id="{C7774D5F-AB17-48D6-AB4C-B372128C0735}" type="slidenum">
              <a:rPr lang="en-IN" smtClean="0"/>
              <a:pPr/>
              <a:t>1</a:t>
            </a:fld>
            <a:endParaRPr lang="en-IN" dirty="0"/>
          </a:p>
        </p:txBody>
      </p:sp>
      <p:sp>
        <p:nvSpPr>
          <p:cNvPr id="75" name="Rectangle 74">
            <a:extLst>
              <a:ext uri="{FF2B5EF4-FFF2-40B4-BE49-F238E27FC236}">
                <a16:creationId xmlns:a16="http://schemas.microsoft.com/office/drawing/2014/main" xmlns="" id="{43EF8054-8B0E-4D21-86AC-BB92692C5BBB}"/>
              </a:ext>
            </a:extLst>
          </p:cNvPr>
          <p:cNvSpPr/>
          <p:nvPr/>
        </p:nvSpPr>
        <p:spPr>
          <a:xfrm>
            <a:off x="2474625" y="18093"/>
            <a:ext cx="6665667" cy="1569660"/>
          </a:xfrm>
          <a:prstGeom prst="rect">
            <a:avLst/>
          </a:prstGeom>
        </p:spPr>
        <p:txBody>
          <a:bodyPr wrap="square">
            <a:spAutoFit/>
          </a:bodyPr>
          <a:lstStyle/>
          <a:p>
            <a:pPr algn="ctr" rtl="1"/>
            <a:r>
              <a:rPr lang="ar-DZ" sz="2000" b="1" i="1" dirty="0" smtClean="0">
                <a:solidFill>
                  <a:srgbClr val="C00000"/>
                </a:solidFill>
                <a:effectLst>
                  <a:outerShdw blurRad="38100" dist="38100" dir="2700000" algn="tl">
                    <a:srgbClr val="000000">
                      <a:alpha val="43137"/>
                    </a:srgbClr>
                  </a:outerShdw>
                </a:effectLst>
                <a:latin typeface="Titillium" panose="00000500000000000000" pitchFamily="50" charset="0"/>
                <a:ea typeface="Roboto" pitchFamily="2" charset="0"/>
              </a:rPr>
              <a:t>الجمهورية الجزائرية الديمقراطية الشعبية </a:t>
            </a:r>
          </a:p>
          <a:p>
            <a:pPr algn="ctr" rtl="1"/>
            <a:r>
              <a:rPr lang="ar-DZ" sz="2000" b="1" i="1" dirty="0" smtClean="0">
                <a:solidFill>
                  <a:srgbClr val="C00000"/>
                </a:solidFill>
                <a:effectLst>
                  <a:outerShdw blurRad="38100" dist="38100" dir="2700000" algn="tl">
                    <a:srgbClr val="000000">
                      <a:alpha val="43137"/>
                    </a:srgbClr>
                  </a:outerShdw>
                </a:effectLst>
                <a:latin typeface="Titillium" panose="00000500000000000000" pitchFamily="50" charset="0"/>
                <a:ea typeface="Roboto" pitchFamily="2" charset="0"/>
              </a:rPr>
              <a:t>وزارة التعليم العالي و البحث العلمي </a:t>
            </a:r>
          </a:p>
          <a:p>
            <a:pPr algn="ctr" rtl="1"/>
            <a:r>
              <a:rPr lang="ar-DZ" sz="2000" b="1" i="1" dirty="0" smtClean="0">
                <a:solidFill>
                  <a:srgbClr val="C00000"/>
                </a:solidFill>
                <a:effectLst>
                  <a:outerShdw blurRad="38100" dist="38100" dir="2700000" algn="tl">
                    <a:srgbClr val="000000">
                      <a:alpha val="43137"/>
                    </a:srgbClr>
                  </a:outerShdw>
                </a:effectLst>
                <a:latin typeface="Titillium" panose="00000500000000000000" pitchFamily="50" charset="0"/>
                <a:ea typeface="Roboto" pitchFamily="2" charset="0"/>
              </a:rPr>
              <a:t>كلية علوم الاقتصاد و التجارة و علوم التسيير </a:t>
            </a:r>
          </a:p>
          <a:p>
            <a:pPr algn="ctr" rtl="1"/>
            <a:r>
              <a:rPr lang="ar-DZ" sz="2000" b="1" i="1" dirty="0" smtClean="0">
                <a:solidFill>
                  <a:srgbClr val="C00000"/>
                </a:solidFill>
                <a:effectLst>
                  <a:outerShdw blurRad="38100" dist="38100" dir="2700000" algn="tl">
                    <a:srgbClr val="000000">
                      <a:alpha val="43137"/>
                    </a:srgbClr>
                  </a:outerShdw>
                </a:effectLst>
                <a:latin typeface="Titillium" panose="00000500000000000000" pitchFamily="50" charset="0"/>
                <a:ea typeface="Roboto" pitchFamily="2" charset="0"/>
              </a:rPr>
              <a:t>قسم علوم التسيير </a:t>
            </a:r>
            <a:endParaRPr lang="ar-SA" sz="1050" b="1" i="1" dirty="0">
              <a:solidFill>
                <a:srgbClr val="C00000"/>
              </a:solidFill>
              <a:latin typeface="Titillium" panose="00000500000000000000" pitchFamily="50" charset="0"/>
              <a:ea typeface="Roboto" pitchFamily="2" charset="0"/>
            </a:endParaRPr>
          </a:p>
          <a:p>
            <a:pPr algn="justLow" rtl="1"/>
            <a:endParaRPr lang="ar-SA" sz="1600" dirty="0">
              <a:solidFill>
                <a:schemeClr val="bg2">
                  <a:lumMod val="25000"/>
                </a:schemeClr>
              </a:solidFill>
              <a:latin typeface="Titillium" panose="00000500000000000000" pitchFamily="50" charset="0"/>
              <a:ea typeface="Roboto" pitchFamily="2" charset="0"/>
            </a:endParaRPr>
          </a:p>
        </p:txBody>
      </p:sp>
      <p:sp>
        <p:nvSpPr>
          <p:cNvPr id="76" name="ZoneTexte 75"/>
          <p:cNvSpPr txBox="1"/>
          <p:nvPr/>
        </p:nvSpPr>
        <p:spPr>
          <a:xfrm>
            <a:off x="5863053" y="4827048"/>
            <a:ext cx="2838690" cy="1015663"/>
          </a:xfrm>
          <a:prstGeom prst="rect">
            <a:avLst/>
          </a:prstGeom>
          <a:noFill/>
        </p:spPr>
        <p:txBody>
          <a:bodyPr wrap="square" rtlCol="0">
            <a:spAutoFit/>
          </a:bodyPr>
          <a:lstStyle/>
          <a:p>
            <a:pPr algn="ctr" defTabSz="914400" rtl="1"/>
            <a:r>
              <a:rPr lang="ar-DZ" sz="2000" b="1" i="1" dirty="0" smtClean="0">
                <a:ln w="0"/>
                <a:solidFill>
                  <a:srgbClr val="BC451B"/>
                </a:solidFill>
                <a:effectLst>
                  <a:outerShdw blurRad="38100" dist="25400" dir="5400000" algn="ctr" rotWithShape="0">
                    <a:srgbClr val="6E747A">
                      <a:alpha val="43000"/>
                    </a:srgbClr>
                  </a:outerShdw>
                </a:effectLst>
                <a:latin typeface="A Jannat LT" panose="01000000000000000000" pitchFamily="2" charset="-78"/>
                <a:ea typeface="Roboto" pitchFamily="2" charset="0"/>
                <a:cs typeface="A Jannat LT" panose="01000000000000000000" pitchFamily="2" charset="-78"/>
              </a:rPr>
              <a:t>من إعداد:</a:t>
            </a:r>
          </a:p>
          <a:p>
            <a:pPr algn="ctr" defTabSz="914400" rtl="1"/>
            <a:r>
              <a:rPr lang="ar-DZ" sz="2000" b="1" i="1" dirty="0" smtClean="0">
                <a:ln w="0"/>
                <a:solidFill>
                  <a:schemeClr val="accent5">
                    <a:lumMod val="50000"/>
                  </a:schemeClr>
                </a:solidFill>
                <a:effectLst>
                  <a:outerShdw blurRad="38100" dist="25400" dir="5400000" algn="ctr" rotWithShape="0">
                    <a:srgbClr val="6E747A">
                      <a:alpha val="43000"/>
                    </a:srgbClr>
                  </a:outerShdw>
                </a:effectLst>
                <a:latin typeface="A Jannat LT" panose="01000000000000000000" pitchFamily="2" charset="-78"/>
                <a:ea typeface="Roboto" pitchFamily="2" charset="0"/>
                <a:cs typeface="A Jannat LT" panose="01000000000000000000" pitchFamily="2" charset="-78"/>
              </a:rPr>
              <a:t>بومرزوق لينة</a:t>
            </a:r>
          </a:p>
          <a:p>
            <a:pPr algn="ctr" defTabSz="914400" rtl="1"/>
            <a:r>
              <a:rPr lang="ar-DZ" sz="2000" b="1" i="1" dirty="0" smtClean="0">
                <a:ln w="0"/>
                <a:solidFill>
                  <a:schemeClr val="accent5">
                    <a:lumMod val="50000"/>
                  </a:schemeClr>
                </a:solidFill>
                <a:effectLst>
                  <a:outerShdw blurRad="38100" dist="25400" dir="5400000" algn="ctr" rotWithShape="0">
                    <a:srgbClr val="6E747A">
                      <a:alpha val="43000"/>
                    </a:srgbClr>
                  </a:outerShdw>
                </a:effectLst>
                <a:latin typeface="A Jannat LT" panose="01000000000000000000" pitchFamily="2" charset="-78"/>
                <a:ea typeface="Roboto" pitchFamily="2" charset="0"/>
                <a:cs typeface="A Jannat LT" panose="01000000000000000000" pitchFamily="2" charset="-78"/>
              </a:rPr>
              <a:t>بوزيد خولة</a:t>
            </a:r>
            <a:endParaRPr lang="en-IN" sz="2000" b="1" i="1" dirty="0">
              <a:ln w="0"/>
              <a:solidFill>
                <a:schemeClr val="accent5">
                  <a:lumMod val="50000"/>
                </a:schemeClr>
              </a:solidFill>
              <a:effectLst>
                <a:outerShdw blurRad="38100" dist="25400" dir="5400000" algn="ctr" rotWithShape="0">
                  <a:srgbClr val="6E747A">
                    <a:alpha val="43000"/>
                  </a:srgbClr>
                </a:outerShdw>
              </a:effectLst>
              <a:latin typeface="A Jannat LT" panose="01000000000000000000" pitchFamily="2" charset="-78"/>
              <a:ea typeface="Roboto" pitchFamily="2" charset="0"/>
              <a:cs typeface="A Jannat LT" panose="01000000000000000000" pitchFamily="2" charset="-78"/>
            </a:endParaRPr>
          </a:p>
        </p:txBody>
      </p:sp>
      <p:sp>
        <p:nvSpPr>
          <p:cNvPr id="77" name="ZoneTexte 76"/>
          <p:cNvSpPr txBox="1"/>
          <p:nvPr/>
        </p:nvSpPr>
        <p:spPr>
          <a:xfrm>
            <a:off x="1219498" y="4949783"/>
            <a:ext cx="2838690" cy="707886"/>
          </a:xfrm>
          <a:prstGeom prst="rect">
            <a:avLst/>
          </a:prstGeom>
          <a:noFill/>
        </p:spPr>
        <p:txBody>
          <a:bodyPr wrap="square" rtlCol="0">
            <a:spAutoFit/>
          </a:bodyPr>
          <a:lstStyle/>
          <a:p>
            <a:pPr algn="ctr" defTabSz="914400" rtl="1"/>
            <a:r>
              <a:rPr lang="ar-DZ" sz="2000" b="1" i="1" dirty="0" smtClean="0">
                <a:ln w="0"/>
                <a:solidFill>
                  <a:srgbClr val="BC451B"/>
                </a:solidFill>
                <a:effectLst>
                  <a:outerShdw blurRad="38100" dist="25400" dir="5400000" algn="ctr" rotWithShape="0">
                    <a:srgbClr val="6E747A">
                      <a:alpha val="43000"/>
                    </a:srgbClr>
                  </a:outerShdw>
                </a:effectLst>
                <a:latin typeface="A Jannat LT" panose="01000000000000000000" pitchFamily="2" charset="-78"/>
                <a:ea typeface="Roboto" pitchFamily="2" charset="0"/>
                <a:cs typeface="A Jannat LT" panose="01000000000000000000" pitchFamily="2" charset="-78"/>
              </a:rPr>
              <a:t>تحت اشراف:</a:t>
            </a:r>
          </a:p>
          <a:p>
            <a:pPr algn="ctr" defTabSz="914400" rtl="1"/>
            <a:r>
              <a:rPr lang="ar-DZ" sz="2000" b="1" i="1" dirty="0" smtClean="0">
                <a:ln w="0"/>
                <a:solidFill>
                  <a:schemeClr val="accent5">
                    <a:lumMod val="50000"/>
                  </a:schemeClr>
                </a:solidFill>
                <a:effectLst>
                  <a:outerShdw blurRad="38100" dist="25400" dir="5400000" algn="ctr" rotWithShape="0">
                    <a:srgbClr val="6E747A">
                      <a:alpha val="43000"/>
                    </a:srgbClr>
                  </a:outerShdw>
                </a:effectLst>
                <a:latin typeface="A Jannat LT" panose="01000000000000000000" pitchFamily="2" charset="-78"/>
                <a:ea typeface="Roboto" pitchFamily="2" charset="0"/>
                <a:cs typeface="A Jannat LT" panose="01000000000000000000" pitchFamily="2" charset="-78"/>
              </a:rPr>
              <a:t>د/اقطي جوهرة</a:t>
            </a:r>
            <a:endParaRPr lang="en-IN" sz="2000" b="1" i="1" dirty="0">
              <a:ln w="0"/>
              <a:solidFill>
                <a:schemeClr val="accent5">
                  <a:lumMod val="50000"/>
                </a:schemeClr>
              </a:solidFill>
              <a:effectLst>
                <a:outerShdw blurRad="38100" dist="25400" dir="5400000" algn="ctr" rotWithShape="0">
                  <a:srgbClr val="6E747A">
                    <a:alpha val="43000"/>
                  </a:srgbClr>
                </a:outerShdw>
              </a:effectLst>
              <a:latin typeface="A Jannat LT" panose="01000000000000000000" pitchFamily="2" charset="-78"/>
              <a:ea typeface="Roboto" pitchFamily="2" charset="0"/>
              <a:cs typeface="A Jannat LT" panose="01000000000000000000" pitchFamily="2" charset="-78"/>
            </a:endParaRPr>
          </a:p>
        </p:txBody>
      </p:sp>
      <p:sp>
        <p:nvSpPr>
          <p:cNvPr id="78" name="ZoneTexte 77"/>
          <p:cNvSpPr txBox="1"/>
          <p:nvPr/>
        </p:nvSpPr>
        <p:spPr>
          <a:xfrm>
            <a:off x="6810572" y="1531343"/>
            <a:ext cx="2608546" cy="707886"/>
          </a:xfrm>
          <a:prstGeom prst="rect">
            <a:avLst/>
          </a:prstGeom>
          <a:noFill/>
        </p:spPr>
        <p:txBody>
          <a:bodyPr wrap="square" rtlCol="0">
            <a:spAutoFit/>
          </a:bodyPr>
          <a:lstStyle/>
          <a:p>
            <a:pPr algn="ctr" defTabSz="914400" rtl="1"/>
            <a:r>
              <a:rPr lang="ar-DZ" sz="2000" b="1" i="1" dirty="0" smtClean="0">
                <a:ln w="0"/>
                <a:effectLst>
                  <a:reflection blurRad="6350" stA="53000" endA="300" endPos="35500" dir="5400000" sy="-90000" algn="bl" rotWithShape="0"/>
                </a:effectLst>
                <a:latin typeface="Calisto MT" panose="02040603050505030304"/>
              </a:rPr>
              <a:t>قسم: علوم التسيير</a:t>
            </a:r>
          </a:p>
          <a:p>
            <a:pPr algn="ctr" defTabSz="914400" rtl="1"/>
            <a:r>
              <a:rPr lang="ar-DZ" sz="2000" b="1" i="1" dirty="0" smtClean="0">
                <a:ln w="0"/>
                <a:effectLst>
                  <a:reflection blurRad="6350" stA="53000" endA="300" endPos="35500" dir="5400000" sy="-90000" algn="bl" rotWithShape="0"/>
                </a:effectLst>
                <a:latin typeface="Calisto MT" panose="02040603050505030304"/>
              </a:rPr>
              <a:t>2-ماستر تسيير موارد بشرية</a:t>
            </a:r>
          </a:p>
        </p:txBody>
      </p:sp>
      <p:sp>
        <p:nvSpPr>
          <p:cNvPr id="79" name="ZoneTexte 78"/>
          <p:cNvSpPr txBox="1"/>
          <p:nvPr/>
        </p:nvSpPr>
        <p:spPr>
          <a:xfrm>
            <a:off x="1864809" y="1639570"/>
            <a:ext cx="2608546" cy="707886"/>
          </a:xfrm>
          <a:prstGeom prst="rect">
            <a:avLst/>
          </a:prstGeom>
          <a:noFill/>
        </p:spPr>
        <p:txBody>
          <a:bodyPr wrap="square" rtlCol="0">
            <a:spAutoFit/>
          </a:bodyPr>
          <a:lstStyle/>
          <a:p>
            <a:pPr algn="ctr" defTabSz="914400" rtl="1"/>
            <a:r>
              <a:rPr lang="ar-DZ" sz="2000" b="1" i="1" dirty="0" smtClean="0">
                <a:ln w="0"/>
                <a:effectLst>
                  <a:outerShdw blurRad="38100" dist="38100" dir="2700000" algn="tl">
                    <a:srgbClr val="000000">
                      <a:alpha val="43137"/>
                    </a:srgbClr>
                  </a:outerShdw>
                  <a:reflection blurRad="6350" stA="53000" endA="300" endPos="35500" dir="5400000" sy="-90000" algn="bl" rotWithShape="0"/>
                </a:effectLst>
                <a:latin typeface="Calisto MT" panose="02040603050505030304"/>
              </a:rPr>
              <a:t>المقياس: الإدارة الدولية </a:t>
            </a:r>
          </a:p>
          <a:p>
            <a:pPr algn="ctr" defTabSz="914400" rtl="1"/>
            <a:r>
              <a:rPr lang="ar-DZ" sz="2000" b="1" i="1" dirty="0" smtClean="0">
                <a:ln w="0"/>
                <a:effectLst>
                  <a:outerShdw blurRad="38100" dist="38100" dir="2700000" algn="tl">
                    <a:srgbClr val="000000">
                      <a:alpha val="43137"/>
                    </a:srgbClr>
                  </a:outerShdw>
                  <a:reflection blurRad="6350" stA="53000" endA="300" endPos="35500" dir="5400000" sy="-90000" algn="bl" rotWithShape="0"/>
                </a:effectLst>
                <a:latin typeface="Calisto MT" panose="02040603050505030304"/>
              </a:rPr>
              <a:t>الفوج:02</a:t>
            </a:r>
            <a:endParaRPr lang="fr-FR" sz="2000" b="1" i="1" dirty="0">
              <a:ln w="0"/>
              <a:effectLst>
                <a:outerShdw blurRad="38100" dist="38100" dir="2700000" algn="tl">
                  <a:srgbClr val="000000">
                    <a:alpha val="43137"/>
                  </a:srgbClr>
                </a:outerShdw>
                <a:reflection blurRad="6350" stA="53000" endA="300" endPos="35500" dir="5400000" sy="-90000" algn="bl" rotWithShape="0"/>
              </a:effectLst>
              <a:latin typeface="Calisto MT" panose="02040603050505030304"/>
            </a:endParaRPr>
          </a:p>
        </p:txBody>
      </p:sp>
      <p:sp>
        <p:nvSpPr>
          <p:cNvPr id="80" name="ZoneTexte 79"/>
          <p:cNvSpPr txBox="1"/>
          <p:nvPr/>
        </p:nvSpPr>
        <p:spPr>
          <a:xfrm>
            <a:off x="3880376" y="6254355"/>
            <a:ext cx="2608546" cy="400110"/>
          </a:xfrm>
          <a:prstGeom prst="rect">
            <a:avLst/>
          </a:prstGeom>
          <a:noFill/>
        </p:spPr>
        <p:txBody>
          <a:bodyPr wrap="square" rtlCol="0">
            <a:spAutoFit/>
          </a:bodyPr>
          <a:lstStyle/>
          <a:p>
            <a:pPr algn="ctr" defTabSz="914400" rtl="1"/>
            <a:r>
              <a:rPr lang="ar-DZ" sz="2000" b="1" i="1" dirty="0" smtClean="0">
                <a:ln w="0"/>
                <a:effectLst>
                  <a:reflection blurRad="6350" stA="53000" endA="300" endPos="35500" dir="5400000" sy="-90000" algn="bl" rotWithShape="0"/>
                </a:effectLst>
                <a:latin typeface="Calisto MT" panose="02040603050505030304"/>
              </a:rPr>
              <a:t>2021/2022</a:t>
            </a:r>
          </a:p>
        </p:txBody>
      </p:sp>
    </p:spTree>
    <p:extLst>
      <p:ext uri="{BB962C8B-B14F-4D97-AF65-F5344CB8AC3E}">
        <p14:creationId xmlns:p14="http://schemas.microsoft.com/office/powerpoint/2010/main" val="1031014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6"/>
                                        </p:tgtEl>
                                        <p:attrNameLst>
                                          <p:attrName>style.visibility</p:attrName>
                                        </p:attrNameLst>
                                      </p:cBhvr>
                                      <p:to>
                                        <p:strVal val="visible"/>
                                      </p:to>
                                    </p:set>
                                    <p:anim calcmode="lin" valueType="num">
                                      <p:cBhvr additive="base">
                                        <p:cTn id="12" dur="500" fill="hold"/>
                                        <p:tgtEl>
                                          <p:spTgt spid="156"/>
                                        </p:tgtEl>
                                        <p:attrNameLst>
                                          <p:attrName>ppt_x</p:attrName>
                                        </p:attrNameLst>
                                      </p:cBhvr>
                                      <p:tavLst>
                                        <p:tav tm="0">
                                          <p:val>
                                            <p:strVal val="#ppt_x"/>
                                          </p:val>
                                        </p:tav>
                                        <p:tav tm="100000">
                                          <p:val>
                                            <p:strVal val="#ppt_x"/>
                                          </p:val>
                                        </p:tav>
                                      </p:tavLst>
                                    </p:anim>
                                    <p:anim calcmode="lin" valueType="num">
                                      <p:cBhvr additive="base">
                                        <p:cTn id="13"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1000"/>
                                        <p:tgtEl>
                                          <p:spTgt spid="78"/>
                                        </p:tgtEl>
                                      </p:cBhvr>
                                    </p:animEffect>
                                    <p:anim calcmode="lin" valueType="num">
                                      <p:cBhvr>
                                        <p:cTn id="19" dur="1000" fill="hold"/>
                                        <p:tgtEl>
                                          <p:spTgt spid="78"/>
                                        </p:tgtEl>
                                        <p:attrNameLst>
                                          <p:attrName>ppt_x</p:attrName>
                                        </p:attrNameLst>
                                      </p:cBhvr>
                                      <p:tavLst>
                                        <p:tav tm="0">
                                          <p:val>
                                            <p:strVal val="#ppt_x"/>
                                          </p:val>
                                        </p:tav>
                                        <p:tav tm="100000">
                                          <p:val>
                                            <p:strVal val="#ppt_x"/>
                                          </p:val>
                                        </p:tav>
                                      </p:tavLst>
                                    </p:anim>
                                    <p:anim calcmode="lin" valueType="num">
                                      <p:cBhvr>
                                        <p:cTn id="2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1000"/>
                                        <p:tgtEl>
                                          <p:spTgt spid="79"/>
                                        </p:tgtEl>
                                      </p:cBhvr>
                                    </p:animEffect>
                                    <p:anim calcmode="lin" valueType="num">
                                      <p:cBhvr>
                                        <p:cTn id="26" dur="1000" fill="hold"/>
                                        <p:tgtEl>
                                          <p:spTgt spid="79"/>
                                        </p:tgtEl>
                                        <p:attrNameLst>
                                          <p:attrName>ppt_x</p:attrName>
                                        </p:attrNameLst>
                                      </p:cBhvr>
                                      <p:tavLst>
                                        <p:tav tm="0">
                                          <p:val>
                                            <p:strVal val="#ppt_x"/>
                                          </p:val>
                                        </p:tav>
                                        <p:tav tm="100000">
                                          <p:val>
                                            <p:strVal val="#ppt_x"/>
                                          </p:val>
                                        </p:tav>
                                      </p:tavLst>
                                    </p:anim>
                                    <p:anim calcmode="lin" valueType="num">
                                      <p:cBhvr>
                                        <p:cTn id="27"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fade">
                                      <p:cBhvr>
                                        <p:cTn id="32" dur="1000"/>
                                        <p:tgtEl>
                                          <p:spTgt spid="162"/>
                                        </p:tgtEl>
                                      </p:cBhvr>
                                    </p:animEffect>
                                    <p:anim calcmode="lin" valueType="num">
                                      <p:cBhvr>
                                        <p:cTn id="33" dur="1000" fill="hold"/>
                                        <p:tgtEl>
                                          <p:spTgt spid="162"/>
                                        </p:tgtEl>
                                        <p:attrNameLst>
                                          <p:attrName>ppt_x</p:attrName>
                                        </p:attrNameLst>
                                      </p:cBhvr>
                                      <p:tavLst>
                                        <p:tav tm="0">
                                          <p:val>
                                            <p:strVal val="#ppt_x"/>
                                          </p:val>
                                        </p:tav>
                                        <p:tav tm="100000">
                                          <p:val>
                                            <p:strVal val="#ppt_x"/>
                                          </p:val>
                                        </p:tav>
                                      </p:tavLst>
                                    </p:anim>
                                    <p:anim calcmode="lin" valueType="num">
                                      <p:cBhvr>
                                        <p:cTn id="34"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wipe(down)">
                                      <p:cBhvr>
                                        <p:cTn id="39" dur="580">
                                          <p:stCondLst>
                                            <p:cond delay="0"/>
                                          </p:stCondLst>
                                        </p:cTn>
                                        <p:tgtEl>
                                          <p:spTgt spid="90"/>
                                        </p:tgtEl>
                                      </p:cBhvr>
                                    </p:animEffect>
                                    <p:anim calcmode="lin" valueType="num">
                                      <p:cBhvr>
                                        <p:cTn id="40"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45" dur="26">
                                          <p:stCondLst>
                                            <p:cond delay="650"/>
                                          </p:stCondLst>
                                        </p:cTn>
                                        <p:tgtEl>
                                          <p:spTgt spid="90"/>
                                        </p:tgtEl>
                                      </p:cBhvr>
                                      <p:to x="100000" y="60000"/>
                                    </p:animScale>
                                    <p:animScale>
                                      <p:cBhvr>
                                        <p:cTn id="46" dur="166" decel="50000">
                                          <p:stCondLst>
                                            <p:cond delay="676"/>
                                          </p:stCondLst>
                                        </p:cTn>
                                        <p:tgtEl>
                                          <p:spTgt spid="90"/>
                                        </p:tgtEl>
                                      </p:cBhvr>
                                      <p:to x="100000" y="100000"/>
                                    </p:animScale>
                                    <p:animScale>
                                      <p:cBhvr>
                                        <p:cTn id="47" dur="26">
                                          <p:stCondLst>
                                            <p:cond delay="1312"/>
                                          </p:stCondLst>
                                        </p:cTn>
                                        <p:tgtEl>
                                          <p:spTgt spid="90"/>
                                        </p:tgtEl>
                                      </p:cBhvr>
                                      <p:to x="100000" y="80000"/>
                                    </p:animScale>
                                    <p:animScale>
                                      <p:cBhvr>
                                        <p:cTn id="48" dur="166" decel="50000">
                                          <p:stCondLst>
                                            <p:cond delay="1338"/>
                                          </p:stCondLst>
                                        </p:cTn>
                                        <p:tgtEl>
                                          <p:spTgt spid="90"/>
                                        </p:tgtEl>
                                      </p:cBhvr>
                                      <p:to x="100000" y="100000"/>
                                    </p:animScale>
                                    <p:animScale>
                                      <p:cBhvr>
                                        <p:cTn id="49" dur="26">
                                          <p:stCondLst>
                                            <p:cond delay="1642"/>
                                          </p:stCondLst>
                                        </p:cTn>
                                        <p:tgtEl>
                                          <p:spTgt spid="90"/>
                                        </p:tgtEl>
                                      </p:cBhvr>
                                      <p:to x="100000" y="90000"/>
                                    </p:animScale>
                                    <p:animScale>
                                      <p:cBhvr>
                                        <p:cTn id="50" dur="166" decel="50000">
                                          <p:stCondLst>
                                            <p:cond delay="1668"/>
                                          </p:stCondLst>
                                        </p:cTn>
                                        <p:tgtEl>
                                          <p:spTgt spid="90"/>
                                        </p:tgtEl>
                                      </p:cBhvr>
                                      <p:to x="100000" y="100000"/>
                                    </p:animScale>
                                    <p:animScale>
                                      <p:cBhvr>
                                        <p:cTn id="51" dur="26">
                                          <p:stCondLst>
                                            <p:cond delay="1808"/>
                                          </p:stCondLst>
                                        </p:cTn>
                                        <p:tgtEl>
                                          <p:spTgt spid="90"/>
                                        </p:tgtEl>
                                      </p:cBhvr>
                                      <p:to x="100000" y="95000"/>
                                    </p:animScale>
                                    <p:animScale>
                                      <p:cBhvr>
                                        <p:cTn id="52" dur="166" decel="50000">
                                          <p:stCondLst>
                                            <p:cond delay="1834"/>
                                          </p:stCondLst>
                                        </p:cTn>
                                        <p:tgtEl>
                                          <p:spTgt spid="9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1000"/>
                                        <p:tgtEl>
                                          <p:spTgt spid="80"/>
                                        </p:tgtEl>
                                      </p:cBhvr>
                                    </p:animEffect>
                                    <p:anim calcmode="lin" valueType="num">
                                      <p:cBhvr>
                                        <p:cTn id="68" dur="1000" fill="hold"/>
                                        <p:tgtEl>
                                          <p:spTgt spid="80"/>
                                        </p:tgtEl>
                                        <p:attrNameLst>
                                          <p:attrName>ppt_x</p:attrName>
                                        </p:attrNameLst>
                                      </p:cBhvr>
                                      <p:tavLst>
                                        <p:tav tm="0">
                                          <p:val>
                                            <p:strVal val="#ppt_x"/>
                                          </p:val>
                                        </p:tav>
                                        <p:tav tm="100000">
                                          <p:val>
                                            <p:strVal val="#ppt_x"/>
                                          </p:val>
                                        </p:tav>
                                      </p:tavLst>
                                    </p:anim>
                                    <p:anim calcmode="lin" valueType="num">
                                      <p:cBhvr>
                                        <p:cTn id="6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62" grpId="0"/>
      <p:bldP spid="75" grpId="0"/>
      <p:bldP spid="76" grpId="0"/>
      <p:bldP spid="77" grpId="0"/>
      <p:bldP spid="78" grpId="0"/>
      <p:bldP spid="79" grpId="0"/>
      <p:bldP spid="8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21000"/>
          </a:schemeClr>
        </a:solidFill>
        <a:effectLst/>
      </p:bgPr>
    </p:bg>
    <p:spTree>
      <p:nvGrpSpPr>
        <p:cNvPr id="1" name=""/>
        <p:cNvGrpSpPr/>
        <p:nvPr/>
      </p:nvGrpSpPr>
      <p:grpSpPr>
        <a:xfrm>
          <a:off x="0" y="0"/>
          <a:ext cx="0" cy="0"/>
          <a:chOff x="0" y="0"/>
          <a:chExt cx="0" cy="0"/>
        </a:xfrm>
      </p:grpSpPr>
      <p:sp>
        <p:nvSpPr>
          <p:cNvPr id="161" name="Freeform: Shape 160">
            <a:extLst>
              <a:ext uri="{FF2B5EF4-FFF2-40B4-BE49-F238E27FC236}">
                <a16:creationId xmlns:a16="http://schemas.microsoft.com/office/drawing/2014/main" xmlns="" id="{55E85E5B-116D-44F4-8AFD-36EE0A045714}"/>
              </a:ext>
            </a:extLst>
          </p:cNvPr>
          <p:cNvSpPr/>
          <p:nvPr/>
        </p:nvSpPr>
        <p:spPr>
          <a:xfrm>
            <a:off x="-8251" y="-4659"/>
            <a:ext cx="4692150" cy="6858000"/>
          </a:xfrm>
          <a:custGeom>
            <a:avLst/>
            <a:gdLst>
              <a:gd name="connsiteX0" fmla="*/ 0 w 4692150"/>
              <a:gd name="connsiteY0" fmla="*/ 0 h 6858000"/>
              <a:gd name="connsiteX1" fmla="*/ 90371 w 4692150"/>
              <a:gd name="connsiteY1" fmla="*/ 0 h 6858000"/>
              <a:gd name="connsiteX2" fmla="*/ 4632916 w 4692150"/>
              <a:gd name="connsiteY2" fmla="*/ 0 h 6858000"/>
              <a:gd name="connsiteX3" fmla="*/ 3006292 w 4692150"/>
              <a:gd name="connsiteY3" fmla="*/ 6858000 h 6858000"/>
              <a:gd name="connsiteX4" fmla="*/ 103964 w 4692150"/>
              <a:gd name="connsiteY4" fmla="*/ 6858000 h 6858000"/>
              <a:gd name="connsiteX5" fmla="*/ 0 w 4692150"/>
              <a:gd name="connsiteY5" fmla="*/ 6858000 h 6858000"/>
              <a:gd name="connsiteX6" fmla="*/ 0 w 46921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50" h="6858000">
                <a:moveTo>
                  <a:pt x="0" y="0"/>
                </a:moveTo>
                <a:lnTo>
                  <a:pt x="90371" y="0"/>
                </a:lnTo>
                <a:cubicBezTo>
                  <a:pt x="855332" y="0"/>
                  <a:pt x="2215262" y="0"/>
                  <a:pt x="4632916" y="0"/>
                </a:cubicBezTo>
                <a:cubicBezTo>
                  <a:pt x="4755470" y="948999"/>
                  <a:pt x="4866882" y="4511452"/>
                  <a:pt x="3006292" y="6858000"/>
                </a:cubicBezTo>
                <a:cubicBezTo>
                  <a:pt x="3006292" y="6858000"/>
                  <a:pt x="3006292" y="6858000"/>
                  <a:pt x="103964" y="6858000"/>
                </a:cubicBezTo>
                <a:lnTo>
                  <a:pt x="0" y="6858000"/>
                </a:lnTo>
                <a:lnTo>
                  <a:pt x="0" y="0"/>
                </a:lnTo>
                <a:close/>
              </a:path>
            </a:pathLst>
          </a:custGeom>
          <a:solidFill>
            <a:srgbClr val="F9E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xmlns="" id="{73A88199-7DFC-4828-A164-7BE7640E17DC}"/>
              </a:ext>
            </a:extLst>
          </p:cNvPr>
          <p:cNvSpPr>
            <a:spLocks/>
          </p:cNvSpPr>
          <p:nvPr/>
        </p:nvSpPr>
        <p:spPr bwMode="auto">
          <a:xfrm>
            <a:off x="-35960" y="-4659"/>
            <a:ext cx="4416602" cy="6858000"/>
          </a:xfrm>
          <a:custGeom>
            <a:avLst/>
            <a:gdLst>
              <a:gd name="connsiteX0" fmla="*/ 0 w 4416602"/>
              <a:gd name="connsiteY0" fmla="*/ 0 h 6858000"/>
              <a:gd name="connsiteX1" fmla="*/ 40166 w 4416602"/>
              <a:gd name="connsiteY1" fmla="*/ 0 h 6858000"/>
              <a:gd name="connsiteX2" fmla="*/ 4214523 w 4416602"/>
              <a:gd name="connsiteY2" fmla="*/ 0 h 6858000"/>
              <a:gd name="connsiteX3" fmla="*/ 3111476 w 4416602"/>
              <a:gd name="connsiteY3" fmla="*/ 6858000 h 6858000"/>
              <a:gd name="connsiteX4" fmla="*/ 150678 w 4416602"/>
              <a:gd name="connsiteY4" fmla="*/ 6858000 h 6858000"/>
              <a:gd name="connsiteX5" fmla="*/ 0 w 4416602"/>
              <a:gd name="connsiteY5" fmla="*/ 6858000 h 6858000"/>
              <a:gd name="connsiteX6" fmla="*/ 0 w 44166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602" h="6858000">
                <a:moveTo>
                  <a:pt x="0" y="0"/>
                </a:moveTo>
                <a:lnTo>
                  <a:pt x="40166" y="0"/>
                </a:lnTo>
                <a:cubicBezTo>
                  <a:pt x="849150" y="0"/>
                  <a:pt x="2143524" y="0"/>
                  <a:pt x="4214523" y="0"/>
                </a:cubicBezTo>
                <a:cubicBezTo>
                  <a:pt x="4337083" y="948999"/>
                  <a:pt x="4968457" y="4511452"/>
                  <a:pt x="3111476" y="6858000"/>
                </a:cubicBezTo>
                <a:cubicBezTo>
                  <a:pt x="3111476" y="6858000"/>
                  <a:pt x="3111476" y="6858000"/>
                  <a:pt x="150678" y="6858000"/>
                </a:cubicBezTo>
                <a:lnTo>
                  <a:pt x="0" y="6858000"/>
                </a:lnTo>
                <a:lnTo>
                  <a:pt x="0" y="0"/>
                </a:lnTo>
                <a:close/>
              </a:path>
            </a:pathLst>
          </a:custGeom>
          <a:solidFill>
            <a:srgbClr val="033862"/>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104" name="Freeform 6">
            <a:extLst>
              <a:ext uri="{FF2B5EF4-FFF2-40B4-BE49-F238E27FC236}">
                <a16:creationId xmlns:a16="http://schemas.microsoft.com/office/drawing/2014/main" xmlns="" id="{33708BED-161F-4CDA-BC0E-1527F73001D7}"/>
              </a:ext>
            </a:extLst>
          </p:cNvPr>
          <p:cNvSpPr>
            <a:spLocks noChangeAspect="1" noEditPoints="1"/>
          </p:cNvSpPr>
          <p:nvPr/>
        </p:nvSpPr>
        <p:spPr bwMode="auto">
          <a:xfrm>
            <a:off x="2332750" y="2062316"/>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3" name="Oval 7">
            <a:extLst>
              <a:ext uri="{FF2B5EF4-FFF2-40B4-BE49-F238E27FC236}">
                <a16:creationId xmlns:a16="http://schemas.microsoft.com/office/drawing/2014/main" xmlns="" id="{1C189BC0-8FC0-401B-82CC-C92DB9B3B73C}"/>
              </a:ext>
            </a:extLst>
          </p:cNvPr>
          <p:cNvSpPr>
            <a:spLocks noChangeArrowheads="1"/>
          </p:cNvSpPr>
          <p:nvPr/>
        </p:nvSpPr>
        <p:spPr bwMode="auto">
          <a:xfrm>
            <a:off x="709896" y="6231658"/>
            <a:ext cx="2571032" cy="357187"/>
          </a:xfrm>
          <a:prstGeom prst="ellipse">
            <a:avLst/>
          </a:prstGeom>
          <a:solidFill>
            <a:srgbClr val="E7E9EB">
              <a:alpha val="41000"/>
            </a:srgb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89" name="Freeform 10">
            <a:extLst>
              <a:ext uri="{FF2B5EF4-FFF2-40B4-BE49-F238E27FC236}">
                <a16:creationId xmlns:a16="http://schemas.microsoft.com/office/drawing/2014/main" xmlns="" id="{DD2C9835-EE68-435C-B895-45D48EC66015}"/>
              </a:ext>
            </a:extLst>
          </p:cNvPr>
          <p:cNvSpPr>
            <a:spLocks noChangeAspect="1" noEditPoints="1"/>
          </p:cNvSpPr>
          <p:nvPr/>
        </p:nvSpPr>
        <p:spPr bwMode="auto">
          <a:xfrm>
            <a:off x="-26867" y="6074229"/>
            <a:ext cx="949469" cy="795335"/>
          </a:xfrm>
          <a:custGeom>
            <a:avLst/>
            <a:gdLst>
              <a:gd name="T0" fmla="*/ 282 w 368"/>
              <a:gd name="T1" fmla="*/ 308 h 308"/>
              <a:gd name="T2" fmla="*/ 217 w 368"/>
              <a:gd name="T3" fmla="*/ 308 h 308"/>
              <a:gd name="T4" fmla="*/ 146 w 368"/>
              <a:gd name="T5" fmla="*/ 308 h 308"/>
              <a:gd name="T6" fmla="*/ 103 w 368"/>
              <a:gd name="T7" fmla="*/ 308 h 308"/>
              <a:gd name="T8" fmla="*/ 75 w 368"/>
              <a:gd name="T9" fmla="*/ 308 h 308"/>
              <a:gd name="T10" fmla="*/ 0 w 368"/>
              <a:gd name="T11" fmla="*/ 237 h 308"/>
              <a:gd name="T12" fmla="*/ 0 w 368"/>
              <a:gd name="T13" fmla="*/ 185 h 308"/>
              <a:gd name="T14" fmla="*/ 10 w 368"/>
              <a:gd name="T15" fmla="*/ 164 h 308"/>
              <a:gd name="T16" fmla="*/ 0 w 368"/>
              <a:gd name="T17" fmla="*/ 98 h 308"/>
              <a:gd name="T18" fmla="*/ 227 w 368"/>
              <a:gd name="T19" fmla="*/ 66 h 308"/>
              <a:gd name="T20" fmla="*/ 224 w 368"/>
              <a:gd name="T21" fmla="*/ 89 h 308"/>
              <a:gd name="T22" fmla="*/ 102 w 368"/>
              <a:gd name="T23" fmla="*/ 38 h 308"/>
              <a:gd name="T24" fmla="*/ 358 w 368"/>
              <a:gd name="T25" fmla="*/ 210 h 308"/>
              <a:gd name="T26" fmla="*/ 313 w 368"/>
              <a:gd name="T27" fmla="*/ 216 h 308"/>
              <a:gd name="T28" fmla="*/ 272 w 368"/>
              <a:gd name="T29" fmla="*/ 283 h 308"/>
              <a:gd name="T30" fmla="*/ 250 w 368"/>
              <a:gd name="T31" fmla="*/ 293 h 308"/>
              <a:gd name="T32" fmla="*/ 58 w 368"/>
              <a:gd name="T33" fmla="*/ 51 h 308"/>
              <a:gd name="T34" fmla="*/ 90 w 368"/>
              <a:gd name="T35" fmla="*/ 110 h 308"/>
              <a:gd name="T36" fmla="*/ 90 w 368"/>
              <a:gd name="T37" fmla="*/ 110 h 308"/>
              <a:gd name="T38" fmla="*/ 20 w 368"/>
              <a:gd name="T39" fmla="*/ 67 h 308"/>
              <a:gd name="T40" fmla="*/ 26 w 368"/>
              <a:gd name="T41" fmla="*/ 118 h 308"/>
              <a:gd name="T42" fmla="*/ 22 w 368"/>
              <a:gd name="T43" fmla="*/ 168 h 308"/>
              <a:gd name="T44" fmla="*/ 27 w 368"/>
              <a:gd name="T45" fmla="*/ 29 h 308"/>
              <a:gd name="T46" fmla="*/ 43 w 368"/>
              <a:gd name="T47" fmla="*/ 79 h 308"/>
              <a:gd name="T48" fmla="*/ 45 w 368"/>
              <a:gd name="T49" fmla="*/ 142 h 308"/>
              <a:gd name="T50" fmla="*/ 233 w 368"/>
              <a:gd name="T51" fmla="*/ 177 h 308"/>
              <a:gd name="T52" fmla="*/ 258 w 368"/>
              <a:gd name="T53" fmla="*/ 141 h 308"/>
              <a:gd name="T54" fmla="*/ 213 w 368"/>
              <a:gd name="T55" fmla="*/ 181 h 308"/>
              <a:gd name="T56" fmla="*/ 173 w 368"/>
              <a:gd name="T57" fmla="*/ 90 h 308"/>
              <a:gd name="T58" fmla="*/ 171 w 368"/>
              <a:gd name="T59" fmla="*/ 136 h 308"/>
              <a:gd name="T60" fmla="*/ 156 w 368"/>
              <a:gd name="T61" fmla="*/ 62 h 308"/>
              <a:gd name="T62" fmla="*/ 137 w 368"/>
              <a:gd name="T63" fmla="*/ 113 h 308"/>
              <a:gd name="T64" fmla="*/ 141 w 368"/>
              <a:gd name="T65" fmla="*/ 166 h 308"/>
              <a:gd name="T66" fmla="*/ 199 w 368"/>
              <a:gd name="T67" fmla="*/ 149 h 308"/>
              <a:gd name="T68" fmla="*/ 159 w 368"/>
              <a:gd name="T69" fmla="*/ 194 h 308"/>
              <a:gd name="T70" fmla="*/ 154 w 368"/>
              <a:gd name="T71" fmla="*/ 209 h 308"/>
              <a:gd name="T72" fmla="*/ 202 w 368"/>
              <a:gd name="T73" fmla="*/ 234 h 308"/>
              <a:gd name="T74" fmla="*/ 257 w 368"/>
              <a:gd name="T75" fmla="*/ 274 h 308"/>
              <a:gd name="T76" fmla="*/ 209 w 368"/>
              <a:gd name="T77" fmla="*/ 262 h 308"/>
              <a:gd name="T78" fmla="*/ 195 w 368"/>
              <a:gd name="T79" fmla="*/ 277 h 308"/>
              <a:gd name="T80" fmla="*/ 21 w 368"/>
              <a:gd name="T81" fmla="*/ 265 h 308"/>
              <a:gd name="T82" fmla="*/ 25 w 368"/>
              <a:gd name="T83" fmla="*/ 265 h 308"/>
              <a:gd name="T84" fmla="*/ 133 w 368"/>
              <a:gd name="T85" fmla="*/ 199 h 308"/>
              <a:gd name="T86" fmla="*/ 155 w 368"/>
              <a:gd name="T87" fmla="*/ 223 h 308"/>
              <a:gd name="T88" fmla="*/ 170 w 368"/>
              <a:gd name="T89" fmla="*/ 233 h 308"/>
              <a:gd name="T90" fmla="*/ 172 w 368"/>
              <a:gd name="T91" fmla="*/ 271 h 308"/>
              <a:gd name="T92" fmla="*/ 148 w 368"/>
              <a:gd name="T93" fmla="*/ 248 h 308"/>
              <a:gd name="T94" fmla="*/ 100 w 368"/>
              <a:gd name="T95" fmla="*/ 199 h 308"/>
              <a:gd name="T96" fmla="*/ 69 w 368"/>
              <a:gd name="T97" fmla="*/ 187 h 308"/>
              <a:gd name="T98" fmla="*/ 53 w 368"/>
              <a:gd name="T99" fmla="*/ 281 h 308"/>
              <a:gd name="T100" fmla="*/ 110 w 368"/>
              <a:gd name="T101" fmla="*/ 266 h 308"/>
              <a:gd name="T102" fmla="*/ 35 w 368"/>
              <a:gd name="T103" fmla="*/ 227 h 308"/>
              <a:gd name="T104" fmla="*/ 111 w 368"/>
              <a:gd name="T105" fmla="*/ 248 h 308"/>
              <a:gd name="T106" fmla="*/ 109 w 368"/>
              <a:gd name="T107" fmla="*/ 229 h 308"/>
              <a:gd name="T108" fmla="*/ 86 w 368"/>
              <a:gd name="T109" fmla="*/ 215 h 308"/>
              <a:gd name="T110" fmla="*/ 55 w 368"/>
              <a:gd name="T111" fmla="*/ 185 h 308"/>
              <a:gd name="T112" fmla="*/ 85 w 368"/>
              <a:gd name="T113" fmla="*/ 242 h 308"/>
              <a:gd name="T114" fmla="*/ 65 w 368"/>
              <a:gd name="T115" fmla="*/ 27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8" h="308">
                <a:moveTo>
                  <a:pt x="43" y="242"/>
                </a:moveTo>
                <a:cubicBezTo>
                  <a:pt x="38" y="243"/>
                  <a:pt x="34" y="244"/>
                  <a:pt x="29" y="245"/>
                </a:cubicBezTo>
                <a:cubicBezTo>
                  <a:pt x="26" y="246"/>
                  <a:pt x="24" y="248"/>
                  <a:pt x="24" y="251"/>
                </a:cubicBezTo>
                <a:cubicBezTo>
                  <a:pt x="24" y="254"/>
                  <a:pt x="27" y="258"/>
                  <a:pt x="30" y="257"/>
                </a:cubicBezTo>
                <a:cubicBezTo>
                  <a:pt x="35" y="257"/>
                  <a:pt x="40" y="257"/>
                  <a:pt x="45" y="256"/>
                </a:cubicBezTo>
                <a:cubicBezTo>
                  <a:pt x="49" y="255"/>
                  <a:pt x="51" y="251"/>
                  <a:pt x="51" y="248"/>
                </a:cubicBezTo>
                <a:cubicBezTo>
                  <a:pt x="50" y="244"/>
                  <a:pt x="46" y="242"/>
                  <a:pt x="43" y="242"/>
                </a:cubicBezTo>
                <a:close/>
                <a:moveTo>
                  <a:pt x="282" y="308"/>
                </a:moveTo>
                <a:cubicBezTo>
                  <a:pt x="249" y="308"/>
                  <a:pt x="249" y="308"/>
                  <a:pt x="249" y="308"/>
                </a:cubicBezTo>
                <a:cubicBezTo>
                  <a:pt x="248" y="305"/>
                  <a:pt x="251" y="300"/>
                  <a:pt x="255" y="300"/>
                </a:cubicBezTo>
                <a:cubicBezTo>
                  <a:pt x="262" y="300"/>
                  <a:pt x="268" y="302"/>
                  <a:pt x="274" y="303"/>
                </a:cubicBezTo>
                <a:cubicBezTo>
                  <a:pt x="277" y="303"/>
                  <a:pt x="281" y="305"/>
                  <a:pt x="282" y="308"/>
                </a:cubicBezTo>
                <a:close/>
                <a:moveTo>
                  <a:pt x="217" y="308"/>
                </a:moveTo>
                <a:cubicBezTo>
                  <a:pt x="208" y="308"/>
                  <a:pt x="208" y="308"/>
                  <a:pt x="208" y="308"/>
                </a:cubicBezTo>
                <a:cubicBezTo>
                  <a:pt x="208" y="308"/>
                  <a:pt x="209" y="308"/>
                  <a:pt x="209" y="308"/>
                </a:cubicBezTo>
                <a:cubicBezTo>
                  <a:pt x="212" y="307"/>
                  <a:pt x="214" y="308"/>
                  <a:pt x="217" y="308"/>
                </a:cubicBezTo>
                <a:close/>
                <a:moveTo>
                  <a:pt x="185" y="308"/>
                </a:moveTo>
                <a:cubicBezTo>
                  <a:pt x="172" y="308"/>
                  <a:pt x="172" y="308"/>
                  <a:pt x="172" y="308"/>
                </a:cubicBezTo>
                <a:cubicBezTo>
                  <a:pt x="169" y="306"/>
                  <a:pt x="166" y="305"/>
                  <a:pt x="165" y="302"/>
                </a:cubicBezTo>
                <a:cubicBezTo>
                  <a:pt x="162" y="298"/>
                  <a:pt x="165" y="294"/>
                  <a:pt x="169" y="295"/>
                </a:cubicBezTo>
                <a:cubicBezTo>
                  <a:pt x="173" y="296"/>
                  <a:pt x="176" y="298"/>
                  <a:pt x="179" y="300"/>
                </a:cubicBezTo>
                <a:cubicBezTo>
                  <a:pt x="181" y="302"/>
                  <a:pt x="185" y="304"/>
                  <a:pt x="185" y="307"/>
                </a:cubicBezTo>
                <a:cubicBezTo>
                  <a:pt x="185" y="308"/>
                  <a:pt x="185" y="308"/>
                  <a:pt x="185" y="308"/>
                </a:cubicBezTo>
                <a:close/>
                <a:moveTo>
                  <a:pt x="146" y="308"/>
                </a:moveTo>
                <a:cubicBezTo>
                  <a:pt x="136" y="308"/>
                  <a:pt x="136" y="308"/>
                  <a:pt x="136" y="308"/>
                </a:cubicBezTo>
                <a:cubicBezTo>
                  <a:pt x="135" y="308"/>
                  <a:pt x="135" y="308"/>
                  <a:pt x="134" y="307"/>
                </a:cubicBezTo>
                <a:cubicBezTo>
                  <a:pt x="131" y="305"/>
                  <a:pt x="128" y="303"/>
                  <a:pt x="127" y="299"/>
                </a:cubicBezTo>
                <a:cubicBezTo>
                  <a:pt x="125" y="295"/>
                  <a:pt x="129" y="290"/>
                  <a:pt x="133" y="292"/>
                </a:cubicBezTo>
                <a:cubicBezTo>
                  <a:pt x="137" y="293"/>
                  <a:pt x="140" y="295"/>
                  <a:pt x="143" y="297"/>
                </a:cubicBezTo>
                <a:cubicBezTo>
                  <a:pt x="147" y="299"/>
                  <a:pt x="150" y="304"/>
                  <a:pt x="147" y="307"/>
                </a:cubicBezTo>
                <a:cubicBezTo>
                  <a:pt x="146" y="308"/>
                  <a:pt x="146" y="308"/>
                  <a:pt x="146" y="308"/>
                </a:cubicBezTo>
                <a:close/>
                <a:moveTo>
                  <a:pt x="103" y="308"/>
                </a:moveTo>
                <a:cubicBezTo>
                  <a:pt x="97" y="308"/>
                  <a:pt x="97" y="308"/>
                  <a:pt x="97" y="308"/>
                </a:cubicBezTo>
                <a:cubicBezTo>
                  <a:pt x="98" y="307"/>
                  <a:pt x="100" y="307"/>
                  <a:pt x="102" y="307"/>
                </a:cubicBezTo>
                <a:cubicBezTo>
                  <a:pt x="102" y="307"/>
                  <a:pt x="103" y="308"/>
                  <a:pt x="103" y="308"/>
                </a:cubicBezTo>
                <a:close/>
                <a:moveTo>
                  <a:pt x="75" y="308"/>
                </a:moveTo>
                <a:cubicBezTo>
                  <a:pt x="62" y="308"/>
                  <a:pt x="62" y="308"/>
                  <a:pt x="62" y="308"/>
                </a:cubicBezTo>
                <a:cubicBezTo>
                  <a:pt x="63" y="306"/>
                  <a:pt x="63" y="304"/>
                  <a:pt x="63" y="302"/>
                </a:cubicBezTo>
                <a:cubicBezTo>
                  <a:pt x="64" y="298"/>
                  <a:pt x="72" y="297"/>
                  <a:pt x="73" y="302"/>
                </a:cubicBezTo>
                <a:cubicBezTo>
                  <a:pt x="74" y="304"/>
                  <a:pt x="75" y="306"/>
                  <a:pt x="75" y="308"/>
                </a:cubicBezTo>
                <a:close/>
                <a:moveTo>
                  <a:pt x="17" y="308"/>
                </a:moveTo>
                <a:cubicBezTo>
                  <a:pt x="0" y="308"/>
                  <a:pt x="0" y="308"/>
                  <a:pt x="0" y="308"/>
                </a:cubicBezTo>
                <a:cubicBezTo>
                  <a:pt x="0" y="308"/>
                  <a:pt x="0" y="308"/>
                  <a:pt x="0" y="308"/>
                </a:cubicBezTo>
                <a:cubicBezTo>
                  <a:pt x="3" y="305"/>
                  <a:pt x="7" y="302"/>
                  <a:pt x="11" y="300"/>
                </a:cubicBezTo>
                <a:cubicBezTo>
                  <a:pt x="16" y="297"/>
                  <a:pt x="20" y="303"/>
                  <a:pt x="18" y="308"/>
                </a:cubicBezTo>
                <a:lnTo>
                  <a:pt x="17" y="308"/>
                </a:lnTo>
                <a:close/>
                <a:moveTo>
                  <a:pt x="0" y="250"/>
                </a:moveTo>
                <a:cubicBezTo>
                  <a:pt x="0" y="237"/>
                  <a:pt x="0" y="237"/>
                  <a:pt x="0" y="237"/>
                </a:cubicBezTo>
                <a:cubicBezTo>
                  <a:pt x="1" y="237"/>
                  <a:pt x="3" y="238"/>
                  <a:pt x="5" y="239"/>
                </a:cubicBezTo>
                <a:cubicBezTo>
                  <a:pt x="7" y="241"/>
                  <a:pt x="8" y="245"/>
                  <a:pt x="5" y="247"/>
                </a:cubicBezTo>
                <a:cubicBezTo>
                  <a:pt x="4" y="249"/>
                  <a:pt x="2" y="249"/>
                  <a:pt x="0" y="250"/>
                </a:cubicBezTo>
                <a:close/>
                <a:moveTo>
                  <a:pt x="0" y="223"/>
                </a:moveTo>
                <a:cubicBezTo>
                  <a:pt x="0" y="211"/>
                  <a:pt x="0" y="211"/>
                  <a:pt x="0" y="211"/>
                </a:cubicBezTo>
                <a:cubicBezTo>
                  <a:pt x="0" y="211"/>
                  <a:pt x="1" y="212"/>
                  <a:pt x="1" y="212"/>
                </a:cubicBezTo>
                <a:cubicBezTo>
                  <a:pt x="5" y="215"/>
                  <a:pt x="4" y="222"/>
                  <a:pt x="0" y="223"/>
                </a:cubicBezTo>
                <a:close/>
                <a:moveTo>
                  <a:pt x="0" y="185"/>
                </a:moveTo>
                <a:cubicBezTo>
                  <a:pt x="0" y="182"/>
                  <a:pt x="0" y="182"/>
                  <a:pt x="0" y="182"/>
                </a:cubicBezTo>
                <a:cubicBezTo>
                  <a:pt x="0" y="180"/>
                  <a:pt x="1" y="179"/>
                  <a:pt x="3" y="179"/>
                </a:cubicBezTo>
                <a:cubicBezTo>
                  <a:pt x="11" y="178"/>
                  <a:pt x="18" y="187"/>
                  <a:pt x="23" y="192"/>
                </a:cubicBezTo>
                <a:cubicBezTo>
                  <a:pt x="27" y="196"/>
                  <a:pt x="20" y="202"/>
                  <a:pt x="16" y="199"/>
                </a:cubicBezTo>
                <a:cubicBezTo>
                  <a:pt x="10" y="196"/>
                  <a:pt x="1" y="191"/>
                  <a:pt x="0" y="185"/>
                </a:cubicBezTo>
                <a:close/>
                <a:moveTo>
                  <a:pt x="0" y="167"/>
                </a:moveTo>
                <a:cubicBezTo>
                  <a:pt x="0" y="153"/>
                  <a:pt x="0" y="153"/>
                  <a:pt x="0" y="153"/>
                </a:cubicBezTo>
                <a:cubicBezTo>
                  <a:pt x="4" y="155"/>
                  <a:pt x="8" y="160"/>
                  <a:pt x="10" y="164"/>
                </a:cubicBezTo>
                <a:cubicBezTo>
                  <a:pt x="11" y="169"/>
                  <a:pt x="5" y="172"/>
                  <a:pt x="2" y="169"/>
                </a:cubicBezTo>
                <a:cubicBezTo>
                  <a:pt x="1" y="169"/>
                  <a:pt x="0" y="168"/>
                  <a:pt x="0" y="167"/>
                </a:cubicBezTo>
                <a:close/>
                <a:moveTo>
                  <a:pt x="0" y="98"/>
                </a:moveTo>
                <a:cubicBezTo>
                  <a:pt x="0" y="76"/>
                  <a:pt x="0" y="76"/>
                  <a:pt x="0" y="76"/>
                </a:cubicBezTo>
                <a:cubicBezTo>
                  <a:pt x="0" y="76"/>
                  <a:pt x="0" y="76"/>
                  <a:pt x="0" y="76"/>
                </a:cubicBezTo>
                <a:cubicBezTo>
                  <a:pt x="2" y="78"/>
                  <a:pt x="4" y="80"/>
                  <a:pt x="5" y="83"/>
                </a:cubicBezTo>
                <a:cubicBezTo>
                  <a:pt x="6" y="85"/>
                  <a:pt x="7" y="88"/>
                  <a:pt x="8" y="90"/>
                </a:cubicBezTo>
                <a:cubicBezTo>
                  <a:pt x="10" y="97"/>
                  <a:pt x="4" y="101"/>
                  <a:pt x="0" y="98"/>
                </a:cubicBezTo>
                <a:close/>
                <a:moveTo>
                  <a:pt x="307" y="166"/>
                </a:moveTo>
                <a:cubicBezTo>
                  <a:pt x="301" y="167"/>
                  <a:pt x="294" y="171"/>
                  <a:pt x="288" y="175"/>
                </a:cubicBezTo>
                <a:cubicBezTo>
                  <a:pt x="286" y="176"/>
                  <a:pt x="284" y="179"/>
                  <a:pt x="285" y="182"/>
                </a:cubicBezTo>
                <a:cubicBezTo>
                  <a:pt x="286" y="184"/>
                  <a:pt x="289" y="186"/>
                  <a:pt x="292" y="186"/>
                </a:cubicBezTo>
                <a:cubicBezTo>
                  <a:pt x="298" y="184"/>
                  <a:pt x="306" y="181"/>
                  <a:pt x="312" y="177"/>
                </a:cubicBezTo>
                <a:cubicBezTo>
                  <a:pt x="317" y="173"/>
                  <a:pt x="313" y="165"/>
                  <a:pt x="307" y="166"/>
                </a:cubicBezTo>
                <a:close/>
                <a:moveTo>
                  <a:pt x="231" y="62"/>
                </a:moveTo>
                <a:cubicBezTo>
                  <a:pt x="230" y="63"/>
                  <a:pt x="229" y="65"/>
                  <a:pt x="227" y="66"/>
                </a:cubicBezTo>
                <a:cubicBezTo>
                  <a:pt x="226" y="67"/>
                  <a:pt x="224" y="67"/>
                  <a:pt x="222" y="69"/>
                </a:cubicBezTo>
                <a:cubicBezTo>
                  <a:pt x="220" y="70"/>
                  <a:pt x="221" y="75"/>
                  <a:pt x="225" y="75"/>
                </a:cubicBezTo>
                <a:cubicBezTo>
                  <a:pt x="230" y="75"/>
                  <a:pt x="237" y="70"/>
                  <a:pt x="236" y="65"/>
                </a:cubicBezTo>
                <a:cubicBezTo>
                  <a:pt x="236" y="62"/>
                  <a:pt x="233" y="61"/>
                  <a:pt x="231" y="62"/>
                </a:cubicBezTo>
                <a:close/>
                <a:moveTo>
                  <a:pt x="218" y="87"/>
                </a:moveTo>
                <a:cubicBezTo>
                  <a:pt x="213" y="87"/>
                  <a:pt x="211" y="94"/>
                  <a:pt x="210" y="99"/>
                </a:cubicBezTo>
                <a:cubicBezTo>
                  <a:pt x="208" y="104"/>
                  <a:pt x="215" y="108"/>
                  <a:pt x="219" y="104"/>
                </a:cubicBezTo>
                <a:cubicBezTo>
                  <a:pt x="222" y="100"/>
                  <a:pt x="227" y="94"/>
                  <a:pt x="224" y="89"/>
                </a:cubicBezTo>
                <a:cubicBezTo>
                  <a:pt x="223" y="87"/>
                  <a:pt x="221" y="86"/>
                  <a:pt x="218" y="87"/>
                </a:cubicBezTo>
                <a:close/>
                <a:moveTo>
                  <a:pt x="132" y="0"/>
                </a:moveTo>
                <a:cubicBezTo>
                  <a:pt x="125" y="0"/>
                  <a:pt x="126" y="10"/>
                  <a:pt x="127" y="14"/>
                </a:cubicBezTo>
                <a:cubicBezTo>
                  <a:pt x="128" y="17"/>
                  <a:pt x="133" y="17"/>
                  <a:pt x="134" y="15"/>
                </a:cubicBezTo>
                <a:cubicBezTo>
                  <a:pt x="136" y="11"/>
                  <a:pt x="139" y="1"/>
                  <a:pt x="132" y="0"/>
                </a:cubicBezTo>
                <a:close/>
                <a:moveTo>
                  <a:pt x="95" y="28"/>
                </a:moveTo>
                <a:cubicBezTo>
                  <a:pt x="92" y="31"/>
                  <a:pt x="93" y="35"/>
                  <a:pt x="93" y="39"/>
                </a:cubicBezTo>
                <a:cubicBezTo>
                  <a:pt x="94" y="44"/>
                  <a:pt x="102" y="43"/>
                  <a:pt x="102" y="38"/>
                </a:cubicBezTo>
                <a:cubicBezTo>
                  <a:pt x="103" y="34"/>
                  <a:pt x="103" y="31"/>
                  <a:pt x="101" y="28"/>
                </a:cubicBezTo>
                <a:cubicBezTo>
                  <a:pt x="99" y="26"/>
                  <a:pt x="96" y="26"/>
                  <a:pt x="95" y="28"/>
                </a:cubicBezTo>
                <a:close/>
                <a:moveTo>
                  <a:pt x="358" y="210"/>
                </a:moveTo>
                <a:cubicBezTo>
                  <a:pt x="355" y="210"/>
                  <a:pt x="354" y="212"/>
                  <a:pt x="353" y="214"/>
                </a:cubicBezTo>
                <a:cubicBezTo>
                  <a:pt x="353" y="216"/>
                  <a:pt x="355" y="218"/>
                  <a:pt x="357" y="218"/>
                </a:cubicBezTo>
                <a:cubicBezTo>
                  <a:pt x="360" y="218"/>
                  <a:pt x="366" y="219"/>
                  <a:pt x="368" y="216"/>
                </a:cubicBezTo>
                <a:cubicBezTo>
                  <a:pt x="368" y="214"/>
                  <a:pt x="368" y="213"/>
                  <a:pt x="368" y="212"/>
                </a:cubicBezTo>
                <a:cubicBezTo>
                  <a:pt x="365" y="209"/>
                  <a:pt x="361" y="210"/>
                  <a:pt x="358" y="210"/>
                </a:cubicBezTo>
                <a:close/>
                <a:moveTo>
                  <a:pt x="313" y="216"/>
                </a:moveTo>
                <a:cubicBezTo>
                  <a:pt x="309" y="216"/>
                  <a:pt x="305" y="216"/>
                  <a:pt x="301" y="217"/>
                </a:cubicBezTo>
                <a:cubicBezTo>
                  <a:pt x="298" y="217"/>
                  <a:pt x="294" y="218"/>
                  <a:pt x="291" y="219"/>
                </a:cubicBezTo>
                <a:cubicBezTo>
                  <a:pt x="287" y="221"/>
                  <a:pt x="287" y="227"/>
                  <a:pt x="291" y="228"/>
                </a:cubicBezTo>
                <a:cubicBezTo>
                  <a:pt x="295" y="229"/>
                  <a:pt x="299" y="229"/>
                  <a:pt x="303" y="229"/>
                </a:cubicBezTo>
                <a:cubicBezTo>
                  <a:pt x="307" y="229"/>
                  <a:pt x="311" y="229"/>
                  <a:pt x="315" y="228"/>
                </a:cubicBezTo>
                <a:cubicBezTo>
                  <a:pt x="317" y="227"/>
                  <a:pt x="318" y="223"/>
                  <a:pt x="318" y="221"/>
                </a:cubicBezTo>
                <a:cubicBezTo>
                  <a:pt x="317" y="218"/>
                  <a:pt x="315" y="217"/>
                  <a:pt x="313" y="216"/>
                </a:cubicBezTo>
                <a:close/>
                <a:moveTo>
                  <a:pt x="332" y="278"/>
                </a:moveTo>
                <a:cubicBezTo>
                  <a:pt x="328" y="278"/>
                  <a:pt x="324" y="279"/>
                  <a:pt x="320" y="279"/>
                </a:cubicBezTo>
                <a:cubicBezTo>
                  <a:pt x="316" y="280"/>
                  <a:pt x="315" y="286"/>
                  <a:pt x="320" y="288"/>
                </a:cubicBezTo>
                <a:cubicBezTo>
                  <a:pt x="323" y="289"/>
                  <a:pt x="327" y="289"/>
                  <a:pt x="331" y="289"/>
                </a:cubicBezTo>
                <a:cubicBezTo>
                  <a:pt x="334" y="290"/>
                  <a:pt x="340" y="289"/>
                  <a:pt x="340" y="284"/>
                </a:cubicBezTo>
                <a:cubicBezTo>
                  <a:pt x="340" y="280"/>
                  <a:pt x="335" y="279"/>
                  <a:pt x="332" y="278"/>
                </a:cubicBezTo>
                <a:close/>
                <a:moveTo>
                  <a:pt x="287" y="282"/>
                </a:moveTo>
                <a:cubicBezTo>
                  <a:pt x="282" y="280"/>
                  <a:pt x="277" y="280"/>
                  <a:pt x="272" y="283"/>
                </a:cubicBezTo>
                <a:cubicBezTo>
                  <a:pt x="267" y="286"/>
                  <a:pt x="269" y="293"/>
                  <a:pt x="275" y="292"/>
                </a:cubicBezTo>
                <a:cubicBezTo>
                  <a:pt x="278" y="292"/>
                  <a:pt x="282" y="291"/>
                  <a:pt x="285" y="291"/>
                </a:cubicBezTo>
                <a:cubicBezTo>
                  <a:pt x="291" y="291"/>
                  <a:pt x="293" y="284"/>
                  <a:pt x="287" y="282"/>
                </a:cubicBezTo>
                <a:close/>
                <a:moveTo>
                  <a:pt x="236" y="279"/>
                </a:moveTo>
                <a:cubicBezTo>
                  <a:pt x="231" y="280"/>
                  <a:pt x="226" y="280"/>
                  <a:pt x="222" y="282"/>
                </a:cubicBezTo>
                <a:cubicBezTo>
                  <a:pt x="217" y="285"/>
                  <a:pt x="217" y="294"/>
                  <a:pt x="224" y="294"/>
                </a:cubicBezTo>
                <a:cubicBezTo>
                  <a:pt x="228" y="294"/>
                  <a:pt x="232" y="293"/>
                  <a:pt x="237" y="293"/>
                </a:cubicBezTo>
                <a:cubicBezTo>
                  <a:pt x="241" y="293"/>
                  <a:pt x="246" y="294"/>
                  <a:pt x="250" y="293"/>
                </a:cubicBezTo>
                <a:cubicBezTo>
                  <a:pt x="255" y="291"/>
                  <a:pt x="255" y="284"/>
                  <a:pt x="251" y="282"/>
                </a:cubicBezTo>
                <a:cubicBezTo>
                  <a:pt x="247" y="279"/>
                  <a:pt x="241" y="279"/>
                  <a:pt x="236" y="279"/>
                </a:cubicBezTo>
                <a:close/>
                <a:moveTo>
                  <a:pt x="54" y="46"/>
                </a:moveTo>
                <a:cubicBezTo>
                  <a:pt x="52" y="45"/>
                  <a:pt x="49" y="46"/>
                  <a:pt x="49" y="49"/>
                </a:cubicBezTo>
                <a:cubicBezTo>
                  <a:pt x="48" y="50"/>
                  <a:pt x="48" y="51"/>
                  <a:pt x="48" y="53"/>
                </a:cubicBezTo>
                <a:cubicBezTo>
                  <a:pt x="48" y="55"/>
                  <a:pt x="50" y="58"/>
                  <a:pt x="52" y="58"/>
                </a:cubicBezTo>
                <a:cubicBezTo>
                  <a:pt x="55" y="58"/>
                  <a:pt x="57" y="56"/>
                  <a:pt x="58" y="53"/>
                </a:cubicBezTo>
                <a:cubicBezTo>
                  <a:pt x="58" y="52"/>
                  <a:pt x="58" y="52"/>
                  <a:pt x="58" y="51"/>
                </a:cubicBezTo>
                <a:cubicBezTo>
                  <a:pt x="58" y="48"/>
                  <a:pt x="56" y="46"/>
                  <a:pt x="54" y="46"/>
                </a:cubicBezTo>
                <a:close/>
                <a:moveTo>
                  <a:pt x="76" y="74"/>
                </a:moveTo>
                <a:cubicBezTo>
                  <a:pt x="74" y="74"/>
                  <a:pt x="72" y="75"/>
                  <a:pt x="71" y="78"/>
                </a:cubicBezTo>
                <a:cubicBezTo>
                  <a:pt x="70" y="80"/>
                  <a:pt x="70" y="83"/>
                  <a:pt x="70" y="86"/>
                </a:cubicBezTo>
                <a:cubicBezTo>
                  <a:pt x="70" y="92"/>
                  <a:pt x="78" y="91"/>
                  <a:pt x="80" y="87"/>
                </a:cubicBezTo>
                <a:cubicBezTo>
                  <a:pt x="81" y="84"/>
                  <a:pt x="81" y="81"/>
                  <a:pt x="81" y="78"/>
                </a:cubicBezTo>
                <a:cubicBezTo>
                  <a:pt x="81" y="76"/>
                  <a:pt x="78" y="74"/>
                  <a:pt x="76" y="74"/>
                </a:cubicBezTo>
                <a:close/>
                <a:moveTo>
                  <a:pt x="90" y="110"/>
                </a:moveTo>
                <a:cubicBezTo>
                  <a:pt x="88" y="112"/>
                  <a:pt x="88" y="115"/>
                  <a:pt x="87" y="117"/>
                </a:cubicBezTo>
                <a:cubicBezTo>
                  <a:pt x="86" y="118"/>
                  <a:pt x="86" y="119"/>
                  <a:pt x="86" y="121"/>
                </a:cubicBezTo>
                <a:cubicBezTo>
                  <a:pt x="86" y="122"/>
                  <a:pt x="86" y="123"/>
                  <a:pt x="85" y="125"/>
                </a:cubicBezTo>
                <a:cubicBezTo>
                  <a:pt x="85" y="129"/>
                  <a:pt x="91" y="132"/>
                  <a:pt x="94" y="129"/>
                </a:cubicBezTo>
                <a:cubicBezTo>
                  <a:pt x="95" y="128"/>
                  <a:pt x="96" y="127"/>
                  <a:pt x="97" y="126"/>
                </a:cubicBezTo>
                <a:cubicBezTo>
                  <a:pt x="98" y="124"/>
                  <a:pt x="99" y="123"/>
                  <a:pt x="99" y="121"/>
                </a:cubicBezTo>
                <a:cubicBezTo>
                  <a:pt x="101" y="118"/>
                  <a:pt x="101" y="114"/>
                  <a:pt x="100" y="111"/>
                </a:cubicBezTo>
                <a:cubicBezTo>
                  <a:pt x="98" y="106"/>
                  <a:pt x="92" y="107"/>
                  <a:pt x="90" y="110"/>
                </a:cubicBezTo>
                <a:close/>
                <a:moveTo>
                  <a:pt x="20" y="67"/>
                </a:moveTo>
                <a:cubicBezTo>
                  <a:pt x="18" y="66"/>
                  <a:pt x="17" y="67"/>
                  <a:pt x="16" y="69"/>
                </a:cubicBezTo>
                <a:cubicBezTo>
                  <a:pt x="15" y="69"/>
                  <a:pt x="15" y="70"/>
                  <a:pt x="15" y="71"/>
                </a:cubicBezTo>
                <a:cubicBezTo>
                  <a:pt x="15" y="71"/>
                  <a:pt x="14" y="72"/>
                  <a:pt x="14" y="73"/>
                </a:cubicBezTo>
                <a:cubicBezTo>
                  <a:pt x="13" y="75"/>
                  <a:pt x="13" y="78"/>
                  <a:pt x="16" y="79"/>
                </a:cubicBezTo>
                <a:cubicBezTo>
                  <a:pt x="18" y="81"/>
                  <a:pt x="21" y="80"/>
                  <a:pt x="22" y="78"/>
                </a:cubicBezTo>
                <a:cubicBezTo>
                  <a:pt x="23" y="76"/>
                  <a:pt x="24" y="74"/>
                  <a:pt x="24" y="72"/>
                </a:cubicBezTo>
                <a:cubicBezTo>
                  <a:pt x="23" y="69"/>
                  <a:pt x="22" y="68"/>
                  <a:pt x="20" y="67"/>
                </a:cubicBezTo>
                <a:close/>
                <a:moveTo>
                  <a:pt x="4" y="122"/>
                </a:moveTo>
                <a:cubicBezTo>
                  <a:pt x="2" y="125"/>
                  <a:pt x="3" y="128"/>
                  <a:pt x="3" y="131"/>
                </a:cubicBezTo>
                <a:cubicBezTo>
                  <a:pt x="3" y="134"/>
                  <a:pt x="5" y="137"/>
                  <a:pt x="8" y="137"/>
                </a:cubicBezTo>
                <a:cubicBezTo>
                  <a:pt x="10" y="137"/>
                  <a:pt x="13" y="135"/>
                  <a:pt x="13" y="132"/>
                </a:cubicBezTo>
                <a:cubicBezTo>
                  <a:pt x="13" y="129"/>
                  <a:pt x="14" y="125"/>
                  <a:pt x="11" y="122"/>
                </a:cubicBezTo>
                <a:cubicBezTo>
                  <a:pt x="9" y="120"/>
                  <a:pt x="6" y="120"/>
                  <a:pt x="4" y="122"/>
                </a:cubicBezTo>
                <a:close/>
                <a:moveTo>
                  <a:pt x="24" y="111"/>
                </a:moveTo>
                <a:cubicBezTo>
                  <a:pt x="25" y="114"/>
                  <a:pt x="25" y="116"/>
                  <a:pt x="26" y="118"/>
                </a:cubicBezTo>
                <a:cubicBezTo>
                  <a:pt x="27" y="120"/>
                  <a:pt x="27" y="122"/>
                  <a:pt x="28" y="124"/>
                </a:cubicBezTo>
                <a:cubicBezTo>
                  <a:pt x="30" y="127"/>
                  <a:pt x="35" y="128"/>
                  <a:pt x="37" y="125"/>
                </a:cubicBezTo>
                <a:cubicBezTo>
                  <a:pt x="39" y="121"/>
                  <a:pt x="39" y="118"/>
                  <a:pt x="38" y="115"/>
                </a:cubicBezTo>
                <a:cubicBezTo>
                  <a:pt x="38" y="113"/>
                  <a:pt x="37" y="112"/>
                  <a:pt x="37" y="110"/>
                </a:cubicBezTo>
                <a:cubicBezTo>
                  <a:pt x="36" y="108"/>
                  <a:pt x="34" y="107"/>
                  <a:pt x="33" y="106"/>
                </a:cubicBezTo>
                <a:cubicBezTo>
                  <a:pt x="29" y="102"/>
                  <a:pt x="23" y="107"/>
                  <a:pt x="24" y="111"/>
                </a:cubicBezTo>
                <a:close/>
                <a:moveTo>
                  <a:pt x="19" y="151"/>
                </a:moveTo>
                <a:cubicBezTo>
                  <a:pt x="15" y="156"/>
                  <a:pt x="19" y="164"/>
                  <a:pt x="22" y="168"/>
                </a:cubicBezTo>
                <a:cubicBezTo>
                  <a:pt x="25" y="176"/>
                  <a:pt x="36" y="170"/>
                  <a:pt x="33" y="163"/>
                </a:cubicBezTo>
                <a:cubicBezTo>
                  <a:pt x="32" y="161"/>
                  <a:pt x="31" y="159"/>
                  <a:pt x="30" y="157"/>
                </a:cubicBezTo>
                <a:cubicBezTo>
                  <a:pt x="29" y="154"/>
                  <a:pt x="29" y="151"/>
                  <a:pt x="26" y="149"/>
                </a:cubicBezTo>
                <a:cubicBezTo>
                  <a:pt x="24" y="147"/>
                  <a:pt x="20" y="148"/>
                  <a:pt x="19" y="151"/>
                </a:cubicBezTo>
                <a:close/>
                <a:moveTo>
                  <a:pt x="27" y="29"/>
                </a:moveTo>
                <a:cubicBezTo>
                  <a:pt x="23" y="28"/>
                  <a:pt x="25" y="34"/>
                  <a:pt x="23" y="36"/>
                </a:cubicBezTo>
                <a:cubicBezTo>
                  <a:pt x="20" y="40"/>
                  <a:pt x="27" y="45"/>
                  <a:pt x="29" y="41"/>
                </a:cubicBezTo>
                <a:cubicBezTo>
                  <a:pt x="32" y="37"/>
                  <a:pt x="32" y="30"/>
                  <a:pt x="27" y="29"/>
                </a:cubicBezTo>
                <a:close/>
                <a:moveTo>
                  <a:pt x="43" y="79"/>
                </a:moveTo>
                <a:cubicBezTo>
                  <a:pt x="42" y="79"/>
                  <a:pt x="41" y="79"/>
                  <a:pt x="40" y="80"/>
                </a:cubicBezTo>
                <a:cubicBezTo>
                  <a:pt x="38" y="83"/>
                  <a:pt x="38" y="88"/>
                  <a:pt x="38" y="91"/>
                </a:cubicBezTo>
                <a:cubicBezTo>
                  <a:pt x="38" y="93"/>
                  <a:pt x="39" y="94"/>
                  <a:pt x="39" y="96"/>
                </a:cubicBezTo>
                <a:cubicBezTo>
                  <a:pt x="39" y="98"/>
                  <a:pt x="39" y="100"/>
                  <a:pt x="40" y="102"/>
                </a:cubicBezTo>
                <a:cubicBezTo>
                  <a:pt x="41" y="104"/>
                  <a:pt x="44" y="106"/>
                  <a:pt x="46" y="103"/>
                </a:cubicBezTo>
                <a:cubicBezTo>
                  <a:pt x="49" y="100"/>
                  <a:pt x="50" y="95"/>
                  <a:pt x="49" y="90"/>
                </a:cubicBezTo>
                <a:cubicBezTo>
                  <a:pt x="49" y="86"/>
                  <a:pt x="48" y="81"/>
                  <a:pt x="43" y="79"/>
                </a:cubicBezTo>
                <a:close/>
                <a:moveTo>
                  <a:pt x="58" y="126"/>
                </a:moveTo>
                <a:cubicBezTo>
                  <a:pt x="56" y="132"/>
                  <a:pt x="60" y="139"/>
                  <a:pt x="61" y="144"/>
                </a:cubicBezTo>
                <a:cubicBezTo>
                  <a:pt x="62" y="147"/>
                  <a:pt x="66" y="148"/>
                  <a:pt x="69" y="147"/>
                </a:cubicBezTo>
                <a:cubicBezTo>
                  <a:pt x="71" y="146"/>
                  <a:pt x="73" y="143"/>
                  <a:pt x="73" y="140"/>
                </a:cubicBezTo>
                <a:cubicBezTo>
                  <a:pt x="72" y="138"/>
                  <a:pt x="72" y="135"/>
                  <a:pt x="71" y="133"/>
                </a:cubicBezTo>
                <a:cubicBezTo>
                  <a:pt x="71" y="130"/>
                  <a:pt x="70" y="127"/>
                  <a:pt x="68" y="124"/>
                </a:cubicBezTo>
                <a:cubicBezTo>
                  <a:pt x="65" y="121"/>
                  <a:pt x="59" y="122"/>
                  <a:pt x="58" y="126"/>
                </a:cubicBezTo>
                <a:close/>
                <a:moveTo>
                  <a:pt x="45" y="142"/>
                </a:moveTo>
                <a:cubicBezTo>
                  <a:pt x="42" y="143"/>
                  <a:pt x="40" y="147"/>
                  <a:pt x="41" y="149"/>
                </a:cubicBezTo>
                <a:cubicBezTo>
                  <a:pt x="42" y="153"/>
                  <a:pt x="43" y="154"/>
                  <a:pt x="43" y="157"/>
                </a:cubicBezTo>
                <a:cubicBezTo>
                  <a:pt x="44" y="160"/>
                  <a:pt x="44" y="163"/>
                  <a:pt x="44" y="165"/>
                </a:cubicBezTo>
                <a:cubicBezTo>
                  <a:pt x="45" y="168"/>
                  <a:pt x="47" y="170"/>
                  <a:pt x="50" y="170"/>
                </a:cubicBezTo>
                <a:cubicBezTo>
                  <a:pt x="52" y="170"/>
                  <a:pt x="54" y="168"/>
                  <a:pt x="56" y="166"/>
                </a:cubicBezTo>
                <a:cubicBezTo>
                  <a:pt x="59" y="160"/>
                  <a:pt x="57" y="150"/>
                  <a:pt x="53" y="144"/>
                </a:cubicBezTo>
                <a:cubicBezTo>
                  <a:pt x="51" y="141"/>
                  <a:pt x="47" y="141"/>
                  <a:pt x="45" y="142"/>
                </a:cubicBezTo>
                <a:close/>
                <a:moveTo>
                  <a:pt x="233" y="177"/>
                </a:moveTo>
                <a:cubicBezTo>
                  <a:pt x="232" y="179"/>
                  <a:pt x="232" y="183"/>
                  <a:pt x="234" y="184"/>
                </a:cubicBezTo>
                <a:cubicBezTo>
                  <a:pt x="236" y="186"/>
                  <a:pt x="239" y="186"/>
                  <a:pt x="242" y="185"/>
                </a:cubicBezTo>
                <a:cubicBezTo>
                  <a:pt x="245" y="182"/>
                  <a:pt x="249" y="181"/>
                  <a:pt x="251" y="178"/>
                </a:cubicBezTo>
                <a:cubicBezTo>
                  <a:pt x="252" y="176"/>
                  <a:pt x="252" y="173"/>
                  <a:pt x="250" y="171"/>
                </a:cubicBezTo>
                <a:cubicBezTo>
                  <a:pt x="244" y="168"/>
                  <a:pt x="237" y="173"/>
                  <a:pt x="233" y="177"/>
                </a:cubicBezTo>
                <a:close/>
                <a:moveTo>
                  <a:pt x="262" y="130"/>
                </a:moveTo>
                <a:cubicBezTo>
                  <a:pt x="260" y="130"/>
                  <a:pt x="257" y="132"/>
                  <a:pt x="255" y="133"/>
                </a:cubicBezTo>
                <a:cubicBezTo>
                  <a:pt x="250" y="135"/>
                  <a:pt x="253" y="143"/>
                  <a:pt x="258" y="141"/>
                </a:cubicBezTo>
                <a:cubicBezTo>
                  <a:pt x="261" y="140"/>
                  <a:pt x="263" y="139"/>
                  <a:pt x="265" y="137"/>
                </a:cubicBezTo>
                <a:cubicBezTo>
                  <a:pt x="267" y="136"/>
                  <a:pt x="269" y="134"/>
                  <a:pt x="268" y="131"/>
                </a:cubicBezTo>
                <a:cubicBezTo>
                  <a:pt x="267" y="130"/>
                  <a:pt x="264" y="129"/>
                  <a:pt x="262" y="130"/>
                </a:cubicBezTo>
                <a:close/>
                <a:moveTo>
                  <a:pt x="216" y="164"/>
                </a:moveTo>
                <a:cubicBezTo>
                  <a:pt x="211" y="164"/>
                  <a:pt x="208" y="167"/>
                  <a:pt x="205" y="169"/>
                </a:cubicBezTo>
                <a:cubicBezTo>
                  <a:pt x="202" y="172"/>
                  <a:pt x="198" y="175"/>
                  <a:pt x="196" y="178"/>
                </a:cubicBezTo>
                <a:cubicBezTo>
                  <a:pt x="194" y="182"/>
                  <a:pt x="197" y="188"/>
                  <a:pt x="202" y="187"/>
                </a:cubicBezTo>
                <a:cubicBezTo>
                  <a:pt x="206" y="186"/>
                  <a:pt x="209" y="184"/>
                  <a:pt x="213" y="181"/>
                </a:cubicBezTo>
                <a:cubicBezTo>
                  <a:pt x="216" y="179"/>
                  <a:pt x="220" y="177"/>
                  <a:pt x="221" y="172"/>
                </a:cubicBezTo>
                <a:cubicBezTo>
                  <a:pt x="222" y="169"/>
                  <a:pt x="220" y="164"/>
                  <a:pt x="216" y="164"/>
                </a:cubicBezTo>
                <a:close/>
                <a:moveTo>
                  <a:pt x="169" y="79"/>
                </a:moveTo>
                <a:cubicBezTo>
                  <a:pt x="168" y="80"/>
                  <a:pt x="167" y="80"/>
                  <a:pt x="166" y="80"/>
                </a:cubicBezTo>
                <a:cubicBezTo>
                  <a:pt x="165" y="81"/>
                  <a:pt x="164" y="82"/>
                  <a:pt x="164" y="83"/>
                </a:cubicBezTo>
                <a:cubicBezTo>
                  <a:pt x="162" y="85"/>
                  <a:pt x="161" y="87"/>
                  <a:pt x="160" y="88"/>
                </a:cubicBezTo>
                <a:cubicBezTo>
                  <a:pt x="156" y="94"/>
                  <a:pt x="165" y="101"/>
                  <a:pt x="170" y="95"/>
                </a:cubicBezTo>
                <a:cubicBezTo>
                  <a:pt x="171" y="93"/>
                  <a:pt x="172" y="92"/>
                  <a:pt x="173" y="90"/>
                </a:cubicBezTo>
                <a:cubicBezTo>
                  <a:pt x="174" y="89"/>
                  <a:pt x="174" y="88"/>
                  <a:pt x="174" y="87"/>
                </a:cubicBezTo>
                <a:cubicBezTo>
                  <a:pt x="175" y="86"/>
                  <a:pt x="175" y="85"/>
                  <a:pt x="175" y="83"/>
                </a:cubicBezTo>
                <a:cubicBezTo>
                  <a:pt x="175" y="80"/>
                  <a:pt x="172" y="78"/>
                  <a:pt x="169" y="79"/>
                </a:cubicBezTo>
                <a:close/>
                <a:moveTo>
                  <a:pt x="165" y="119"/>
                </a:moveTo>
                <a:cubicBezTo>
                  <a:pt x="162" y="122"/>
                  <a:pt x="160" y="126"/>
                  <a:pt x="159" y="130"/>
                </a:cubicBezTo>
                <a:cubicBezTo>
                  <a:pt x="157" y="134"/>
                  <a:pt x="156" y="138"/>
                  <a:pt x="156" y="141"/>
                </a:cubicBezTo>
                <a:cubicBezTo>
                  <a:pt x="156" y="145"/>
                  <a:pt x="160" y="147"/>
                  <a:pt x="163" y="145"/>
                </a:cubicBezTo>
                <a:cubicBezTo>
                  <a:pt x="167" y="143"/>
                  <a:pt x="169" y="140"/>
                  <a:pt x="171" y="136"/>
                </a:cubicBezTo>
                <a:cubicBezTo>
                  <a:pt x="173" y="132"/>
                  <a:pt x="175" y="128"/>
                  <a:pt x="176" y="124"/>
                </a:cubicBezTo>
                <a:cubicBezTo>
                  <a:pt x="177" y="119"/>
                  <a:pt x="169" y="115"/>
                  <a:pt x="165" y="119"/>
                </a:cubicBezTo>
                <a:close/>
                <a:moveTo>
                  <a:pt x="152" y="60"/>
                </a:moveTo>
                <a:cubicBezTo>
                  <a:pt x="149" y="61"/>
                  <a:pt x="148" y="63"/>
                  <a:pt x="147" y="66"/>
                </a:cubicBezTo>
                <a:cubicBezTo>
                  <a:pt x="145" y="68"/>
                  <a:pt x="144" y="70"/>
                  <a:pt x="143" y="73"/>
                </a:cubicBezTo>
                <a:cubicBezTo>
                  <a:pt x="142" y="75"/>
                  <a:pt x="144" y="78"/>
                  <a:pt x="146" y="79"/>
                </a:cubicBezTo>
                <a:cubicBezTo>
                  <a:pt x="149" y="80"/>
                  <a:pt x="151" y="78"/>
                  <a:pt x="152" y="76"/>
                </a:cubicBezTo>
                <a:cubicBezTo>
                  <a:pt x="154" y="72"/>
                  <a:pt x="159" y="66"/>
                  <a:pt x="156" y="62"/>
                </a:cubicBezTo>
                <a:cubicBezTo>
                  <a:pt x="155" y="61"/>
                  <a:pt x="154" y="60"/>
                  <a:pt x="152" y="60"/>
                </a:cubicBezTo>
                <a:close/>
                <a:moveTo>
                  <a:pt x="132" y="109"/>
                </a:moveTo>
                <a:cubicBezTo>
                  <a:pt x="131" y="109"/>
                  <a:pt x="130" y="110"/>
                  <a:pt x="130" y="110"/>
                </a:cubicBezTo>
                <a:cubicBezTo>
                  <a:pt x="128" y="111"/>
                  <a:pt x="127" y="113"/>
                  <a:pt x="125" y="116"/>
                </a:cubicBezTo>
                <a:cubicBezTo>
                  <a:pt x="124" y="118"/>
                  <a:pt x="123" y="121"/>
                  <a:pt x="122" y="123"/>
                </a:cubicBezTo>
                <a:cubicBezTo>
                  <a:pt x="120" y="128"/>
                  <a:pt x="126" y="132"/>
                  <a:pt x="130" y="129"/>
                </a:cubicBezTo>
                <a:cubicBezTo>
                  <a:pt x="133" y="127"/>
                  <a:pt x="134" y="124"/>
                  <a:pt x="136" y="121"/>
                </a:cubicBezTo>
                <a:cubicBezTo>
                  <a:pt x="137" y="118"/>
                  <a:pt x="138" y="116"/>
                  <a:pt x="137" y="113"/>
                </a:cubicBezTo>
                <a:cubicBezTo>
                  <a:pt x="137" y="112"/>
                  <a:pt x="137" y="111"/>
                  <a:pt x="136" y="111"/>
                </a:cubicBezTo>
                <a:cubicBezTo>
                  <a:pt x="135" y="109"/>
                  <a:pt x="133" y="108"/>
                  <a:pt x="132" y="109"/>
                </a:cubicBezTo>
                <a:close/>
                <a:moveTo>
                  <a:pt x="109" y="149"/>
                </a:moveTo>
                <a:cubicBezTo>
                  <a:pt x="106" y="155"/>
                  <a:pt x="103" y="162"/>
                  <a:pt x="104" y="168"/>
                </a:cubicBezTo>
                <a:cubicBezTo>
                  <a:pt x="104" y="174"/>
                  <a:pt x="110" y="177"/>
                  <a:pt x="114" y="172"/>
                </a:cubicBezTo>
                <a:cubicBezTo>
                  <a:pt x="118" y="167"/>
                  <a:pt x="121" y="160"/>
                  <a:pt x="122" y="154"/>
                </a:cubicBezTo>
                <a:cubicBezTo>
                  <a:pt x="122" y="147"/>
                  <a:pt x="113" y="143"/>
                  <a:pt x="109" y="149"/>
                </a:cubicBezTo>
                <a:close/>
                <a:moveTo>
                  <a:pt x="141" y="166"/>
                </a:moveTo>
                <a:cubicBezTo>
                  <a:pt x="137" y="165"/>
                  <a:pt x="133" y="168"/>
                  <a:pt x="131" y="171"/>
                </a:cubicBezTo>
                <a:cubicBezTo>
                  <a:pt x="128" y="174"/>
                  <a:pt x="127" y="177"/>
                  <a:pt x="127" y="180"/>
                </a:cubicBezTo>
                <a:cubicBezTo>
                  <a:pt x="126" y="185"/>
                  <a:pt x="133" y="189"/>
                  <a:pt x="136" y="185"/>
                </a:cubicBezTo>
                <a:cubicBezTo>
                  <a:pt x="138" y="183"/>
                  <a:pt x="139" y="182"/>
                  <a:pt x="141" y="180"/>
                </a:cubicBezTo>
                <a:cubicBezTo>
                  <a:pt x="143" y="177"/>
                  <a:pt x="146" y="176"/>
                  <a:pt x="146" y="172"/>
                </a:cubicBezTo>
                <a:cubicBezTo>
                  <a:pt x="147" y="169"/>
                  <a:pt x="144" y="166"/>
                  <a:pt x="141" y="166"/>
                </a:cubicBezTo>
                <a:close/>
                <a:moveTo>
                  <a:pt x="214" y="139"/>
                </a:moveTo>
                <a:cubicBezTo>
                  <a:pt x="208" y="141"/>
                  <a:pt x="202" y="144"/>
                  <a:pt x="199" y="149"/>
                </a:cubicBezTo>
                <a:cubicBezTo>
                  <a:pt x="196" y="154"/>
                  <a:pt x="201" y="159"/>
                  <a:pt x="206" y="158"/>
                </a:cubicBezTo>
                <a:cubicBezTo>
                  <a:pt x="209" y="157"/>
                  <a:pt x="213" y="155"/>
                  <a:pt x="216" y="153"/>
                </a:cubicBezTo>
                <a:cubicBezTo>
                  <a:pt x="218" y="152"/>
                  <a:pt x="221" y="151"/>
                  <a:pt x="222" y="148"/>
                </a:cubicBezTo>
                <a:cubicBezTo>
                  <a:pt x="223" y="146"/>
                  <a:pt x="222" y="144"/>
                  <a:pt x="221" y="142"/>
                </a:cubicBezTo>
                <a:cubicBezTo>
                  <a:pt x="219" y="140"/>
                  <a:pt x="217" y="139"/>
                  <a:pt x="214" y="139"/>
                </a:cubicBezTo>
                <a:close/>
                <a:moveTo>
                  <a:pt x="175" y="170"/>
                </a:moveTo>
                <a:cubicBezTo>
                  <a:pt x="167" y="172"/>
                  <a:pt x="154" y="179"/>
                  <a:pt x="152" y="188"/>
                </a:cubicBezTo>
                <a:cubicBezTo>
                  <a:pt x="151" y="192"/>
                  <a:pt x="155" y="194"/>
                  <a:pt x="159" y="194"/>
                </a:cubicBezTo>
                <a:cubicBezTo>
                  <a:pt x="163" y="194"/>
                  <a:pt x="166" y="191"/>
                  <a:pt x="169" y="189"/>
                </a:cubicBezTo>
                <a:cubicBezTo>
                  <a:pt x="172" y="187"/>
                  <a:pt x="176" y="185"/>
                  <a:pt x="180" y="184"/>
                </a:cubicBezTo>
                <a:cubicBezTo>
                  <a:pt x="182" y="182"/>
                  <a:pt x="184" y="180"/>
                  <a:pt x="184" y="178"/>
                </a:cubicBezTo>
                <a:cubicBezTo>
                  <a:pt x="183" y="177"/>
                  <a:pt x="183" y="175"/>
                  <a:pt x="183" y="174"/>
                </a:cubicBezTo>
                <a:cubicBezTo>
                  <a:pt x="181" y="172"/>
                  <a:pt x="179" y="170"/>
                  <a:pt x="175" y="170"/>
                </a:cubicBezTo>
                <a:close/>
                <a:moveTo>
                  <a:pt x="166" y="197"/>
                </a:moveTo>
                <a:cubicBezTo>
                  <a:pt x="163" y="198"/>
                  <a:pt x="160" y="200"/>
                  <a:pt x="157" y="201"/>
                </a:cubicBezTo>
                <a:cubicBezTo>
                  <a:pt x="154" y="203"/>
                  <a:pt x="153" y="206"/>
                  <a:pt x="154" y="209"/>
                </a:cubicBezTo>
                <a:cubicBezTo>
                  <a:pt x="155" y="212"/>
                  <a:pt x="158" y="215"/>
                  <a:pt x="161" y="214"/>
                </a:cubicBezTo>
                <a:cubicBezTo>
                  <a:pt x="165" y="212"/>
                  <a:pt x="169" y="211"/>
                  <a:pt x="172" y="209"/>
                </a:cubicBezTo>
                <a:cubicBezTo>
                  <a:pt x="177" y="204"/>
                  <a:pt x="173" y="197"/>
                  <a:pt x="166" y="197"/>
                </a:cubicBezTo>
                <a:close/>
                <a:moveTo>
                  <a:pt x="217" y="218"/>
                </a:moveTo>
                <a:cubicBezTo>
                  <a:pt x="214" y="219"/>
                  <a:pt x="211" y="219"/>
                  <a:pt x="209" y="220"/>
                </a:cubicBezTo>
                <a:cubicBezTo>
                  <a:pt x="207" y="220"/>
                  <a:pt x="206" y="221"/>
                  <a:pt x="204" y="222"/>
                </a:cubicBezTo>
                <a:cubicBezTo>
                  <a:pt x="203" y="222"/>
                  <a:pt x="202" y="223"/>
                  <a:pt x="200" y="224"/>
                </a:cubicBezTo>
                <a:cubicBezTo>
                  <a:pt x="196" y="226"/>
                  <a:pt x="197" y="234"/>
                  <a:pt x="202" y="234"/>
                </a:cubicBezTo>
                <a:cubicBezTo>
                  <a:pt x="205" y="234"/>
                  <a:pt x="208" y="234"/>
                  <a:pt x="211" y="234"/>
                </a:cubicBezTo>
                <a:cubicBezTo>
                  <a:pt x="214" y="233"/>
                  <a:pt x="217" y="233"/>
                  <a:pt x="219" y="232"/>
                </a:cubicBezTo>
                <a:cubicBezTo>
                  <a:pt x="223" y="231"/>
                  <a:pt x="226" y="228"/>
                  <a:pt x="225" y="224"/>
                </a:cubicBezTo>
                <a:cubicBezTo>
                  <a:pt x="225" y="220"/>
                  <a:pt x="221" y="217"/>
                  <a:pt x="217" y="218"/>
                </a:cubicBezTo>
                <a:close/>
                <a:moveTo>
                  <a:pt x="270" y="264"/>
                </a:moveTo>
                <a:cubicBezTo>
                  <a:pt x="269" y="263"/>
                  <a:pt x="268" y="263"/>
                  <a:pt x="266" y="263"/>
                </a:cubicBezTo>
                <a:cubicBezTo>
                  <a:pt x="264" y="263"/>
                  <a:pt x="261" y="263"/>
                  <a:pt x="258" y="264"/>
                </a:cubicBezTo>
                <a:cubicBezTo>
                  <a:pt x="253" y="265"/>
                  <a:pt x="252" y="272"/>
                  <a:pt x="257" y="274"/>
                </a:cubicBezTo>
                <a:cubicBezTo>
                  <a:pt x="260" y="275"/>
                  <a:pt x="263" y="275"/>
                  <a:pt x="266" y="275"/>
                </a:cubicBezTo>
                <a:cubicBezTo>
                  <a:pt x="267" y="275"/>
                  <a:pt x="268" y="275"/>
                  <a:pt x="270" y="275"/>
                </a:cubicBezTo>
                <a:cubicBezTo>
                  <a:pt x="272" y="275"/>
                  <a:pt x="272" y="275"/>
                  <a:pt x="274" y="274"/>
                </a:cubicBezTo>
                <a:cubicBezTo>
                  <a:pt x="277" y="272"/>
                  <a:pt x="278" y="268"/>
                  <a:pt x="275" y="266"/>
                </a:cubicBezTo>
                <a:cubicBezTo>
                  <a:pt x="273" y="265"/>
                  <a:pt x="272" y="264"/>
                  <a:pt x="270" y="264"/>
                </a:cubicBezTo>
                <a:close/>
                <a:moveTo>
                  <a:pt x="223" y="260"/>
                </a:moveTo>
                <a:cubicBezTo>
                  <a:pt x="221" y="260"/>
                  <a:pt x="219" y="260"/>
                  <a:pt x="218" y="260"/>
                </a:cubicBezTo>
                <a:cubicBezTo>
                  <a:pt x="215" y="260"/>
                  <a:pt x="212" y="261"/>
                  <a:pt x="209" y="262"/>
                </a:cubicBezTo>
                <a:cubicBezTo>
                  <a:pt x="205" y="264"/>
                  <a:pt x="205" y="271"/>
                  <a:pt x="209" y="272"/>
                </a:cubicBezTo>
                <a:cubicBezTo>
                  <a:pt x="212" y="273"/>
                  <a:pt x="215" y="273"/>
                  <a:pt x="218" y="273"/>
                </a:cubicBezTo>
                <a:cubicBezTo>
                  <a:pt x="220" y="273"/>
                  <a:pt x="222" y="273"/>
                  <a:pt x="223" y="273"/>
                </a:cubicBezTo>
                <a:cubicBezTo>
                  <a:pt x="226" y="272"/>
                  <a:pt x="227" y="271"/>
                  <a:pt x="229" y="269"/>
                </a:cubicBezTo>
                <a:cubicBezTo>
                  <a:pt x="230" y="267"/>
                  <a:pt x="230" y="264"/>
                  <a:pt x="229" y="263"/>
                </a:cubicBezTo>
                <a:cubicBezTo>
                  <a:pt x="227" y="261"/>
                  <a:pt x="225" y="260"/>
                  <a:pt x="223" y="260"/>
                </a:cubicBezTo>
                <a:close/>
                <a:moveTo>
                  <a:pt x="206" y="278"/>
                </a:moveTo>
                <a:cubicBezTo>
                  <a:pt x="202" y="277"/>
                  <a:pt x="199" y="277"/>
                  <a:pt x="195" y="277"/>
                </a:cubicBezTo>
                <a:cubicBezTo>
                  <a:pt x="193" y="277"/>
                  <a:pt x="191" y="277"/>
                  <a:pt x="189" y="278"/>
                </a:cubicBezTo>
                <a:cubicBezTo>
                  <a:pt x="187" y="278"/>
                  <a:pt x="186" y="279"/>
                  <a:pt x="183" y="280"/>
                </a:cubicBezTo>
                <a:cubicBezTo>
                  <a:pt x="178" y="282"/>
                  <a:pt x="180" y="290"/>
                  <a:pt x="185" y="290"/>
                </a:cubicBezTo>
                <a:cubicBezTo>
                  <a:pt x="191" y="290"/>
                  <a:pt x="198" y="290"/>
                  <a:pt x="204" y="291"/>
                </a:cubicBezTo>
                <a:cubicBezTo>
                  <a:pt x="207" y="291"/>
                  <a:pt x="210" y="289"/>
                  <a:pt x="210" y="285"/>
                </a:cubicBezTo>
                <a:cubicBezTo>
                  <a:pt x="211" y="283"/>
                  <a:pt x="209" y="279"/>
                  <a:pt x="206" y="278"/>
                </a:cubicBezTo>
                <a:close/>
                <a:moveTo>
                  <a:pt x="25" y="265"/>
                </a:moveTo>
                <a:cubicBezTo>
                  <a:pt x="24" y="265"/>
                  <a:pt x="23" y="265"/>
                  <a:pt x="21" y="265"/>
                </a:cubicBezTo>
                <a:cubicBezTo>
                  <a:pt x="20" y="265"/>
                  <a:pt x="18" y="265"/>
                  <a:pt x="17" y="266"/>
                </a:cubicBezTo>
                <a:cubicBezTo>
                  <a:pt x="15" y="266"/>
                  <a:pt x="11" y="267"/>
                  <a:pt x="9" y="268"/>
                </a:cubicBezTo>
                <a:cubicBezTo>
                  <a:pt x="6" y="270"/>
                  <a:pt x="4" y="273"/>
                  <a:pt x="6" y="276"/>
                </a:cubicBezTo>
                <a:cubicBezTo>
                  <a:pt x="7" y="280"/>
                  <a:pt x="10" y="281"/>
                  <a:pt x="13" y="281"/>
                </a:cubicBezTo>
                <a:cubicBezTo>
                  <a:pt x="16" y="281"/>
                  <a:pt x="19" y="279"/>
                  <a:pt x="21" y="278"/>
                </a:cubicBezTo>
                <a:cubicBezTo>
                  <a:pt x="22" y="278"/>
                  <a:pt x="23" y="277"/>
                  <a:pt x="24" y="277"/>
                </a:cubicBezTo>
                <a:cubicBezTo>
                  <a:pt x="26" y="276"/>
                  <a:pt x="27" y="275"/>
                  <a:pt x="28" y="274"/>
                </a:cubicBezTo>
                <a:cubicBezTo>
                  <a:pt x="31" y="271"/>
                  <a:pt x="29" y="266"/>
                  <a:pt x="25" y="265"/>
                </a:cubicBezTo>
                <a:close/>
                <a:moveTo>
                  <a:pt x="68" y="239"/>
                </a:moveTo>
                <a:cubicBezTo>
                  <a:pt x="61" y="241"/>
                  <a:pt x="55" y="245"/>
                  <a:pt x="52" y="251"/>
                </a:cubicBezTo>
                <a:cubicBezTo>
                  <a:pt x="50" y="256"/>
                  <a:pt x="57" y="261"/>
                  <a:pt x="61" y="257"/>
                </a:cubicBezTo>
                <a:cubicBezTo>
                  <a:pt x="64" y="254"/>
                  <a:pt x="66" y="252"/>
                  <a:pt x="70" y="251"/>
                </a:cubicBezTo>
                <a:cubicBezTo>
                  <a:pt x="73" y="250"/>
                  <a:pt x="76" y="247"/>
                  <a:pt x="75" y="244"/>
                </a:cubicBezTo>
                <a:cubicBezTo>
                  <a:pt x="74" y="241"/>
                  <a:pt x="71" y="238"/>
                  <a:pt x="68" y="239"/>
                </a:cubicBezTo>
                <a:close/>
                <a:moveTo>
                  <a:pt x="141" y="194"/>
                </a:moveTo>
                <a:cubicBezTo>
                  <a:pt x="138" y="195"/>
                  <a:pt x="135" y="197"/>
                  <a:pt x="133" y="199"/>
                </a:cubicBezTo>
                <a:cubicBezTo>
                  <a:pt x="129" y="202"/>
                  <a:pt x="132" y="210"/>
                  <a:pt x="137" y="208"/>
                </a:cubicBezTo>
                <a:cubicBezTo>
                  <a:pt x="141" y="207"/>
                  <a:pt x="144" y="206"/>
                  <a:pt x="146" y="203"/>
                </a:cubicBezTo>
                <a:cubicBezTo>
                  <a:pt x="150" y="199"/>
                  <a:pt x="145" y="194"/>
                  <a:pt x="141" y="194"/>
                </a:cubicBezTo>
                <a:close/>
                <a:moveTo>
                  <a:pt x="148" y="219"/>
                </a:moveTo>
                <a:cubicBezTo>
                  <a:pt x="142" y="220"/>
                  <a:pt x="136" y="222"/>
                  <a:pt x="134" y="228"/>
                </a:cubicBezTo>
                <a:cubicBezTo>
                  <a:pt x="132" y="230"/>
                  <a:pt x="135" y="234"/>
                  <a:pt x="137" y="235"/>
                </a:cubicBezTo>
                <a:cubicBezTo>
                  <a:pt x="142" y="236"/>
                  <a:pt x="148" y="234"/>
                  <a:pt x="152" y="232"/>
                </a:cubicBezTo>
                <a:cubicBezTo>
                  <a:pt x="155" y="230"/>
                  <a:pt x="157" y="227"/>
                  <a:pt x="155" y="223"/>
                </a:cubicBezTo>
                <a:cubicBezTo>
                  <a:pt x="154" y="220"/>
                  <a:pt x="151" y="218"/>
                  <a:pt x="148" y="219"/>
                </a:cubicBezTo>
                <a:close/>
                <a:moveTo>
                  <a:pt x="245" y="242"/>
                </a:moveTo>
                <a:cubicBezTo>
                  <a:pt x="243" y="242"/>
                  <a:pt x="240" y="244"/>
                  <a:pt x="238" y="245"/>
                </a:cubicBezTo>
                <a:cubicBezTo>
                  <a:pt x="234" y="247"/>
                  <a:pt x="236" y="253"/>
                  <a:pt x="240" y="252"/>
                </a:cubicBezTo>
                <a:cubicBezTo>
                  <a:pt x="243" y="252"/>
                  <a:pt x="246" y="251"/>
                  <a:pt x="248" y="250"/>
                </a:cubicBezTo>
                <a:cubicBezTo>
                  <a:pt x="252" y="248"/>
                  <a:pt x="250" y="241"/>
                  <a:pt x="245" y="242"/>
                </a:cubicBezTo>
                <a:close/>
                <a:moveTo>
                  <a:pt x="180" y="230"/>
                </a:moveTo>
                <a:cubicBezTo>
                  <a:pt x="176" y="230"/>
                  <a:pt x="172" y="231"/>
                  <a:pt x="170" y="233"/>
                </a:cubicBezTo>
                <a:cubicBezTo>
                  <a:pt x="167" y="237"/>
                  <a:pt x="168" y="241"/>
                  <a:pt x="172" y="243"/>
                </a:cubicBezTo>
                <a:cubicBezTo>
                  <a:pt x="174" y="245"/>
                  <a:pt x="178" y="244"/>
                  <a:pt x="181" y="243"/>
                </a:cubicBezTo>
                <a:cubicBezTo>
                  <a:pt x="185" y="242"/>
                  <a:pt x="189" y="240"/>
                  <a:pt x="188" y="235"/>
                </a:cubicBezTo>
                <a:cubicBezTo>
                  <a:pt x="187" y="231"/>
                  <a:pt x="183" y="230"/>
                  <a:pt x="180" y="230"/>
                </a:cubicBezTo>
                <a:close/>
                <a:moveTo>
                  <a:pt x="182" y="259"/>
                </a:moveTo>
                <a:cubicBezTo>
                  <a:pt x="180" y="259"/>
                  <a:pt x="177" y="259"/>
                  <a:pt x="175" y="259"/>
                </a:cubicBezTo>
                <a:cubicBezTo>
                  <a:pt x="172" y="259"/>
                  <a:pt x="169" y="261"/>
                  <a:pt x="168" y="264"/>
                </a:cubicBezTo>
                <a:cubicBezTo>
                  <a:pt x="168" y="267"/>
                  <a:pt x="169" y="270"/>
                  <a:pt x="172" y="271"/>
                </a:cubicBezTo>
                <a:cubicBezTo>
                  <a:pt x="175" y="272"/>
                  <a:pt x="178" y="272"/>
                  <a:pt x="181" y="273"/>
                </a:cubicBezTo>
                <a:cubicBezTo>
                  <a:pt x="185" y="273"/>
                  <a:pt x="188" y="270"/>
                  <a:pt x="188" y="266"/>
                </a:cubicBezTo>
                <a:cubicBezTo>
                  <a:pt x="188" y="263"/>
                  <a:pt x="186" y="260"/>
                  <a:pt x="182" y="259"/>
                </a:cubicBezTo>
                <a:close/>
                <a:moveTo>
                  <a:pt x="152" y="249"/>
                </a:moveTo>
                <a:cubicBezTo>
                  <a:pt x="151" y="248"/>
                  <a:pt x="150" y="249"/>
                  <a:pt x="149" y="249"/>
                </a:cubicBezTo>
                <a:cubicBezTo>
                  <a:pt x="149" y="249"/>
                  <a:pt x="149" y="249"/>
                  <a:pt x="149" y="249"/>
                </a:cubicBezTo>
                <a:cubicBezTo>
                  <a:pt x="149" y="249"/>
                  <a:pt x="148" y="248"/>
                  <a:pt x="149" y="249"/>
                </a:cubicBezTo>
                <a:cubicBezTo>
                  <a:pt x="149" y="248"/>
                  <a:pt x="148" y="248"/>
                  <a:pt x="148" y="248"/>
                </a:cubicBezTo>
                <a:cubicBezTo>
                  <a:pt x="149" y="249"/>
                  <a:pt x="148" y="248"/>
                  <a:pt x="147" y="248"/>
                </a:cubicBezTo>
                <a:cubicBezTo>
                  <a:pt x="141" y="244"/>
                  <a:pt x="133" y="252"/>
                  <a:pt x="138" y="258"/>
                </a:cubicBezTo>
                <a:cubicBezTo>
                  <a:pt x="142" y="262"/>
                  <a:pt x="149" y="265"/>
                  <a:pt x="154" y="262"/>
                </a:cubicBezTo>
                <a:cubicBezTo>
                  <a:pt x="157" y="260"/>
                  <a:pt x="159" y="257"/>
                  <a:pt x="158" y="254"/>
                </a:cubicBezTo>
                <a:cubicBezTo>
                  <a:pt x="157" y="251"/>
                  <a:pt x="155" y="249"/>
                  <a:pt x="152" y="249"/>
                </a:cubicBezTo>
                <a:close/>
                <a:moveTo>
                  <a:pt x="113" y="186"/>
                </a:moveTo>
                <a:cubicBezTo>
                  <a:pt x="109" y="186"/>
                  <a:pt x="107" y="188"/>
                  <a:pt x="105" y="191"/>
                </a:cubicBezTo>
                <a:cubicBezTo>
                  <a:pt x="103" y="193"/>
                  <a:pt x="101" y="196"/>
                  <a:pt x="100" y="199"/>
                </a:cubicBezTo>
                <a:cubicBezTo>
                  <a:pt x="97" y="204"/>
                  <a:pt x="107" y="209"/>
                  <a:pt x="110" y="204"/>
                </a:cubicBezTo>
                <a:cubicBezTo>
                  <a:pt x="111" y="202"/>
                  <a:pt x="112" y="200"/>
                  <a:pt x="114" y="198"/>
                </a:cubicBezTo>
                <a:cubicBezTo>
                  <a:pt x="115" y="197"/>
                  <a:pt x="116" y="196"/>
                  <a:pt x="116" y="196"/>
                </a:cubicBezTo>
                <a:cubicBezTo>
                  <a:pt x="117" y="194"/>
                  <a:pt x="118" y="193"/>
                  <a:pt x="118" y="192"/>
                </a:cubicBezTo>
                <a:cubicBezTo>
                  <a:pt x="120" y="188"/>
                  <a:pt x="116" y="185"/>
                  <a:pt x="113" y="186"/>
                </a:cubicBezTo>
                <a:close/>
                <a:moveTo>
                  <a:pt x="75" y="166"/>
                </a:moveTo>
                <a:cubicBezTo>
                  <a:pt x="70" y="166"/>
                  <a:pt x="68" y="171"/>
                  <a:pt x="67" y="176"/>
                </a:cubicBezTo>
                <a:cubicBezTo>
                  <a:pt x="67" y="180"/>
                  <a:pt x="67" y="183"/>
                  <a:pt x="69" y="187"/>
                </a:cubicBezTo>
                <a:cubicBezTo>
                  <a:pt x="72" y="193"/>
                  <a:pt x="81" y="190"/>
                  <a:pt x="80" y="183"/>
                </a:cubicBezTo>
                <a:cubicBezTo>
                  <a:pt x="80" y="181"/>
                  <a:pt x="80" y="178"/>
                  <a:pt x="80" y="175"/>
                </a:cubicBezTo>
                <a:cubicBezTo>
                  <a:pt x="81" y="173"/>
                  <a:pt x="82" y="171"/>
                  <a:pt x="80" y="169"/>
                </a:cubicBezTo>
                <a:cubicBezTo>
                  <a:pt x="79" y="167"/>
                  <a:pt x="77" y="165"/>
                  <a:pt x="75" y="166"/>
                </a:cubicBezTo>
                <a:close/>
                <a:moveTo>
                  <a:pt x="45" y="274"/>
                </a:moveTo>
                <a:cubicBezTo>
                  <a:pt x="40" y="277"/>
                  <a:pt x="36" y="282"/>
                  <a:pt x="34" y="287"/>
                </a:cubicBezTo>
                <a:cubicBezTo>
                  <a:pt x="32" y="296"/>
                  <a:pt x="44" y="301"/>
                  <a:pt x="48" y="292"/>
                </a:cubicBezTo>
                <a:cubicBezTo>
                  <a:pt x="49" y="288"/>
                  <a:pt x="51" y="285"/>
                  <a:pt x="53" y="281"/>
                </a:cubicBezTo>
                <a:cubicBezTo>
                  <a:pt x="55" y="276"/>
                  <a:pt x="49" y="272"/>
                  <a:pt x="45" y="274"/>
                </a:cubicBezTo>
                <a:close/>
                <a:moveTo>
                  <a:pt x="110" y="266"/>
                </a:moveTo>
                <a:cubicBezTo>
                  <a:pt x="115" y="270"/>
                  <a:pt x="120" y="275"/>
                  <a:pt x="125" y="279"/>
                </a:cubicBezTo>
                <a:cubicBezTo>
                  <a:pt x="129" y="282"/>
                  <a:pt x="133" y="287"/>
                  <a:pt x="139" y="285"/>
                </a:cubicBezTo>
                <a:cubicBezTo>
                  <a:pt x="141" y="284"/>
                  <a:pt x="143" y="283"/>
                  <a:pt x="143" y="281"/>
                </a:cubicBezTo>
                <a:cubicBezTo>
                  <a:pt x="143" y="275"/>
                  <a:pt x="138" y="272"/>
                  <a:pt x="133" y="269"/>
                </a:cubicBezTo>
                <a:cubicBezTo>
                  <a:pt x="128" y="264"/>
                  <a:pt x="123" y="260"/>
                  <a:pt x="117" y="256"/>
                </a:cubicBezTo>
                <a:cubicBezTo>
                  <a:pt x="111" y="252"/>
                  <a:pt x="104" y="261"/>
                  <a:pt x="110" y="266"/>
                </a:cubicBezTo>
                <a:close/>
                <a:moveTo>
                  <a:pt x="88" y="273"/>
                </a:moveTo>
                <a:cubicBezTo>
                  <a:pt x="87" y="276"/>
                  <a:pt x="89" y="280"/>
                  <a:pt x="90" y="283"/>
                </a:cubicBezTo>
                <a:cubicBezTo>
                  <a:pt x="91" y="286"/>
                  <a:pt x="92" y="290"/>
                  <a:pt x="94" y="293"/>
                </a:cubicBezTo>
                <a:cubicBezTo>
                  <a:pt x="98" y="300"/>
                  <a:pt x="108" y="295"/>
                  <a:pt x="105" y="288"/>
                </a:cubicBezTo>
                <a:cubicBezTo>
                  <a:pt x="104" y="284"/>
                  <a:pt x="102" y="281"/>
                  <a:pt x="100" y="278"/>
                </a:cubicBezTo>
                <a:cubicBezTo>
                  <a:pt x="99" y="275"/>
                  <a:pt x="97" y="272"/>
                  <a:pt x="94" y="270"/>
                </a:cubicBezTo>
                <a:cubicBezTo>
                  <a:pt x="91" y="268"/>
                  <a:pt x="88" y="270"/>
                  <a:pt x="88" y="273"/>
                </a:cubicBezTo>
                <a:close/>
                <a:moveTo>
                  <a:pt x="35" y="227"/>
                </a:moveTo>
                <a:cubicBezTo>
                  <a:pt x="30" y="225"/>
                  <a:pt x="24" y="221"/>
                  <a:pt x="18" y="222"/>
                </a:cubicBezTo>
                <a:cubicBezTo>
                  <a:pt x="13" y="222"/>
                  <a:pt x="12" y="228"/>
                  <a:pt x="15" y="232"/>
                </a:cubicBezTo>
                <a:cubicBezTo>
                  <a:pt x="18" y="236"/>
                  <a:pt x="26" y="237"/>
                  <a:pt x="31" y="239"/>
                </a:cubicBezTo>
                <a:cubicBezTo>
                  <a:pt x="34" y="240"/>
                  <a:pt x="38" y="238"/>
                  <a:pt x="39" y="235"/>
                </a:cubicBezTo>
                <a:cubicBezTo>
                  <a:pt x="40" y="232"/>
                  <a:pt x="38" y="229"/>
                  <a:pt x="35" y="227"/>
                </a:cubicBezTo>
                <a:close/>
                <a:moveTo>
                  <a:pt x="106" y="237"/>
                </a:moveTo>
                <a:cubicBezTo>
                  <a:pt x="103" y="238"/>
                  <a:pt x="103" y="242"/>
                  <a:pt x="104" y="244"/>
                </a:cubicBezTo>
                <a:cubicBezTo>
                  <a:pt x="106" y="246"/>
                  <a:pt x="108" y="247"/>
                  <a:pt x="111" y="248"/>
                </a:cubicBezTo>
                <a:cubicBezTo>
                  <a:pt x="113" y="248"/>
                  <a:pt x="115" y="249"/>
                  <a:pt x="118" y="249"/>
                </a:cubicBezTo>
                <a:cubicBezTo>
                  <a:pt x="121" y="248"/>
                  <a:pt x="124" y="243"/>
                  <a:pt x="121" y="240"/>
                </a:cubicBezTo>
                <a:cubicBezTo>
                  <a:pt x="118" y="237"/>
                  <a:pt x="111" y="235"/>
                  <a:pt x="106" y="237"/>
                </a:cubicBezTo>
                <a:close/>
                <a:moveTo>
                  <a:pt x="106" y="216"/>
                </a:moveTo>
                <a:cubicBezTo>
                  <a:pt x="103" y="217"/>
                  <a:pt x="99" y="218"/>
                  <a:pt x="96" y="220"/>
                </a:cubicBezTo>
                <a:cubicBezTo>
                  <a:pt x="93" y="221"/>
                  <a:pt x="92" y="224"/>
                  <a:pt x="93" y="227"/>
                </a:cubicBezTo>
                <a:cubicBezTo>
                  <a:pt x="94" y="229"/>
                  <a:pt x="97" y="231"/>
                  <a:pt x="100" y="231"/>
                </a:cubicBezTo>
                <a:cubicBezTo>
                  <a:pt x="103" y="230"/>
                  <a:pt x="106" y="229"/>
                  <a:pt x="109" y="229"/>
                </a:cubicBezTo>
                <a:cubicBezTo>
                  <a:pt x="113" y="228"/>
                  <a:pt x="117" y="227"/>
                  <a:pt x="119" y="224"/>
                </a:cubicBezTo>
                <a:cubicBezTo>
                  <a:pt x="121" y="221"/>
                  <a:pt x="121" y="218"/>
                  <a:pt x="118" y="216"/>
                </a:cubicBezTo>
                <a:cubicBezTo>
                  <a:pt x="114" y="214"/>
                  <a:pt x="110" y="215"/>
                  <a:pt x="106" y="216"/>
                </a:cubicBezTo>
                <a:close/>
                <a:moveTo>
                  <a:pt x="77" y="202"/>
                </a:moveTo>
                <a:cubicBezTo>
                  <a:pt x="73" y="206"/>
                  <a:pt x="71" y="214"/>
                  <a:pt x="71" y="220"/>
                </a:cubicBezTo>
                <a:cubicBezTo>
                  <a:pt x="71" y="223"/>
                  <a:pt x="73" y="226"/>
                  <a:pt x="76" y="227"/>
                </a:cubicBezTo>
                <a:cubicBezTo>
                  <a:pt x="79" y="228"/>
                  <a:pt x="83" y="226"/>
                  <a:pt x="84" y="223"/>
                </a:cubicBezTo>
                <a:cubicBezTo>
                  <a:pt x="84" y="220"/>
                  <a:pt x="85" y="218"/>
                  <a:pt x="86" y="215"/>
                </a:cubicBezTo>
                <a:cubicBezTo>
                  <a:pt x="87" y="213"/>
                  <a:pt x="88" y="210"/>
                  <a:pt x="88" y="208"/>
                </a:cubicBezTo>
                <a:cubicBezTo>
                  <a:pt x="89" y="202"/>
                  <a:pt x="81" y="198"/>
                  <a:pt x="77" y="202"/>
                </a:cubicBezTo>
                <a:close/>
                <a:moveTo>
                  <a:pt x="46" y="187"/>
                </a:moveTo>
                <a:cubicBezTo>
                  <a:pt x="46" y="191"/>
                  <a:pt x="47" y="194"/>
                  <a:pt x="49" y="197"/>
                </a:cubicBezTo>
                <a:cubicBezTo>
                  <a:pt x="50" y="200"/>
                  <a:pt x="51" y="204"/>
                  <a:pt x="54" y="205"/>
                </a:cubicBezTo>
                <a:cubicBezTo>
                  <a:pt x="57" y="206"/>
                  <a:pt x="60" y="206"/>
                  <a:pt x="61" y="203"/>
                </a:cubicBezTo>
                <a:cubicBezTo>
                  <a:pt x="62" y="199"/>
                  <a:pt x="61" y="196"/>
                  <a:pt x="60" y="193"/>
                </a:cubicBezTo>
                <a:cubicBezTo>
                  <a:pt x="59" y="190"/>
                  <a:pt x="57" y="187"/>
                  <a:pt x="55" y="185"/>
                </a:cubicBezTo>
                <a:cubicBezTo>
                  <a:pt x="52" y="182"/>
                  <a:pt x="46" y="183"/>
                  <a:pt x="46" y="187"/>
                </a:cubicBezTo>
                <a:close/>
                <a:moveTo>
                  <a:pt x="51" y="215"/>
                </a:moveTo>
                <a:cubicBezTo>
                  <a:pt x="45" y="212"/>
                  <a:pt x="38" y="217"/>
                  <a:pt x="41" y="223"/>
                </a:cubicBezTo>
                <a:cubicBezTo>
                  <a:pt x="44" y="229"/>
                  <a:pt x="53" y="237"/>
                  <a:pt x="61" y="237"/>
                </a:cubicBezTo>
                <a:cubicBezTo>
                  <a:pt x="64" y="237"/>
                  <a:pt x="68" y="233"/>
                  <a:pt x="66" y="229"/>
                </a:cubicBezTo>
                <a:cubicBezTo>
                  <a:pt x="64" y="226"/>
                  <a:pt x="61" y="224"/>
                  <a:pt x="59" y="222"/>
                </a:cubicBezTo>
                <a:cubicBezTo>
                  <a:pt x="56" y="220"/>
                  <a:pt x="54" y="217"/>
                  <a:pt x="51" y="215"/>
                </a:cubicBezTo>
                <a:close/>
                <a:moveTo>
                  <a:pt x="85" y="242"/>
                </a:moveTo>
                <a:cubicBezTo>
                  <a:pt x="83" y="243"/>
                  <a:pt x="80" y="246"/>
                  <a:pt x="81" y="248"/>
                </a:cubicBezTo>
                <a:cubicBezTo>
                  <a:pt x="82" y="253"/>
                  <a:pt x="85" y="257"/>
                  <a:pt x="90" y="258"/>
                </a:cubicBezTo>
                <a:cubicBezTo>
                  <a:pt x="96" y="261"/>
                  <a:pt x="100" y="252"/>
                  <a:pt x="95" y="248"/>
                </a:cubicBezTo>
                <a:cubicBezTo>
                  <a:pt x="94" y="247"/>
                  <a:pt x="92" y="246"/>
                  <a:pt x="92" y="245"/>
                </a:cubicBezTo>
                <a:cubicBezTo>
                  <a:pt x="90" y="242"/>
                  <a:pt x="88" y="241"/>
                  <a:pt x="85" y="242"/>
                </a:cubicBezTo>
                <a:close/>
                <a:moveTo>
                  <a:pt x="72" y="258"/>
                </a:moveTo>
                <a:cubicBezTo>
                  <a:pt x="70" y="258"/>
                  <a:pt x="67" y="259"/>
                  <a:pt x="66" y="262"/>
                </a:cubicBezTo>
                <a:cubicBezTo>
                  <a:pt x="65" y="267"/>
                  <a:pt x="64" y="273"/>
                  <a:pt x="65" y="278"/>
                </a:cubicBezTo>
                <a:cubicBezTo>
                  <a:pt x="66" y="281"/>
                  <a:pt x="69" y="283"/>
                  <a:pt x="72" y="283"/>
                </a:cubicBezTo>
                <a:cubicBezTo>
                  <a:pt x="76" y="283"/>
                  <a:pt x="78" y="280"/>
                  <a:pt x="78" y="277"/>
                </a:cubicBezTo>
                <a:cubicBezTo>
                  <a:pt x="79" y="274"/>
                  <a:pt x="78" y="272"/>
                  <a:pt x="78" y="269"/>
                </a:cubicBezTo>
                <a:cubicBezTo>
                  <a:pt x="78" y="267"/>
                  <a:pt x="78" y="265"/>
                  <a:pt x="77" y="263"/>
                </a:cubicBezTo>
                <a:cubicBezTo>
                  <a:pt x="76" y="260"/>
                  <a:pt x="75" y="258"/>
                  <a:pt x="72" y="25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4" name="Freeform 6">
            <a:extLst>
              <a:ext uri="{FF2B5EF4-FFF2-40B4-BE49-F238E27FC236}">
                <a16:creationId xmlns:a16="http://schemas.microsoft.com/office/drawing/2014/main" xmlns="" id="{A4E7A850-50E8-4FF6-A3B7-A8905F61F7EE}"/>
              </a:ext>
            </a:extLst>
          </p:cNvPr>
          <p:cNvSpPr>
            <a:spLocks noChangeAspect="1" noEditPoints="1"/>
          </p:cNvSpPr>
          <p:nvPr/>
        </p:nvSpPr>
        <p:spPr bwMode="auto">
          <a:xfrm>
            <a:off x="3562718" y="-363965"/>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60" name="Group 59">
            <a:extLst>
              <a:ext uri="{FF2B5EF4-FFF2-40B4-BE49-F238E27FC236}">
                <a16:creationId xmlns:a16="http://schemas.microsoft.com/office/drawing/2014/main" xmlns="" id="{6D6F6355-F5C7-4F75-AEE6-53465ADB80C0}"/>
              </a:ext>
            </a:extLst>
          </p:cNvPr>
          <p:cNvGrpSpPr>
            <a:grpSpLocks noChangeAspect="1"/>
          </p:cNvGrpSpPr>
          <p:nvPr/>
        </p:nvGrpSpPr>
        <p:grpSpPr>
          <a:xfrm>
            <a:off x="830156" y="1682847"/>
            <a:ext cx="2359064" cy="4818837"/>
            <a:chOff x="6704013" y="3524250"/>
            <a:chExt cx="1227138" cy="2506663"/>
          </a:xfrm>
        </p:grpSpPr>
        <p:sp>
          <p:nvSpPr>
            <p:cNvPr id="61" name="Freeform 34">
              <a:extLst>
                <a:ext uri="{FF2B5EF4-FFF2-40B4-BE49-F238E27FC236}">
                  <a16:creationId xmlns:a16="http://schemas.microsoft.com/office/drawing/2014/main" xmlns="" id="{EB79A174-0099-459C-80F8-2146ED718DB8}"/>
                </a:ext>
              </a:extLst>
            </p:cNvPr>
            <p:cNvSpPr>
              <a:spLocks noChangeAspect="1"/>
            </p:cNvSpPr>
            <p:nvPr/>
          </p:nvSpPr>
          <p:spPr bwMode="auto">
            <a:xfrm>
              <a:off x="7270750" y="4868863"/>
              <a:ext cx="566738" cy="1122363"/>
            </a:xfrm>
            <a:custGeom>
              <a:avLst/>
              <a:gdLst>
                <a:gd name="T0" fmla="*/ 46 w 284"/>
                <a:gd name="T1" fmla="*/ 32 h 564"/>
                <a:gd name="T2" fmla="*/ 200 w 284"/>
                <a:gd name="T3" fmla="*/ 437 h 564"/>
                <a:gd name="T4" fmla="*/ 232 w 284"/>
                <a:gd name="T5" fmla="*/ 508 h 564"/>
                <a:gd name="T6" fmla="*/ 225 w 284"/>
                <a:gd name="T7" fmla="*/ 558 h 564"/>
                <a:gd name="T8" fmla="*/ 277 w 284"/>
                <a:gd name="T9" fmla="*/ 489 h 564"/>
                <a:gd name="T10" fmla="*/ 251 w 284"/>
                <a:gd name="T11" fmla="*/ 449 h 564"/>
                <a:gd name="T12" fmla="*/ 157 w 284"/>
                <a:gd name="T13" fmla="*/ 213 h 564"/>
                <a:gd name="T14" fmla="*/ 144 w 284"/>
                <a:gd name="T15" fmla="*/ 167 h 564"/>
                <a:gd name="T16" fmla="*/ 184 w 284"/>
                <a:gd name="T17" fmla="*/ 40 h 564"/>
                <a:gd name="T18" fmla="*/ 46 w 284"/>
                <a:gd name="T19" fmla="*/ 3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564">
                  <a:moveTo>
                    <a:pt x="46" y="32"/>
                  </a:moveTo>
                  <a:cubicBezTo>
                    <a:pt x="0" y="156"/>
                    <a:pt x="117" y="305"/>
                    <a:pt x="200" y="437"/>
                  </a:cubicBezTo>
                  <a:cubicBezTo>
                    <a:pt x="221" y="469"/>
                    <a:pt x="232" y="490"/>
                    <a:pt x="232" y="508"/>
                  </a:cubicBezTo>
                  <a:cubicBezTo>
                    <a:pt x="233" y="531"/>
                    <a:pt x="217" y="545"/>
                    <a:pt x="225" y="558"/>
                  </a:cubicBezTo>
                  <a:cubicBezTo>
                    <a:pt x="254" y="564"/>
                    <a:pt x="284" y="504"/>
                    <a:pt x="277" y="489"/>
                  </a:cubicBezTo>
                  <a:cubicBezTo>
                    <a:pt x="273" y="477"/>
                    <a:pt x="258" y="468"/>
                    <a:pt x="251" y="449"/>
                  </a:cubicBezTo>
                  <a:cubicBezTo>
                    <a:pt x="223" y="371"/>
                    <a:pt x="207" y="287"/>
                    <a:pt x="157" y="213"/>
                  </a:cubicBezTo>
                  <a:cubicBezTo>
                    <a:pt x="152" y="211"/>
                    <a:pt x="141" y="183"/>
                    <a:pt x="144" y="167"/>
                  </a:cubicBezTo>
                  <a:cubicBezTo>
                    <a:pt x="155" y="110"/>
                    <a:pt x="184" y="40"/>
                    <a:pt x="184" y="40"/>
                  </a:cubicBezTo>
                  <a:cubicBezTo>
                    <a:pt x="147" y="27"/>
                    <a:pt x="66" y="0"/>
                    <a:pt x="46" y="32"/>
                  </a:cubicBezTo>
                  <a:close/>
                </a:path>
              </a:pathLst>
            </a:custGeom>
            <a:solidFill>
              <a:srgbClr val="FFB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2" name="Freeform 35">
              <a:extLst>
                <a:ext uri="{FF2B5EF4-FFF2-40B4-BE49-F238E27FC236}">
                  <a16:creationId xmlns:a16="http://schemas.microsoft.com/office/drawing/2014/main" xmlns="" id="{E8641104-7477-4C3B-A9B8-44DAD178D647}"/>
                </a:ext>
              </a:extLst>
            </p:cNvPr>
            <p:cNvSpPr>
              <a:spLocks noChangeAspect="1"/>
            </p:cNvSpPr>
            <p:nvPr/>
          </p:nvSpPr>
          <p:spPr bwMode="auto">
            <a:xfrm>
              <a:off x="6846888" y="4884738"/>
              <a:ext cx="549275" cy="1146175"/>
            </a:xfrm>
            <a:custGeom>
              <a:avLst/>
              <a:gdLst>
                <a:gd name="T0" fmla="*/ 115 w 275"/>
                <a:gd name="T1" fmla="*/ 20 h 576"/>
                <a:gd name="T2" fmla="*/ 50 w 275"/>
                <a:gd name="T3" fmla="*/ 441 h 576"/>
                <a:gd name="T4" fmla="*/ 35 w 275"/>
                <a:gd name="T5" fmla="*/ 518 h 576"/>
                <a:gd name="T6" fmla="*/ 0 w 275"/>
                <a:gd name="T7" fmla="*/ 554 h 576"/>
                <a:gd name="T8" fmla="*/ 83 w 275"/>
                <a:gd name="T9" fmla="*/ 528 h 576"/>
                <a:gd name="T10" fmla="*/ 84 w 275"/>
                <a:gd name="T11" fmla="*/ 480 h 576"/>
                <a:gd name="T12" fmla="*/ 145 w 275"/>
                <a:gd name="T13" fmla="*/ 233 h 576"/>
                <a:gd name="T14" fmla="*/ 162 w 275"/>
                <a:gd name="T15" fmla="*/ 188 h 576"/>
                <a:gd name="T16" fmla="*/ 275 w 275"/>
                <a:gd name="T17" fmla="*/ 32 h 576"/>
                <a:gd name="T18" fmla="*/ 115 w 275"/>
                <a:gd name="T19" fmla="*/ 2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576">
                  <a:moveTo>
                    <a:pt x="115" y="20"/>
                  </a:moveTo>
                  <a:cubicBezTo>
                    <a:pt x="60" y="145"/>
                    <a:pt x="59" y="286"/>
                    <a:pt x="50" y="441"/>
                  </a:cubicBezTo>
                  <a:cubicBezTo>
                    <a:pt x="48" y="479"/>
                    <a:pt x="45" y="503"/>
                    <a:pt x="35" y="518"/>
                  </a:cubicBezTo>
                  <a:cubicBezTo>
                    <a:pt x="22" y="536"/>
                    <a:pt x="1" y="539"/>
                    <a:pt x="0" y="554"/>
                  </a:cubicBezTo>
                  <a:cubicBezTo>
                    <a:pt x="20" y="576"/>
                    <a:pt x="80" y="545"/>
                    <a:pt x="83" y="528"/>
                  </a:cubicBezTo>
                  <a:cubicBezTo>
                    <a:pt x="86" y="516"/>
                    <a:pt x="78" y="500"/>
                    <a:pt x="84" y="480"/>
                  </a:cubicBezTo>
                  <a:cubicBezTo>
                    <a:pt x="107" y="401"/>
                    <a:pt x="143" y="323"/>
                    <a:pt x="145" y="233"/>
                  </a:cubicBezTo>
                  <a:cubicBezTo>
                    <a:pt x="142" y="229"/>
                    <a:pt x="150" y="200"/>
                    <a:pt x="162" y="188"/>
                  </a:cubicBezTo>
                  <a:cubicBezTo>
                    <a:pt x="204" y="149"/>
                    <a:pt x="275" y="32"/>
                    <a:pt x="275" y="32"/>
                  </a:cubicBezTo>
                  <a:cubicBezTo>
                    <a:pt x="252" y="0"/>
                    <a:pt x="151" y="5"/>
                    <a:pt x="115" y="20"/>
                  </a:cubicBezTo>
                  <a:close/>
                </a:path>
              </a:pathLst>
            </a:custGeom>
            <a:solidFill>
              <a:srgbClr val="FFB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3" name="Freeform 36">
              <a:extLst>
                <a:ext uri="{FF2B5EF4-FFF2-40B4-BE49-F238E27FC236}">
                  <a16:creationId xmlns:a16="http://schemas.microsoft.com/office/drawing/2014/main" xmlns="" id="{0D005CAD-81E1-4E60-BAA8-DD8AA8EB237B}"/>
                </a:ext>
              </a:extLst>
            </p:cNvPr>
            <p:cNvSpPr>
              <a:spLocks noChangeAspect="1"/>
            </p:cNvSpPr>
            <p:nvPr/>
          </p:nvSpPr>
          <p:spPr bwMode="auto">
            <a:xfrm>
              <a:off x="6838950" y="5916613"/>
              <a:ext cx="193675" cy="114300"/>
            </a:xfrm>
            <a:custGeom>
              <a:avLst/>
              <a:gdLst>
                <a:gd name="T0" fmla="*/ 88 w 97"/>
                <a:gd name="T1" fmla="*/ 0 h 58"/>
                <a:gd name="T2" fmla="*/ 52 w 97"/>
                <a:gd name="T3" fmla="*/ 24 h 58"/>
                <a:gd name="T4" fmla="*/ 51 w 97"/>
                <a:gd name="T5" fmla="*/ 22 h 58"/>
                <a:gd name="T6" fmla="*/ 45 w 97"/>
                <a:gd name="T7" fmla="*/ 10 h 58"/>
                <a:gd name="T8" fmla="*/ 37 w 97"/>
                <a:gd name="T9" fmla="*/ 2 h 58"/>
                <a:gd name="T10" fmla="*/ 31 w 97"/>
                <a:gd name="T11" fmla="*/ 8 h 58"/>
                <a:gd name="T12" fmla="*/ 37 w 97"/>
                <a:gd name="T13" fmla="*/ 16 h 58"/>
                <a:gd name="T14" fmla="*/ 43 w 97"/>
                <a:gd name="T15" fmla="*/ 26 h 58"/>
                <a:gd name="T16" fmla="*/ 43 w 97"/>
                <a:gd name="T17" fmla="*/ 27 h 58"/>
                <a:gd name="T18" fmla="*/ 10 w 97"/>
                <a:gd name="T19" fmla="*/ 24 h 58"/>
                <a:gd name="T20" fmla="*/ 2 w 97"/>
                <a:gd name="T21" fmla="*/ 36 h 58"/>
                <a:gd name="T22" fmla="*/ 88 w 97"/>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8">
                  <a:moveTo>
                    <a:pt x="88" y="0"/>
                  </a:moveTo>
                  <a:cubicBezTo>
                    <a:pt x="81" y="12"/>
                    <a:pt x="62" y="21"/>
                    <a:pt x="52" y="24"/>
                  </a:cubicBezTo>
                  <a:cubicBezTo>
                    <a:pt x="52" y="23"/>
                    <a:pt x="52" y="23"/>
                    <a:pt x="51" y="22"/>
                  </a:cubicBezTo>
                  <a:cubicBezTo>
                    <a:pt x="50" y="18"/>
                    <a:pt x="47" y="14"/>
                    <a:pt x="45" y="10"/>
                  </a:cubicBezTo>
                  <a:cubicBezTo>
                    <a:pt x="43" y="7"/>
                    <a:pt x="40" y="4"/>
                    <a:pt x="37" y="2"/>
                  </a:cubicBezTo>
                  <a:cubicBezTo>
                    <a:pt x="35" y="4"/>
                    <a:pt x="33" y="6"/>
                    <a:pt x="31" y="8"/>
                  </a:cubicBezTo>
                  <a:cubicBezTo>
                    <a:pt x="33" y="10"/>
                    <a:pt x="35" y="13"/>
                    <a:pt x="37" y="16"/>
                  </a:cubicBezTo>
                  <a:cubicBezTo>
                    <a:pt x="40" y="19"/>
                    <a:pt x="42" y="23"/>
                    <a:pt x="43" y="26"/>
                  </a:cubicBezTo>
                  <a:cubicBezTo>
                    <a:pt x="43" y="27"/>
                    <a:pt x="43" y="27"/>
                    <a:pt x="43" y="27"/>
                  </a:cubicBezTo>
                  <a:cubicBezTo>
                    <a:pt x="25" y="31"/>
                    <a:pt x="15" y="29"/>
                    <a:pt x="10" y="24"/>
                  </a:cubicBezTo>
                  <a:cubicBezTo>
                    <a:pt x="6" y="27"/>
                    <a:pt x="0" y="29"/>
                    <a:pt x="2" y="36"/>
                  </a:cubicBezTo>
                  <a:cubicBezTo>
                    <a:pt x="22" y="58"/>
                    <a:pt x="97" y="31"/>
                    <a:pt x="88" y="0"/>
                  </a:cubicBezTo>
                  <a:close/>
                </a:path>
              </a:pathLst>
            </a:custGeom>
            <a:solidFill>
              <a:srgbClr val="F8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4" name="Freeform 37">
              <a:extLst>
                <a:ext uri="{FF2B5EF4-FFF2-40B4-BE49-F238E27FC236}">
                  <a16:creationId xmlns:a16="http://schemas.microsoft.com/office/drawing/2014/main" xmlns="" id="{E6230950-989C-401F-8FD7-E334A0593893}"/>
                </a:ext>
              </a:extLst>
            </p:cNvPr>
            <p:cNvSpPr>
              <a:spLocks noChangeAspect="1"/>
            </p:cNvSpPr>
            <p:nvPr/>
          </p:nvSpPr>
          <p:spPr bwMode="auto">
            <a:xfrm>
              <a:off x="7705725" y="5824538"/>
              <a:ext cx="158750" cy="169863"/>
            </a:xfrm>
            <a:custGeom>
              <a:avLst/>
              <a:gdLst>
                <a:gd name="T0" fmla="*/ 55 w 80"/>
                <a:gd name="T1" fmla="*/ 0 h 85"/>
                <a:gd name="T2" fmla="*/ 40 w 80"/>
                <a:gd name="T3" fmla="*/ 40 h 85"/>
                <a:gd name="T4" fmla="*/ 38 w 80"/>
                <a:gd name="T5" fmla="*/ 39 h 85"/>
                <a:gd name="T6" fmla="*/ 25 w 80"/>
                <a:gd name="T7" fmla="*/ 33 h 85"/>
                <a:gd name="T8" fmla="*/ 14 w 80"/>
                <a:gd name="T9" fmla="*/ 31 h 85"/>
                <a:gd name="T10" fmla="*/ 13 w 80"/>
                <a:gd name="T11" fmla="*/ 40 h 85"/>
                <a:gd name="T12" fmla="*/ 22 w 80"/>
                <a:gd name="T13" fmla="*/ 42 h 85"/>
                <a:gd name="T14" fmla="*/ 33 w 80"/>
                <a:gd name="T15" fmla="*/ 47 h 85"/>
                <a:gd name="T16" fmla="*/ 34 w 80"/>
                <a:gd name="T17" fmla="*/ 48 h 85"/>
                <a:gd name="T18" fmla="*/ 5 w 80"/>
                <a:gd name="T19" fmla="*/ 65 h 85"/>
                <a:gd name="T20" fmla="*/ 6 w 80"/>
                <a:gd name="T21" fmla="*/ 79 h 85"/>
                <a:gd name="T22" fmla="*/ 55 w 80"/>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5">
                  <a:moveTo>
                    <a:pt x="55" y="0"/>
                  </a:moveTo>
                  <a:cubicBezTo>
                    <a:pt x="56" y="13"/>
                    <a:pt x="45" y="33"/>
                    <a:pt x="40" y="40"/>
                  </a:cubicBezTo>
                  <a:cubicBezTo>
                    <a:pt x="39" y="40"/>
                    <a:pt x="38" y="39"/>
                    <a:pt x="38" y="39"/>
                  </a:cubicBezTo>
                  <a:cubicBezTo>
                    <a:pt x="34" y="37"/>
                    <a:pt x="30" y="35"/>
                    <a:pt x="25" y="33"/>
                  </a:cubicBezTo>
                  <a:cubicBezTo>
                    <a:pt x="22" y="32"/>
                    <a:pt x="18" y="31"/>
                    <a:pt x="14" y="31"/>
                  </a:cubicBezTo>
                  <a:cubicBezTo>
                    <a:pt x="14" y="34"/>
                    <a:pt x="14" y="37"/>
                    <a:pt x="13" y="40"/>
                  </a:cubicBezTo>
                  <a:cubicBezTo>
                    <a:pt x="16" y="40"/>
                    <a:pt x="19" y="41"/>
                    <a:pt x="22" y="42"/>
                  </a:cubicBezTo>
                  <a:cubicBezTo>
                    <a:pt x="26" y="43"/>
                    <a:pt x="30" y="45"/>
                    <a:pt x="33" y="47"/>
                  </a:cubicBezTo>
                  <a:cubicBezTo>
                    <a:pt x="34" y="48"/>
                    <a:pt x="34" y="48"/>
                    <a:pt x="34" y="48"/>
                  </a:cubicBezTo>
                  <a:cubicBezTo>
                    <a:pt x="21" y="62"/>
                    <a:pt x="12" y="66"/>
                    <a:pt x="5" y="65"/>
                  </a:cubicBezTo>
                  <a:cubicBezTo>
                    <a:pt x="4" y="70"/>
                    <a:pt x="0" y="75"/>
                    <a:pt x="6" y="79"/>
                  </a:cubicBezTo>
                  <a:cubicBezTo>
                    <a:pt x="35" y="85"/>
                    <a:pt x="80" y="20"/>
                    <a:pt x="55" y="0"/>
                  </a:cubicBezTo>
                  <a:close/>
                </a:path>
              </a:pathLst>
            </a:custGeom>
            <a:solidFill>
              <a:srgbClr val="F8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5" name="Freeform 38">
              <a:extLst>
                <a:ext uri="{FF2B5EF4-FFF2-40B4-BE49-F238E27FC236}">
                  <a16:creationId xmlns:a16="http://schemas.microsoft.com/office/drawing/2014/main" xmlns="" id="{AB074CE3-4B87-43DA-A822-441EF5D0A991}"/>
                </a:ext>
              </a:extLst>
            </p:cNvPr>
            <p:cNvSpPr>
              <a:spLocks noChangeAspect="1"/>
            </p:cNvSpPr>
            <p:nvPr/>
          </p:nvSpPr>
          <p:spPr bwMode="auto">
            <a:xfrm>
              <a:off x="6796088" y="4500563"/>
              <a:ext cx="1128713" cy="709613"/>
            </a:xfrm>
            <a:custGeom>
              <a:avLst/>
              <a:gdLst>
                <a:gd name="T0" fmla="*/ 367 w 566"/>
                <a:gd name="T1" fmla="*/ 4 h 356"/>
                <a:gd name="T2" fmla="*/ 555 w 566"/>
                <a:gd name="T3" fmla="*/ 282 h 356"/>
                <a:gd name="T4" fmla="*/ 325 w 566"/>
                <a:gd name="T5" fmla="*/ 339 h 356"/>
                <a:gd name="T6" fmla="*/ 121 w 566"/>
                <a:gd name="T7" fmla="*/ 322 h 356"/>
                <a:gd name="T8" fmla="*/ 29 w 566"/>
                <a:gd name="T9" fmla="*/ 280 h 356"/>
                <a:gd name="T10" fmla="*/ 204 w 566"/>
                <a:gd name="T11" fmla="*/ 1 h 356"/>
                <a:gd name="T12" fmla="*/ 367 w 566"/>
                <a:gd name="T13" fmla="*/ 4 h 356"/>
              </a:gdLst>
              <a:ahLst/>
              <a:cxnLst>
                <a:cxn ang="0">
                  <a:pos x="T0" y="T1"/>
                </a:cxn>
                <a:cxn ang="0">
                  <a:pos x="T2" y="T3"/>
                </a:cxn>
                <a:cxn ang="0">
                  <a:pos x="T4" y="T5"/>
                </a:cxn>
                <a:cxn ang="0">
                  <a:pos x="T6" y="T7"/>
                </a:cxn>
                <a:cxn ang="0">
                  <a:pos x="T8" y="T9"/>
                </a:cxn>
                <a:cxn ang="0">
                  <a:pos x="T10" y="T11"/>
                </a:cxn>
                <a:cxn ang="0">
                  <a:pos x="T12" y="T13"/>
                </a:cxn>
              </a:cxnLst>
              <a:rect l="0" t="0" r="r" b="b"/>
              <a:pathLst>
                <a:path w="566" h="356">
                  <a:moveTo>
                    <a:pt x="367" y="4"/>
                  </a:moveTo>
                  <a:cubicBezTo>
                    <a:pt x="413" y="57"/>
                    <a:pt x="545" y="248"/>
                    <a:pt x="555" y="282"/>
                  </a:cubicBezTo>
                  <a:cubicBezTo>
                    <a:pt x="566" y="317"/>
                    <a:pt x="407" y="356"/>
                    <a:pt x="325" y="339"/>
                  </a:cubicBezTo>
                  <a:cubicBezTo>
                    <a:pt x="243" y="321"/>
                    <a:pt x="168" y="325"/>
                    <a:pt x="121" y="322"/>
                  </a:cubicBezTo>
                  <a:cubicBezTo>
                    <a:pt x="74" y="320"/>
                    <a:pt x="58" y="291"/>
                    <a:pt x="29" y="280"/>
                  </a:cubicBezTo>
                  <a:cubicBezTo>
                    <a:pt x="0" y="268"/>
                    <a:pt x="171" y="0"/>
                    <a:pt x="204" y="1"/>
                  </a:cubicBezTo>
                  <a:lnTo>
                    <a:pt x="367" y="4"/>
                  </a:lnTo>
                  <a:close/>
                </a:path>
              </a:pathLst>
            </a:custGeom>
            <a:solidFill>
              <a:srgbClr val="91CE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6" name="Freeform 39">
              <a:extLst>
                <a:ext uri="{FF2B5EF4-FFF2-40B4-BE49-F238E27FC236}">
                  <a16:creationId xmlns:a16="http://schemas.microsoft.com/office/drawing/2014/main" xmlns="" id="{AE87B8F6-93EC-46F2-B12E-80DB0E0798EC}"/>
                </a:ext>
              </a:extLst>
            </p:cNvPr>
            <p:cNvSpPr>
              <a:spLocks noChangeAspect="1"/>
            </p:cNvSpPr>
            <p:nvPr/>
          </p:nvSpPr>
          <p:spPr bwMode="auto">
            <a:xfrm>
              <a:off x="7115175" y="4171950"/>
              <a:ext cx="423863" cy="349250"/>
            </a:xfrm>
            <a:custGeom>
              <a:avLst/>
              <a:gdLst>
                <a:gd name="T0" fmla="*/ 209 w 213"/>
                <a:gd name="T1" fmla="*/ 171 h 175"/>
                <a:gd name="T2" fmla="*/ 213 w 213"/>
                <a:gd name="T3" fmla="*/ 54 h 175"/>
                <a:gd name="T4" fmla="*/ 52 w 213"/>
                <a:gd name="T5" fmla="*/ 7 h 175"/>
                <a:gd name="T6" fmla="*/ 4 w 213"/>
                <a:gd name="T7" fmla="*/ 50 h 175"/>
                <a:gd name="T8" fmla="*/ 28 w 213"/>
                <a:gd name="T9" fmla="*/ 175 h 175"/>
                <a:gd name="T10" fmla="*/ 209 w 213"/>
                <a:gd name="T11" fmla="*/ 171 h 175"/>
              </a:gdLst>
              <a:ahLst/>
              <a:cxnLst>
                <a:cxn ang="0">
                  <a:pos x="T0" y="T1"/>
                </a:cxn>
                <a:cxn ang="0">
                  <a:pos x="T2" y="T3"/>
                </a:cxn>
                <a:cxn ang="0">
                  <a:pos x="T4" y="T5"/>
                </a:cxn>
                <a:cxn ang="0">
                  <a:pos x="T6" y="T7"/>
                </a:cxn>
                <a:cxn ang="0">
                  <a:pos x="T8" y="T9"/>
                </a:cxn>
                <a:cxn ang="0">
                  <a:pos x="T10" y="T11"/>
                </a:cxn>
              </a:cxnLst>
              <a:rect l="0" t="0" r="r" b="b"/>
              <a:pathLst>
                <a:path w="213" h="175">
                  <a:moveTo>
                    <a:pt x="209" y="171"/>
                  </a:moveTo>
                  <a:cubicBezTo>
                    <a:pt x="213" y="54"/>
                    <a:pt x="213" y="54"/>
                    <a:pt x="213" y="54"/>
                  </a:cubicBezTo>
                  <a:cubicBezTo>
                    <a:pt x="213" y="54"/>
                    <a:pt x="104" y="0"/>
                    <a:pt x="52" y="7"/>
                  </a:cubicBezTo>
                  <a:cubicBezTo>
                    <a:pt x="0" y="14"/>
                    <a:pt x="4" y="50"/>
                    <a:pt x="4" y="50"/>
                  </a:cubicBezTo>
                  <a:cubicBezTo>
                    <a:pt x="28" y="175"/>
                    <a:pt x="28" y="175"/>
                    <a:pt x="28" y="175"/>
                  </a:cubicBezTo>
                  <a:lnTo>
                    <a:pt x="209" y="171"/>
                  </a:lnTo>
                  <a:close/>
                </a:path>
              </a:pathLst>
            </a:custGeom>
            <a:solidFill>
              <a:srgbClr val="91CE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7" name="Freeform 40">
              <a:extLst>
                <a:ext uri="{FF2B5EF4-FFF2-40B4-BE49-F238E27FC236}">
                  <a16:creationId xmlns:a16="http://schemas.microsoft.com/office/drawing/2014/main" xmlns="" id="{1F985E4C-D674-4976-A8B8-28848E0EEDB4}"/>
                </a:ext>
              </a:extLst>
            </p:cNvPr>
            <p:cNvSpPr>
              <a:spLocks noChangeAspect="1"/>
            </p:cNvSpPr>
            <p:nvPr/>
          </p:nvSpPr>
          <p:spPr bwMode="auto">
            <a:xfrm>
              <a:off x="7148513" y="4452938"/>
              <a:ext cx="419100" cy="131763"/>
            </a:xfrm>
            <a:custGeom>
              <a:avLst/>
              <a:gdLst>
                <a:gd name="T0" fmla="*/ 194 w 210"/>
                <a:gd name="T1" fmla="*/ 9 h 66"/>
                <a:gd name="T2" fmla="*/ 4 w 210"/>
                <a:gd name="T3" fmla="*/ 8 h 66"/>
                <a:gd name="T4" fmla="*/ 2 w 210"/>
                <a:gd name="T5" fmla="*/ 49 h 66"/>
                <a:gd name="T6" fmla="*/ 210 w 210"/>
                <a:gd name="T7" fmla="*/ 57 h 66"/>
                <a:gd name="T8" fmla="*/ 194 w 210"/>
                <a:gd name="T9" fmla="*/ 9 h 66"/>
              </a:gdLst>
              <a:ahLst/>
              <a:cxnLst>
                <a:cxn ang="0">
                  <a:pos x="T0" y="T1"/>
                </a:cxn>
                <a:cxn ang="0">
                  <a:pos x="T2" y="T3"/>
                </a:cxn>
                <a:cxn ang="0">
                  <a:pos x="T4" y="T5"/>
                </a:cxn>
                <a:cxn ang="0">
                  <a:pos x="T6" y="T7"/>
                </a:cxn>
                <a:cxn ang="0">
                  <a:pos x="T8" y="T9"/>
                </a:cxn>
              </a:cxnLst>
              <a:rect l="0" t="0" r="r" b="b"/>
              <a:pathLst>
                <a:path w="210" h="66">
                  <a:moveTo>
                    <a:pt x="194" y="9"/>
                  </a:moveTo>
                  <a:cubicBezTo>
                    <a:pt x="178" y="11"/>
                    <a:pt x="5" y="0"/>
                    <a:pt x="4" y="8"/>
                  </a:cubicBezTo>
                  <a:cubicBezTo>
                    <a:pt x="2" y="17"/>
                    <a:pt x="0" y="45"/>
                    <a:pt x="2" y="49"/>
                  </a:cubicBezTo>
                  <a:cubicBezTo>
                    <a:pt x="3" y="53"/>
                    <a:pt x="210" y="66"/>
                    <a:pt x="210" y="57"/>
                  </a:cubicBezTo>
                  <a:cubicBezTo>
                    <a:pt x="210" y="48"/>
                    <a:pt x="194" y="9"/>
                    <a:pt x="194" y="9"/>
                  </a:cubicBezTo>
                  <a:close/>
                </a:path>
              </a:pathLst>
            </a:custGeom>
            <a:solidFill>
              <a:srgbClr val="F8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8" name="Oval 41">
              <a:extLst>
                <a:ext uri="{FF2B5EF4-FFF2-40B4-BE49-F238E27FC236}">
                  <a16:creationId xmlns:a16="http://schemas.microsoft.com/office/drawing/2014/main" xmlns="" id="{23C78086-A6DB-46D5-9E49-7892E4DAA7AE}"/>
                </a:ext>
              </a:extLst>
            </p:cNvPr>
            <p:cNvSpPr>
              <a:spLocks noChangeAspect="1" noChangeArrowheads="1"/>
            </p:cNvSpPr>
            <p:nvPr/>
          </p:nvSpPr>
          <p:spPr bwMode="auto">
            <a:xfrm>
              <a:off x="7297738" y="3792538"/>
              <a:ext cx="47625" cy="53975"/>
            </a:xfrm>
            <a:prstGeom prst="ellipse">
              <a:avLst/>
            </a:prstGeom>
            <a:solidFill>
              <a:srgbClr val="FA7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9" name="Freeform 42">
              <a:extLst>
                <a:ext uri="{FF2B5EF4-FFF2-40B4-BE49-F238E27FC236}">
                  <a16:creationId xmlns:a16="http://schemas.microsoft.com/office/drawing/2014/main" xmlns="" id="{A25FB33E-37C6-4F87-8AE5-B0E2BCB172AD}"/>
                </a:ext>
              </a:extLst>
            </p:cNvPr>
            <p:cNvSpPr>
              <a:spLocks noChangeAspect="1"/>
            </p:cNvSpPr>
            <p:nvPr/>
          </p:nvSpPr>
          <p:spPr bwMode="auto">
            <a:xfrm>
              <a:off x="6704013" y="3643313"/>
              <a:ext cx="1033463" cy="958850"/>
            </a:xfrm>
            <a:custGeom>
              <a:avLst/>
              <a:gdLst>
                <a:gd name="T0" fmla="*/ 409 w 518"/>
                <a:gd name="T1" fmla="*/ 198 h 482"/>
                <a:gd name="T2" fmla="*/ 438 w 518"/>
                <a:gd name="T3" fmla="*/ 219 h 482"/>
                <a:gd name="T4" fmla="*/ 506 w 518"/>
                <a:gd name="T5" fmla="*/ 388 h 482"/>
                <a:gd name="T6" fmla="*/ 479 w 518"/>
                <a:gd name="T7" fmla="*/ 477 h 482"/>
                <a:gd name="T8" fmla="*/ 345 w 518"/>
                <a:gd name="T9" fmla="*/ 435 h 482"/>
                <a:gd name="T10" fmla="*/ 309 w 518"/>
                <a:gd name="T11" fmla="*/ 408 h 482"/>
                <a:gd name="T12" fmla="*/ 309 w 518"/>
                <a:gd name="T13" fmla="*/ 366 h 482"/>
                <a:gd name="T14" fmla="*/ 341 w 518"/>
                <a:gd name="T15" fmla="*/ 389 h 482"/>
                <a:gd name="T16" fmla="*/ 341 w 518"/>
                <a:gd name="T17" fmla="*/ 388 h 482"/>
                <a:gd name="T18" fmla="*/ 342 w 518"/>
                <a:gd name="T19" fmla="*/ 389 h 482"/>
                <a:gd name="T20" fmla="*/ 342 w 518"/>
                <a:gd name="T21" fmla="*/ 388 h 482"/>
                <a:gd name="T22" fmla="*/ 340 w 518"/>
                <a:gd name="T23" fmla="*/ 377 h 482"/>
                <a:gd name="T24" fmla="*/ 360 w 518"/>
                <a:gd name="T25" fmla="*/ 400 h 482"/>
                <a:gd name="T26" fmla="*/ 359 w 518"/>
                <a:gd name="T27" fmla="*/ 401 h 482"/>
                <a:gd name="T28" fmla="*/ 360 w 518"/>
                <a:gd name="T29" fmla="*/ 402 h 482"/>
                <a:gd name="T30" fmla="*/ 445 w 518"/>
                <a:gd name="T31" fmla="*/ 414 h 482"/>
                <a:gd name="T32" fmla="*/ 412 w 518"/>
                <a:gd name="T33" fmla="*/ 329 h 482"/>
                <a:gd name="T34" fmla="*/ 401 w 518"/>
                <a:gd name="T35" fmla="*/ 352 h 482"/>
                <a:gd name="T36" fmla="*/ 230 w 518"/>
                <a:gd name="T37" fmla="*/ 359 h 482"/>
                <a:gd name="T38" fmla="*/ 214 w 518"/>
                <a:gd name="T39" fmla="*/ 301 h 482"/>
                <a:gd name="T40" fmla="*/ 114 w 518"/>
                <a:gd name="T41" fmla="*/ 398 h 482"/>
                <a:gd name="T42" fmla="*/ 22 w 518"/>
                <a:gd name="T43" fmla="*/ 412 h 482"/>
                <a:gd name="T44" fmla="*/ 2 w 518"/>
                <a:gd name="T45" fmla="*/ 273 h 482"/>
                <a:gd name="T46" fmla="*/ 11 w 518"/>
                <a:gd name="T47" fmla="*/ 229 h 482"/>
                <a:gd name="T48" fmla="*/ 49 w 518"/>
                <a:gd name="T49" fmla="*/ 211 h 482"/>
                <a:gd name="T50" fmla="*/ 42 w 518"/>
                <a:gd name="T51" fmla="*/ 250 h 482"/>
                <a:gd name="T52" fmla="*/ 43 w 518"/>
                <a:gd name="T53" fmla="*/ 250 h 482"/>
                <a:gd name="T54" fmla="*/ 43 w 518"/>
                <a:gd name="T55" fmla="*/ 251 h 482"/>
                <a:gd name="T56" fmla="*/ 44 w 518"/>
                <a:gd name="T57" fmla="*/ 251 h 482"/>
                <a:gd name="T58" fmla="*/ 52 w 518"/>
                <a:gd name="T59" fmla="*/ 244 h 482"/>
                <a:gd name="T60" fmla="*/ 40 w 518"/>
                <a:gd name="T61" fmla="*/ 272 h 482"/>
                <a:gd name="T62" fmla="*/ 39 w 518"/>
                <a:gd name="T63" fmla="*/ 272 h 482"/>
                <a:gd name="T64" fmla="*/ 39 w 518"/>
                <a:gd name="T65" fmla="*/ 273 h 482"/>
                <a:gd name="T66" fmla="*/ 64 w 518"/>
                <a:gd name="T67" fmla="*/ 355 h 482"/>
                <a:gd name="T68" fmla="*/ 203 w 518"/>
                <a:gd name="T69" fmla="*/ 202 h 482"/>
                <a:gd name="T70" fmla="*/ 272 w 518"/>
                <a:gd name="T71" fmla="*/ 141 h 482"/>
                <a:gd name="T72" fmla="*/ 242 w 518"/>
                <a:gd name="T73" fmla="*/ 118 h 482"/>
                <a:gd name="T74" fmla="*/ 231 w 518"/>
                <a:gd name="T75" fmla="*/ 94 h 482"/>
                <a:gd name="T76" fmla="*/ 220 w 518"/>
                <a:gd name="T77" fmla="*/ 84 h 482"/>
                <a:gd name="T78" fmla="*/ 231 w 518"/>
                <a:gd name="T79" fmla="*/ 53 h 482"/>
                <a:gd name="T80" fmla="*/ 244 w 518"/>
                <a:gd name="T81" fmla="*/ 17 h 482"/>
                <a:gd name="T82" fmla="*/ 260 w 518"/>
                <a:gd name="T83" fmla="*/ 7 h 482"/>
                <a:gd name="T84" fmla="*/ 332 w 518"/>
                <a:gd name="T85" fmla="*/ 60 h 482"/>
                <a:gd name="T86" fmla="*/ 339 w 518"/>
                <a:gd name="T87" fmla="*/ 151 h 482"/>
                <a:gd name="T88" fmla="*/ 409 w 518"/>
                <a:gd name="T89" fmla="*/ 19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8" h="482">
                  <a:moveTo>
                    <a:pt x="409" y="198"/>
                  </a:moveTo>
                  <a:cubicBezTo>
                    <a:pt x="418" y="205"/>
                    <a:pt x="431" y="211"/>
                    <a:pt x="438" y="219"/>
                  </a:cubicBezTo>
                  <a:cubicBezTo>
                    <a:pt x="471" y="262"/>
                    <a:pt x="493" y="327"/>
                    <a:pt x="506" y="388"/>
                  </a:cubicBezTo>
                  <a:cubicBezTo>
                    <a:pt x="518" y="447"/>
                    <a:pt x="502" y="470"/>
                    <a:pt x="479" y="477"/>
                  </a:cubicBezTo>
                  <a:cubicBezTo>
                    <a:pt x="461" y="482"/>
                    <a:pt x="390" y="459"/>
                    <a:pt x="345" y="435"/>
                  </a:cubicBezTo>
                  <a:cubicBezTo>
                    <a:pt x="324" y="424"/>
                    <a:pt x="313" y="412"/>
                    <a:pt x="309" y="408"/>
                  </a:cubicBezTo>
                  <a:cubicBezTo>
                    <a:pt x="303" y="401"/>
                    <a:pt x="301" y="364"/>
                    <a:pt x="309" y="366"/>
                  </a:cubicBezTo>
                  <a:cubicBezTo>
                    <a:pt x="318" y="367"/>
                    <a:pt x="336" y="388"/>
                    <a:pt x="341" y="389"/>
                  </a:cubicBezTo>
                  <a:cubicBezTo>
                    <a:pt x="341" y="388"/>
                    <a:pt x="341" y="388"/>
                    <a:pt x="341" y="388"/>
                  </a:cubicBezTo>
                  <a:cubicBezTo>
                    <a:pt x="342" y="389"/>
                    <a:pt x="342" y="389"/>
                    <a:pt x="342" y="389"/>
                  </a:cubicBezTo>
                  <a:cubicBezTo>
                    <a:pt x="342" y="389"/>
                    <a:pt x="342" y="388"/>
                    <a:pt x="342" y="388"/>
                  </a:cubicBezTo>
                  <a:cubicBezTo>
                    <a:pt x="341" y="379"/>
                    <a:pt x="340" y="381"/>
                    <a:pt x="340" y="377"/>
                  </a:cubicBezTo>
                  <a:cubicBezTo>
                    <a:pt x="349" y="376"/>
                    <a:pt x="355" y="391"/>
                    <a:pt x="360" y="400"/>
                  </a:cubicBezTo>
                  <a:cubicBezTo>
                    <a:pt x="359" y="401"/>
                    <a:pt x="359" y="401"/>
                    <a:pt x="359" y="401"/>
                  </a:cubicBezTo>
                  <a:cubicBezTo>
                    <a:pt x="360" y="402"/>
                    <a:pt x="360" y="402"/>
                    <a:pt x="360" y="402"/>
                  </a:cubicBezTo>
                  <a:cubicBezTo>
                    <a:pt x="390" y="414"/>
                    <a:pt x="445" y="436"/>
                    <a:pt x="445" y="414"/>
                  </a:cubicBezTo>
                  <a:cubicBezTo>
                    <a:pt x="445" y="394"/>
                    <a:pt x="429" y="354"/>
                    <a:pt x="412" y="329"/>
                  </a:cubicBezTo>
                  <a:cubicBezTo>
                    <a:pt x="401" y="352"/>
                    <a:pt x="401" y="352"/>
                    <a:pt x="401" y="352"/>
                  </a:cubicBezTo>
                  <a:cubicBezTo>
                    <a:pt x="230" y="359"/>
                    <a:pt x="230" y="359"/>
                    <a:pt x="230" y="359"/>
                  </a:cubicBezTo>
                  <a:cubicBezTo>
                    <a:pt x="214" y="301"/>
                    <a:pt x="214" y="301"/>
                    <a:pt x="214" y="301"/>
                  </a:cubicBezTo>
                  <a:cubicBezTo>
                    <a:pt x="187" y="336"/>
                    <a:pt x="151" y="370"/>
                    <a:pt x="114" y="398"/>
                  </a:cubicBezTo>
                  <a:cubicBezTo>
                    <a:pt x="66" y="434"/>
                    <a:pt x="38" y="430"/>
                    <a:pt x="22" y="412"/>
                  </a:cubicBezTo>
                  <a:cubicBezTo>
                    <a:pt x="10" y="398"/>
                    <a:pt x="0" y="324"/>
                    <a:pt x="2" y="273"/>
                  </a:cubicBezTo>
                  <a:cubicBezTo>
                    <a:pt x="3" y="250"/>
                    <a:pt x="9" y="235"/>
                    <a:pt x="11" y="229"/>
                  </a:cubicBezTo>
                  <a:cubicBezTo>
                    <a:pt x="15" y="221"/>
                    <a:pt x="47" y="203"/>
                    <a:pt x="49" y="211"/>
                  </a:cubicBezTo>
                  <a:cubicBezTo>
                    <a:pt x="52" y="220"/>
                    <a:pt x="41" y="245"/>
                    <a:pt x="42" y="250"/>
                  </a:cubicBezTo>
                  <a:cubicBezTo>
                    <a:pt x="43" y="250"/>
                    <a:pt x="43" y="250"/>
                    <a:pt x="43" y="250"/>
                  </a:cubicBezTo>
                  <a:cubicBezTo>
                    <a:pt x="43" y="251"/>
                    <a:pt x="43" y="251"/>
                    <a:pt x="43" y="251"/>
                  </a:cubicBezTo>
                  <a:cubicBezTo>
                    <a:pt x="43" y="251"/>
                    <a:pt x="43" y="251"/>
                    <a:pt x="44" y="251"/>
                  </a:cubicBezTo>
                  <a:cubicBezTo>
                    <a:pt x="51" y="246"/>
                    <a:pt x="49" y="245"/>
                    <a:pt x="52" y="244"/>
                  </a:cubicBezTo>
                  <a:cubicBezTo>
                    <a:pt x="57" y="251"/>
                    <a:pt x="46" y="263"/>
                    <a:pt x="40" y="272"/>
                  </a:cubicBezTo>
                  <a:cubicBezTo>
                    <a:pt x="39" y="272"/>
                    <a:pt x="39" y="272"/>
                    <a:pt x="39" y="272"/>
                  </a:cubicBezTo>
                  <a:cubicBezTo>
                    <a:pt x="39" y="273"/>
                    <a:pt x="39" y="273"/>
                    <a:pt x="39" y="273"/>
                  </a:cubicBezTo>
                  <a:cubicBezTo>
                    <a:pt x="41" y="306"/>
                    <a:pt x="45" y="364"/>
                    <a:pt x="64" y="355"/>
                  </a:cubicBezTo>
                  <a:cubicBezTo>
                    <a:pt x="129" y="323"/>
                    <a:pt x="127" y="249"/>
                    <a:pt x="203" y="202"/>
                  </a:cubicBezTo>
                  <a:cubicBezTo>
                    <a:pt x="234" y="183"/>
                    <a:pt x="281" y="176"/>
                    <a:pt x="272" y="141"/>
                  </a:cubicBezTo>
                  <a:cubicBezTo>
                    <a:pt x="266" y="124"/>
                    <a:pt x="251" y="131"/>
                    <a:pt x="242" y="118"/>
                  </a:cubicBezTo>
                  <a:cubicBezTo>
                    <a:pt x="238" y="114"/>
                    <a:pt x="237" y="107"/>
                    <a:pt x="231" y="94"/>
                  </a:cubicBezTo>
                  <a:cubicBezTo>
                    <a:pt x="229" y="90"/>
                    <a:pt x="221" y="91"/>
                    <a:pt x="220" y="84"/>
                  </a:cubicBezTo>
                  <a:cubicBezTo>
                    <a:pt x="224" y="75"/>
                    <a:pt x="230" y="69"/>
                    <a:pt x="231" y="53"/>
                  </a:cubicBezTo>
                  <a:cubicBezTo>
                    <a:pt x="233" y="37"/>
                    <a:pt x="245" y="19"/>
                    <a:pt x="244" y="17"/>
                  </a:cubicBezTo>
                  <a:cubicBezTo>
                    <a:pt x="242" y="20"/>
                    <a:pt x="250" y="15"/>
                    <a:pt x="260" y="7"/>
                  </a:cubicBezTo>
                  <a:cubicBezTo>
                    <a:pt x="270" y="0"/>
                    <a:pt x="323" y="42"/>
                    <a:pt x="332" y="60"/>
                  </a:cubicBezTo>
                  <a:cubicBezTo>
                    <a:pt x="341" y="79"/>
                    <a:pt x="329" y="120"/>
                    <a:pt x="339" y="151"/>
                  </a:cubicBezTo>
                  <a:cubicBezTo>
                    <a:pt x="345" y="164"/>
                    <a:pt x="391" y="185"/>
                    <a:pt x="409" y="198"/>
                  </a:cubicBezTo>
                  <a:close/>
                </a:path>
              </a:pathLst>
            </a:custGeom>
            <a:solidFill>
              <a:srgbClr val="FFB1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0" name="Freeform 43">
              <a:extLst>
                <a:ext uri="{FF2B5EF4-FFF2-40B4-BE49-F238E27FC236}">
                  <a16:creationId xmlns:a16="http://schemas.microsoft.com/office/drawing/2014/main" xmlns="" id="{4F17911A-EA83-4AB3-BDFB-80F61C490A81}"/>
                </a:ext>
              </a:extLst>
            </p:cNvPr>
            <p:cNvSpPr>
              <a:spLocks noChangeAspect="1"/>
            </p:cNvSpPr>
            <p:nvPr/>
          </p:nvSpPr>
          <p:spPr bwMode="auto">
            <a:xfrm>
              <a:off x="7062788" y="3524250"/>
              <a:ext cx="868363" cy="666750"/>
            </a:xfrm>
            <a:custGeom>
              <a:avLst/>
              <a:gdLst>
                <a:gd name="T0" fmla="*/ 96 w 435"/>
                <a:gd name="T1" fmla="*/ 30 h 335"/>
                <a:gd name="T2" fmla="*/ 81 w 435"/>
                <a:gd name="T3" fmla="*/ 88 h 335"/>
                <a:gd name="T4" fmla="*/ 99 w 435"/>
                <a:gd name="T5" fmla="*/ 133 h 335"/>
                <a:gd name="T6" fmla="*/ 145 w 435"/>
                <a:gd name="T7" fmla="*/ 199 h 335"/>
                <a:gd name="T8" fmla="*/ 207 w 435"/>
                <a:gd name="T9" fmla="*/ 245 h 335"/>
                <a:gd name="T10" fmla="*/ 248 w 435"/>
                <a:gd name="T11" fmla="*/ 244 h 335"/>
                <a:gd name="T12" fmla="*/ 253 w 435"/>
                <a:gd name="T13" fmla="*/ 295 h 335"/>
                <a:gd name="T14" fmla="*/ 302 w 435"/>
                <a:gd name="T15" fmla="*/ 308 h 335"/>
                <a:gd name="T16" fmla="*/ 352 w 435"/>
                <a:gd name="T17" fmla="*/ 307 h 335"/>
                <a:gd name="T18" fmla="*/ 381 w 435"/>
                <a:gd name="T19" fmla="*/ 257 h 335"/>
                <a:gd name="T20" fmla="*/ 346 w 435"/>
                <a:gd name="T21" fmla="*/ 221 h 335"/>
                <a:gd name="T22" fmla="*/ 316 w 435"/>
                <a:gd name="T23" fmla="*/ 177 h 335"/>
                <a:gd name="T24" fmla="*/ 287 w 435"/>
                <a:gd name="T25" fmla="*/ 151 h 335"/>
                <a:gd name="T26" fmla="*/ 238 w 435"/>
                <a:gd name="T27" fmla="*/ 122 h 335"/>
                <a:gd name="T28" fmla="*/ 214 w 435"/>
                <a:gd name="T29" fmla="*/ 94 h 335"/>
                <a:gd name="T30" fmla="*/ 142 w 435"/>
                <a:gd name="T31" fmla="*/ 50 h 335"/>
                <a:gd name="T32" fmla="*/ 96 w 435"/>
                <a:gd name="T33" fmla="*/ 3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335">
                  <a:moveTo>
                    <a:pt x="96" y="30"/>
                  </a:moveTo>
                  <a:cubicBezTo>
                    <a:pt x="45" y="0"/>
                    <a:pt x="0" y="77"/>
                    <a:pt x="81" y="88"/>
                  </a:cubicBezTo>
                  <a:cubicBezTo>
                    <a:pt x="102" y="88"/>
                    <a:pt x="108" y="114"/>
                    <a:pt x="99" y="133"/>
                  </a:cubicBezTo>
                  <a:cubicBezTo>
                    <a:pt x="89" y="178"/>
                    <a:pt x="100" y="201"/>
                    <a:pt x="145" y="199"/>
                  </a:cubicBezTo>
                  <a:cubicBezTo>
                    <a:pt x="205" y="174"/>
                    <a:pt x="139" y="257"/>
                    <a:pt x="207" y="245"/>
                  </a:cubicBezTo>
                  <a:cubicBezTo>
                    <a:pt x="221" y="243"/>
                    <a:pt x="238" y="238"/>
                    <a:pt x="248" y="244"/>
                  </a:cubicBezTo>
                  <a:cubicBezTo>
                    <a:pt x="256" y="252"/>
                    <a:pt x="247" y="278"/>
                    <a:pt x="253" y="295"/>
                  </a:cubicBezTo>
                  <a:cubicBezTo>
                    <a:pt x="258" y="307"/>
                    <a:pt x="284" y="322"/>
                    <a:pt x="302" y="308"/>
                  </a:cubicBezTo>
                  <a:cubicBezTo>
                    <a:pt x="313" y="295"/>
                    <a:pt x="333" y="287"/>
                    <a:pt x="352" y="307"/>
                  </a:cubicBezTo>
                  <a:cubicBezTo>
                    <a:pt x="380" y="335"/>
                    <a:pt x="435" y="275"/>
                    <a:pt x="381" y="257"/>
                  </a:cubicBezTo>
                  <a:cubicBezTo>
                    <a:pt x="354" y="253"/>
                    <a:pt x="337" y="245"/>
                    <a:pt x="346" y="221"/>
                  </a:cubicBezTo>
                  <a:cubicBezTo>
                    <a:pt x="358" y="189"/>
                    <a:pt x="345" y="177"/>
                    <a:pt x="316" y="177"/>
                  </a:cubicBezTo>
                  <a:cubicBezTo>
                    <a:pt x="300" y="177"/>
                    <a:pt x="290" y="169"/>
                    <a:pt x="287" y="151"/>
                  </a:cubicBezTo>
                  <a:cubicBezTo>
                    <a:pt x="288" y="118"/>
                    <a:pt x="267" y="116"/>
                    <a:pt x="238" y="122"/>
                  </a:cubicBezTo>
                  <a:cubicBezTo>
                    <a:pt x="210" y="129"/>
                    <a:pt x="211" y="126"/>
                    <a:pt x="214" y="94"/>
                  </a:cubicBezTo>
                  <a:cubicBezTo>
                    <a:pt x="217" y="62"/>
                    <a:pt x="174" y="40"/>
                    <a:pt x="142" y="50"/>
                  </a:cubicBezTo>
                  <a:cubicBezTo>
                    <a:pt x="117" y="57"/>
                    <a:pt x="110" y="35"/>
                    <a:pt x="96" y="3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1" name="Freeform 44">
              <a:extLst>
                <a:ext uri="{FF2B5EF4-FFF2-40B4-BE49-F238E27FC236}">
                  <a16:creationId xmlns:a16="http://schemas.microsoft.com/office/drawing/2014/main" xmlns="" id="{F1E67FFC-9750-4FCD-A403-DF4EE7F53567}"/>
                </a:ext>
              </a:extLst>
            </p:cNvPr>
            <p:cNvSpPr>
              <a:spLocks noChangeAspect="1"/>
            </p:cNvSpPr>
            <p:nvPr/>
          </p:nvSpPr>
          <p:spPr bwMode="auto">
            <a:xfrm>
              <a:off x="7115175" y="4171950"/>
              <a:ext cx="423863" cy="196850"/>
            </a:xfrm>
            <a:custGeom>
              <a:avLst/>
              <a:gdLst>
                <a:gd name="T0" fmla="*/ 211 w 213"/>
                <a:gd name="T1" fmla="*/ 99 h 99"/>
                <a:gd name="T2" fmla="*/ 213 w 213"/>
                <a:gd name="T3" fmla="*/ 54 h 99"/>
                <a:gd name="T4" fmla="*/ 52 w 213"/>
                <a:gd name="T5" fmla="*/ 7 h 99"/>
                <a:gd name="T6" fmla="*/ 4 w 213"/>
                <a:gd name="T7" fmla="*/ 50 h 99"/>
                <a:gd name="T8" fmla="*/ 13 w 213"/>
                <a:gd name="T9" fmla="*/ 99 h 99"/>
                <a:gd name="T10" fmla="*/ 211 w 213"/>
                <a:gd name="T11" fmla="*/ 99 h 99"/>
              </a:gdLst>
              <a:ahLst/>
              <a:cxnLst>
                <a:cxn ang="0">
                  <a:pos x="T0" y="T1"/>
                </a:cxn>
                <a:cxn ang="0">
                  <a:pos x="T2" y="T3"/>
                </a:cxn>
                <a:cxn ang="0">
                  <a:pos x="T4" y="T5"/>
                </a:cxn>
                <a:cxn ang="0">
                  <a:pos x="T6" y="T7"/>
                </a:cxn>
                <a:cxn ang="0">
                  <a:pos x="T8" y="T9"/>
                </a:cxn>
                <a:cxn ang="0">
                  <a:pos x="T10" y="T11"/>
                </a:cxn>
              </a:cxnLst>
              <a:rect l="0" t="0" r="r" b="b"/>
              <a:pathLst>
                <a:path w="213" h="99">
                  <a:moveTo>
                    <a:pt x="211" y="99"/>
                  </a:moveTo>
                  <a:cubicBezTo>
                    <a:pt x="213" y="54"/>
                    <a:pt x="213" y="54"/>
                    <a:pt x="213" y="54"/>
                  </a:cubicBezTo>
                  <a:cubicBezTo>
                    <a:pt x="213" y="54"/>
                    <a:pt x="104" y="0"/>
                    <a:pt x="52" y="7"/>
                  </a:cubicBezTo>
                  <a:cubicBezTo>
                    <a:pt x="0" y="14"/>
                    <a:pt x="4" y="50"/>
                    <a:pt x="4" y="50"/>
                  </a:cubicBezTo>
                  <a:cubicBezTo>
                    <a:pt x="13" y="99"/>
                    <a:pt x="13" y="99"/>
                    <a:pt x="13" y="99"/>
                  </a:cubicBezTo>
                  <a:lnTo>
                    <a:pt x="211" y="99"/>
                  </a:lnTo>
                  <a:close/>
                </a:path>
              </a:pathLst>
            </a:custGeom>
            <a:solidFill>
              <a:srgbClr val="91CE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2" name="Freeform 45">
              <a:extLst>
                <a:ext uri="{FF2B5EF4-FFF2-40B4-BE49-F238E27FC236}">
                  <a16:creationId xmlns:a16="http://schemas.microsoft.com/office/drawing/2014/main" xmlns="" id="{5381F55A-0DFB-4E47-8ACB-C71B1F87EE19}"/>
                </a:ext>
              </a:extLst>
            </p:cNvPr>
            <p:cNvSpPr>
              <a:spLocks noChangeAspect="1" noEditPoints="1"/>
            </p:cNvSpPr>
            <p:nvPr/>
          </p:nvSpPr>
          <p:spPr bwMode="auto">
            <a:xfrm>
              <a:off x="7205663" y="3952875"/>
              <a:ext cx="207963" cy="69850"/>
            </a:xfrm>
            <a:custGeom>
              <a:avLst/>
              <a:gdLst>
                <a:gd name="T0" fmla="*/ 98 w 104"/>
                <a:gd name="T1" fmla="*/ 0 h 35"/>
                <a:gd name="T2" fmla="*/ 91 w 104"/>
                <a:gd name="T3" fmla="*/ 6 h 35"/>
                <a:gd name="T4" fmla="*/ 98 w 104"/>
                <a:gd name="T5" fmla="*/ 12 h 35"/>
                <a:gd name="T6" fmla="*/ 104 w 104"/>
                <a:gd name="T7" fmla="*/ 6 h 35"/>
                <a:gd name="T8" fmla="*/ 98 w 104"/>
                <a:gd name="T9" fmla="*/ 0 h 35"/>
                <a:gd name="T10" fmla="*/ 7 w 104"/>
                <a:gd name="T11" fmla="*/ 10 h 35"/>
                <a:gd name="T12" fmla="*/ 0 w 104"/>
                <a:gd name="T13" fmla="*/ 16 h 35"/>
                <a:gd name="T14" fmla="*/ 7 w 104"/>
                <a:gd name="T15" fmla="*/ 23 h 35"/>
                <a:gd name="T16" fmla="*/ 13 w 104"/>
                <a:gd name="T17" fmla="*/ 16 h 35"/>
                <a:gd name="T18" fmla="*/ 7 w 104"/>
                <a:gd name="T19" fmla="*/ 10 h 35"/>
                <a:gd name="T20" fmla="*/ 18 w 104"/>
                <a:gd name="T21" fmla="*/ 17 h 35"/>
                <a:gd name="T22" fmla="*/ 12 w 104"/>
                <a:gd name="T23" fmla="*/ 23 h 35"/>
                <a:gd name="T24" fmla="*/ 18 w 104"/>
                <a:gd name="T25" fmla="*/ 30 h 35"/>
                <a:gd name="T26" fmla="*/ 25 w 104"/>
                <a:gd name="T27" fmla="*/ 23 h 35"/>
                <a:gd name="T28" fmla="*/ 18 w 104"/>
                <a:gd name="T29" fmla="*/ 17 h 35"/>
                <a:gd name="T30" fmla="*/ 32 w 104"/>
                <a:gd name="T31" fmla="*/ 21 h 35"/>
                <a:gd name="T32" fmla="*/ 26 w 104"/>
                <a:gd name="T33" fmla="*/ 27 h 35"/>
                <a:gd name="T34" fmla="*/ 32 w 104"/>
                <a:gd name="T35" fmla="*/ 34 h 35"/>
                <a:gd name="T36" fmla="*/ 39 w 104"/>
                <a:gd name="T37" fmla="*/ 27 h 35"/>
                <a:gd name="T38" fmla="*/ 32 w 104"/>
                <a:gd name="T39" fmla="*/ 21 h 35"/>
                <a:gd name="T40" fmla="*/ 47 w 104"/>
                <a:gd name="T41" fmla="*/ 22 h 35"/>
                <a:gd name="T42" fmla="*/ 41 w 104"/>
                <a:gd name="T43" fmla="*/ 28 h 35"/>
                <a:gd name="T44" fmla="*/ 47 w 104"/>
                <a:gd name="T45" fmla="*/ 35 h 35"/>
                <a:gd name="T46" fmla="*/ 54 w 104"/>
                <a:gd name="T47" fmla="*/ 28 h 35"/>
                <a:gd name="T48" fmla="*/ 47 w 104"/>
                <a:gd name="T49" fmla="*/ 22 h 35"/>
                <a:gd name="T50" fmla="*/ 61 w 104"/>
                <a:gd name="T51" fmla="*/ 19 h 35"/>
                <a:gd name="T52" fmla="*/ 54 w 104"/>
                <a:gd name="T53" fmla="*/ 26 h 35"/>
                <a:gd name="T54" fmla="*/ 61 w 104"/>
                <a:gd name="T55" fmla="*/ 32 h 35"/>
                <a:gd name="T56" fmla="*/ 67 w 104"/>
                <a:gd name="T57" fmla="*/ 26 h 35"/>
                <a:gd name="T58" fmla="*/ 61 w 104"/>
                <a:gd name="T59" fmla="*/ 19 h 35"/>
                <a:gd name="T60" fmla="*/ 74 w 104"/>
                <a:gd name="T61" fmla="*/ 15 h 35"/>
                <a:gd name="T62" fmla="*/ 68 w 104"/>
                <a:gd name="T63" fmla="*/ 21 h 35"/>
                <a:gd name="T64" fmla="*/ 74 w 104"/>
                <a:gd name="T65" fmla="*/ 27 h 35"/>
                <a:gd name="T66" fmla="*/ 81 w 104"/>
                <a:gd name="T67" fmla="*/ 21 h 35"/>
                <a:gd name="T68" fmla="*/ 74 w 104"/>
                <a:gd name="T69" fmla="*/ 15 h 35"/>
                <a:gd name="T70" fmla="*/ 87 w 104"/>
                <a:gd name="T71" fmla="*/ 9 h 35"/>
                <a:gd name="T72" fmla="*/ 80 w 104"/>
                <a:gd name="T73" fmla="*/ 15 h 35"/>
                <a:gd name="T74" fmla="*/ 87 w 104"/>
                <a:gd name="T75" fmla="*/ 21 h 35"/>
                <a:gd name="T76" fmla="*/ 94 w 104"/>
                <a:gd name="T77" fmla="*/ 15 h 35"/>
                <a:gd name="T78" fmla="*/ 87 w 104"/>
                <a:gd name="T7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35">
                  <a:moveTo>
                    <a:pt x="98" y="0"/>
                  </a:moveTo>
                  <a:cubicBezTo>
                    <a:pt x="94" y="0"/>
                    <a:pt x="91" y="3"/>
                    <a:pt x="91" y="6"/>
                  </a:cubicBezTo>
                  <a:cubicBezTo>
                    <a:pt x="91" y="9"/>
                    <a:pt x="94" y="12"/>
                    <a:pt x="98" y="12"/>
                  </a:cubicBezTo>
                  <a:cubicBezTo>
                    <a:pt x="101" y="12"/>
                    <a:pt x="104" y="9"/>
                    <a:pt x="104" y="6"/>
                  </a:cubicBezTo>
                  <a:cubicBezTo>
                    <a:pt x="104" y="3"/>
                    <a:pt x="101" y="0"/>
                    <a:pt x="98" y="0"/>
                  </a:cubicBezTo>
                  <a:close/>
                  <a:moveTo>
                    <a:pt x="7" y="10"/>
                  </a:moveTo>
                  <a:cubicBezTo>
                    <a:pt x="3" y="10"/>
                    <a:pt x="0" y="13"/>
                    <a:pt x="0" y="16"/>
                  </a:cubicBezTo>
                  <a:cubicBezTo>
                    <a:pt x="0" y="20"/>
                    <a:pt x="3" y="23"/>
                    <a:pt x="7" y="23"/>
                  </a:cubicBezTo>
                  <a:cubicBezTo>
                    <a:pt x="10" y="23"/>
                    <a:pt x="13" y="20"/>
                    <a:pt x="13" y="16"/>
                  </a:cubicBezTo>
                  <a:cubicBezTo>
                    <a:pt x="13" y="13"/>
                    <a:pt x="10" y="10"/>
                    <a:pt x="7" y="10"/>
                  </a:cubicBezTo>
                  <a:close/>
                  <a:moveTo>
                    <a:pt x="18" y="17"/>
                  </a:moveTo>
                  <a:cubicBezTo>
                    <a:pt x="15" y="17"/>
                    <a:pt x="12" y="20"/>
                    <a:pt x="12" y="23"/>
                  </a:cubicBezTo>
                  <a:cubicBezTo>
                    <a:pt x="12" y="27"/>
                    <a:pt x="15" y="30"/>
                    <a:pt x="18" y="30"/>
                  </a:cubicBezTo>
                  <a:cubicBezTo>
                    <a:pt x="22" y="30"/>
                    <a:pt x="25" y="27"/>
                    <a:pt x="25" y="23"/>
                  </a:cubicBezTo>
                  <a:cubicBezTo>
                    <a:pt x="25" y="20"/>
                    <a:pt x="22" y="17"/>
                    <a:pt x="18" y="17"/>
                  </a:cubicBezTo>
                  <a:close/>
                  <a:moveTo>
                    <a:pt x="32" y="21"/>
                  </a:moveTo>
                  <a:cubicBezTo>
                    <a:pt x="29" y="21"/>
                    <a:pt x="26" y="24"/>
                    <a:pt x="26" y="27"/>
                  </a:cubicBezTo>
                  <a:cubicBezTo>
                    <a:pt x="26" y="31"/>
                    <a:pt x="29" y="34"/>
                    <a:pt x="32" y="34"/>
                  </a:cubicBezTo>
                  <a:cubicBezTo>
                    <a:pt x="36" y="34"/>
                    <a:pt x="39" y="31"/>
                    <a:pt x="39" y="27"/>
                  </a:cubicBezTo>
                  <a:cubicBezTo>
                    <a:pt x="39" y="24"/>
                    <a:pt x="36" y="21"/>
                    <a:pt x="32" y="21"/>
                  </a:cubicBezTo>
                  <a:close/>
                  <a:moveTo>
                    <a:pt x="47" y="22"/>
                  </a:moveTo>
                  <a:cubicBezTo>
                    <a:pt x="43" y="22"/>
                    <a:pt x="41" y="25"/>
                    <a:pt x="41" y="28"/>
                  </a:cubicBezTo>
                  <a:cubicBezTo>
                    <a:pt x="41" y="32"/>
                    <a:pt x="43" y="35"/>
                    <a:pt x="47" y="35"/>
                  </a:cubicBezTo>
                  <a:cubicBezTo>
                    <a:pt x="51" y="35"/>
                    <a:pt x="54" y="32"/>
                    <a:pt x="54" y="28"/>
                  </a:cubicBezTo>
                  <a:cubicBezTo>
                    <a:pt x="54" y="25"/>
                    <a:pt x="51" y="22"/>
                    <a:pt x="47" y="22"/>
                  </a:cubicBezTo>
                  <a:close/>
                  <a:moveTo>
                    <a:pt x="61" y="19"/>
                  </a:moveTo>
                  <a:cubicBezTo>
                    <a:pt x="57" y="19"/>
                    <a:pt x="54" y="22"/>
                    <a:pt x="54" y="26"/>
                  </a:cubicBezTo>
                  <a:cubicBezTo>
                    <a:pt x="54" y="29"/>
                    <a:pt x="57" y="32"/>
                    <a:pt x="61" y="32"/>
                  </a:cubicBezTo>
                  <a:cubicBezTo>
                    <a:pt x="64" y="32"/>
                    <a:pt x="67" y="29"/>
                    <a:pt x="67" y="26"/>
                  </a:cubicBezTo>
                  <a:cubicBezTo>
                    <a:pt x="67" y="22"/>
                    <a:pt x="64" y="19"/>
                    <a:pt x="61" y="19"/>
                  </a:cubicBezTo>
                  <a:close/>
                  <a:moveTo>
                    <a:pt x="74" y="15"/>
                  </a:moveTo>
                  <a:cubicBezTo>
                    <a:pt x="71" y="15"/>
                    <a:pt x="68" y="18"/>
                    <a:pt x="68" y="21"/>
                  </a:cubicBezTo>
                  <a:cubicBezTo>
                    <a:pt x="68" y="25"/>
                    <a:pt x="71" y="27"/>
                    <a:pt x="74" y="27"/>
                  </a:cubicBezTo>
                  <a:cubicBezTo>
                    <a:pt x="78" y="27"/>
                    <a:pt x="81" y="25"/>
                    <a:pt x="81" y="21"/>
                  </a:cubicBezTo>
                  <a:cubicBezTo>
                    <a:pt x="81" y="18"/>
                    <a:pt x="78" y="15"/>
                    <a:pt x="74" y="15"/>
                  </a:cubicBezTo>
                  <a:close/>
                  <a:moveTo>
                    <a:pt x="87" y="9"/>
                  </a:moveTo>
                  <a:cubicBezTo>
                    <a:pt x="83" y="9"/>
                    <a:pt x="80" y="11"/>
                    <a:pt x="80" y="15"/>
                  </a:cubicBezTo>
                  <a:cubicBezTo>
                    <a:pt x="80" y="18"/>
                    <a:pt x="83" y="21"/>
                    <a:pt x="87" y="21"/>
                  </a:cubicBezTo>
                  <a:cubicBezTo>
                    <a:pt x="90" y="21"/>
                    <a:pt x="94" y="18"/>
                    <a:pt x="94" y="15"/>
                  </a:cubicBezTo>
                  <a:cubicBezTo>
                    <a:pt x="94" y="11"/>
                    <a:pt x="90" y="9"/>
                    <a:pt x="87" y="9"/>
                  </a:cubicBezTo>
                  <a:close/>
                </a:path>
              </a:pathLst>
            </a:custGeom>
            <a:solidFill>
              <a:srgbClr val="F8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3" name="Freeform 46">
              <a:extLst>
                <a:ext uri="{FF2B5EF4-FFF2-40B4-BE49-F238E27FC236}">
                  <a16:creationId xmlns:a16="http://schemas.microsoft.com/office/drawing/2014/main" xmlns="" id="{D074CE5E-7BD5-49DF-9324-6AACA2634902}"/>
                </a:ext>
              </a:extLst>
            </p:cNvPr>
            <p:cNvSpPr>
              <a:spLocks noChangeAspect="1"/>
            </p:cNvSpPr>
            <p:nvPr/>
          </p:nvSpPr>
          <p:spPr bwMode="auto">
            <a:xfrm>
              <a:off x="7178675" y="3763963"/>
              <a:ext cx="57150" cy="22225"/>
            </a:xfrm>
            <a:custGeom>
              <a:avLst/>
              <a:gdLst>
                <a:gd name="T0" fmla="*/ 27 w 29"/>
                <a:gd name="T1" fmla="*/ 0 h 11"/>
                <a:gd name="T2" fmla="*/ 1 w 29"/>
                <a:gd name="T3" fmla="*/ 2 h 11"/>
                <a:gd name="T4" fmla="*/ 27 w 29"/>
                <a:gd name="T5" fmla="*/ 0 h 11"/>
              </a:gdLst>
              <a:ahLst/>
              <a:cxnLst>
                <a:cxn ang="0">
                  <a:pos x="T0" y="T1"/>
                </a:cxn>
                <a:cxn ang="0">
                  <a:pos x="T2" y="T3"/>
                </a:cxn>
                <a:cxn ang="0">
                  <a:pos x="T4" y="T5"/>
                </a:cxn>
              </a:cxnLst>
              <a:rect l="0" t="0" r="r" b="b"/>
              <a:pathLst>
                <a:path w="29" h="11">
                  <a:moveTo>
                    <a:pt x="27" y="0"/>
                  </a:moveTo>
                  <a:cubicBezTo>
                    <a:pt x="27" y="0"/>
                    <a:pt x="9" y="3"/>
                    <a:pt x="1" y="2"/>
                  </a:cubicBezTo>
                  <a:cubicBezTo>
                    <a:pt x="0" y="11"/>
                    <a:pt x="29" y="7"/>
                    <a:pt x="2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4" name="Freeform 47">
              <a:extLst>
                <a:ext uri="{FF2B5EF4-FFF2-40B4-BE49-F238E27FC236}">
                  <a16:creationId xmlns:a16="http://schemas.microsoft.com/office/drawing/2014/main" xmlns="" id="{95031A25-55CE-4458-92F4-B2A46D2A9CA2}"/>
                </a:ext>
              </a:extLst>
            </p:cNvPr>
            <p:cNvSpPr>
              <a:spLocks noChangeAspect="1"/>
            </p:cNvSpPr>
            <p:nvPr/>
          </p:nvSpPr>
          <p:spPr bwMode="auto">
            <a:xfrm>
              <a:off x="7173913" y="3724275"/>
              <a:ext cx="74613" cy="22225"/>
            </a:xfrm>
            <a:custGeom>
              <a:avLst/>
              <a:gdLst>
                <a:gd name="T0" fmla="*/ 35 w 37"/>
                <a:gd name="T1" fmla="*/ 11 h 11"/>
                <a:gd name="T2" fmla="*/ 2 w 37"/>
                <a:gd name="T3" fmla="*/ 11 h 11"/>
                <a:gd name="T4" fmla="*/ 35 w 37"/>
                <a:gd name="T5" fmla="*/ 11 h 11"/>
              </a:gdLst>
              <a:ahLst/>
              <a:cxnLst>
                <a:cxn ang="0">
                  <a:pos x="T0" y="T1"/>
                </a:cxn>
                <a:cxn ang="0">
                  <a:pos x="T2" y="T3"/>
                </a:cxn>
                <a:cxn ang="0">
                  <a:pos x="T4" y="T5"/>
                </a:cxn>
              </a:cxnLst>
              <a:rect l="0" t="0" r="r" b="b"/>
              <a:pathLst>
                <a:path w="37" h="11">
                  <a:moveTo>
                    <a:pt x="35" y="11"/>
                  </a:moveTo>
                  <a:cubicBezTo>
                    <a:pt x="35" y="9"/>
                    <a:pt x="12" y="5"/>
                    <a:pt x="2" y="11"/>
                  </a:cubicBezTo>
                  <a:cubicBezTo>
                    <a:pt x="0" y="0"/>
                    <a:pt x="37" y="3"/>
                    <a:pt x="35"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5" name="Freeform 48">
              <a:extLst>
                <a:ext uri="{FF2B5EF4-FFF2-40B4-BE49-F238E27FC236}">
                  <a16:creationId xmlns:a16="http://schemas.microsoft.com/office/drawing/2014/main" xmlns="" id="{A66A9EDC-B5B5-49E5-B5F7-2F4C613485BC}"/>
                </a:ext>
              </a:extLst>
            </p:cNvPr>
            <p:cNvSpPr>
              <a:spLocks noChangeAspect="1"/>
            </p:cNvSpPr>
            <p:nvPr/>
          </p:nvSpPr>
          <p:spPr bwMode="auto">
            <a:xfrm>
              <a:off x="7173913" y="3833813"/>
              <a:ext cx="39688" cy="28575"/>
            </a:xfrm>
            <a:custGeom>
              <a:avLst/>
              <a:gdLst>
                <a:gd name="T0" fmla="*/ 20 w 20"/>
                <a:gd name="T1" fmla="*/ 0 h 14"/>
                <a:gd name="T2" fmla="*/ 3 w 20"/>
                <a:gd name="T3" fmla="*/ 9 h 14"/>
                <a:gd name="T4" fmla="*/ 0 w 20"/>
                <a:gd name="T5" fmla="*/ 9 h 14"/>
                <a:gd name="T6" fmla="*/ 1 w 20"/>
                <a:gd name="T7" fmla="*/ 14 h 14"/>
                <a:gd name="T8" fmla="*/ 4 w 20"/>
                <a:gd name="T9" fmla="*/ 13 h 14"/>
                <a:gd name="T10" fmla="*/ 20 w 20"/>
                <a:gd name="T11" fmla="*/ 0 h 14"/>
              </a:gdLst>
              <a:ahLst/>
              <a:cxnLst>
                <a:cxn ang="0">
                  <a:pos x="T0" y="T1"/>
                </a:cxn>
                <a:cxn ang="0">
                  <a:pos x="T2" y="T3"/>
                </a:cxn>
                <a:cxn ang="0">
                  <a:pos x="T4" y="T5"/>
                </a:cxn>
                <a:cxn ang="0">
                  <a:pos x="T6" y="T7"/>
                </a:cxn>
                <a:cxn ang="0">
                  <a:pos x="T8" y="T9"/>
                </a:cxn>
                <a:cxn ang="0">
                  <a:pos x="T10" y="T11"/>
                </a:cxn>
              </a:cxnLst>
              <a:rect l="0" t="0" r="r" b="b"/>
              <a:pathLst>
                <a:path w="20" h="14">
                  <a:moveTo>
                    <a:pt x="20" y="0"/>
                  </a:moveTo>
                  <a:cubicBezTo>
                    <a:pt x="15" y="4"/>
                    <a:pt x="10" y="8"/>
                    <a:pt x="3" y="9"/>
                  </a:cubicBezTo>
                  <a:cubicBezTo>
                    <a:pt x="2" y="9"/>
                    <a:pt x="1" y="9"/>
                    <a:pt x="0" y="9"/>
                  </a:cubicBezTo>
                  <a:cubicBezTo>
                    <a:pt x="0" y="11"/>
                    <a:pt x="1" y="12"/>
                    <a:pt x="1" y="14"/>
                  </a:cubicBezTo>
                  <a:cubicBezTo>
                    <a:pt x="2" y="14"/>
                    <a:pt x="3" y="13"/>
                    <a:pt x="4" y="13"/>
                  </a:cubicBezTo>
                  <a:cubicBezTo>
                    <a:pt x="9" y="13"/>
                    <a:pt x="19" y="8"/>
                    <a:pt x="20" y="0"/>
                  </a:cubicBezTo>
                  <a:close/>
                </a:path>
              </a:pathLst>
            </a:custGeom>
            <a:solidFill>
              <a:srgbClr val="FA7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6" name="Freeform 49">
              <a:extLst>
                <a:ext uri="{FF2B5EF4-FFF2-40B4-BE49-F238E27FC236}">
                  <a16:creationId xmlns:a16="http://schemas.microsoft.com/office/drawing/2014/main" xmlns="" id="{86F6E6C8-E256-4803-A69B-F35A6C8B56BB}"/>
                </a:ext>
              </a:extLst>
            </p:cNvPr>
            <p:cNvSpPr>
              <a:spLocks noChangeAspect="1" noEditPoints="1"/>
            </p:cNvSpPr>
            <p:nvPr/>
          </p:nvSpPr>
          <p:spPr bwMode="auto">
            <a:xfrm>
              <a:off x="6878638" y="4508500"/>
              <a:ext cx="976313" cy="674688"/>
            </a:xfrm>
            <a:custGeom>
              <a:avLst/>
              <a:gdLst>
                <a:gd name="T0" fmla="*/ 35 w 489"/>
                <a:gd name="T1" fmla="*/ 306 h 339"/>
                <a:gd name="T2" fmla="*/ 68 w 489"/>
                <a:gd name="T3" fmla="*/ 276 h 339"/>
                <a:gd name="T4" fmla="*/ 119 w 489"/>
                <a:gd name="T5" fmla="*/ 285 h 339"/>
                <a:gd name="T6" fmla="*/ 141 w 489"/>
                <a:gd name="T7" fmla="*/ 320 h 339"/>
                <a:gd name="T8" fmla="*/ 79 w 489"/>
                <a:gd name="T9" fmla="*/ 318 h 339"/>
                <a:gd name="T10" fmla="*/ 35 w 489"/>
                <a:gd name="T11" fmla="*/ 306 h 339"/>
                <a:gd name="T12" fmla="*/ 466 w 489"/>
                <a:gd name="T13" fmla="*/ 196 h 339"/>
                <a:gd name="T14" fmla="*/ 482 w 489"/>
                <a:gd name="T15" fmla="*/ 222 h 339"/>
                <a:gd name="T16" fmla="*/ 470 w 489"/>
                <a:gd name="T17" fmla="*/ 239 h 339"/>
                <a:gd name="T18" fmla="*/ 436 w 489"/>
                <a:gd name="T19" fmla="*/ 279 h 339"/>
                <a:gd name="T20" fmla="*/ 381 w 489"/>
                <a:gd name="T21" fmla="*/ 257 h 339"/>
                <a:gd name="T22" fmla="*/ 396 w 489"/>
                <a:gd name="T23" fmla="*/ 207 h 339"/>
                <a:gd name="T24" fmla="*/ 442 w 489"/>
                <a:gd name="T25" fmla="*/ 203 h 339"/>
                <a:gd name="T26" fmla="*/ 466 w 489"/>
                <a:gd name="T27" fmla="*/ 196 h 339"/>
                <a:gd name="T28" fmla="*/ 317 w 489"/>
                <a:gd name="T29" fmla="*/ 339 h 339"/>
                <a:gd name="T30" fmla="*/ 283 w 489"/>
                <a:gd name="T31" fmla="*/ 335 h 339"/>
                <a:gd name="T32" fmla="*/ 239 w 489"/>
                <a:gd name="T33" fmla="*/ 327 h 339"/>
                <a:gd name="T34" fmla="*/ 240 w 489"/>
                <a:gd name="T35" fmla="*/ 312 h 339"/>
                <a:gd name="T36" fmla="*/ 239 w 489"/>
                <a:gd name="T37" fmla="*/ 266 h 339"/>
                <a:gd name="T38" fmla="*/ 290 w 489"/>
                <a:gd name="T39" fmla="*/ 254 h 339"/>
                <a:gd name="T40" fmla="*/ 321 w 489"/>
                <a:gd name="T41" fmla="*/ 305 h 339"/>
                <a:gd name="T42" fmla="*/ 317 w 489"/>
                <a:gd name="T43" fmla="*/ 339 h 339"/>
                <a:gd name="T44" fmla="*/ 0 w 489"/>
                <a:gd name="T45" fmla="*/ 222 h 339"/>
                <a:gd name="T46" fmla="*/ 44 w 489"/>
                <a:gd name="T47" fmla="*/ 143 h 339"/>
                <a:gd name="T48" fmla="*/ 49 w 489"/>
                <a:gd name="T49" fmla="*/ 198 h 339"/>
                <a:gd name="T50" fmla="*/ 2 w 489"/>
                <a:gd name="T51" fmla="*/ 220 h 339"/>
                <a:gd name="T52" fmla="*/ 0 w 489"/>
                <a:gd name="T53" fmla="*/ 222 h 339"/>
                <a:gd name="T54" fmla="*/ 100 w 489"/>
                <a:gd name="T55" fmla="*/ 60 h 339"/>
                <a:gd name="T56" fmla="*/ 127 w 489"/>
                <a:gd name="T57" fmla="*/ 26 h 339"/>
                <a:gd name="T58" fmla="*/ 128 w 489"/>
                <a:gd name="T59" fmla="*/ 26 h 339"/>
                <a:gd name="T60" fmla="*/ 129 w 489"/>
                <a:gd name="T61" fmla="*/ 24 h 339"/>
                <a:gd name="T62" fmla="*/ 151 w 489"/>
                <a:gd name="T63" fmla="*/ 2 h 339"/>
                <a:gd name="T64" fmla="*/ 181 w 489"/>
                <a:gd name="T65" fmla="*/ 24 h 339"/>
                <a:gd name="T66" fmla="*/ 201 w 489"/>
                <a:gd name="T67" fmla="*/ 80 h 339"/>
                <a:gd name="T68" fmla="*/ 154 w 489"/>
                <a:gd name="T69" fmla="*/ 102 h 339"/>
                <a:gd name="T70" fmla="*/ 120 w 489"/>
                <a:gd name="T71" fmla="*/ 72 h 339"/>
                <a:gd name="T72" fmla="*/ 100 w 489"/>
                <a:gd name="T73" fmla="*/ 60 h 339"/>
                <a:gd name="T74" fmla="*/ 146 w 489"/>
                <a:gd name="T75" fmla="*/ 226 h 339"/>
                <a:gd name="T76" fmla="*/ 125 w 489"/>
                <a:gd name="T77" fmla="*/ 185 h 339"/>
                <a:gd name="T78" fmla="*/ 164 w 489"/>
                <a:gd name="T79" fmla="*/ 151 h 339"/>
                <a:gd name="T80" fmla="*/ 215 w 489"/>
                <a:gd name="T81" fmla="*/ 182 h 339"/>
                <a:gd name="T82" fmla="*/ 192 w 489"/>
                <a:gd name="T83" fmla="*/ 228 h 339"/>
                <a:gd name="T84" fmla="*/ 146 w 489"/>
                <a:gd name="T85" fmla="*/ 226 h 339"/>
                <a:gd name="T86" fmla="*/ 292 w 489"/>
                <a:gd name="T87" fmla="*/ 100 h 339"/>
                <a:gd name="T88" fmla="*/ 333 w 489"/>
                <a:gd name="T89" fmla="*/ 79 h 339"/>
                <a:gd name="T90" fmla="*/ 366 w 489"/>
                <a:gd name="T91" fmla="*/ 119 h 339"/>
                <a:gd name="T92" fmla="*/ 334 w 489"/>
                <a:gd name="T93" fmla="*/ 169 h 339"/>
                <a:gd name="T94" fmla="*/ 288 w 489"/>
                <a:gd name="T95" fmla="*/ 146 h 339"/>
                <a:gd name="T96" fmla="*/ 292 w 489"/>
                <a:gd name="T97" fmla="*/ 10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9" h="339">
                  <a:moveTo>
                    <a:pt x="35" y="306"/>
                  </a:moveTo>
                  <a:cubicBezTo>
                    <a:pt x="36" y="289"/>
                    <a:pt x="47" y="272"/>
                    <a:pt x="68" y="276"/>
                  </a:cubicBezTo>
                  <a:cubicBezTo>
                    <a:pt x="80" y="245"/>
                    <a:pt x="124" y="251"/>
                    <a:pt x="119" y="285"/>
                  </a:cubicBezTo>
                  <a:cubicBezTo>
                    <a:pt x="142" y="285"/>
                    <a:pt x="150" y="306"/>
                    <a:pt x="141" y="320"/>
                  </a:cubicBezTo>
                  <a:cubicBezTo>
                    <a:pt x="117" y="320"/>
                    <a:pt x="96" y="319"/>
                    <a:pt x="79" y="318"/>
                  </a:cubicBezTo>
                  <a:cubicBezTo>
                    <a:pt x="61" y="317"/>
                    <a:pt x="47" y="312"/>
                    <a:pt x="35" y="306"/>
                  </a:cubicBezTo>
                  <a:close/>
                  <a:moveTo>
                    <a:pt x="466" y="196"/>
                  </a:moveTo>
                  <a:cubicBezTo>
                    <a:pt x="472" y="205"/>
                    <a:pt x="477" y="214"/>
                    <a:pt x="482" y="222"/>
                  </a:cubicBezTo>
                  <a:cubicBezTo>
                    <a:pt x="481" y="228"/>
                    <a:pt x="478" y="234"/>
                    <a:pt x="470" y="239"/>
                  </a:cubicBezTo>
                  <a:cubicBezTo>
                    <a:pt x="489" y="260"/>
                    <a:pt x="468" y="296"/>
                    <a:pt x="436" y="279"/>
                  </a:cubicBezTo>
                  <a:cubicBezTo>
                    <a:pt x="425" y="306"/>
                    <a:pt x="371" y="293"/>
                    <a:pt x="381" y="257"/>
                  </a:cubicBezTo>
                  <a:cubicBezTo>
                    <a:pt x="352" y="243"/>
                    <a:pt x="363" y="199"/>
                    <a:pt x="396" y="207"/>
                  </a:cubicBezTo>
                  <a:cubicBezTo>
                    <a:pt x="399" y="178"/>
                    <a:pt x="434" y="177"/>
                    <a:pt x="442" y="203"/>
                  </a:cubicBezTo>
                  <a:cubicBezTo>
                    <a:pt x="449" y="194"/>
                    <a:pt x="458" y="194"/>
                    <a:pt x="466" y="196"/>
                  </a:cubicBezTo>
                  <a:close/>
                  <a:moveTo>
                    <a:pt x="317" y="339"/>
                  </a:moveTo>
                  <a:cubicBezTo>
                    <a:pt x="305" y="338"/>
                    <a:pt x="293" y="337"/>
                    <a:pt x="283" y="335"/>
                  </a:cubicBezTo>
                  <a:cubicBezTo>
                    <a:pt x="268" y="331"/>
                    <a:pt x="253" y="329"/>
                    <a:pt x="239" y="327"/>
                  </a:cubicBezTo>
                  <a:cubicBezTo>
                    <a:pt x="238" y="322"/>
                    <a:pt x="238" y="317"/>
                    <a:pt x="240" y="312"/>
                  </a:cubicBezTo>
                  <a:cubicBezTo>
                    <a:pt x="208" y="318"/>
                    <a:pt x="199" y="264"/>
                    <a:pt x="239" y="266"/>
                  </a:cubicBezTo>
                  <a:cubicBezTo>
                    <a:pt x="237" y="238"/>
                    <a:pt x="275" y="222"/>
                    <a:pt x="290" y="254"/>
                  </a:cubicBezTo>
                  <a:cubicBezTo>
                    <a:pt x="316" y="240"/>
                    <a:pt x="351" y="282"/>
                    <a:pt x="321" y="305"/>
                  </a:cubicBezTo>
                  <a:cubicBezTo>
                    <a:pt x="328" y="318"/>
                    <a:pt x="324" y="331"/>
                    <a:pt x="317" y="339"/>
                  </a:cubicBezTo>
                  <a:close/>
                  <a:moveTo>
                    <a:pt x="0" y="222"/>
                  </a:moveTo>
                  <a:cubicBezTo>
                    <a:pt x="11" y="199"/>
                    <a:pt x="27" y="171"/>
                    <a:pt x="44" y="143"/>
                  </a:cubicBezTo>
                  <a:cubicBezTo>
                    <a:pt x="64" y="151"/>
                    <a:pt x="76" y="185"/>
                    <a:pt x="49" y="198"/>
                  </a:cubicBezTo>
                  <a:cubicBezTo>
                    <a:pt x="58" y="230"/>
                    <a:pt x="18" y="251"/>
                    <a:pt x="2" y="220"/>
                  </a:cubicBezTo>
                  <a:cubicBezTo>
                    <a:pt x="1" y="221"/>
                    <a:pt x="0" y="222"/>
                    <a:pt x="0" y="222"/>
                  </a:cubicBezTo>
                  <a:close/>
                  <a:moveTo>
                    <a:pt x="100" y="60"/>
                  </a:moveTo>
                  <a:cubicBezTo>
                    <a:pt x="110" y="47"/>
                    <a:pt x="118" y="36"/>
                    <a:pt x="127" y="26"/>
                  </a:cubicBezTo>
                  <a:cubicBezTo>
                    <a:pt x="128" y="26"/>
                    <a:pt x="128" y="26"/>
                    <a:pt x="128" y="26"/>
                  </a:cubicBezTo>
                  <a:cubicBezTo>
                    <a:pt x="128" y="26"/>
                    <a:pt x="129" y="25"/>
                    <a:pt x="129" y="24"/>
                  </a:cubicBezTo>
                  <a:cubicBezTo>
                    <a:pt x="137" y="14"/>
                    <a:pt x="145" y="7"/>
                    <a:pt x="151" y="2"/>
                  </a:cubicBezTo>
                  <a:cubicBezTo>
                    <a:pt x="163" y="0"/>
                    <a:pt x="176" y="7"/>
                    <a:pt x="181" y="24"/>
                  </a:cubicBezTo>
                  <a:cubicBezTo>
                    <a:pt x="208" y="15"/>
                    <a:pt x="235" y="63"/>
                    <a:pt x="201" y="80"/>
                  </a:cubicBezTo>
                  <a:cubicBezTo>
                    <a:pt x="210" y="111"/>
                    <a:pt x="171" y="133"/>
                    <a:pt x="154" y="102"/>
                  </a:cubicBezTo>
                  <a:cubicBezTo>
                    <a:pt x="131" y="120"/>
                    <a:pt x="106" y="95"/>
                    <a:pt x="120" y="72"/>
                  </a:cubicBezTo>
                  <a:cubicBezTo>
                    <a:pt x="110" y="72"/>
                    <a:pt x="103" y="67"/>
                    <a:pt x="100" y="60"/>
                  </a:cubicBezTo>
                  <a:close/>
                  <a:moveTo>
                    <a:pt x="146" y="226"/>
                  </a:moveTo>
                  <a:cubicBezTo>
                    <a:pt x="121" y="245"/>
                    <a:pt x="88" y="202"/>
                    <a:pt x="125" y="185"/>
                  </a:cubicBezTo>
                  <a:cubicBezTo>
                    <a:pt x="110" y="162"/>
                    <a:pt x="136" y="129"/>
                    <a:pt x="164" y="151"/>
                  </a:cubicBezTo>
                  <a:cubicBezTo>
                    <a:pt x="180" y="126"/>
                    <a:pt x="231" y="147"/>
                    <a:pt x="215" y="182"/>
                  </a:cubicBezTo>
                  <a:cubicBezTo>
                    <a:pt x="242" y="201"/>
                    <a:pt x="224" y="242"/>
                    <a:pt x="192" y="228"/>
                  </a:cubicBezTo>
                  <a:cubicBezTo>
                    <a:pt x="185" y="256"/>
                    <a:pt x="150" y="252"/>
                    <a:pt x="146" y="226"/>
                  </a:cubicBezTo>
                  <a:close/>
                  <a:moveTo>
                    <a:pt x="292" y="100"/>
                  </a:moveTo>
                  <a:cubicBezTo>
                    <a:pt x="272" y="74"/>
                    <a:pt x="317" y="42"/>
                    <a:pt x="333" y="79"/>
                  </a:cubicBezTo>
                  <a:cubicBezTo>
                    <a:pt x="357" y="64"/>
                    <a:pt x="388" y="91"/>
                    <a:pt x="366" y="119"/>
                  </a:cubicBezTo>
                  <a:cubicBezTo>
                    <a:pt x="390" y="135"/>
                    <a:pt x="368" y="186"/>
                    <a:pt x="334" y="169"/>
                  </a:cubicBezTo>
                  <a:cubicBezTo>
                    <a:pt x="315" y="195"/>
                    <a:pt x="274" y="177"/>
                    <a:pt x="288" y="146"/>
                  </a:cubicBezTo>
                  <a:cubicBezTo>
                    <a:pt x="260" y="138"/>
                    <a:pt x="265" y="103"/>
                    <a:pt x="292" y="100"/>
                  </a:cubicBezTo>
                  <a:close/>
                </a:path>
              </a:pathLst>
            </a:custGeom>
            <a:solidFill>
              <a:srgbClr val="F8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7" name="Freeform 6">
            <a:extLst>
              <a:ext uri="{FF2B5EF4-FFF2-40B4-BE49-F238E27FC236}">
                <a16:creationId xmlns:a16="http://schemas.microsoft.com/office/drawing/2014/main" xmlns="" id="{C6EAC2EB-4746-4036-90F4-E5C04A489B46}"/>
              </a:ext>
            </a:extLst>
          </p:cNvPr>
          <p:cNvSpPr>
            <a:spLocks noChangeAspect="1" noEditPoints="1"/>
          </p:cNvSpPr>
          <p:nvPr/>
        </p:nvSpPr>
        <p:spPr bwMode="auto">
          <a:xfrm>
            <a:off x="-508422" y="-419627"/>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 name="Slide Number Placeholder 1">
            <a:extLst>
              <a:ext uri="{FF2B5EF4-FFF2-40B4-BE49-F238E27FC236}">
                <a16:creationId xmlns:a16="http://schemas.microsoft.com/office/drawing/2014/main" xmlns="" id="{FC7D7FE4-5055-4FF5-8F5F-E49D33C24C76}"/>
              </a:ext>
            </a:extLst>
          </p:cNvPr>
          <p:cNvSpPr>
            <a:spLocks noGrp="1"/>
          </p:cNvSpPr>
          <p:nvPr>
            <p:ph type="sldNum" sz="quarter" idx="12"/>
          </p:nvPr>
        </p:nvSpPr>
        <p:spPr/>
        <p:txBody>
          <a:bodyPr/>
          <a:lstStyle/>
          <a:p>
            <a:pPr algn="r" rtl="1"/>
            <a:fld id="{C7774D5F-AB17-48D6-AB4C-B372128C0735}" type="slidenum">
              <a:rPr lang="en-IN" smtClean="0"/>
              <a:t>10</a:t>
            </a:fld>
            <a:endParaRPr lang="en-IN" dirty="0"/>
          </a:p>
        </p:txBody>
      </p:sp>
      <p:sp>
        <p:nvSpPr>
          <p:cNvPr id="3" name="Rectangle 85">
            <a:extLst>
              <a:ext uri="{FF2B5EF4-FFF2-40B4-BE49-F238E27FC236}">
                <a16:creationId xmlns:a16="http://schemas.microsoft.com/office/drawing/2014/main" xmlns="" id="{91C6746B-8441-4B22-B353-39E11BE2628E}"/>
              </a:ext>
            </a:extLst>
          </p:cNvPr>
          <p:cNvSpPr/>
          <p:nvPr/>
        </p:nvSpPr>
        <p:spPr>
          <a:xfrm>
            <a:off x="5737319" y="250187"/>
            <a:ext cx="5317191" cy="584775"/>
          </a:xfrm>
          <a:prstGeom prst="rect">
            <a:avLst/>
          </a:prstGeom>
        </p:spPr>
        <p:txBody>
          <a:bodyPr wrap="square">
            <a:spAutoFit/>
          </a:bodyPr>
          <a:lstStyle/>
          <a:p>
            <a:pPr algn="r" rtl="1"/>
            <a:r>
              <a:rPr lang="ar-DZ" sz="3200" b="1" i="1" dirty="0" smtClean="0">
                <a:solidFill>
                  <a:srgbClr val="FF0000"/>
                </a:solidFill>
                <a:latin typeface="Titillium Bd" panose="00000800000000000000" pitchFamily="50" charset="0"/>
              </a:rPr>
              <a:t>الخاتمة :</a:t>
            </a:r>
            <a:endParaRPr lang="en-IN" sz="2400" b="1" i="1" dirty="0">
              <a:solidFill>
                <a:srgbClr val="FF0000"/>
              </a:solidFill>
              <a:latin typeface="Titillium" panose="00000500000000000000" pitchFamily="50" charset="0"/>
            </a:endParaRPr>
          </a:p>
        </p:txBody>
      </p:sp>
      <p:sp>
        <p:nvSpPr>
          <p:cNvPr id="4" name="ZoneTexte 3"/>
          <p:cNvSpPr txBox="1"/>
          <p:nvPr/>
        </p:nvSpPr>
        <p:spPr>
          <a:xfrm>
            <a:off x="4441678" y="1006484"/>
            <a:ext cx="7722854" cy="5649047"/>
          </a:xfrm>
          <a:prstGeom prst="rect">
            <a:avLst/>
          </a:prstGeom>
          <a:noFill/>
        </p:spPr>
        <p:txBody>
          <a:bodyPr wrap="square" rtlCol="0">
            <a:spAutoFit/>
          </a:bodyPr>
          <a:lstStyle/>
          <a:p>
            <a:pPr algn="ctr" rtl="1">
              <a:lnSpc>
                <a:spcPct val="107000"/>
              </a:lnSpc>
              <a:spcAft>
                <a:spcPts val="800"/>
              </a:spcAft>
            </a:pPr>
            <a:r>
              <a:rPr lang="fr-FR" sz="2400" b="1" i="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الانتقال إلى الخارج بالنسبة للمراة  للعمل ليس بالأمر السهل ، لكن القليل من الأشياء ذات القيمة تكون كذلك. من خلال دفع حدود منطقة الراحة الخاصة بها ، وتجربة ثقافات جديدة ، واكتساب خبرة فريدة ، ستكافأ كثيرًا على الصعوبات الأولية التي قد تواجهها </a:t>
            </a:r>
            <a:endParaRPr lang="fr-FR" b="1" i="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fr-FR" sz="2400" b="1" i="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سيعطيك العمل في الخارج أيضًا منظورًا جديدًا للإنسانية. نأتي جميعًا من مناحي مختلفة في الحياة ، ولكن من الصعب تقدير هذه الحقيقة حقًا حتى ترى ثقافة مختلفة عن قرب.</a:t>
            </a:r>
            <a:endParaRPr lang="fr-FR" b="1" i="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rtl="1"/>
            <a:r>
              <a:rPr lang="fr-FR" sz="2400" b="1" i="1" dirty="0">
                <a:solidFill>
                  <a:schemeClr val="accent1">
                    <a:lumMod val="75000"/>
                  </a:schemeClr>
                </a:solidFill>
                <a:latin typeface="Arial" panose="020B0604020202020204" pitchFamily="34" charset="0"/>
                <a:ea typeface="Calibri" panose="020F0502020204030204" pitchFamily="34" charset="0"/>
              </a:rPr>
              <a:t>يمكن أن يكون التأثير الذي يمكن أن يحدثه العمل في الخارج على مجموعة مهاراتك وقدراتك لا يقدر بثمن في حياتك المهنية ، طالما أنك تعيد صياغة وقتك في الخارج لتسليط الضوء على التأثير الإيجابي الذي أحدثه على قابليتك للتوظيف. لا تناقش فقط مدى صعوبة التكيف مع بيئة جديدة تمامًا والتكيف مع الاختلافات الثقافية ، على سبيل المثال ؛ بدلاً من ذلك ، أخبر أصحاب العمل المحتملين كيف أن التغلب على هذه الصعوبات زاد من قدرتك على التكيف وأظهر قدرتك على التعلم بسرعة في المواقف العصيبة</a:t>
            </a:r>
            <a:endParaRPr lang="fr-FR" sz="2400" b="1" i="1" dirty="0">
              <a:solidFill>
                <a:schemeClr val="accent1">
                  <a:lumMod val="75000"/>
                </a:schemeClr>
              </a:solidFill>
            </a:endParaRPr>
          </a:p>
        </p:txBody>
      </p:sp>
    </p:spTree>
    <p:extLst>
      <p:ext uri="{BB962C8B-B14F-4D97-AF65-F5344CB8AC3E}">
        <p14:creationId xmlns:p14="http://schemas.microsoft.com/office/powerpoint/2010/main" val="2016840413"/>
      </p:ext>
    </p:extLst>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xmlns="" id="{DA12B779-BE8E-46CD-BC7A-A582BD6CC22C}"/>
              </a:ext>
            </a:extLst>
          </p:cNvPr>
          <p:cNvSpPr/>
          <p:nvPr/>
        </p:nvSpPr>
        <p:spPr>
          <a:xfrm flipH="1">
            <a:off x="3106876" y="1701659"/>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7" name="Group 56">
            <a:extLst>
              <a:ext uri="{FF2B5EF4-FFF2-40B4-BE49-F238E27FC236}">
                <a16:creationId xmlns:a16="http://schemas.microsoft.com/office/drawing/2014/main" xmlns="" id="{91B55A2C-A1A9-4818-A7B0-CAD0A2F13DA5}"/>
              </a:ext>
            </a:extLst>
          </p:cNvPr>
          <p:cNvGrpSpPr/>
          <p:nvPr/>
        </p:nvGrpSpPr>
        <p:grpSpPr>
          <a:xfrm flipH="1">
            <a:off x="5648135" y="1893578"/>
            <a:ext cx="300083" cy="300083"/>
            <a:chOff x="5857448" y="5537808"/>
            <a:chExt cx="477102" cy="477102"/>
          </a:xfrm>
        </p:grpSpPr>
        <p:sp>
          <p:nvSpPr>
            <p:cNvPr id="60" name="Oval 59">
              <a:extLst>
                <a:ext uri="{FF2B5EF4-FFF2-40B4-BE49-F238E27FC236}">
                  <a16:creationId xmlns:a16="http://schemas.microsoft.com/office/drawing/2014/main" xmlns="" id="{1736B6BC-ED4E-457B-98A0-6647CF393114}"/>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Freeform 5">
              <a:extLst>
                <a:ext uri="{FF2B5EF4-FFF2-40B4-BE49-F238E27FC236}">
                  <a16:creationId xmlns:a16="http://schemas.microsoft.com/office/drawing/2014/main" xmlns="" id="{50B706D7-CAA3-4D38-B898-7B3450BB9AB2}"/>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63" name="Rectangle: Rounded Corners 62">
            <a:extLst>
              <a:ext uri="{FF2B5EF4-FFF2-40B4-BE49-F238E27FC236}">
                <a16:creationId xmlns:a16="http://schemas.microsoft.com/office/drawing/2014/main" xmlns="" id="{E17B4906-CB76-4C11-A90B-4543322F98BB}"/>
              </a:ext>
            </a:extLst>
          </p:cNvPr>
          <p:cNvSpPr/>
          <p:nvPr/>
        </p:nvSpPr>
        <p:spPr>
          <a:xfrm flipH="1">
            <a:off x="4647850" y="158650"/>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4" name="Group 63">
            <a:extLst>
              <a:ext uri="{FF2B5EF4-FFF2-40B4-BE49-F238E27FC236}">
                <a16:creationId xmlns:a16="http://schemas.microsoft.com/office/drawing/2014/main" xmlns="" id="{1CED29CB-E942-497B-9797-E2851BC2A7DB}"/>
              </a:ext>
            </a:extLst>
          </p:cNvPr>
          <p:cNvGrpSpPr/>
          <p:nvPr/>
        </p:nvGrpSpPr>
        <p:grpSpPr>
          <a:xfrm flipH="1">
            <a:off x="7217463" y="392686"/>
            <a:ext cx="300083" cy="300083"/>
            <a:chOff x="5857448" y="5537808"/>
            <a:chExt cx="477102" cy="477102"/>
          </a:xfrm>
        </p:grpSpPr>
        <p:sp>
          <p:nvSpPr>
            <p:cNvPr id="67" name="Oval 66">
              <a:extLst>
                <a:ext uri="{FF2B5EF4-FFF2-40B4-BE49-F238E27FC236}">
                  <a16:creationId xmlns:a16="http://schemas.microsoft.com/office/drawing/2014/main" xmlns="" id="{906226BB-0844-433F-9DD0-2BB3E00D2507}"/>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8" name="Freeform 5">
              <a:extLst>
                <a:ext uri="{FF2B5EF4-FFF2-40B4-BE49-F238E27FC236}">
                  <a16:creationId xmlns:a16="http://schemas.microsoft.com/office/drawing/2014/main" xmlns="" id="{304081C3-17A6-4BC2-A7C3-CABFBA6E0815}"/>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70" name="Rectangle: Rounded Corners 69">
            <a:extLst>
              <a:ext uri="{FF2B5EF4-FFF2-40B4-BE49-F238E27FC236}">
                <a16:creationId xmlns:a16="http://schemas.microsoft.com/office/drawing/2014/main" xmlns="" id="{32A26BE5-53F0-4150-B7E7-D8420626318F}"/>
              </a:ext>
            </a:extLst>
          </p:cNvPr>
          <p:cNvSpPr/>
          <p:nvPr/>
        </p:nvSpPr>
        <p:spPr>
          <a:xfrm flipH="1">
            <a:off x="1502618" y="3437172"/>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1" name="Group 70">
            <a:extLst>
              <a:ext uri="{FF2B5EF4-FFF2-40B4-BE49-F238E27FC236}">
                <a16:creationId xmlns:a16="http://schemas.microsoft.com/office/drawing/2014/main" xmlns="" id="{4521E24D-047D-42E7-90BC-24A48DFAB951}"/>
              </a:ext>
            </a:extLst>
          </p:cNvPr>
          <p:cNvGrpSpPr/>
          <p:nvPr/>
        </p:nvGrpSpPr>
        <p:grpSpPr>
          <a:xfrm flipH="1">
            <a:off x="4037338" y="3704900"/>
            <a:ext cx="300083" cy="300083"/>
            <a:chOff x="5857448" y="5537808"/>
            <a:chExt cx="477102" cy="477102"/>
          </a:xfrm>
        </p:grpSpPr>
        <p:sp>
          <p:nvSpPr>
            <p:cNvPr id="74" name="Oval 73">
              <a:extLst>
                <a:ext uri="{FF2B5EF4-FFF2-40B4-BE49-F238E27FC236}">
                  <a16:creationId xmlns:a16="http://schemas.microsoft.com/office/drawing/2014/main" xmlns="" id="{9A5D12D0-ED09-4CE4-A09F-1900E0F66651}"/>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5" name="Freeform 5">
              <a:extLst>
                <a:ext uri="{FF2B5EF4-FFF2-40B4-BE49-F238E27FC236}">
                  <a16:creationId xmlns:a16="http://schemas.microsoft.com/office/drawing/2014/main" xmlns="" id="{B955DA98-3584-47C9-BCBE-07035F596C54}"/>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77" name="Rectangle: Rounded Corners 76">
            <a:extLst>
              <a:ext uri="{FF2B5EF4-FFF2-40B4-BE49-F238E27FC236}">
                <a16:creationId xmlns:a16="http://schemas.microsoft.com/office/drawing/2014/main" xmlns="" id="{EABA65C4-0A34-48A2-8AE2-FD0B7605B37A}"/>
              </a:ext>
            </a:extLst>
          </p:cNvPr>
          <p:cNvSpPr/>
          <p:nvPr/>
        </p:nvSpPr>
        <p:spPr>
          <a:xfrm flipH="1">
            <a:off x="403336" y="5268814"/>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78" name="Group 77">
            <a:extLst>
              <a:ext uri="{FF2B5EF4-FFF2-40B4-BE49-F238E27FC236}">
                <a16:creationId xmlns:a16="http://schemas.microsoft.com/office/drawing/2014/main" xmlns="" id="{628F9310-B94C-4667-90A0-B9B7C209F061}"/>
              </a:ext>
            </a:extLst>
          </p:cNvPr>
          <p:cNvGrpSpPr/>
          <p:nvPr/>
        </p:nvGrpSpPr>
        <p:grpSpPr>
          <a:xfrm flipH="1">
            <a:off x="2935906" y="5487518"/>
            <a:ext cx="300083" cy="300083"/>
            <a:chOff x="5857448" y="5537808"/>
            <a:chExt cx="477102" cy="477102"/>
          </a:xfrm>
        </p:grpSpPr>
        <p:sp>
          <p:nvSpPr>
            <p:cNvPr id="81" name="Oval 80">
              <a:extLst>
                <a:ext uri="{FF2B5EF4-FFF2-40B4-BE49-F238E27FC236}">
                  <a16:creationId xmlns:a16="http://schemas.microsoft.com/office/drawing/2014/main" xmlns="" id="{13A6D1EF-BC03-4888-A1B0-7318519B5249}"/>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Freeform 5">
              <a:extLst>
                <a:ext uri="{FF2B5EF4-FFF2-40B4-BE49-F238E27FC236}">
                  <a16:creationId xmlns:a16="http://schemas.microsoft.com/office/drawing/2014/main" xmlns="" id="{FA768F72-90BD-4EA1-AE37-58E24F6E89EE}"/>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sp>
        <p:nvSpPr>
          <p:cNvPr id="83" name="Freeform 6">
            <a:extLst>
              <a:ext uri="{FF2B5EF4-FFF2-40B4-BE49-F238E27FC236}">
                <a16:creationId xmlns:a16="http://schemas.microsoft.com/office/drawing/2014/main" xmlns="" id="{F0B25C0E-389F-4A8B-A0D0-E0C5A625F540}"/>
              </a:ext>
            </a:extLst>
          </p:cNvPr>
          <p:cNvSpPr>
            <a:spLocks noChangeAspect="1" noEditPoints="1"/>
          </p:cNvSpPr>
          <p:nvPr/>
        </p:nvSpPr>
        <p:spPr bwMode="auto">
          <a:xfrm>
            <a:off x="9980279" y="3364194"/>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xmlns="" id="{9216E3F3-979B-44FA-8F12-0EBADC09AFA3}"/>
              </a:ext>
            </a:extLst>
          </p:cNvPr>
          <p:cNvSpPr>
            <a:spLocks noChangeAspect="1" noEditPoints="1"/>
          </p:cNvSpPr>
          <p:nvPr/>
        </p:nvSpPr>
        <p:spPr bwMode="auto">
          <a:xfrm>
            <a:off x="11398771" y="-375468"/>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5" name="Freeform 6">
            <a:extLst>
              <a:ext uri="{FF2B5EF4-FFF2-40B4-BE49-F238E27FC236}">
                <a16:creationId xmlns:a16="http://schemas.microsoft.com/office/drawing/2014/main" xmlns="" id="{BD438EDA-FAC8-4FF7-9870-21A58BD86B67}"/>
              </a:ext>
            </a:extLst>
          </p:cNvPr>
          <p:cNvSpPr>
            <a:spLocks noChangeAspect="1" noEditPoints="1"/>
          </p:cNvSpPr>
          <p:nvPr/>
        </p:nvSpPr>
        <p:spPr bwMode="auto">
          <a:xfrm>
            <a:off x="9007263" y="5544686"/>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51" name="Group 50">
            <a:extLst>
              <a:ext uri="{FF2B5EF4-FFF2-40B4-BE49-F238E27FC236}">
                <a16:creationId xmlns:a16="http://schemas.microsoft.com/office/drawing/2014/main" xmlns="" id="{0628A447-E639-47F8-B147-AEE33F27EC84}"/>
              </a:ext>
            </a:extLst>
          </p:cNvPr>
          <p:cNvGrpSpPr>
            <a:grpSpLocks noChangeAspect="1"/>
          </p:cNvGrpSpPr>
          <p:nvPr/>
        </p:nvGrpSpPr>
        <p:grpSpPr>
          <a:xfrm>
            <a:off x="8705735" y="791032"/>
            <a:ext cx="2350193" cy="6066968"/>
            <a:chOff x="4699000" y="-133350"/>
            <a:chExt cx="2708276" cy="6991351"/>
          </a:xfrm>
        </p:grpSpPr>
        <p:sp>
          <p:nvSpPr>
            <p:cNvPr id="5" name="Oval 5">
              <a:extLst>
                <a:ext uri="{FF2B5EF4-FFF2-40B4-BE49-F238E27FC236}">
                  <a16:creationId xmlns:a16="http://schemas.microsoft.com/office/drawing/2014/main" xmlns="" id="{B1F691DE-0209-4CEA-9CF8-D9F0BF916695}"/>
                </a:ext>
              </a:extLst>
            </p:cNvPr>
            <p:cNvSpPr>
              <a:spLocks noChangeAspect="1" noChangeArrowheads="1"/>
            </p:cNvSpPr>
            <p:nvPr/>
          </p:nvSpPr>
          <p:spPr bwMode="auto">
            <a:xfrm>
              <a:off x="5084763" y="6618288"/>
              <a:ext cx="2322513" cy="239713"/>
            </a:xfrm>
            <a:prstGeom prst="ellipse">
              <a:avLst/>
            </a:prstGeom>
            <a:solidFill>
              <a:srgbClr val="E0DB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 name="Freeform 6">
              <a:extLst>
                <a:ext uri="{FF2B5EF4-FFF2-40B4-BE49-F238E27FC236}">
                  <a16:creationId xmlns:a16="http://schemas.microsoft.com/office/drawing/2014/main" xmlns="" id="{32B7DD2A-9144-44D3-9060-78171FF36BED}"/>
                </a:ext>
              </a:extLst>
            </p:cNvPr>
            <p:cNvSpPr>
              <a:spLocks noChangeAspect="1"/>
            </p:cNvSpPr>
            <p:nvPr/>
          </p:nvSpPr>
          <p:spPr bwMode="auto">
            <a:xfrm>
              <a:off x="6964363" y="2438400"/>
              <a:ext cx="222250" cy="1109663"/>
            </a:xfrm>
            <a:custGeom>
              <a:avLst/>
              <a:gdLst>
                <a:gd name="T0" fmla="*/ 175 w 307"/>
                <a:gd name="T1" fmla="*/ 1545 h 1545"/>
                <a:gd name="T2" fmla="*/ 217 w 307"/>
                <a:gd name="T3" fmla="*/ 286 h 1545"/>
                <a:gd name="T4" fmla="*/ 27 w 307"/>
                <a:gd name="T5" fmla="*/ 46 h 1545"/>
                <a:gd name="T6" fmla="*/ 281 w 307"/>
                <a:gd name="T7" fmla="*/ 252 h 1545"/>
                <a:gd name="T8" fmla="*/ 175 w 307"/>
                <a:gd name="T9" fmla="*/ 1545 h 1545"/>
              </a:gdLst>
              <a:ahLst/>
              <a:cxnLst>
                <a:cxn ang="0">
                  <a:pos x="T0" y="T1"/>
                </a:cxn>
                <a:cxn ang="0">
                  <a:pos x="T2" y="T3"/>
                </a:cxn>
                <a:cxn ang="0">
                  <a:pos x="T4" y="T5"/>
                </a:cxn>
                <a:cxn ang="0">
                  <a:pos x="T6" y="T7"/>
                </a:cxn>
                <a:cxn ang="0">
                  <a:pos x="T8" y="T9"/>
                </a:cxn>
              </a:cxnLst>
              <a:rect l="0" t="0" r="r" b="b"/>
              <a:pathLst>
                <a:path w="307" h="1545">
                  <a:moveTo>
                    <a:pt x="175" y="1545"/>
                  </a:moveTo>
                  <a:cubicBezTo>
                    <a:pt x="175" y="1545"/>
                    <a:pt x="243" y="355"/>
                    <a:pt x="217" y="286"/>
                  </a:cubicBezTo>
                  <a:cubicBezTo>
                    <a:pt x="191" y="217"/>
                    <a:pt x="0" y="92"/>
                    <a:pt x="27" y="46"/>
                  </a:cubicBezTo>
                  <a:cubicBezTo>
                    <a:pt x="54" y="0"/>
                    <a:pt x="255" y="203"/>
                    <a:pt x="281" y="252"/>
                  </a:cubicBezTo>
                  <a:cubicBezTo>
                    <a:pt x="307" y="300"/>
                    <a:pt x="175" y="1545"/>
                    <a:pt x="175" y="1545"/>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 name="Freeform 7">
              <a:extLst>
                <a:ext uri="{FF2B5EF4-FFF2-40B4-BE49-F238E27FC236}">
                  <a16:creationId xmlns:a16="http://schemas.microsoft.com/office/drawing/2014/main" xmlns="" id="{35F28065-8F6E-4985-A925-A6046AFCAC04}"/>
                </a:ext>
              </a:extLst>
            </p:cNvPr>
            <p:cNvSpPr>
              <a:spLocks noChangeAspect="1"/>
            </p:cNvSpPr>
            <p:nvPr/>
          </p:nvSpPr>
          <p:spPr bwMode="auto">
            <a:xfrm>
              <a:off x="7105650" y="2449513"/>
              <a:ext cx="161925" cy="547688"/>
            </a:xfrm>
            <a:custGeom>
              <a:avLst/>
              <a:gdLst>
                <a:gd name="T0" fmla="*/ 130 w 224"/>
                <a:gd name="T1" fmla="*/ 763 h 763"/>
                <a:gd name="T2" fmla="*/ 147 w 224"/>
                <a:gd name="T3" fmla="*/ 214 h 763"/>
                <a:gd name="T4" fmla="*/ 11 w 224"/>
                <a:gd name="T5" fmla="*/ 37 h 763"/>
                <a:gd name="T6" fmla="*/ 207 w 224"/>
                <a:gd name="T7" fmla="*/ 191 h 763"/>
                <a:gd name="T8" fmla="*/ 130 w 224"/>
                <a:gd name="T9" fmla="*/ 763 h 763"/>
              </a:gdLst>
              <a:ahLst/>
              <a:cxnLst>
                <a:cxn ang="0">
                  <a:pos x="T0" y="T1"/>
                </a:cxn>
                <a:cxn ang="0">
                  <a:pos x="T2" y="T3"/>
                </a:cxn>
                <a:cxn ang="0">
                  <a:pos x="T4" y="T5"/>
                </a:cxn>
                <a:cxn ang="0">
                  <a:pos x="T6" y="T7"/>
                </a:cxn>
                <a:cxn ang="0">
                  <a:pos x="T8" y="T9"/>
                </a:cxn>
              </a:cxnLst>
              <a:rect l="0" t="0" r="r" b="b"/>
              <a:pathLst>
                <a:path w="224" h="763">
                  <a:moveTo>
                    <a:pt x="130" y="763"/>
                  </a:moveTo>
                  <a:cubicBezTo>
                    <a:pt x="130" y="763"/>
                    <a:pt x="177" y="270"/>
                    <a:pt x="147" y="214"/>
                  </a:cubicBezTo>
                  <a:cubicBezTo>
                    <a:pt x="117" y="157"/>
                    <a:pt x="0" y="74"/>
                    <a:pt x="11" y="37"/>
                  </a:cubicBezTo>
                  <a:cubicBezTo>
                    <a:pt x="23" y="0"/>
                    <a:pt x="190" y="159"/>
                    <a:pt x="207" y="191"/>
                  </a:cubicBezTo>
                  <a:cubicBezTo>
                    <a:pt x="224" y="224"/>
                    <a:pt x="130" y="763"/>
                    <a:pt x="130" y="763"/>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8">
              <a:extLst>
                <a:ext uri="{FF2B5EF4-FFF2-40B4-BE49-F238E27FC236}">
                  <a16:creationId xmlns:a16="http://schemas.microsoft.com/office/drawing/2014/main" xmlns="" id="{361973F4-9E8B-46D2-87AE-AED9620616F8}"/>
                </a:ext>
              </a:extLst>
            </p:cNvPr>
            <p:cNvSpPr>
              <a:spLocks noChangeAspect="1"/>
            </p:cNvSpPr>
            <p:nvPr/>
          </p:nvSpPr>
          <p:spPr bwMode="auto">
            <a:xfrm>
              <a:off x="5192713" y="4543425"/>
              <a:ext cx="265113" cy="642938"/>
            </a:xfrm>
            <a:custGeom>
              <a:avLst/>
              <a:gdLst>
                <a:gd name="T0" fmla="*/ 208 w 368"/>
                <a:gd name="T1" fmla="*/ 27 h 894"/>
                <a:gd name="T2" fmla="*/ 22 w 368"/>
                <a:gd name="T3" fmla="*/ 523 h 894"/>
                <a:gd name="T4" fmla="*/ 352 w 368"/>
                <a:gd name="T5" fmla="*/ 866 h 894"/>
                <a:gd name="T6" fmla="*/ 78 w 368"/>
                <a:gd name="T7" fmla="*/ 525 h 894"/>
                <a:gd name="T8" fmla="*/ 208 w 368"/>
                <a:gd name="T9" fmla="*/ 27 h 894"/>
              </a:gdLst>
              <a:ahLst/>
              <a:cxnLst>
                <a:cxn ang="0">
                  <a:pos x="T0" y="T1"/>
                </a:cxn>
                <a:cxn ang="0">
                  <a:pos x="T2" y="T3"/>
                </a:cxn>
                <a:cxn ang="0">
                  <a:pos x="T4" y="T5"/>
                </a:cxn>
                <a:cxn ang="0">
                  <a:pos x="T6" y="T7"/>
                </a:cxn>
                <a:cxn ang="0">
                  <a:pos x="T8" y="T9"/>
                </a:cxn>
              </a:cxnLst>
              <a:rect l="0" t="0" r="r" b="b"/>
              <a:pathLst>
                <a:path w="368" h="894">
                  <a:moveTo>
                    <a:pt x="208" y="27"/>
                  </a:moveTo>
                  <a:cubicBezTo>
                    <a:pt x="155" y="0"/>
                    <a:pt x="0" y="456"/>
                    <a:pt x="22" y="523"/>
                  </a:cubicBezTo>
                  <a:cubicBezTo>
                    <a:pt x="45" y="589"/>
                    <a:pt x="336" y="894"/>
                    <a:pt x="352" y="866"/>
                  </a:cubicBezTo>
                  <a:cubicBezTo>
                    <a:pt x="368" y="838"/>
                    <a:pt x="141" y="613"/>
                    <a:pt x="78" y="525"/>
                  </a:cubicBezTo>
                  <a:cubicBezTo>
                    <a:pt x="40" y="472"/>
                    <a:pt x="229" y="38"/>
                    <a:pt x="208" y="27"/>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 name="Freeform 9">
              <a:extLst>
                <a:ext uri="{FF2B5EF4-FFF2-40B4-BE49-F238E27FC236}">
                  <a16:creationId xmlns:a16="http://schemas.microsoft.com/office/drawing/2014/main" xmlns="" id="{C4276270-4552-4274-8919-70513C30DB09}"/>
                </a:ext>
              </a:extLst>
            </p:cNvPr>
            <p:cNvSpPr>
              <a:spLocks noChangeAspect="1"/>
            </p:cNvSpPr>
            <p:nvPr/>
          </p:nvSpPr>
          <p:spPr bwMode="auto">
            <a:xfrm>
              <a:off x="5132388" y="4711700"/>
              <a:ext cx="134938" cy="366713"/>
            </a:xfrm>
            <a:custGeom>
              <a:avLst/>
              <a:gdLst>
                <a:gd name="T0" fmla="*/ 129 w 187"/>
                <a:gd name="T1" fmla="*/ 1 h 511"/>
                <a:gd name="T2" fmla="*/ 8 w 187"/>
                <a:gd name="T3" fmla="*/ 291 h 511"/>
                <a:gd name="T4" fmla="*/ 173 w 187"/>
                <a:gd name="T5" fmla="*/ 505 h 511"/>
                <a:gd name="T6" fmla="*/ 68 w 187"/>
                <a:gd name="T7" fmla="*/ 289 h 511"/>
                <a:gd name="T8" fmla="*/ 129 w 187"/>
                <a:gd name="T9" fmla="*/ 1 h 511"/>
              </a:gdLst>
              <a:ahLst/>
              <a:cxnLst>
                <a:cxn ang="0">
                  <a:pos x="T0" y="T1"/>
                </a:cxn>
                <a:cxn ang="0">
                  <a:pos x="T2" y="T3"/>
                </a:cxn>
                <a:cxn ang="0">
                  <a:pos x="T4" y="T5"/>
                </a:cxn>
                <a:cxn ang="0">
                  <a:pos x="T6" y="T7"/>
                </a:cxn>
                <a:cxn ang="0">
                  <a:pos x="T8" y="T9"/>
                </a:cxn>
              </a:cxnLst>
              <a:rect l="0" t="0" r="r" b="b"/>
              <a:pathLst>
                <a:path w="187" h="511">
                  <a:moveTo>
                    <a:pt x="129" y="1"/>
                  </a:moveTo>
                  <a:cubicBezTo>
                    <a:pt x="65" y="3"/>
                    <a:pt x="0" y="243"/>
                    <a:pt x="8" y="291"/>
                  </a:cubicBezTo>
                  <a:cubicBezTo>
                    <a:pt x="16" y="339"/>
                    <a:pt x="146" y="511"/>
                    <a:pt x="173" y="505"/>
                  </a:cubicBezTo>
                  <a:cubicBezTo>
                    <a:pt x="187" y="502"/>
                    <a:pt x="90" y="317"/>
                    <a:pt x="68" y="289"/>
                  </a:cubicBezTo>
                  <a:cubicBezTo>
                    <a:pt x="19" y="228"/>
                    <a:pt x="159" y="0"/>
                    <a:pt x="129" y="1"/>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 name="Freeform 10">
              <a:extLst>
                <a:ext uri="{FF2B5EF4-FFF2-40B4-BE49-F238E27FC236}">
                  <a16:creationId xmlns:a16="http://schemas.microsoft.com/office/drawing/2014/main" xmlns="" id="{A4758912-0F8F-4FE8-AEF0-A599B8B02003}"/>
                </a:ext>
              </a:extLst>
            </p:cNvPr>
            <p:cNvSpPr>
              <a:spLocks noChangeAspect="1"/>
            </p:cNvSpPr>
            <p:nvPr/>
          </p:nvSpPr>
          <p:spPr bwMode="auto">
            <a:xfrm>
              <a:off x="6577013" y="5697538"/>
              <a:ext cx="282575" cy="639763"/>
            </a:xfrm>
            <a:custGeom>
              <a:avLst/>
              <a:gdLst>
                <a:gd name="T0" fmla="*/ 15 w 393"/>
                <a:gd name="T1" fmla="*/ 46 h 890"/>
                <a:gd name="T2" fmla="*/ 387 w 393"/>
                <a:gd name="T3" fmla="*/ 422 h 890"/>
                <a:gd name="T4" fmla="*/ 226 w 393"/>
                <a:gd name="T5" fmla="*/ 871 h 890"/>
                <a:gd name="T6" fmla="*/ 337 w 393"/>
                <a:gd name="T7" fmla="*/ 447 h 890"/>
                <a:gd name="T8" fmla="*/ 15 w 393"/>
                <a:gd name="T9" fmla="*/ 46 h 890"/>
              </a:gdLst>
              <a:ahLst/>
              <a:cxnLst>
                <a:cxn ang="0">
                  <a:pos x="T0" y="T1"/>
                </a:cxn>
                <a:cxn ang="0">
                  <a:pos x="T2" y="T3"/>
                </a:cxn>
                <a:cxn ang="0">
                  <a:pos x="T4" y="T5"/>
                </a:cxn>
                <a:cxn ang="0">
                  <a:pos x="T6" y="T7"/>
                </a:cxn>
                <a:cxn ang="0">
                  <a:pos x="T8" y="T9"/>
                </a:cxn>
              </a:cxnLst>
              <a:rect l="0" t="0" r="r" b="b"/>
              <a:pathLst>
                <a:path w="393" h="890">
                  <a:moveTo>
                    <a:pt x="15" y="46"/>
                  </a:moveTo>
                  <a:cubicBezTo>
                    <a:pt x="52" y="0"/>
                    <a:pt x="380" y="352"/>
                    <a:pt x="387" y="422"/>
                  </a:cubicBezTo>
                  <a:cubicBezTo>
                    <a:pt x="393" y="492"/>
                    <a:pt x="252" y="890"/>
                    <a:pt x="226" y="871"/>
                  </a:cubicBezTo>
                  <a:cubicBezTo>
                    <a:pt x="200" y="851"/>
                    <a:pt x="315" y="553"/>
                    <a:pt x="337" y="447"/>
                  </a:cubicBezTo>
                  <a:cubicBezTo>
                    <a:pt x="350" y="383"/>
                    <a:pt x="0" y="64"/>
                    <a:pt x="15" y="46"/>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1" name="Freeform 11">
              <a:extLst>
                <a:ext uri="{FF2B5EF4-FFF2-40B4-BE49-F238E27FC236}">
                  <a16:creationId xmlns:a16="http://schemas.microsoft.com/office/drawing/2014/main" xmlns="" id="{DFFA557C-E41C-4695-B4C1-52FC5F01CEA9}"/>
                </a:ext>
              </a:extLst>
            </p:cNvPr>
            <p:cNvSpPr>
              <a:spLocks noChangeAspect="1"/>
            </p:cNvSpPr>
            <p:nvPr/>
          </p:nvSpPr>
          <p:spPr bwMode="auto">
            <a:xfrm>
              <a:off x="6735763" y="5802313"/>
              <a:ext cx="195263" cy="363538"/>
            </a:xfrm>
            <a:custGeom>
              <a:avLst/>
              <a:gdLst>
                <a:gd name="T0" fmla="*/ 28 w 269"/>
                <a:gd name="T1" fmla="*/ 24 h 505"/>
                <a:gd name="T2" fmla="*/ 256 w 269"/>
                <a:gd name="T3" fmla="*/ 239 h 505"/>
                <a:gd name="T4" fmla="*/ 193 w 269"/>
                <a:gd name="T5" fmla="*/ 502 h 505"/>
                <a:gd name="T6" fmla="*/ 201 w 269"/>
                <a:gd name="T7" fmla="*/ 262 h 505"/>
                <a:gd name="T8" fmla="*/ 28 w 269"/>
                <a:gd name="T9" fmla="*/ 24 h 505"/>
              </a:gdLst>
              <a:ahLst/>
              <a:cxnLst>
                <a:cxn ang="0">
                  <a:pos x="T0" y="T1"/>
                </a:cxn>
                <a:cxn ang="0">
                  <a:pos x="T2" y="T3"/>
                </a:cxn>
                <a:cxn ang="0">
                  <a:pos x="T4" y="T5"/>
                </a:cxn>
                <a:cxn ang="0">
                  <a:pos x="T6" y="T7"/>
                </a:cxn>
                <a:cxn ang="0">
                  <a:pos x="T8" y="T9"/>
                </a:cxn>
              </a:cxnLst>
              <a:rect l="0" t="0" r="r" b="b"/>
              <a:pathLst>
                <a:path w="269" h="505">
                  <a:moveTo>
                    <a:pt x="28" y="24"/>
                  </a:moveTo>
                  <a:cubicBezTo>
                    <a:pt x="87" y="0"/>
                    <a:pt x="244" y="192"/>
                    <a:pt x="256" y="239"/>
                  </a:cubicBezTo>
                  <a:cubicBezTo>
                    <a:pt x="269" y="286"/>
                    <a:pt x="220" y="496"/>
                    <a:pt x="193" y="502"/>
                  </a:cubicBezTo>
                  <a:cubicBezTo>
                    <a:pt x="179" y="505"/>
                    <a:pt x="192" y="296"/>
                    <a:pt x="201" y="262"/>
                  </a:cubicBezTo>
                  <a:cubicBezTo>
                    <a:pt x="220" y="186"/>
                    <a:pt x="0" y="35"/>
                    <a:pt x="28" y="24"/>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12">
              <a:extLst>
                <a:ext uri="{FF2B5EF4-FFF2-40B4-BE49-F238E27FC236}">
                  <a16:creationId xmlns:a16="http://schemas.microsoft.com/office/drawing/2014/main" xmlns="" id="{51C52B50-D8EE-41E8-B1C7-3FF0E1500D37}"/>
                </a:ext>
              </a:extLst>
            </p:cNvPr>
            <p:cNvSpPr>
              <a:spLocks noChangeAspect="1"/>
            </p:cNvSpPr>
            <p:nvPr/>
          </p:nvSpPr>
          <p:spPr bwMode="auto">
            <a:xfrm>
              <a:off x="6772275" y="2609850"/>
              <a:ext cx="260350" cy="1612900"/>
            </a:xfrm>
            <a:custGeom>
              <a:avLst/>
              <a:gdLst>
                <a:gd name="T0" fmla="*/ 311 w 361"/>
                <a:gd name="T1" fmla="*/ 1507 h 2243"/>
                <a:gd name="T2" fmla="*/ 311 w 361"/>
                <a:gd name="T3" fmla="*/ 1507 h 2243"/>
                <a:gd name="T4" fmla="*/ 348 w 361"/>
                <a:gd name="T5" fmla="*/ 197 h 2243"/>
                <a:gd name="T6" fmla="*/ 21 w 361"/>
                <a:gd name="T7" fmla="*/ 219 h 2243"/>
                <a:gd name="T8" fmla="*/ 132 w 361"/>
                <a:gd name="T9" fmla="*/ 1509 h 2243"/>
                <a:gd name="T10" fmla="*/ 35 w 361"/>
                <a:gd name="T11" fmla="*/ 1668 h 2243"/>
                <a:gd name="T12" fmla="*/ 0 w 361"/>
                <a:gd name="T13" fmla="*/ 1836 h 2243"/>
                <a:gd name="T14" fmla="*/ 23 w 361"/>
                <a:gd name="T15" fmla="*/ 1922 h 2243"/>
                <a:gd name="T16" fmla="*/ 45 w 361"/>
                <a:gd name="T17" fmla="*/ 2012 h 2243"/>
                <a:gd name="T18" fmla="*/ 61 w 361"/>
                <a:gd name="T19" fmla="*/ 1856 h 2243"/>
                <a:gd name="T20" fmla="*/ 86 w 361"/>
                <a:gd name="T21" fmla="*/ 1805 h 2243"/>
                <a:gd name="T22" fmla="*/ 136 w 361"/>
                <a:gd name="T23" fmla="*/ 2163 h 2243"/>
                <a:gd name="T24" fmla="*/ 157 w 361"/>
                <a:gd name="T25" fmla="*/ 2204 h 2243"/>
                <a:gd name="T26" fmla="*/ 172 w 361"/>
                <a:gd name="T27" fmla="*/ 2158 h 2243"/>
                <a:gd name="T28" fmla="*/ 172 w 361"/>
                <a:gd name="T29" fmla="*/ 2133 h 2243"/>
                <a:gd name="T30" fmla="*/ 176 w 361"/>
                <a:gd name="T31" fmla="*/ 2126 h 2243"/>
                <a:gd name="T32" fmla="*/ 172 w 361"/>
                <a:gd name="T33" fmla="*/ 2131 h 2243"/>
                <a:gd name="T34" fmla="*/ 162 w 361"/>
                <a:gd name="T35" fmla="*/ 1839 h 2243"/>
                <a:gd name="T36" fmla="*/ 174 w 361"/>
                <a:gd name="T37" fmla="*/ 1840 h 2243"/>
                <a:gd name="T38" fmla="*/ 188 w 361"/>
                <a:gd name="T39" fmla="*/ 2184 h 2243"/>
                <a:gd name="T40" fmla="*/ 208 w 361"/>
                <a:gd name="T41" fmla="*/ 2242 h 2243"/>
                <a:gd name="T42" fmla="*/ 227 w 361"/>
                <a:gd name="T43" fmla="*/ 2183 h 2243"/>
                <a:gd name="T44" fmla="*/ 228 w 361"/>
                <a:gd name="T45" fmla="*/ 2132 h 2243"/>
                <a:gd name="T46" fmla="*/ 237 w 361"/>
                <a:gd name="T47" fmla="*/ 2118 h 2243"/>
                <a:gd name="T48" fmla="*/ 228 w 361"/>
                <a:gd name="T49" fmla="*/ 2130 h 2243"/>
                <a:gd name="T50" fmla="*/ 235 w 361"/>
                <a:gd name="T51" fmla="*/ 1838 h 2243"/>
                <a:gd name="T52" fmla="*/ 246 w 361"/>
                <a:gd name="T53" fmla="*/ 1835 h 2243"/>
                <a:gd name="T54" fmla="*/ 248 w 361"/>
                <a:gd name="T55" fmla="*/ 2160 h 2243"/>
                <a:gd name="T56" fmla="*/ 267 w 361"/>
                <a:gd name="T57" fmla="*/ 2199 h 2243"/>
                <a:gd name="T58" fmla="*/ 288 w 361"/>
                <a:gd name="T59" fmla="*/ 2159 h 2243"/>
                <a:gd name="T60" fmla="*/ 308 w 361"/>
                <a:gd name="T61" fmla="*/ 1829 h 2243"/>
                <a:gd name="T62" fmla="*/ 312 w 361"/>
                <a:gd name="T63" fmla="*/ 1829 h 2243"/>
                <a:gd name="T64" fmla="*/ 323 w 361"/>
                <a:gd name="T65" fmla="*/ 2052 h 2243"/>
                <a:gd name="T66" fmla="*/ 341 w 361"/>
                <a:gd name="T67" fmla="*/ 2100 h 2243"/>
                <a:gd name="T68" fmla="*/ 354 w 361"/>
                <a:gd name="T69" fmla="*/ 2051 h 2243"/>
                <a:gd name="T70" fmla="*/ 361 w 361"/>
                <a:gd name="T71" fmla="*/ 1804 h 2243"/>
                <a:gd name="T72" fmla="*/ 311 w 361"/>
                <a:gd name="T73" fmla="*/ 1507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1" h="2243">
                  <a:moveTo>
                    <a:pt x="311" y="1507"/>
                  </a:moveTo>
                  <a:cubicBezTo>
                    <a:pt x="311" y="1507"/>
                    <a:pt x="311" y="1507"/>
                    <a:pt x="311" y="1507"/>
                  </a:cubicBezTo>
                  <a:cubicBezTo>
                    <a:pt x="321" y="1321"/>
                    <a:pt x="360" y="266"/>
                    <a:pt x="348" y="197"/>
                  </a:cubicBezTo>
                  <a:cubicBezTo>
                    <a:pt x="312" y="0"/>
                    <a:pt x="28" y="11"/>
                    <a:pt x="21" y="219"/>
                  </a:cubicBezTo>
                  <a:cubicBezTo>
                    <a:pt x="19" y="280"/>
                    <a:pt x="114" y="1350"/>
                    <a:pt x="132" y="1509"/>
                  </a:cubicBezTo>
                  <a:cubicBezTo>
                    <a:pt x="35" y="1668"/>
                    <a:pt x="35" y="1668"/>
                    <a:pt x="35" y="1668"/>
                  </a:cubicBezTo>
                  <a:cubicBezTo>
                    <a:pt x="0" y="1836"/>
                    <a:pt x="0" y="1836"/>
                    <a:pt x="0" y="1836"/>
                  </a:cubicBezTo>
                  <a:cubicBezTo>
                    <a:pt x="0" y="1836"/>
                    <a:pt x="11" y="1876"/>
                    <a:pt x="23" y="1922"/>
                  </a:cubicBezTo>
                  <a:cubicBezTo>
                    <a:pt x="32" y="1953"/>
                    <a:pt x="20" y="2016"/>
                    <a:pt x="45" y="2012"/>
                  </a:cubicBezTo>
                  <a:cubicBezTo>
                    <a:pt x="95" y="1985"/>
                    <a:pt x="61" y="1856"/>
                    <a:pt x="61" y="1856"/>
                  </a:cubicBezTo>
                  <a:cubicBezTo>
                    <a:pt x="61" y="1856"/>
                    <a:pt x="72" y="1770"/>
                    <a:pt x="86" y="1805"/>
                  </a:cubicBezTo>
                  <a:cubicBezTo>
                    <a:pt x="91" y="1819"/>
                    <a:pt x="126" y="2112"/>
                    <a:pt x="136" y="2163"/>
                  </a:cubicBezTo>
                  <a:cubicBezTo>
                    <a:pt x="141" y="2189"/>
                    <a:pt x="144" y="2204"/>
                    <a:pt x="157" y="2204"/>
                  </a:cubicBezTo>
                  <a:cubicBezTo>
                    <a:pt x="171" y="2203"/>
                    <a:pt x="171" y="2185"/>
                    <a:pt x="172" y="2158"/>
                  </a:cubicBezTo>
                  <a:cubicBezTo>
                    <a:pt x="172" y="2152"/>
                    <a:pt x="172" y="2143"/>
                    <a:pt x="172" y="2133"/>
                  </a:cubicBezTo>
                  <a:cubicBezTo>
                    <a:pt x="174" y="2129"/>
                    <a:pt x="176" y="2126"/>
                    <a:pt x="176" y="2126"/>
                  </a:cubicBezTo>
                  <a:cubicBezTo>
                    <a:pt x="176" y="2126"/>
                    <a:pt x="174" y="2128"/>
                    <a:pt x="172" y="2131"/>
                  </a:cubicBezTo>
                  <a:cubicBezTo>
                    <a:pt x="170" y="2047"/>
                    <a:pt x="161" y="1839"/>
                    <a:pt x="162" y="1839"/>
                  </a:cubicBezTo>
                  <a:cubicBezTo>
                    <a:pt x="165" y="1838"/>
                    <a:pt x="174" y="1838"/>
                    <a:pt x="174" y="1840"/>
                  </a:cubicBezTo>
                  <a:cubicBezTo>
                    <a:pt x="174" y="1858"/>
                    <a:pt x="184" y="2126"/>
                    <a:pt x="188" y="2184"/>
                  </a:cubicBezTo>
                  <a:cubicBezTo>
                    <a:pt x="190" y="2219"/>
                    <a:pt x="193" y="2243"/>
                    <a:pt x="208" y="2242"/>
                  </a:cubicBezTo>
                  <a:cubicBezTo>
                    <a:pt x="223" y="2242"/>
                    <a:pt x="225" y="2218"/>
                    <a:pt x="227" y="2183"/>
                  </a:cubicBezTo>
                  <a:cubicBezTo>
                    <a:pt x="227" y="2172"/>
                    <a:pt x="227" y="2154"/>
                    <a:pt x="228" y="2132"/>
                  </a:cubicBezTo>
                  <a:cubicBezTo>
                    <a:pt x="233" y="2125"/>
                    <a:pt x="237" y="2118"/>
                    <a:pt x="237" y="2118"/>
                  </a:cubicBezTo>
                  <a:cubicBezTo>
                    <a:pt x="237" y="2118"/>
                    <a:pt x="233" y="2123"/>
                    <a:pt x="228" y="2130"/>
                  </a:cubicBezTo>
                  <a:cubicBezTo>
                    <a:pt x="231" y="2030"/>
                    <a:pt x="235" y="1850"/>
                    <a:pt x="235" y="1838"/>
                  </a:cubicBezTo>
                  <a:cubicBezTo>
                    <a:pt x="235" y="1835"/>
                    <a:pt x="243" y="1836"/>
                    <a:pt x="246" y="1835"/>
                  </a:cubicBezTo>
                  <a:cubicBezTo>
                    <a:pt x="246" y="1835"/>
                    <a:pt x="243" y="2105"/>
                    <a:pt x="248" y="2160"/>
                  </a:cubicBezTo>
                  <a:cubicBezTo>
                    <a:pt x="250" y="2185"/>
                    <a:pt x="252" y="2198"/>
                    <a:pt x="267" y="2199"/>
                  </a:cubicBezTo>
                  <a:cubicBezTo>
                    <a:pt x="282" y="2201"/>
                    <a:pt x="285" y="2183"/>
                    <a:pt x="288" y="2159"/>
                  </a:cubicBezTo>
                  <a:cubicBezTo>
                    <a:pt x="296" y="2104"/>
                    <a:pt x="307" y="1829"/>
                    <a:pt x="308" y="1829"/>
                  </a:cubicBezTo>
                  <a:cubicBezTo>
                    <a:pt x="309" y="1829"/>
                    <a:pt x="311" y="1829"/>
                    <a:pt x="312" y="1829"/>
                  </a:cubicBezTo>
                  <a:cubicBezTo>
                    <a:pt x="314" y="1829"/>
                    <a:pt x="320" y="2009"/>
                    <a:pt x="323" y="2052"/>
                  </a:cubicBezTo>
                  <a:cubicBezTo>
                    <a:pt x="324" y="2080"/>
                    <a:pt x="323" y="2100"/>
                    <a:pt x="341" y="2100"/>
                  </a:cubicBezTo>
                  <a:cubicBezTo>
                    <a:pt x="352" y="2099"/>
                    <a:pt x="352" y="2077"/>
                    <a:pt x="354" y="2051"/>
                  </a:cubicBezTo>
                  <a:cubicBezTo>
                    <a:pt x="359" y="1995"/>
                    <a:pt x="361" y="1804"/>
                    <a:pt x="361" y="1804"/>
                  </a:cubicBezTo>
                  <a:cubicBezTo>
                    <a:pt x="361" y="1804"/>
                    <a:pt x="310" y="1513"/>
                    <a:pt x="311" y="1507"/>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13">
              <a:extLst>
                <a:ext uri="{FF2B5EF4-FFF2-40B4-BE49-F238E27FC236}">
                  <a16:creationId xmlns:a16="http://schemas.microsoft.com/office/drawing/2014/main" xmlns="" id="{C2E99109-954B-4445-8390-06072D5B5C2E}"/>
                </a:ext>
              </a:extLst>
            </p:cNvPr>
            <p:cNvSpPr>
              <a:spLocks noChangeAspect="1"/>
            </p:cNvSpPr>
            <p:nvPr/>
          </p:nvSpPr>
          <p:spPr bwMode="auto">
            <a:xfrm>
              <a:off x="6335713" y="5708650"/>
              <a:ext cx="436563" cy="668338"/>
            </a:xfrm>
            <a:custGeom>
              <a:avLst/>
              <a:gdLst>
                <a:gd name="T0" fmla="*/ 212 w 607"/>
                <a:gd name="T1" fmla="*/ 924 h 930"/>
                <a:gd name="T2" fmla="*/ 187 w 607"/>
                <a:gd name="T3" fmla="*/ 466 h 930"/>
                <a:gd name="T4" fmla="*/ 57 w 607"/>
                <a:gd name="T5" fmla="*/ 181 h 930"/>
                <a:gd name="T6" fmla="*/ 175 w 607"/>
                <a:gd name="T7" fmla="*/ 55 h 930"/>
                <a:gd name="T8" fmla="*/ 365 w 607"/>
                <a:gd name="T9" fmla="*/ 171 h 930"/>
                <a:gd name="T10" fmla="*/ 607 w 607"/>
                <a:gd name="T11" fmla="*/ 465 h 930"/>
                <a:gd name="T12" fmla="*/ 567 w 607"/>
                <a:gd name="T13" fmla="*/ 507 h 930"/>
                <a:gd name="T14" fmla="*/ 412 w 607"/>
                <a:gd name="T15" fmla="*/ 378 h 930"/>
                <a:gd name="T16" fmla="*/ 492 w 607"/>
                <a:gd name="T17" fmla="*/ 547 h 930"/>
                <a:gd name="T18" fmla="*/ 492 w 607"/>
                <a:gd name="T19" fmla="*/ 654 h 930"/>
                <a:gd name="T20" fmla="*/ 272 w 607"/>
                <a:gd name="T21" fmla="*/ 880 h 930"/>
                <a:gd name="T22" fmla="*/ 212 w 607"/>
                <a:gd name="T23" fmla="*/ 92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7" h="930">
                  <a:moveTo>
                    <a:pt x="212" y="924"/>
                  </a:moveTo>
                  <a:cubicBezTo>
                    <a:pt x="184" y="837"/>
                    <a:pt x="225" y="587"/>
                    <a:pt x="187" y="466"/>
                  </a:cubicBezTo>
                  <a:cubicBezTo>
                    <a:pt x="143" y="327"/>
                    <a:pt x="78" y="195"/>
                    <a:pt x="57" y="181"/>
                  </a:cubicBezTo>
                  <a:cubicBezTo>
                    <a:pt x="0" y="142"/>
                    <a:pt x="70" y="0"/>
                    <a:pt x="175" y="55"/>
                  </a:cubicBezTo>
                  <a:cubicBezTo>
                    <a:pt x="198" y="67"/>
                    <a:pt x="324" y="124"/>
                    <a:pt x="365" y="171"/>
                  </a:cubicBezTo>
                  <a:cubicBezTo>
                    <a:pt x="607" y="465"/>
                    <a:pt x="607" y="465"/>
                    <a:pt x="607" y="465"/>
                  </a:cubicBezTo>
                  <a:cubicBezTo>
                    <a:pt x="567" y="507"/>
                    <a:pt x="567" y="507"/>
                    <a:pt x="567" y="507"/>
                  </a:cubicBezTo>
                  <a:cubicBezTo>
                    <a:pt x="412" y="378"/>
                    <a:pt x="412" y="378"/>
                    <a:pt x="412" y="378"/>
                  </a:cubicBezTo>
                  <a:cubicBezTo>
                    <a:pt x="430" y="435"/>
                    <a:pt x="473" y="512"/>
                    <a:pt x="492" y="547"/>
                  </a:cubicBezTo>
                  <a:cubicBezTo>
                    <a:pt x="510" y="579"/>
                    <a:pt x="507" y="616"/>
                    <a:pt x="492" y="654"/>
                  </a:cubicBezTo>
                  <a:cubicBezTo>
                    <a:pt x="272" y="880"/>
                    <a:pt x="272" y="880"/>
                    <a:pt x="272" y="880"/>
                  </a:cubicBezTo>
                  <a:cubicBezTo>
                    <a:pt x="260" y="885"/>
                    <a:pt x="214" y="930"/>
                    <a:pt x="212" y="924"/>
                  </a:cubicBezTo>
                  <a:close/>
                </a:path>
              </a:pathLst>
            </a:custGeom>
            <a:solidFill>
              <a:srgbClr val="E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14">
              <a:extLst>
                <a:ext uri="{FF2B5EF4-FFF2-40B4-BE49-F238E27FC236}">
                  <a16:creationId xmlns:a16="http://schemas.microsoft.com/office/drawing/2014/main" xmlns="" id="{12F31C34-3774-47F8-BB42-EA04A817A92B}"/>
                </a:ext>
              </a:extLst>
            </p:cNvPr>
            <p:cNvSpPr>
              <a:spLocks noChangeAspect="1"/>
            </p:cNvSpPr>
            <p:nvPr/>
          </p:nvSpPr>
          <p:spPr bwMode="auto">
            <a:xfrm>
              <a:off x="6200775" y="5624513"/>
              <a:ext cx="417513" cy="652463"/>
            </a:xfrm>
            <a:custGeom>
              <a:avLst/>
              <a:gdLst>
                <a:gd name="T0" fmla="*/ 110 w 580"/>
                <a:gd name="T1" fmla="*/ 0 h 908"/>
                <a:gd name="T2" fmla="*/ 0 w 580"/>
                <a:gd name="T3" fmla="*/ 113 h 908"/>
                <a:gd name="T4" fmla="*/ 161 w 580"/>
                <a:gd name="T5" fmla="*/ 240 h 908"/>
                <a:gd name="T6" fmla="*/ 399 w 580"/>
                <a:gd name="T7" fmla="*/ 883 h 908"/>
                <a:gd name="T8" fmla="*/ 564 w 580"/>
                <a:gd name="T9" fmla="*/ 731 h 908"/>
                <a:gd name="T10" fmla="*/ 404 w 580"/>
                <a:gd name="T11" fmla="*/ 219 h 908"/>
                <a:gd name="T12" fmla="*/ 247 w 580"/>
                <a:gd name="T13" fmla="*/ 143 h 908"/>
                <a:gd name="T14" fmla="*/ 110 w 580"/>
                <a:gd name="T15" fmla="*/ 0 h 9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0" h="908">
                  <a:moveTo>
                    <a:pt x="110" y="0"/>
                  </a:moveTo>
                  <a:cubicBezTo>
                    <a:pt x="0" y="113"/>
                    <a:pt x="0" y="113"/>
                    <a:pt x="0" y="113"/>
                  </a:cubicBezTo>
                  <a:cubicBezTo>
                    <a:pt x="0" y="113"/>
                    <a:pt x="117" y="206"/>
                    <a:pt x="161" y="240"/>
                  </a:cubicBezTo>
                  <a:cubicBezTo>
                    <a:pt x="451" y="558"/>
                    <a:pt x="389" y="833"/>
                    <a:pt x="399" y="883"/>
                  </a:cubicBezTo>
                  <a:cubicBezTo>
                    <a:pt x="404" y="908"/>
                    <a:pt x="516" y="815"/>
                    <a:pt x="564" y="731"/>
                  </a:cubicBezTo>
                  <a:cubicBezTo>
                    <a:pt x="580" y="702"/>
                    <a:pt x="428" y="237"/>
                    <a:pt x="404" y="219"/>
                  </a:cubicBezTo>
                  <a:cubicBezTo>
                    <a:pt x="351" y="181"/>
                    <a:pt x="277" y="157"/>
                    <a:pt x="247" y="143"/>
                  </a:cubicBezTo>
                  <a:cubicBezTo>
                    <a:pt x="202" y="99"/>
                    <a:pt x="110" y="0"/>
                    <a:pt x="110" y="0"/>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5" name="Freeform 15">
              <a:extLst>
                <a:ext uri="{FF2B5EF4-FFF2-40B4-BE49-F238E27FC236}">
                  <a16:creationId xmlns:a16="http://schemas.microsoft.com/office/drawing/2014/main" xmlns="" id="{790D3D78-7BD3-420E-926F-8077C49C843F}"/>
                </a:ext>
              </a:extLst>
            </p:cNvPr>
            <p:cNvSpPr>
              <a:spLocks noChangeAspect="1"/>
            </p:cNvSpPr>
            <p:nvPr/>
          </p:nvSpPr>
          <p:spPr bwMode="auto">
            <a:xfrm>
              <a:off x="5322888" y="3079750"/>
              <a:ext cx="1520825" cy="2760663"/>
            </a:xfrm>
            <a:custGeom>
              <a:avLst/>
              <a:gdLst>
                <a:gd name="T0" fmla="*/ 2100 w 2111"/>
                <a:gd name="T1" fmla="*/ 799 h 3842"/>
                <a:gd name="T2" fmla="*/ 2096 w 2111"/>
                <a:gd name="T3" fmla="*/ 732 h 3842"/>
                <a:gd name="T4" fmla="*/ 1609 w 2111"/>
                <a:gd name="T5" fmla="*/ 0 h 3842"/>
                <a:gd name="T6" fmla="*/ 756 w 2111"/>
                <a:gd name="T7" fmla="*/ 86 h 3842"/>
                <a:gd name="T8" fmla="*/ 637 w 2111"/>
                <a:gd name="T9" fmla="*/ 610 h 3842"/>
                <a:gd name="T10" fmla="*/ 659 w 2111"/>
                <a:gd name="T11" fmla="*/ 885 h 3842"/>
                <a:gd name="T12" fmla="*/ 651 w 2111"/>
                <a:gd name="T13" fmla="*/ 893 h 3842"/>
                <a:gd name="T14" fmla="*/ 21 w 2111"/>
                <a:gd name="T15" fmla="*/ 2466 h 3842"/>
                <a:gd name="T16" fmla="*/ 193 w 2111"/>
                <a:gd name="T17" fmla="*/ 2814 h 3842"/>
                <a:gd name="T18" fmla="*/ 424 w 2111"/>
                <a:gd name="T19" fmla="*/ 3052 h 3842"/>
                <a:gd name="T20" fmla="*/ 1169 w 2111"/>
                <a:gd name="T21" fmla="*/ 3648 h 3842"/>
                <a:gd name="T22" fmla="*/ 1362 w 2111"/>
                <a:gd name="T23" fmla="*/ 3817 h 3842"/>
                <a:gd name="T24" fmla="*/ 1459 w 2111"/>
                <a:gd name="T25" fmla="*/ 3623 h 3842"/>
                <a:gd name="T26" fmla="*/ 715 w 2111"/>
                <a:gd name="T27" fmla="*/ 2643 h 3842"/>
                <a:gd name="T28" fmla="*/ 531 w 2111"/>
                <a:gd name="T29" fmla="*/ 2476 h 3842"/>
                <a:gd name="T30" fmla="*/ 1310 w 2111"/>
                <a:gd name="T31" fmla="*/ 1331 h 3842"/>
                <a:gd name="T32" fmla="*/ 1871 w 2111"/>
                <a:gd name="T33" fmla="*/ 1301 h 3842"/>
                <a:gd name="T34" fmla="*/ 2100 w 2111"/>
                <a:gd name="T35" fmla="*/ 79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1" h="3842">
                  <a:moveTo>
                    <a:pt x="2100" y="799"/>
                  </a:moveTo>
                  <a:cubicBezTo>
                    <a:pt x="2100" y="774"/>
                    <a:pt x="2099" y="751"/>
                    <a:pt x="2096" y="732"/>
                  </a:cubicBezTo>
                  <a:cubicBezTo>
                    <a:pt x="2055" y="427"/>
                    <a:pt x="1807" y="303"/>
                    <a:pt x="1609" y="0"/>
                  </a:cubicBezTo>
                  <a:cubicBezTo>
                    <a:pt x="756" y="86"/>
                    <a:pt x="756" y="86"/>
                    <a:pt x="756" y="86"/>
                  </a:cubicBezTo>
                  <a:cubicBezTo>
                    <a:pt x="718" y="212"/>
                    <a:pt x="641" y="504"/>
                    <a:pt x="637" y="610"/>
                  </a:cubicBezTo>
                  <a:cubicBezTo>
                    <a:pt x="633" y="716"/>
                    <a:pt x="641" y="806"/>
                    <a:pt x="659" y="885"/>
                  </a:cubicBezTo>
                  <a:cubicBezTo>
                    <a:pt x="655" y="888"/>
                    <a:pt x="652" y="891"/>
                    <a:pt x="651" y="893"/>
                  </a:cubicBezTo>
                  <a:cubicBezTo>
                    <a:pt x="458" y="1277"/>
                    <a:pt x="77" y="2019"/>
                    <a:pt x="21" y="2466"/>
                  </a:cubicBezTo>
                  <a:cubicBezTo>
                    <a:pt x="0" y="2634"/>
                    <a:pt x="153" y="2767"/>
                    <a:pt x="193" y="2814"/>
                  </a:cubicBezTo>
                  <a:cubicBezTo>
                    <a:pt x="270" y="2906"/>
                    <a:pt x="303" y="2944"/>
                    <a:pt x="424" y="3052"/>
                  </a:cubicBezTo>
                  <a:cubicBezTo>
                    <a:pt x="657" y="3259"/>
                    <a:pt x="982" y="3498"/>
                    <a:pt x="1169" y="3648"/>
                  </a:cubicBezTo>
                  <a:cubicBezTo>
                    <a:pt x="1300" y="3754"/>
                    <a:pt x="1324" y="3842"/>
                    <a:pt x="1362" y="3817"/>
                  </a:cubicBezTo>
                  <a:cubicBezTo>
                    <a:pt x="1444" y="3764"/>
                    <a:pt x="1521" y="3673"/>
                    <a:pt x="1459" y="3623"/>
                  </a:cubicBezTo>
                  <a:cubicBezTo>
                    <a:pt x="1254" y="3459"/>
                    <a:pt x="947" y="2858"/>
                    <a:pt x="715" y="2643"/>
                  </a:cubicBezTo>
                  <a:cubicBezTo>
                    <a:pt x="647" y="2580"/>
                    <a:pt x="586" y="2524"/>
                    <a:pt x="531" y="2476"/>
                  </a:cubicBezTo>
                  <a:cubicBezTo>
                    <a:pt x="721" y="2221"/>
                    <a:pt x="1081" y="1668"/>
                    <a:pt x="1310" y="1331"/>
                  </a:cubicBezTo>
                  <a:cubicBezTo>
                    <a:pt x="1525" y="1337"/>
                    <a:pt x="1810" y="1339"/>
                    <a:pt x="1871" y="1301"/>
                  </a:cubicBezTo>
                  <a:cubicBezTo>
                    <a:pt x="2055" y="1188"/>
                    <a:pt x="2111" y="945"/>
                    <a:pt x="2100" y="799"/>
                  </a:cubicBezTo>
                  <a:close/>
                </a:path>
              </a:pathLst>
            </a:custGeom>
            <a:solidFill>
              <a:srgbClr val="1A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16">
              <a:extLst>
                <a:ext uri="{FF2B5EF4-FFF2-40B4-BE49-F238E27FC236}">
                  <a16:creationId xmlns:a16="http://schemas.microsoft.com/office/drawing/2014/main" xmlns="" id="{19F44D04-6436-44ED-9D4C-94E934F854A2}"/>
                </a:ext>
              </a:extLst>
            </p:cNvPr>
            <p:cNvSpPr>
              <a:spLocks noChangeAspect="1"/>
            </p:cNvSpPr>
            <p:nvPr/>
          </p:nvSpPr>
          <p:spPr bwMode="auto">
            <a:xfrm>
              <a:off x="5322888" y="3744913"/>
              <a:ext cx="685800" cy="1622425"/>
            </a:xfrm>
            <a:custGeom>
              <a:avLst/>
              <a:gdLst>
                <a:gd name="T0" fmla="*/ 350 w 952"/>
                <a:gd name="T1" fmla="*/ 579 h 2257"/>
                <a:gd name="T2" fmla="*/ 21 w 952"/>
                <a:gd name="T3" fmla="*/ 1552 h 2257"/>
                <a:gd name="T4" fmla="*/ 193 w 952"/>
                <a:gd name="T5" fmla="*/ 1900 h 2257"/>
                <a:gd name="T6" fmla="*/ 520 w 952"/>
                <a:gd name="T7" fmla="*/ 2214 h 2257"/>
                <a:gd name="T8" fmla="*/ 589 w 952"/>
                <a:gd name="T9" fmla="*/ 1919 h 2257"/>
                <a:gd name="T10" fmla="*/ 350 w 952"/>
                <a:gd name="T11" fmla="*/ 1567 h 2257"/>
                <a:gd name="T12" fmla="*/ 517 w 952"/>
                <a:gd name="T13" fmla="*/ 1143 h 2257"/>
                <a:gd name="T14" fmla="*/ 702 w 952"/>
                <a:gd name="T15" fmla="*/ 34 h 2257"/>
                <a:gd name="T16" fmla="*/ 350 w 952"/>
                <a:gd name="T17" fmla="*/ 579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2" h="2257">
                  <a:moveTo>
                    <a:pt x="350" y="579"/>
                  </a:moveTo>
                  <a:cubicBezTo>
                    <a:pt x="216" y="876"/>
                    <a:pt x="42" y="1379"/>
                    <a:pt x="21" y="1552"/>
                  </a:cubicBezTo>
                  <a:cubicBezTo>
                    <a:pt x="0" y="1719"/>
                    <a:pt x="153" y="1852"/>
                    <a:pt x="193" y="1900"/>
                  </a:cubicBezTo>
                  <a:cubicBezTo>
                    <a:pt x="270" y="1991"/>
                    <a:pt x="399" y="2106"/>
                    <a:pt x="520" y="2214"/>
                  </a:cubicBezTo>
                  <a:cubicBezTo>
                    <a:pt x="569" y="2257"/>
                    <a:pt x="612" y="2056"/>
                    <a:pt x="589" y="1919"/>
                  </a:cubicBezTo>
                  <a:cubicBezTo>
                    <a:pt x="562" y="1761"/>
                    <a:pt x="369" y="1583"/>
                    <a:pt x="350" y="1567"/>
                  </a:cubicBezTo>
                  <a:cubicBezTo>
                    <a:pt x="416" y="1411"/>
                    <a:pt x="465" y="1268"/>
                    <a:pt x="517" y="1143"/>
                  </a:cubicBezTo>
                  <a:cubicBezTo>
                    <a:pt x="729" y="634"/>
                    <a:pt x="952" y="125"/>
                    <a:pt x="702" y="34"/>
                  </a:cubicBezTo>
                  <a:cubicBezTo>
                    <a:pt x="608" y="0"/>
                    <a:pt x="458" y="341"/>
                    <a:pt x="350" y="579"/>
                  </a:cubicBezTo>
                  <a:close/>
                </a:path>
              </a:pathLst>
            </a:custGeom>
            <a:solidFill>
              <a:srgbClr val="28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17">
              <a:extLst>
                <a:ext uri="{FF2B5EF4-FFF2-40B4-BE49-F238E27FC236}">
                  <a16:creationId xmlns:a16="http://schemas.microsoft.com/office/drawing/2014/main" xmlns="" id="{DCDE1D03-16BB-4EC2-A2AA-CB3A42DD8FD6}"/>
                </a:ext>
              </a:extLst>
            </p:cNvPr>
            <p:cNvSpPr>
              <a:spLocks noChangeAspect="1"/>
            </p:cNvSpPr>
            <p:nvPr/>
          </p:nvSpPr>
          <p:spPr bwMode="auto">
            <a:xfrm>
              <a:off x="5708650" y="6213475"/>
              <a:ext cx="465138" cy="544513"/>
            </a:xfrm>
            <a:custGeom>
              <a:avLst/>
              <a:gdLst>
                <a:gd name="T0" fmla="*/ 3 w 646"/>
                <a:gd name="T1" fmla="*/ 747 h 759"/>
                <a:gd name="T2" fmla="*/ 307 w 646"/>
                <a:gd name="T3" fmla="*/ 409 h 759"/>
                <a:gd name="T4" fmla="*/ 416 w 646"/>
                <a:gd name="T5" fmla="*/ 117 h 759"/>
                <a:gd name="T6" fmla="*/ 588 w 646"/>
                <a:gd name="T7" fmla="*/ 114 h 759"/>
                <a:gd name="T8" fmla="*/ 642 w 646"/>
                <a:gd name="T9" fmla="*/ 331 h 759"/>
                <a:gd name="T10" fmla="*/ 607 w 646"/>
                <a:gd name="T11" fmla="*/ 710 h 759"/>
                <a:gd name="T12" fmla="*/ 549 w 646"/>
                <a:gd name="T13" fmla="*/ 710 h 759"/>
                <a:gd name="T14" fmla="*/ 530 w 646"/>
                <a:gd name="T15" fmla="*/ 509 h 759"/>
                <a:gd name="T16" fmla="*/ 468 w 646"/>
                <a:gd name="T17" fmla="*/ 684 h 759"/>
                <a:gd name="T18" fmla="*/ 392 w 646"/>
                <a:gd name="T19" fmla="*/ 758 h 759"/>
                <a:gd name="T20" fmla="*/ 77 w 646"/>
                <a:gd name="T21" fmla="*/ 759 h 759"/>
                <a:gd name="T22" fmla="*/ 3 w 646"/>
                <a:gd name="T23" fmla="*/ 747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6" h="759">
                  <a:moveTo>
                    <a:pt x="3" y="747"/>
                  </a:moveTo>
                  <a:cubicBezTo>
                    <a:pt x="44" y="666"/>
                    <a:pt x="249" y="521"/>
                    <a:pt x="307" y="409"/>
                  </a:cubicBezTo>
                  <a:cubicBezTo>
                    <a:pt x="374" y="280"/>
                    <a:pt x="421" y="143"/>
                    <a:pt x="416" y="117"/>
                  </a:cubicBezTo>
                  <a:cubicBezTo>
                    <a:pt x="402" y="50"/>
                    <a:pt x="552" y="0"/>
                    <a:pt x="588" y="114"/>
                  </a:cubicBezTo>
                  <a:cubicBezTo>
                    <a:pt x="596" y="139"/>
                    <a:pt x="646" y="269"/>
                    <a:pt x="642" y="331"/>
                  </a:cubicBezTo>
                  <a:cubicBezTo>
                    <a:pt x="607" y="710"/>
                    <a:pt x="607" y="710"/>
                    <a:pt x="607" y="710"/>
                  </a:cubicBezTo>
                  <a:cubicBezTo>
                    <a:pt x="549" y="710"/>
                    <a:pt x="549" y="710"/>
                    <a:pt x="549" y="710"/>
                  </a:cubicBezTo>
                  <a:cubicBezTo>
                    <a:pt x="530" y="509"/>
                    <a:pt x="530" y="509"/>
                    <a:pt x="530" y="509"/>
                  </a:cubicBezTo>
                  <a:cubicBezTo>
                    <a:pt x="502" y="562"/>
                    <a:pt x="478" y="646"/>
                    <a:pt x="468" y="684"/>
                  </a:cubicBezTo>
                  <a:cubicBezTo>
                    <a:pt x="458" y="719"/>
                    <a:pt x="429" y="743"/>
                    <a:pt x="392" y="758"/>
                  </a:cubicBezTo>
                  <a:cubicBezTo>
                    <a:pt x="77" y="759"/>
                    <a:pt x="77" y="759"/>
                    <a:pt x="77" y="759"/>
                  </a:cubicBezTo>
                  <a:cubicBezTo>
                    <a:pt x="65" y="754"/>
                    <a:pt x="0" y="752"/>
                    <a:pt x="3" y="747"/>
                  </a:cubicBezTo>
                  <a:close/>
                </a:path>
              </a:pathLst>
            </a:custGeom>
            <a:solidFill>
              <a:srgbClr val="E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18">
              <a:extLst>
                <a:ext uri="{FF2B5EF4-FFF2-40B4-BE49-F238E27FC236}">
                  <a16:creationId xmlns:a16="http://schemas.microsoft.com/office/drawing/2014/main" xmlns="" id="{DABF3DFB-AF2E-42F1-B7C4-54400DC085E8}"/>
                </a:ext>
              </a:extLst>
            </p:cNvPr>
            <p:cNvSpPr>
              <a:spLocks noChangeAspect="1"/>
            </p:cNvSpPr>
            <p:nvPr/>
          </p:nvSpPr>
          <p:spPr bwMode="auto">
            <a:xfrm>
              <a:off x="5781675" y="6078538"/>
              <a:ext cx="352425" cy="619125"/>
            </a:xfrm>
            <a:custGeom>
              <a:avLst/>
              <a:gdLst>
                <a:gd name="T0" fmla="*/ 430 w 489"/>
                <a:gd name="T1" fmla="*/ 0 h 860"/>
                <a:gd name="T2" fmla="*/ 272 w 489"/>
                <a:gd name="T3" fmla="*/ 0 h 860"/>
                <a:gd name="T4" fmla="*/ 297 w 489"/>
                <a:gd name="T5" fmla="*/ 204 h 860"/>
                <a:gd name="T6" fmla="*/ 14 w 489"/>
                <a:gd name="T7" fmla="*/ 823 h 860"/>
                <a:gd name="T8" fmla="*/ 238 w 489"/>
                <a:gd name="T9" fmla="*/ 835 h 860"/>
                <a:gd name="T10" fmla="*/ 484 w 489"/>
                <a:gd name="T11" fmla="*/ 364 h 860"/>
                <a:gd name="T12" fmla="*/ 427 w 489"/>
                <a:gd name="T13" fmla="*/ 199 h 860"/>
                <a:gd name="T14" fmla="*/ 430 w 489"/>
                <a:gd name="T15" fmla="*/ 0 h 8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860">
                  <a:moveTo>
                    <a:pt x="430" y="0"/>
                  </a:moveTo>
                  <a:cubicBezTo>
                    <a:pt x="272" y="0"/>
                    <a:pt x="272" y="0"/>
                    <a:pt x="272" y="0"/>
                  </a:cubicBezTo>
                  <a:cubicBezTo>
                    <a:pt x="272" y="0"/>
                    <a:pt x="289" y="149"/>
                    <a:pt x="297" y="204"/>
                  </a:cubicBezTo>
                  <a:cubicBezTo>
                    <a:pt x="279" y="633"/>
                    <a:pt x="42" y="781"/>
                    <a:pt x="14" y="823"/>
                  </a:cubicBezTo>
                  <a:cubicBezTo>
                    <a:pt x="0" y="844"/>
                    <a:pt x="145" y="860"/>
                    <a:pt x="238" y="835"/>
                  </a:cubicBezTo>
                  <a:cubicBezTo>
                    <a:pt x="270" y="826"/>
                    <a:pt x="489" y="393"/>
                    <a:pt x="484" y="364"/>
                  </a:cubicBezTo>
                  <a:cubicBezTo>
                    <a:pt x="474" y="299"/>
                    <a:pt x="438" y="230"/>
                    <a:pt x="427" y="199"/>
                  </a:cubicBezTo>
                  <a:cubicBezTo>
                    <a:pt x="425" y="136"/>
                    <a:pt x="430" y="0"/>
                    <a:pt x="430" y="0"/>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 name="Freeform 19">
              <a:extLst>
                <a:ext uri="{FF2B5EF4-FFF2-40B4-BE49-F238E27FC236}">
                  <a16:creationId xmlns:a16="http://schemas.microsoft.com/office/drawing/2014/main" xmlns="" id="{777DF572-2218-48F7-9AE1-F5876BCEE19F}"/>
                </a:ext>
              </a:extLst>
            </p:cNvPr>
            <p:cNvSpPr>
              <a:spLocks noChangeAspect="1"/>
            </p:cNvSpPr>
            <p:nvPr/>
          </p:nvSpPr>
          <p:spPr bwMode="auto">
            <a:xfrm>
              <a:off x="5843588" y="3705225"/>
              <a:ext cx="949325" cy="2544763"/>
            </a:xfrm>
            <a:custGeom>
              <a:avLst/>
              <a:gdLst>
                <a:gd name="T0" fmla="*/ 1228 w 1317"/>
                <a:gd name="T1" fmla="*/ 385 h 3542"/>
                <a:gd name="T2" fmla="*/ 899 w 1317"/>
                <a:gd name="T3" fmla="*/ 45 h 3542"/>
                <a:gd name="T4" fmla="*/ 376 w 1317"/>
                <a:gd name="T5" fmla="*/ 234 h 3542"/>
                <a:gd name="T6" fmla="*/ 17 w 1317"/>
                <a:gd name="T7" fmla="*/ 1604 h 3542"/>
                <a:gd name="T8" fmla="*/ 45 w 1317"/>
                <a:gd name="T9" fmla="*/ 2316 h 3542"/>
                <a:gd name="T10" fmla="*/ 155 w 1317"/>
                <a:gd name="T11" fmla="*/ 3264 h 3542"/>
                <a:gd name="T12" fmla="*/ 174 w 1317"/>
                <a:gd name="T13" fmla="*/ 3520 h 3542"/>
                <a:gd name="T14" fmla="*/ 379 w 1317"/>
                <a:gd name="T15" fmla="*/ 3454 h 3542"/>
                <a:gd name="T16" fmla="*/ 539 w 1317"/>
                <a:gd name="T17" fmla="*/ 2238 h 3542"/>
                <a:gd name="T18" fmla="*/ 463 w 1317"/>
                <a:gd name="T19" fmla="*/ 1637 h 3542"/>
                <a:gd name="T20" fmla="*/ 1228 w 1317"/>
                <a:gd name="T21" fmla="*/ 385 h 3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7" h="3542">
                  <a:moveTo>
                    <a:pt x="1228" y="385"/>
                  </a:moveTo>
                  <a:cubicBezTo>
                    <a:pt x="1317" y="248"/>
                    <a:pt x="1125" y="93"/>
                    <a:pt x="899" y="45"/>
                  </a:cubicBezTo>
                  <a:cubicBezTo>
                    <a:pt x="684" y="0"/>
                    <a:pt x="433" y="79"/>
                    <a:pt x="376" y="234"/>
                  </a:cubicBezTo>
                  <a:cubicBezTo>
                    <a:pt x="233" y="621"/>
                    <a:pt x="0" y="1527"/>
                    <a:pt x="17" y="1604"/>
                  </a:cubicBezTo>
                  <a:cubicBezTo>
                    <a:pt x="24" y="1636"/>
                    <a:pt x="24" y="1986"/>
                    <a:pt x="45" y="2316"/>
                  </a:cubicBezTo>
                  <a:cubicBezTo>
                    <a:pt x="65" y="2626"/>
                    <a:pt x="127" y="3026"/>
                    <a:pt x="155" y="3264"/>
                  </a:cubicBezTo>
                  <a:cubicBezTo>
                    <a:pt x="174" y="3432"/>
                    <a:pt x="130" y="3510"/>
                    <a:pt x="174" y="3520"/>
                  </a:cubicBezTo>
                  <a:cubicBezTo>
                    <a:pt x="269" y="3542"/>
                    <a:pt x="389" y="3533"/>
                    <a:pt x="379" y="3454"/>
                  </a:cubicBezTo>
                  <a:cubicBezTo>
                    <a:pt x="349" y="3193"/>
                    <a:pt x="554" y="2554"/>
                    <a:pt x="539" y="2238"/>
                  </a:cubicBezTo>
                  <a:cubicBezTo>
                    <a:pt x="525" y="1922"/>
                    <a:pt x="463" y="1695"/>
                    <a:pt x="463" y="1637"/>
                  </a:cubicBezTo>
                  <a:cubicBezTo>
                    <a:pt x="463" y="1616"/>
                    <a:pt x="1066" y="636"/>
                    <a:pt x="1228" y="385"/>
                  </a:cubicBezTo>
                  <a:close/>
                </a:path>
              </a:pathLst>
            </a:custGeom>
            <a:solidFill>
              <a:srgbClr val="1A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20">
              <a:extLst>
                <a:ext uri="{FF2B5EF4-FFF2-40B4-BE49-F238E27FC236}">
                  <a16:creationId xmlns:a16="http://schemas.microsoft.com/office/drawing/2014/main" xmlns="" id="{9B515E35-121F-469B-9390-B5EF025A0B20}"/>
                </a:ext>
              </a:extLst>
            </p:cNvPr>
            <p:cNvSpPr>
              <a:spLocks noChangeAspect="1"/>
            </p:cNvSpPr>
            <p:nvPr/>
          </p:nvSpPr>
          <p:spPr bwMode="auto">
            <a:xfrm>
              <a:off x="5838825" y="3759200"/>
              <a:ext cx="744538" cy="2495550"/>
            </a:xfrm>
            <a:custGeom>
              <a:avLst/>
              <a:gdLst>
                <a:gd name="T0" fmla="*/ 375 w 1034"/>
                <a:gd name="T1" fmla="*/ 165 h 3472"/>
                <a:gd name="T2" fmla="*/ 16 w 1034"/>
                <a:gd name="T3" fmla="*/ 1535 h 3472"/>
                <a:gd name="T4" fmla="*/ 44 w 1034"/>
                <a:gd name="T5" fmla="*/ 2246 h 3472"/>
                <a:gd name="T6" fmla="*/ 154 w 1034"/>
                <a:gd name="T7" fmla="*/ 3194 h 3472"/>
                <a:gd name="T8" fmla="*/ 173 w 1034"/>
                <a:gd name="T9" fmla="*/ 3451 h 3472"/>
                <a:gd name="T10" fmla="*/ 379 w 1034"/>
                <a:gd name="T11" fmla="*/ 3385 h 3472"/>
                <a:gd name="T12" fmla="*/ 523 w 1034"/>
                <a:gd name="T13" fmla="*/ 2117 h 3472"/>
                <a:gd name="T14" fmla="*/ 372 w 1034"/>
                <a:gd name="T15" fmla="*/ 1512 h 3472"/>
                <a:gd name="T16" fmla="*/ 660 w 1034"/>
                <a:gd name="T17" fmla="*/ 982 h 3472"/>
                <a:gd name="T18" fmla="*/ 1023 w 1034"/>
                <a:gd name="T19" fmla="*/ 278 h 3472"/>
                <a:gd name="T20" fmla="*/ 713 w 1034"/>
                <a:gd name="T21" fmla="*/ 25 h 3472"/>
                <a:gd name="T22" fmla="*/ 375 w 1034"/>
                <a:gd name="T23" fmla="*/ 165 h 3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4" h="3472">
                  <a:moveTo>
                    <a:pt x="375" y="165"/>
                  </a:moveTo>
                  <a:cubicBezTo>
                    <a:pt x="232" y="552"/>
                    <a:pt x="0" y="1458"/>
                    <a:pt x="16" y="1535"/>
                  </a:cubicBezTo>
                  <a:cubicBezTo>
                    <a:pt x="23" y="1566"/>
                    <a:pt x="23" y="1917"/>
                    <a:pt x="44" y="2246"/>
                  </a:cubicBezTo>
                  <a:cubicBezTo>
                    <a:pt x="64" y="2557"/>
                    <a:pt x="127" y="2956"/>
                    <a:pt x="154" y="3194"/>
                  </a:cubicBezTo>
                  <a:cubicBezTo>
                    <a:pt x="173" y="3362"/>
                    <a:pt x="129" y="3440"/>
                    <a:pt x="173" y="3451"/>
                  </a:cubicBezTo>
                  <a:cubicBezTo>
                    <a:pt x="268" y="3472"/>
                    <a:pt x="388" y="3464"/>
                    <a:pt x="379" y="3385"/>
                  </a:cubicBezTo>
                  <a:cubicBezTo>
                    <a:pt x="348" y="3123"/>
                    <a:pt x="538" y="2433"/>
                    <a:pt x="523" y="2117"/>
                  </a:cubicBezTo>
                  <a:cubicBezTo>
                    <a:pt x="515" y="1931"/>
                    <a:pt x="378" y="1729"/>
                    <a:pt x="372" y="1512"/>
                  </a:cubicBezTo>
                  <a:cubicBezTo>
                    <a:pt x="368" y="1360"/>
                    <a:pt x="593" y="1080"/>
                    <a:pt x="660" y="982"/>
                  </a:cubicBezTo>
                  <a:cubicBezTo>
                    <a:pt x="849" y="702"/>
                    <a:pt x="990" y="479"/>
                    <a:pt x="1023" y="278"/>
                  </a:cubicBezTo>
                  <a:cubicBezTo>
                    <a:pt x="1034" y="209"/>
                    <a:pt x="883" y="53"/>
                    <a:pt x="713" y="25"/>
                  </a:cubicBezTo>
                  <a:cubicBezTo>
                    <a:pt x="566" y="0"/>
                    <a:pt x="402" y="93"/>
                    <a:pt x="375" y="165"/>
                  </a:cubicBezTo>
                  <a:close/>
                </a:path>
              </a:pathLst>
            </a:custGeom>
            <a:solidFill>
              <a:srgbClr val="28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1" name="Freeform 21">
              <a:extLst>
                <a:ext uri="{FF2B5EF4-FFF2-40B4-BE49-F238E27FC236}">
                  <a16:creationId xmlns:a16="http://schemas.microsoft.com/office/drawing/2014/main" xmlns="" id="{2ACE1704-2ACF-4BF0-97CA-6B3E69EEEAC9}"/>
                </a:ext>
              </a:extLst>
            </p:cNvPr>
            <p:cNvSpPr>
              <a:spLocks noChangeAspect="1"/>
            </p:cNvSpPr>
            <p:nvPr/>
          </p:nvSpPr>
          <p:spPr bwMode="auto">
            <a:xfrm>
              <a:off x="4779963" y="2609850"/>
              <a:ext cx="1031875" cy="1376363"/>
            </a:xfrm>
            <a:custGeom>
              <a:avLst/>
              <a:gdLst>
                <a:gd name="T0" fmla="*/ 205 w 1432"/>
                <a:gd name="T1" fmla="*/ 1331 h 1914"/>
                <a:gd name="T2" fmla="*/ 375 w 1432"/>
                <a:gd name="T3" fmla="*/ 1251 h 1914"/>
                <a:gd name="T4" fmla="*/ 377 w 1432"/>
                <a:gd name="T5" fmla="*/ 1252 h 1914"/>
                <a:gd name="T6" fmla="*/ 1063 w 1432"/>
                <a:gd name="T7" fmla="*/ 144 h 1914"/>
                <a:gd name="T8" fmla="*/ 1324 w 1432"/>
                <a:gd name="T9" fmla="*/ 343 h 1914"/>
                <a:gd name="T10" fmla="*/ 518 w 1432"/>
                <a:gd name="T11" fmla="*/ 1364 h 1914"/>
                <a:gd name="T12" fmla="*/ 518 w 1432"/>
                <a:gd name="T13" fmla="*/ 1364 h 1914"/>
                <a:gd name="T14" fmla="*/ 517 w 1432"/>
                <a:gd name="T15" fmla="*/ 1363 h 1914"/>
                <a:gd name="T16" fmla="*/ 402 w 1432"/>
                <a:gd name="T17" fmla="*/ 1625 h 1914"/>
                <a:gd name="T18" fmla="*/ 260 w 1432"/>
                <a:gd name="T19" fmla="*/ 1827 h 1914"/>
                <a:gd name="T20" fmla="*/ 223 w 1432"/>
                <a:gd name="T21" fmla="*/ 1860 h 1914"/>
                <a:gd name="T22" fmla="*/ 233 w 1432"/>
                <a:gd name="T23" fmla="*/ 1811 h 1914"/>
                <a:gd name="T24" fmla="*/ 348 w 1432"/>
                <a:gd name="T25" fmla="*/ 1618 h 1914"/>
                <a:gd name="T26" fmla="*/ 344 w 1432"/>
                <a:gd name="T27" fmla="*/ 1616 h 1914"/>
                <a:gd name="T28" fmla="*/ 146 w 1432"/>
                <a:gd name="T29" fmla="*/ 1880 h 1914"/>
                <a:gd name="T30" fmla="*/ 106 w 1432"/>
                <a:gd name="T31" fmla="*/ 1903 h 1914"/>
                <a:gd name="T32" fmla="*/ 111 w 1432"/>
                <a:gd name="T33" fmla="*/ 1860 h 1914"/>
                <a:gd name="T34" fmla="*/ 288 w 1432"/>
                <a:gd name="T35" fmla="*/ 1587 h 1914"/>
                <a:gd name="T36" fmla="*/ 278 w 1432"/>
                <a:gd name="T37" fmla="*/ 1584 h 1914"/>
                <a:gd name="T38" fmla="*/ 81 w 1432"/>
                <a:gd name="T39" fmla="*/ 1866 h 1914"/>
                <a:gd name="T40" fmla="*/ 33 w 1432"/>
                <a:gd name="T41" fmla="*/ 1906 h 1914"/>
                <a:gd name="T42" fmla="*/ 48 w 1432"/>
                <a:gd name="T43" fmla="*/ 1846 h 1914"/>
                <a:gd name="T44" fmla="*/ 226 w 1432"/>
                <a:gd name="T45" fmla="*/ 1551 h 1914"/>
                <a:gd name="T46" fmla="*/ 217 w 1432"/>
                <a:gd name="T47" fmla="*/ 1544 h 1914"/>
                <a:gd name="T48" fmla="*/ 49 w 1432"/>
                <a:gd name="T49" fmla="*/ 1815 h 1914"/>
                <a:gd name="T50" fmla="*/ 12 w 1432"/>
                <a:gd name="T51" fmla="*/ 1846 h 1914"/>
                <a:gd name="T52" fmla="*/ 16 w 1432"/>
                <a:gd name="T53" fmla="*/ 1800 h 1914"/>
                <a:gd name="T54" fmla="*/ 172 w 1432"/>
                <a:gd name="T55" fmla="*/ 1474 h 1914"/>
                <a:gd name="T56" fmla="*/ 123 w 1432"/>
                <a:gd name="T57" fmla="*/ 1502 h 1914"/>
                <a:gd name="T58" fmla="*/ 24 w 1432"/>
                <a:gd name="T59" fmla="*/ 1624 h 1914"/>
                <a:gd name="T60" fmla="*/ 55 w 1432"/>
                <a:gd name="T61" fmla="*/ 1537 h 1914"/>
                <a:gd name="T62" fmla="*/ 83 w 1432"/>
                <a:gd name="T63" fmla="*/ 1453 h 1914"/>
                <a:gd name="T64" fmla="*/ 205 w 1432"/>
                <a:gd name="T65" fmla="*/ 1331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32" h="1914">
                  <a:moveTo>
                    <a:pt x="205" y="1331"/>
                  </a:moveTo>
                  <a:cubicBezTo>
                    <a:pt x="375" y="1251"/>
                    <a:pt x="375" y="1251"/>
                    <a:pt x="375" y="1251"/>
                  </a:cubicBezTo>
                  <a:cubicBezTo>
                    <a:pt x="377" y="1252"/>
                    <a:pt x="377" y="1252"/>
                    <a:pt x="377" y="1252"/>
                  </a:cubicBezTo>
                  <a:cubicBezTo>
                    <a:pt x="480" y="1075"/>
                    <a:pt x="1016" y="194"/>
                    <a:pt x="1063" y="144"/>
                  </a:cubicBezTo>
                  <a:cubicBezTo>
                    <a:pt x="1201" y="0"/>
                    <a:pt x="1432" y="165"/>
                    <a:pt x="1324" y="343"/>
                  </a:cubicBezTo>
                  <a:cubicBezTo>
                    <a:pt x="1292" y="395"/>
                    <a:pt x="605" y="1260"/>
                    <a:pt x="518" y="1364"/>
                  </a:cubicBezTo>
                  <a:cubicBezTo>
                    <a:pt x="518" y="1364"/>
                    <a:pt x="518" y="1364"/>
                    <a:pt x="518" y="1364"/>
                  </a:cubicBezTo>
                  <a:cubicBezTo>
                    <a:pt x="517" y="1363"/>
                    <a:pt x="517" y="1363"/>
                    <a:pt x="517" y="1363"/>
                  </a:cubicBezTo>
                  <a:cubicBezTo>
                    <a:pt x="491" y="1420"/>
                    <a:pt x="402" y="1625"/>
                    <a:pt x="402" y="1625"/>
                  </a:cubicBezTo>
                  <a:cubicBezTo>
                    <a:pt x="402" y="1625"/>
                    <a:pt x="295" y="1783"/>
                    <a:pt x="260" y="1827"/>
                  </a:cubicBezTo>
                  <a:cubicBezTo>
                    <a:pt x="244" y="1848"/>
                    <a:pt x="233" y="1866"/>
                    <a:pt x="223" y="1860"/>
                  </a:cubicBezTo>
                  <a:cubicBezTo>
                    <a:pt x="207" y="1851"/>
                    <a:pt x="219" y="1834"/>
                    <a:pt x="233" y="1811"/>
                  </a:cubicBezTo>
                  <a:cubicBezTo>
                    <a:pt x="256" y="1773"/>
                    <a:pt x="349" y="1619"/>
                    <a:pt x="348" y="1618"/>
                  </a:cubicBezTo>
                  <a:cubicBezTo>
                    <a:pt x="346" y="1618"/>
                    <a:pt x="345" y="1617"/>
                    <a:pt x="344" y="1616"/>
                  </a:cubicBezTo>
                  <a:cubicBezTo>
                    <a:pt x="343" y="1615"/>
                    <a:pt x="183" y="1838"/>
                    <a:pt x="146" y="1880"/>
                  </a:cubicBezTo>
                  <a:cubicBezTo>
                    <a:pt x="130" y="1899"/>
                    <a:pt x="118" y="1912"/>
                    <a:pt x="106" y="1903"/>
                  </a:cubicBezTo>
                  <a:cubicBezTo>
                    <a:pt x="94" y="1893"/>
                    <a:pt x="100" y="1881"/>
                    <a:pt x="111" y="1860"/>
                  </a:cubicBezTo>
                  <a:cubicBezTo>
                    <a:pt x="138" y="1811"/>
                    <a:pt x="289" y="1587"/>
                    <a:pt x="288" y="1587"/>
                  </a:cubicBezTo>
                  <a:cubicBezTo>
                    <a:pt x="286" y="1586"/>
                    <a:pt x="280" y="1581"/>
                    <a:pt x="278" y="1584"/>
                  </a:cubicBezTo>
                  <a:cubicBezTo>
                    <a:pt x="270" y="1595"/>
                    <a:pt x="115" y="1819"/>
                    <a:pt x="81" y="1866"/>
                  </a:cubicBezTo>
                  <a:cubicBezTo>
                    <a:pt x="61" y="1896"/>
                    <a:pt x="46" y="1914"/>
                    <a:pt x="33" y="1906"/>
                  </a:cubicBezTo>
                  <a:cubicBezTo>
                    <a:pt x="20" y="1898"/>
                    <a:pt x="31" y="1876"/>
                    <a:pt x="48" y="1846"/>
                  </a:cubicBezTo>
                  <a:cubicBezTo>
                    <a:pt x="77" y="1795"/>
                    <a:pt x="216" y="1566"/>
                    <a:pt x="226" y="1551"/>
                  </a:cubicBezTo>
                  <a:cubicBezTo>
                    <a:pt x="227" y="1550"/>
                    <a:pt x="219" y="1545"/>
                    <a:pt x="217" y="1544"/>
                  </a:cubicBezTo>
                  <a:cubicBezTo>
                    <a:pt x="216" y="1544"/>
                    <a:pt x="79" y="1772"/>
                    <a:pt x="49" y="1815"/>
                  </a:cubicBezTo>
                  <a:cubicBezTo>
                    <a:pt x="34" y="1838"/>
                    <a:pt x="24" y="1853"/>
                    <a:pt x="12" y="1846"/>
                  </a:cubicBezTo>
                  <a:cubicBezTo>
                    <a:pt x="0" y="1839"/>
                    <a:pt x="6" y="1825"/>
                    <a:pt x="16" y="1800"/>
                  </a:cubicBezTo>
                  <a:cubicBezTo>
                    <a:pt x="37" y="1752"/>
                    <a:pt x="169" y="1489"/>
                    <a:pt x="172" y="1474"/>
                  </a:cubicBezTo>
                  <a:cubicBezTo>
                    <a:pt x="180" y="1437"/>
                    <a:pt x="123" y="1502"/>
                    <a:pt x="123" y="1502"/>
                  </a:cubicBezTo>
                  <a:cubicBezTo>
                    <a:pt x="123" y="1502"/>
                    <a:pt x="80" y="1629"/>
                    <a:pt x="24" y="1624"/>
                  </a:cubicBezTo>
                  <a:cubicBezTo>
                    <a:pt x="1" y="1614"/>
                    <a:pt x="45" y="1568"/>
                    <a:pt x="55" y="1537"/>
                  </a:cubicBezTo>
                  <a:cubicBezTo>
                    <a:pt x="70" y="1492"/>
                    <a:pt x="83" y="1453"/>
                    <a:pt x="83" y="1453"/>
                  </a:cubicBezTo>
                  <a:lnTo>
                    <a:pt x="205" y="1331"/>
                  </a:ln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Line 22">
              <a:extLst>
                <a:ext uri="{FF2B5EF4-FFF2-40B4-BE49-F238E27FC236}">
                  <a16:creationId xmlns:a16="http://schemas.microsoft.com/office/drawing/2014/main" xmlns="" id="{0EFC17E4-160D-4D8F-9E05-F35454435B94}"/>
                </a:ext>
              </a:extLst>
            </p:cNvPr>
            <p:cNvSpPr>
              <a:spLocks noChangeAspect="1" noChangeShapeType="1"/>
            </p:cNvSpPr>
            <p:nvPr/>
          </p:nvSpPr>
          <p:spPr bwMode="auto">
            <a:xfrm>
              <a:off x="4824413" y="37052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Line 23">
              <a:extLst>
                <a:ext uri="{FF2B5EF4-FFF2-40B4-BE49-F238E27FC236}">
                  <a16:creationId xmlns:a16="http://schemas.microsoft.com/office/drawing/2014/main" xmlns="" id="{10AF266C-69FF-4B89-90D7-6F99F53282AF}"/>
                </a:ext>
              </a:extLst>
            </p:cNvPr>
            <p:cNvSpPr>
              <a:spLocks noChangeAspect="1" noChangeShapeType="1"/>
            </p:cNvSpPr>
            <p:nvPr/>
          </p:nvSpPr>
          <p:spPr bwMode="auto">
            <a:xfrm>
              <a:off x="4824413" y="37052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24">
              <a:extLst>
                <a:ext uri="{FF2B5EF4-FFF2-40B4-BE49-F238E27FC236}">
                  <a16:creationId xmlns:a16="http://schemas.microsoft.com/office/drawing/2014/main" xmlns="" id="{E86D10F9-823B-403E-BD7D-E7CA65725E50}"/>
                </a:ext>
              </a:extLst>
            </p:cNvPr>
            <p:cNvSpPr>
              <a:spLocks noChangeAspect="1"/>
            </p:cNvSpPr>
            <p:nvPr/>
          </p:nvSpPr>
          <p:spPr bwMode="auto">
            <a:xfrm>
              <a:off x="4902200" y="3579813"/>
              <a:ext cx="152400" cy="177800"/>
            </a:xfrm>
            <a:custGeom>
              <a:avLst/>
              <a:gdLst>
                <a:gd name="T0" fmla="*/ 0 w 212"/>
                <a:gd name="T1" fmla="*/ 114 h 247"/>
                <a:gd name="T2" fmla="*/ 171 w 212"/>
                <a:gd name="T3" fmla="*/ 57 h 247"/>
                <a:gd name="T4" fmla="*/ 205 w 212"/>
                <a:gd name="T5" fmla="*/ 133 h 247"/>
                <a:gd name="T6" fmla="*/ 188 w 212"/>
                <a:gd name="T7" fmla="*/ 247 h 247"/>
                <a:gd name="T8" fmla="*/ 142 w 212"/>
                <a:gd name="T9" fmla="*/ 220 h 247"/>
                <a:gd name="T10" fmla="*/ 75 w 212"/>
                <a:gd name="T11" fmla="*/ 180 h 247"/>
                <a:gd name="T12" fmla="*/ 0 w 212"/>
                <a:gd name="T13" fmla="*/ 138 h 247"/>
                <a:gd name="T14" fmla="*/ 0 w 212"/>
                <a:gd name="T15" fmla="*/ 114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47">
                  <a:moveTo>
                    <a:pt x="0" y="114"/>
                  </a:moveTo>
                  <a:cubicBezTo>
                    <a:pt x="0" y="114"/>
                    <a:pt x="131" y="113"/>
                    <a:pt x="171" y="57"/>
                  </a:cubicBezTo>
                  <a:cubicBezTo>
                    <a:pt x="212" y="0"/>
                    <a:pt x="207" y="84"/>
                    <a:pt x="205" y="133"/>
                  </a:cubicBezTo>
                  <a:cubicBezTo>
                    <a:pt x="202" y="182"/>
                    <a:pt x="188" y="247"/>
                    <a:pt x="188" y="247"/>
                  </a:cubicBezTo>
                  <a:cubicBezTo>
                    <a:pt x="188" y="247"/>
                    <a:pt x="179" y="215"/>
                    <a:pt x="142" y="220"/>
                  </a:cubicBezTo>
                  <a:cubicBezTo>
                    <a:pt x="136" y="174"/>
                    <a:pt x="75" y="180"/>
                    <a:pt x="75" y="180"/>
                  </a:cubicBezTo>
                  <a:cubicBezTo>
                    <a:pt x="75" y="180"/>
                    <a:pt x="59" y="126"/>
                    <a:pt x="0" y="138"/>
                  </a:cubicBezTo>
                  <a:cubicBezTo>
                    <a:pt x="2" y="128"/>
                    <a:pt x="0" y="114"/>
                    <a:pt x="0" y="114"/>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25">
              <a:extLst>
                <a:ext uri="{FF2B5EF4-FFF2-40B4-BE49-F238E27FC236}">
                  <a16:creationId xmlns:a16="http://schemas.microsoft.com/office/drawing/2014/main" xmlns="" id="{27C07EBD-1745-46DE-B6ED-821E8DA227FA}"/>
                </a:ext>
              </a:extLst>
            </p:cNvPr>
            <p:cNvSpPr>
              <a:spLocks noChangeAspect="1"/>
            </p:cNvSpPr>
            <p:nvPr/>
          </p:nvSpPr>
          <p:spPr bwMode="auto">
            <a:xfrm>
              <a:off x="5524500" y="1849438"/>
              <a:ext cx="498475" cy="1039813"/>
            </a:xfrm>
            <a:custGeom>
              <a:avLst/>
              <a:gdLst>
                <a:gd name="T0" fmla="*/ 482 w 691"/>
                <a:gd name="T1" fmla="*/ 37 h 1447"/>
                <a:gd name="T2" fmla="*/ 230 w 691"/>
                <a:gd name="T3" fmla="*/ 376 h 1447"/>
                <a:gd name="T4" fmla="*/ 8 w 691"/>
                <a:gd name="T5" fmla="*/ 1281 h 1447"/>
                <a:gd name="T6" fmla="*/ 273 w 691"/>
                <a:gd name="T7" fmla="*/ 1394 h 1447"/>
                <a:gd name="T8" fmla="*/ 690 w 691"/>
                <a:gd name="T9" fmla="*/ 221 h 1447"/>
                <a:gd name="T10" fmla="*/ 482 w 691"/>
                <a:gd name="T11" fmla="*/ 37 h 1447"/>
              </a:gdLst>
              <a:ahLst/>
              <a:cxnLst>
                <a:cxn ang="0">
                  <a:pos x="T0" y="T1"/>
                </a:cxn>
                <a:cxn ang="0">
                  <a:pos x="T2" y="T3"/>
                </a:cxn>
                <a:cxn ang="0">
                  <a:pos x="T4" y="T5"/>
                </a:cxn>
                <a:cxn ang="0">
                  <a:pos x="T6" y="T7"/>
                </a:cxn>
                <a:cxn ang="0">
                  <a:pos x="T8" y="T9"/>
                </a:cxn>
                <a:cxn ang="0">
                  <a:pos x="T10" y="T11"/>
                </a:cxn>
              </a:cxnLst>
              <a:rect l="0" t="0" r="r" b="b"/>
              <a:pathLst>
                <a:path w="691" h="1447">
                  <a:moveTo>
                    <a:pt x="482" y="37"/>
                  </a:moveTo>
                  <a:cubicBezTo>
                    <a:pt x="306" y="69"/>
                    <a:pt x="230" y="376"/>
                    <a:pt x="230" y="376"/>
                  </a:cubicBezTo>
                  <a:cubicBezTo>
                    <a:pt x="230" y="376"/>
                    <a:pt x="11" y="1211"/>
                    <a:pt x="8" y="1281"/>
                  </a:cubicBezTo>
                  <a:cubicBezTo>
                    <a:pt x="0" y="1447"/>
                    <a:pt x="251" y="1418"/>
                    <a:pt x="273" y="1394"/>
                  </a:cubicBezTo>
                  <a:cubicBezTo>
                    <a:pt x="339" y="1321"/>
                    <a:pt x="690" y="221"/>
                    <a:pt x="690" y="221"/>
                  </a:cubicBezTo>
                  <a:cubicBezTo>
                    <a:pt x="690" y="221"/>
                    <a:pt x="691" y="0"/>
                    <a:pt x="482" y="37"/>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26">
              <a:extLst>
                <a:ext uri="{FF2B5EF4-FFF2-40B4-BE49-F238E27FC236}">
                  <a16:creationId xmlns:a16="http://schemas.microsoft.com/office/drawing/2014/main" xmlns="" id="{922BFC3C-9855-40F4-9D5C-D2591ED07DA6}"/>
                </a:ext>
              </a:extLst>
            </p:cNvPr>
            <p:cNvSpPr>
              <a:spLocks noChangeAspect="1"/>
            </p:cNvSpPr>
            <p:nvPr/>
          </p:nvSpPr>
          <p:spPr bwMode="auto">
            <a:xfrm>
              <a:off x="5554663" y="1831975"/>
              <a:ext cx="1214438" cy="1738313"/>
            </a:xfrm>
            <a:custGeom>
              <a:avLst/>
              <a:gdLst>
                <a:gd name="T0" fmla="*/ 1166 w 1686"/>
                <a:gd name="T1" fmla="*/ 21 h 2420"/>
                <a:gd name="T2" fmla="*/ 545 w 1686"/>
                <a:gd name="T3" fmla="*/ 45 h 2420"/>
                <a:gd name="T4" fmla="*/ 2 w 1686"/>
                <a:gd name="T5" fmla="*/ 667 h 2420"/>
                <a:gd name="T6" fmla="*/ 154 w 1686"/>
                <a:gd name="T7" fmla="*/ 1020 h 2420"/>
                <a:gd name="T8" fmla="*/ 161 w 1686"/>
                <a:gd name="T9" fmla="*/ 1030 h 2420"/>
                <a:gd name="T10" fmla="*/ 164 w 1686"/>
                <a:gd name="T11" fmla="*/ 1034 h 2420"/>
                <a:gd name="T12" fmla="*/ 192 w 1686"/>
                <a:gd name="T13" fmla="*/ 1068 h 2420"/>
                <a:gd name="T14" fmla="*/ 230 w 1686"/>
                <a:gd name="T15" fmla="*/ 1225 h 2420"/>
                <a:gd name="T16" fmla="*/ 254 w 1686"/>
                <a:gd name="T17" fmla="*/ 1320 h 2420"/>
                <a:gd name="T18" fmla="*/ 284 w 1686"/>
                <a:gd name="T19" fmla="*/ 1444 h 2420"/>
                <a:gd name="T20" fmla="*/ 288 w 1686"/>
                <a:gd name="T21" fmla="*/ 1457 h 2420"/>
                <a:gd name="T22" fmla="*/ 379 w 1686"/>
                <a:gd name="T23" fmla="*/ 1900 h 2420"/>
                <a:gd name="T24" fmla="*/ 274 w 1686"/>
                <a:gd name="T25" fmla="*/ 2276 h 2420"/>
                <a:gd name="T26" fmla="*/ 1635 w 1686"/>
                <a:gd name="T27" fmla="*/ 2117 h 2420"/>
                <a:gd name="T28" fmla="*/ 1350 w 1686"/>
                <a:gd name="T29" fmla="*/ 1780 h 2420"/>
                <a:gd name="T30" fmla="*/ 1351 w 1686"/>
                <a:gd name="T31" fmla="*/ 975 h 2420"/>
                <a:gd name="T32" fmla="*/ 1343 w 1686"/>
                <a:gd name="T33" fmla="*/ 191 h 2420"/>
                <a:gd name="T34" fmla="*/ 1166 w 1686"/>
                <a:gd name="T35" fmla="*/ 21 h 2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6" h="2420">
                  <a:moveTo>
                    <a:pt x="1166" y="21"/>
                  </a:moveTo>
                  <a:cubicBezTo>
                    <a:pt x="994" y="0"/>
                    <a:pt x="698" y="20"/>
                    <a:pt x="545" y="45"/>
                  </a:cubicBezTo>
                  <a:cubicBezTo>
                    <a:pt x="354" y="77"/>
                    <a:pt x="0" y="611"/>
                    <a:pt x="2" y="667"/>
                  </a:cubicBezTo>
                  <a:cubicBezTo>
                    <a:pt x="6" y="800"/>
                    <a:pt x="99" y="946"/>
                    <a:pt x="154" y="1020"/>
                  </a:cubicBezTo>
                  <a:cubicBezTo>
                    <a:pt x="156" y="1023"/>
                    <a:pt x="159" y="1026"/>
                    <a:pt x="161" y="1030"/>
                  </a:cubicBezTo>
                  <a:cubicBezTo>
                    <a:pt x="162" y="1031"/>
                    <a:pt x="163" y="1033"/>
                    <a:pt x="164" y="1034"/>
                  </a:cubicBezTo>
                  <a:cubicBezTo>
                    <a:pt x="181" y="1055"/>
                    <a:pt x="192" y="1068"/>
                    <a:pt x="192" y="1068"/>
                  </a:cubicBezTo>
                  <a:cubicBezTo>
                    <a:pt x="230" y="1225"/>
                    <a:pt x="230" y="1225"/>
                    <a:pt x="230" y="1225"/>
                  </a:cubicBezTo>
                  <a:cubicBezTo>
                    <a:pt x="254" y="1320"/>
                    <a:pt x="254" y="1320"/>
                    <a:pt x="254" y="1320"/>
                  </a:cubicBezTo>
                  <a:cubicBezTo>
                    <a:pt x="284" y="1444"/>
                    <a:pt x="284" y="1444"/>
                    <a:pt x="284" y="1444"/>
                  </a:cubicBezTo>
                  <a:cubicBezTo>
                    <a:pt x="288" y="1457"/>
                    <a:pt x="288" y="1457"/>
                    <a:pt x="288" y="1457"/>
                  </a:cubicBezTo>
                  <a:cubicBezTo>
                    <a:pt x="379" y="1900"/>
                    <a:pt x="379" y="1900"/>
                    <a:pt x="379" y="1900"/>
                  </a:cubicBezTo>
                  <a:cubicBezTo>
                    <a:pt x="274" y="2276"/>
                    <a:pt x="274" y="2276"/>
                    <a:pt x="274" y="2276"/>
                  </a:cubicBezTo>
                  <a:cubicBezTo>
                    <a:pt x="274" y="2276"/>
                    <a:pt x="1024" y="2420"/>
                    <a:pt x="1635" y="2117"/>
                  </a:cubicBezTo>
                  <a:cubicBezTo>
                    <a:pt x="1686" y="2092"/>
                    <a:pt x="1350" y="1780"/>
                    <a:pt x="1350" y="1780"/>
                  </a:cubicBezTo>
                  <a:cubicBezTo>
                    <a:pt x="1351" y="975"/>
                    <a:pt x="1351" y="975"/>
                    <a:pt x="1351" y="975"/>
                  </a:cubicBezTo>
                  <a:cubicBezTo>
                    <a:pt x="1352" y="973"/>
                    <a:pt x="1422" y="485"/>
                    <a:pt x="1343" y="191"/>
                  </a:cubicBezTo>
                  <a:cubicBezTo>
                    <a:pt x="1329" y="138"/>
                    <a:pt x="1222" y="28"/>
                    <a:pt x="1166" y="21"/>
                  </a:cubicBezTo>
                  <a:close/>
                </a:path>
              </a:pathLst>
            </a:custGeom>
            <a:solidFill>
              <a:srgbClr val="F65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 name="Freeform 27">
              <a:extLst>
                <a:ext uri="{FF2B5EF4-FFF2-40B4-BE49-F238E27FC236}">
                  <a16:creationId xmlns:a16="http://schemas.microsoft.com/office/drawing/2014/main" xmlns="" id="{51D5E1D0-3F52-4469-BB7B-47236200949D}"/>
                </a:ext>
              </a:extLst>
            </p:cNvPr>
            <p:cNvSpPr>
              <a:spLocks noChangeAspect="1"/>
            </p:cNvSpPr>
            <p:nvPr/>
          </p:nvSpPr>
          <p:spPr bwMode="auto">
            <a:xfrm>
              <a:off x="5559425" y="1836738"/>
              <a:ext cx="990600" cy="1679575"/>
            </a:xfrm>
            <a:custGeom>
              <a:avLst/>
              <a:gdLst>
                <a:gd name="T0" fmla="*/ 1159 w 1374"/>
                <a:gd name="T1" fmla="*/ 14 h 2338"/>
                <a:gd name="T2" fmla="*/ 588 w 1374"/>
                <a:gd name="T3" fmla="*/ 718 h 2338"/>
                <a:gd name="T4" fmla="*/ 6 w 1374"/>
                <a:gd name="T5" fmla="*/ 739 h 2338"/>
                <a:gd name="T6" fmla="*/ 147 w 1374"/>
                <a:gd name="T7" fmla="*/ 1013 h 2338"/>
                <a:gd name="T8" fmla="*/ 154 w 1374"/>
                <a:gd name="T9" fmla="*/ 1023 h 2338"/>
                <a:gd name="T10" fmla="*/ 157 w 1374"/>
                <a:gd name="T11" fmla="*/ 1027 h 2338"/>
                <a:gd name="T12" fmla="*/ 185 w 1374"/>
                <a:gd name="T13" fmla="*/ 1061 h 2338"/>
                <a:gd name="T14" fmla="*/ 223 w 1374"/>
                <a:gd name="T15" fmla="*/ 1218 h 2338"/>
                <a:gd name="T16" fmla="*/ 247 w 1374"/>
                <a:gd name="T17" fmla="*/ 1313 h 2338"/>
                <a:gd name="T18" fmla="*/ 277 w 1374"/>
                <a:gd name="T19" fmla="*/ 1437 h 2338"/>
                <a:gd name="T20" fmla="*/ 281 w 1374"/>
                <a:gd name="T21" fmla="*/ 1450 h 2338"/>
                <a:gd name="T22" fmla="*/ 372 w 1374"/>
                <a:gd name="T23" fmla="*/ 1893 h 2338"/>
                <a:gd name="T24" fmla="*/ 267 w 1374"/>
                <a:gd name="T25" fmla="*/ 2269 h 2338"/>
                <a:gd name="T26" fmla="*/ 1048 w 1374"/>
                <a:gd name="T27" fmla="*/ 2280 h 2338"/>
                <a:gd name="T28" fmla="*/ 932 w 1374"/>
                <a:gd name="T29" fmla="*/ 1528 h 2338"/>
                <a:gd name="T30" fmla="*/ 1373 w 1374"/>
                <a:gd name="T31" fmla="*/ 542 h 2338"/>
                <a:gd name="T32" fmla="*/ 1336 w 1374"/>
                <a:gd name="T33" fmla="*/ 184 h 2338"/>
                <a:gd name="T34" fmla="*/ 1159 w 1374"/>
                <a:gd name="T35" fmla="*/ 14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4" h="2338">
                  <a:moveTo>
                    <a:pt x="1159" y="14"/>
                  </a:moveTo>
                  <a:cubicBezTo>
                    <a:pt x="1042" y="0"/>
                    <a:pt x="893" y="521"/>
                    <a:pt x="588" y="718"/>
                  </a:cubicBezTo>
                  <a:cubicBezTo>
                    <a:pt x="443" y="811"/>
                    <a:pt x="0" y="713"/>
                    <a:pt x="6" y="739"/>
                  </a:cubicBezTo>
                  <a:cubicBezTo>
                    <a:pt x="34" y="847"/>
                    <a:pt x="103" y="953"/>
                    <a:pt x="147" y="1013"/>
                  </a:cubicBezTo>
                  <a:cubicBezTo>
                    <a:pt x="149" y="1016"/>
                    <a:pt x="152" y="1019"/>
                    <a:pt x="154" y="1023"/>
                  </a:cubicBezTo>
                  <a:cubicBezTo>
                    <a:pt x="155" y="1024"/>
                    <a:pt x="156" y="1026"/>
                    <a:pt x="157" y="1027"/>
                  </a:cubicBezTo>
                  <a:cubicBezTo>
                    <a:pt x="174" y="1048"/>
                    <a:pt x="185" y="1061"/>
                    <a:pt x="185" y="1061"/>
                  </a:cubicBezTo>
                  <a:cubicBezTo>
                    <a:pt x="223" y="1218"/>
                    <a:pt x="223" y="1218"/>
                    <a:pt x="223" y="1218"/>
                  </a:cubicBezTo>
                  <a:cubicBezTo>
                    <a:pt x="247" y="1313"/>
                    <a:pt x="247" y="1313"/>
                    <a:pt x="247" y="1313"/>
                  </a:cubicBezTo>
                  <a:cubicBezTo>
                    <a:pt x="277" y="1437"/>
                    <a:pt x="277" y="1437"/>
                    <a:pt x="277" y="1437"/>
                  </a:cubicBezTo>
                  <a:cubicBezTo>
                    <a:pt x="281" y="1450"/>
                    <a:pt x="281" y="1450"/>
                    <a:pt x="281" y="1450"/>
                  </a:cubicBezTo>
                  <a:cubicBezTo>
                    <a:pt x="372" y="1893"/>
                    <a:pt x="372" y="1893"/>
                    <a:pt x="372" y="1893"/>
                  </a:cubicBezTo>
                  <a:cubicBezTo>
                    <a:pt x="267" y="2269"/>
                    <a:pt x="267" y="2269"/>
                    <a:pt x="267" y="2269"/>
                  </a:cubicBezTo>
                  <a:cubicBezTo>
                    <a:pt x="267" y="2269"/>
                    <a:pt x="625" y="2338"/>
                    <a:pt x="1048" y="2280"/>
                  </a:cubicBezTo>
                  <a:cubicBezTo>
                    <a:pt x="1237" y="2255"/>
                    <a:pt x="957" y="1649"/>
                    <a:pt x="932" y="1528"/>
                  </a:cubicBezTo>
                  <a:cubicBezTo>
                    <a:pt x="916" y="1447"/>
                    <a:pt x="1374" y="618"/>
                    <a:pt x="1373" y="542"/>
                  </a:cubicBezTo>
                  <a:cubicBezTo>
                    <a:pt x="1373" y="418"/>
                    <a:pt x="1364" y="289"/>
                    <a:pt x="1336" y="184"/>
                  </a:cubicBezTo>
                  <a:cubicBezTo>
                    <a:pt x="1322" y="131"/>
                    <a:pt x="1215" y="21"/>
                    <a:pt x="1159" y="14"/>
                  </a:cubicBezTo>
                  <a:close/>
                </a:path>
              </a:pathLst>
            </a:custGeom>
            <a:solidFill>
              <a:srgbClr val="E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 name="Freeform 28">
              <a:extLst>
                <a:ext uri="{FF2B5EF4-FFF2-40B4-BE49-F238E27FC236}">
                  <a16:creationId xmlns:a16="http://schemas.microsoft.com/office/drawing/2014/main" xmlns="" id="{1CDCD665-60A0-463A-BBBC-D9D06EEC1E79}"/>
                </a:ext>
              </a:extLst>
            </p:cNvPr>
            <p:cNvSpPr>
              <a:spLocks noChangeAspect="1"/>
            </p:cNvSpPr>
            <p:nvPr/>
          </p:nvSpPr>
          <p:spPr bwMode="auto">
            <a:xfrm>
              <a:off x="6280150" y="1854200"/>
              <a:ext cx="739775" cy="996950"/>
            </a:xfrm>
            <a:custGeom>
              <a:avLst/>
              <a:gdLst>
                <a:gd name="T0" fmla="*/ 212 w 1026"/>
                <a:gd name="T1" fmla="*/ 10 h 1386"/>
                <a:gd name="T2" fmla="*/ 535 w 1026"/>
                <a:gd name="T3" fmla="*/ 281 h 1386"/>
                <a:gd name="T4" fmla="*/ 1017 w 1026"/>
                <a:gd name="T5" fmla="*/ 1203 h 1386"/>
                <a:gd name="T6" fmla="*/ 783 w 1026"/>
                <a:gd name="T7" fmla="*/ 1368 h 1386"/>
                <a:gd name="T8" fmla="*/ 51 w 1026"/>
                <a:gd name="T9" fmla="*/ 237 h 1386"/>
                <a:gd name="T10" fmla="*/ 212 w 1026"/>
                <a:gd name="T11" fmla="*/ 10 h 1386"/>
              </a:gdLst>
              <a:ahLst/>
              <a:cxnLst>
                <a:cxn ang="0">
                  <a:pos x="T0" y="T1"/>
                </a:cxn>
                <a:cxn ang="0">
                  <a:pos x="T2" y="T3"/>
                </a:cxn>
                <a:cxn ang="0">
                  <a:pos x="T4" y="T5"/>
                </a:cxn>
                <a:cxn ang="0">
                  <a:pos x="T6" y="T7"/>
                </a:cxn>
                <a:cxn ang="0">
                  <a:pos x="T8" y="T9"/>
                </a:cxn>
                <a:cxn ang="0">
                  <a:pos x="T10" y="T11"/>
                </a:cxn>
              </a:cxnLst>
              <a:rect l="0" t="0" r="r" b="b"/>
              <a:pathLst>
                <a:path w="1026" h="1386">
                  <a:moveTo>
                    <a:pt x="212" y="10"/>
                  </a:moveTo>
                  <a:cubicBezTo>
                    <a:pt x="390" y="0"/>
                    <a:pt x="535" y="281"/>
                    <a:pt x="535" y="281"/>
                  </a:cubicBezTo>
                  <a:cubicBezTo>
                    <a:pt x="535" y="281"/>
                    <a:pt x="1009" y="1134"/>
                    <a:pt x="1017" y="1203"/>
                  </a:cubicBezTo>
                  <a:cubicBezTo>
                    <a:pt x="1026" y="1272"/>
                    <a:pt x="809" y="1386"/>
                    <a:pt x="783" y="1368"/>
                  </a:cubicBezTo>
                  <a:cubicBezTo>
                    <a:pt x="701" y="1313"/>
                    <a:pt x="51" y="237"/>
                    <a:pt x="51" y="237"/>
                  </a:cubicBezTo>
                  <a:cubicBezTo>
                    <a:pt x="51" y="237"/>
                    <a:pt x="0" y="22"/>
                    <a:pt x="212" y="10"/>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 name="Freeform 29">
              <a:extLst>
                <a:ext uri="{FF2B5EF4-FFF2-40B4-BE49-F238E27FC236}">
                  <a16:creationId xmlns:a16="http://schemas.microsoft.com/office/drawing/2014/main" xmlns="" id="{B0EFA9E5-E2C6-4FA3-A080-BF124A3D3AF5}"/>
                </a:ext>
              </a:extLst>
            </p:cNvPr>
            <p:cNvSpPr>
              <a:spLocks noChangeAspect="1"/>
            </p:cNvSpPr>
            <p:nvPr/>
          </p:nvSpPr>
          <p:spPr bwMode="auto">
            <a:xfrm>
              <a:off x="4699000" y="-128588"/>
              <a:ext cx="2325688" cy="2047875"/>
            </a:xfrm>
            <a:custGeom>
              <a:avLst/>
              <a:gdLst>
                <a:gd name="T0" fmla="*/ 2734 w 3227"/>
                <a:gd name="T1" fmla="*/ 1752 h 2850"/>
                <a:gd name="T2" fmla="*/ 2655 w 3227"/>
                <a:gd name="T3" fmla="*/ 1451 h 2850"/>
                <a:gd name="T4" fmla="*/ 2114 w 3227"/>
                <a:gd name="T5" fmla="*/ 313 h 2850"/>
                <a:gd name="T6" fmla="*/ 2016 w 3227"/>
                <a:gd name="T7" fmla="*/ 310 h 2850"/>
                <a:gd name="T8" fmla="*/ 2010 w 3227"/>
                <a:gd name="T9" fmla="*/ 308 h 2850"/>
                <a:gd name="T10" fmla="*/ 2001 w 3227"/>
                <a:gd name="T11" fmla="*/ 297 h 2850"/>
                <a:gd name="T12" fmla="*/ 1152 w 3227"/>
                <a:gd name="T13" fmla="*/ 377 h 2850"/>
                <a:gd name="T14" fmla="*/ 664 w 3227"/>
                <a:gd name="T15" fmla="*/ 1563 h 2850"/>
                <a:gd name="T16" fmla="*/ 161 w 3227"/>
                <a:gd name="T17" fmla="*/ 2433 h 2850"/>
                <a:gd name="T18" fmla="*/ 349 w 3227"/>
                <a:gd name="T19" fmla="*/ 2578 h 2850"/>
                <a:gd name="T20" fmla="*/ 403 w 3227"/>
                <a:gd name="T21" fmla="*/ 2245 h 2850"/>
                <a:gd name="T22" fmla="*/ 846 w 3227"/>
                <a:gd name="T23" fmla="*/ 2777 h 2850"/>
                <a:gd name="T24" fmla="*/ 1117 w 3227"/>
                <a:gd name="T25" fmla="*/ 2763 h 2850"/>
                <a:gd name="T26" fmla="*/ 1286 w 3227"/>
                <a:gd name="T27" fmla="*/ 2802 h 2850"/>
                <a:gd name="T28" fmla="*/ 1552 w 3227"/>
                <a:gd name="T29" fmla="*/ 2754 h 2850"/>
                <a:gd name="T30" fmla="*/ 2047 w 3227"/>
                <a:gd name="T31" fmla="*/ 2710 h 2850"/>
                <a:gd name="T32" fmla="*/ 2573 w 3227"/>
                <a:gd name="T33" fmla="*/ 2727 h 2850"/>
                <a:gd name="T34" fmla="*/ 2734 w 3227"/>
                <a:gd name="T35" fmla="*/ 1752 h 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27" h="2850">
                  <a:moveTo>
                    <a:pt x="2734" y="1752"/>
                  </a:moveTo>
                  <a:cubicBezTo>
                    <a:pt x="2714" y="1721"/>
                    <a:pt x="2675" y="1518"/>
                    <a:pt x="2655" y="1451"/>
                  </a:cubicBezTo>
                  <a:cubicBezTo>
                    <a:pt x="2702" y="1095"/>
                    <a:pt x="2630" y="366"/>
                    <a:pt x="2114" y="313"/>
                  </a:cubicBezTo>
                  <a:cubicBezTo>
                    <a:pt x="2083" y="309"/>
                    <a:pt x="2051" y="308"/>
                    <a:pt x="2016" y="310"/>
                  </a:cubicBezTo>
                  <a:cubicBezTo>
                    <a:pt x="2014" y="310"/>
                    <a:pt x="2012" y="309"/>
                    <a:pt x="2010" y="308"/>
                  </a:cubicBezTo>
                  <a:cubicBezTo>
                    <a:pt x="2005" y="301"/>
                    <a:pt x="2001" y="297"/>
                    <a:pt x="2001" y="297"/>
                  </a:cubicBezTo>
                  <a:cubicBezTo>
                    <a:pt x="2001" y="297"/>
                    <a:pt x="1698" y="0"/>
                    <a:pt x="1152" y="377"/>
                  </a:cubicBezTo>
                  <a:cubicBezTo>
                    <a:pt x="852" y="584"/>
                    <a:pt x="714" y="1093"/>
                    <a:pt x="664" y="1563"/>
                  </a:cubicBezTo>
                  <a:cubicBezTo>
                    <a:pt x="618" y="1988"/>
                    <a:pt x="0" y="1965"/>
                    <a:pt x="161" y="2433"/>
                  </a:cubicBezTo>
                  <a:cubicBezTo>
                    <a:pt x="186" y="2506"/>
                    <a:pt x="267" y="2569"/>
                    <a:pt x="349" y="2578"/>
                  </a:cubicBezTo>
                  <a:cubicBezTo>
                    <a:pt x="431" y="2588"/>
                    <a:pt x="126" y="2385"/>
                    <a:pt x="403" y="2245"/>
                  </a:cubicBezTo>
                  <a:cubicBezTo>
                    <a:pt x="338" y="2850"/>
                    <a:pt x="773" y="2773"/>
                    <a:pt x="846" y="2777"/>
                  </a:cubicBezTo>
                  <a:cubicBezTo>
                    <a:pt x="897" y="2780"/>
                    <a:pt x="1009" y="2755"/>
                    <a:pt x="1117" y="2763"/>
                  </a:cubicBezTo>
                  <a:cubicBezTo>
                    <a:pt x="1184" y="2768"/>
                    <a:pt x="1223" y="2793"/>
                    <a:pt x="1286" y="2802"/>
                  </a:cubicBezTo>
                  <a:cubicBezTo>
                    <a:pt x="1378" y="2816"/>
                    <a:pt x="1503" y="2765"/>
                    <a:pt x="1552" y="2754"/>
                  </a:cubicBezTo>
                  <a:cubicBezTo>
                    <a:pt x="1957" y="2764"/>
                    <a:pt x="1955" y="2670"/>
                    <a:pt x="2047" y="2710"/>
                  </a:cubicBezTo>
                  <a:cubicBezTo>
                    <a:pt x="2321" y="2826"/>
                    <a:pt x="2554" y="2733"/>
                    <a:pt x="2573" y="2727"/>
                  </a:cubicBezTo>
                  <a:cubicBezTo>
                    <a:pt x="2979" y="2786"/>
                    <a:pt x="3227" y="2500"/>
                    <a:pt x="2734" y="1752"/>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 name="Freeform 30">
              <a:extLst>
                <a:ext uri="{FF2B5EF4-FFF2-40B4-BE49-F238E27FC236}">
                  <a16:creationId xmlns:a16="http://schemas.microsoft.com/office/drawing/2014/main" xmlns="" id="{325B3B69-D015-40C1-B222-9E8E96E93B99}"/>
                </a:ext>
              </a:extLst>
            </p:cNvPr>
            <p:cNvSpPr>
              <a:spLocks noChangeAspect="1"/>
            </p:cNvSpPr>
            <p:nvPr/>
          </p:nvSpPr>
          <p:spPr bwMode="auto">
            <a:xfrm>
              <a:off x="6176963" y="92075"/>
              <a:ext cx="839788" cy="1757363"/>
            </a:xfrm>
            <a:custGeom>
              <a:avLst/>
              <a:gdLst>
                <a:gd name="T0" fmla="*/ 691 w 1165"/>
                <a:gd name="T1" fmla="*/ 1442 h 2444"/>
                <a:gd name="T2" fmla="*/ 613 w 1165"/>
                <a:gd name="T3" fmla="*/ 1141 h 2444"/>
                <a:gd name="T4" fmla="*/ 71 w 1165"/>
                <a:gd name="T5" fmla="*/ 3 h 2444"/>
                <a:gd name="T6" fmla="*/ 0 w 1165"/>
                <a:gd name="T7" fmla="*/ 0 h 2444"/>
                <a:gd name="T8" fmla="*/ 15 w 1165"/>
                <a:gd name="T9" fmla="*/ 56 h 2444"/>
                <a:gd name="T10" fmla="*/ 102 w 1165"/>
                <a:gd name="T11" fmla="*/ 94 h 2444"/>
                <a:gd name="T12" fmla="*/ 29 w 1165"/>
                <a:gd name="T13" fmla="*/ 107 h 2444"/>
                <a:gd name="T14" fmla="*/ 47 w 1165"/>
                <a:gd name="T15" fmla="*/ 171 h 2444"/>
                <a:gd name="T16" fmla="*/ 135 w 1165"/>
                <a:gd name="T17" fmla="*/ 227 h 2444"/>
                <a:gd name="T18" fmla="*/ 68 w 1165"/>
                <a:gd name="T19" fmla="*/ 246 h 2444"/>
                <a:gd name="T20" fmla="*/ 537 w 1165"/>
                <a:gd name="T21" fmla="*/ 760 h 2444"/>
                <a:gd name="T22" fmla="*/ 627 w 1165"/>
                <a:gd name="T23" fmla="*/ 1445 h 2444"/>
                <a:gd name="T24" fmla="*/ 424 w 1165"/>
                <a:gd name="T25" fmla="*/ 1952 h 2444"/>
                <a:gd name="T26" fmla="*/ 112 w 1165"/>
                <a:gd name="T27" fmla="*/ 2252 h 2444"/>
                <a:gd name="T28" fmla="*/ 250 w 1165"/>
                <a:gd name="T29" fmla="*/ 2379 h 2444"/>
                <a:gd name="T30" fmla="*/ 579 w 1165"/>
                <a:gd name="T31" fmla="*/ 1845 h 2444"/>
                <a:gd name="T32" fmla="*/ 612 w 1165"/>
                <a:gd name="T33" fmla="*/ 1846 h 2444"/>
                <a:gd name="T34" fmla="*/ 446 w 1165"/>
                <a:gd name="T35" fmla="*/ 2296 h 2444"/>
                <a:gd name="T36" fmla="*/ 242 w 1165"/>
                <a:gd name="T37" fmla="*/ 2433 h 2444"/>
                <a:gd name="T38" fmla="*/ 326 w 1165"/>
                <a:gd name="T39" fmla="*/ 2440 h 2444"/>
                <a:gd name="T40" fmla="*/ 677 w 1165"/>
                <a:gd name="T41" fmla="*/ 1979 h 2444"/>
                <a:gd name="T42" fmla="*/ 645 w 1165"/>
                <a:gd name="T43" fmla="*/ 2231 h 2444"/>
                <a:gd name="T44" fmla="*/ 568 w 1165"/>
                <a:gd name="T45" fmla="*/ 2341 h 2444"/>
                <a:gd name="T46" fmla="*/ 691 w 1165"/>
                <a:gd name="T47" fmla="*/ 1442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5" h="2444">
                  <a:moveTo>
                    <a:pt x="691" y="1442"/>
                  </a:moveTo>
                  <a:cubicBezTo>
                    <a:pt x="674" y="1410"/>
                    <a:pt x="637" y="1296"/>
                    <a:pt x="613" y="1141"/>
                  </a:cubicBezTo>
                  <a:cubicBezTo>
                    <a:pt x="659" y="786"/>
                    <a:pt x="587" y="56"/>
                    <a:pt x="71" y="3"/>
                  </a:cubicBezTo>
                  <a:cubicBezTo>
                    <a:pt x="48" y="1"/>
                    <a:pt x="25" y="0"/>
                    <a:pt x="0" y="0"/>
                  </a:cubicBezTo>
                  <a:cubicBezTo>
                    <a:pt x="15" y="56"/>
                    <a:pt x="15" y="56"/>
                    <a:pt x="15" y="56"/>
                  </a:cubicBezTo>
                  <a:cubicBezTo>
                    <a:pt x="102" y="94"/>
                    <a:pt x="102" y="94"/>
                    <a:pt x="102" y="94"/>
                  </a:cubicBezTo>
                  <a:cubicBezTo>
                    <a:pt x="29" y="107"/>
                    <a:pt x="29" y="107"/>
                    <a:pt x="29" y="107"/>
                  </a:cubicBezTo>
                  <a:cubicBezTo>
                    <a:pt x="47" y="171"/>
                    <a:pt x="47" y="171"/>
                    <a:pt x="47" y="171"/>
                  </a:cubicBezTo>
                  <a:cubicBezTo>
                    <a:pt x="135" y="227"/>
                    <a:pt x="135" y="227"/>
                    <a:pt x="135" y="227"/>
                  </a:cubicBezTo>
                  <a:cubicBezTo>
                    <a:pt x="68" y="246"/>
                    <a:pt x="68" y="246"/>
                    <a:pt x="68" y="246"/>
                  </a:cubicBezTo>
                  <a:cubicBezTo>
                    <a:pt x="68" y="246"/>
                    <a:pt x="466" y="578"/>
                    <a:pt x="537" y="760"/>
                  </a:cubicBezTo>
                  <a:cubicBezTo>
                    <a:pt x="607" y="943"/>
                    <a:pt x="627" y="1445"/>
                    <a:pt x="627" y="1445"/>
                  </a:cubicBezTo>
                  <a:cubicBezTo>
                    <a:pt x="627" y="1445"/>
                    <a:pt x="568" y="1716"/>
                    <a:pt x="424" y="1952"/>
                  </a:cubicBezTo>
                  <a:cubicBezTo>
                    <a:pt x="350" y="2072"/>
                    <a:pt x="128" y="2168"/>
                    <a:pt x="112" y="2252"/>
                  </a:cubicBezTo>
                  <a:cubicBezTo>
                    <a:pt x="89" y="2382"/>
                    <a:pt x="233" y="2389"/>
                    <a:pt x="250" y="2379"/>
                  </a:cubicBezTo>
                  <a:cubicBezTo>
                    <a:pt x="499" y="2227"/>
                    <a:pt x="573" y="1876"/>
                    <a:pt x="579" y="1845"/>
                  </a:cubicBezTo>
                  <a:cubicBezTo>
                    <a:pt x="599" y="1737"/>
                    <a:pt x="609" y="1792"/>
                    <a:pt x="612" y="1846"/>
                  </a:cubicBezTo>
                  <a:cubicBezTo>
                    <a:pt x="615" y="1886"/>
                    <a:pt x="604" y="2112"/>
                    <a:pt x="446" y="2296"/>
                  </a:cubicBezTo>
                  <a:cubicBezTo>
                    <a:pt x="363" y="2393"/>
                    <a:pt x="286" y="2418"/>
                    <a:pt x="242" y="2433"/>
                  </a:cubicBezTo>
                  <a:cubicBezTo>
                    <a:pt x="278" y="2444"/>
                    <a:pt x="317" y="2440"/>
                    <a:pt x="326" y="2440"/>
                  </a:cubicBezTo>
                  <a:cubicBezTo>
                    <a:pt x="374" y="2435"/>
                    <a:pt x="635" y="2283"/>
                    <a:pt x="677" y="1979"/>
                  </a:cubicBezTo>
                  <a:cubicBezTo>
                    <a:pt x="706" y="1986"/>
                    <a:pt x="700" y="2126"/>
                    <a:pt x="645" y="2231"/>
                  </a:cubicBezTo>
                  <a:cubicBezTo>
                    <a:pt x="583" y="2350"/>
                    <a:pt x="519" y="2316"/>
                    <a:pt x="568" y="2341"/>
                  </a:cubicBezTo>
                  <a:cubicBezTo>
                    <a:pt x="703" y="2379"/>
                    <a:pt x="1165" y="2315"/>
                    <a:pt x="691" y="1442"/>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 name="Freeform 31">
              <a:extLst>
                <a:ext uri="{FF2B5EF4-FFF2-40B4-BE49-F238E27FC236}">
                  <a16:creationId xmlns:a16="http://schemas.microsoft.com/office/drawing/2014/main" xmlns="" id="{8DBA332C-5A4F-458A-98AD-8E429508B086}"/>
                </a:ext>
              </a:extLst>
            </p:cNvPr>
            <p:cNvSpPr>
              <a:spLocks noChangeAspect="1" noEditPoints="1"/>
            </p:cNvSpPr>
            <p:nvPr/>
          </p:nvSpPr>
          <p:spPr bwMode="auto">
            <a:xfrm>
              <a:off x="4700588" y="-133350"/>
              <a:ext cx="1495425" cy="2000250"/>
            </a:xfrm>
            <a:custGeom>
              <a:avLst/>
              <a:gdLst>
                <a:gd name="T0" fmla="*/ 2071 w 2076"/>
                <a:gd name="T1" fmla="*/ 546 h 2783"/>
                <a:gd name="T2" fmla="*/ 1995 w 2076"/>
                <a:gd name="T3" fmla="*/ 494 h 2783"/>
                <a:gd name="T4" fmla="*/ 2045 w 2076"/>
                <a:gd name="T5" fmla="*/ 469 h 2783"/>
                <a:gd name="T6" fmla="*/ 2040 w 2076"/>
                <a:gd name="T7" fmla="*/ 423 h 2783"/>
                <a:gd name="T8" fmla="*/ 1923 w 2076"/>
                <a:gd name="T9" fmla="*/ 391 h 2783"/>
                <a:gd name="T10" fmla="*/ 2020 w 2076"/>
                <a:gd name="T11" fmla="*/ 358 h 2783"/>
                <a:gd name="T12" fmla="*/ 2003 w 2076"/>
                <a:gd name="T13" fmla="*/ 297 h 2783"/>
                <a:gd name="T14" fmla="*/ 1154 w 2076"/>
                <a:gd name="T15" fmla="*/ 377 h 2783"/>
                <a:gd name="T16" fmla="*/ 666 w 2076"/>
                <a:gd name="T17" fmla="*/ 1563 h 2783"/>
                <a:gd name="T18" fmla="*/ 191 w 2076"/>
                <a:gd name="T19" fmla="*/ 2435 h 2783"/>
                <a:gd name="T20" fmla="*/ 283 w 2076"/>
                <a:gd name="T21" fmla="*/ 2525 h 2783"/>
                <a:gd name="T22" fmla="*/ 242 w 2076"/>
                <a:gd name="T23" fmla="*/ 2391 h 2783"/>
                <a:gd name="T24" fmla="*/ 364 w 2076"/>
                <a:gd name="T25" fmla="*/ 2237 h 2783"/>
                <a:gd name="T26" fmla="*/ 603 w 2076"/>
                <a:gd name="T27" fmla="*/ 1927 h 2783"/>
                <a:gd name="T28" fmla="*/ 501 w 2076"/>
                <a:gd name="T29" fmla="*/ 2141 h 2783"/>
                <a:gd name="T30" fmla="*/ 515 w 2076"/>
                <a:gd name="T31" fmla="*/ 2653 h 2783"/>
                <a:gd name="T32" fmla="*/ 848 w 2076"/>
                <a:gd name="T33" fmla="*/ 2777 h 2783"/>
                <a:gd name="T34" fmla="*/ 1050 w 2076"/>
                <a:gd name="T35" fmla="*/ 2724 h 2783"/>
                <a:gd name="T36" fmla="*/ 935 w 2076"/>
                <a:gd name="T37" fmla="*/ 1823 h 2783"/>
                <a:gd name="T38" fmla="*/ 846 w 2076"/>
                <a:gd name="T39" fmla="*/ 1575 h 2783"/>
                <a:gd name="T40" fmla="*/ 872 w 2076"/>
                <a:gd name="T41" fmla="*/ 1554 h 2783"/>
                <a:gd name="T42" fmla="*/ 943 w 2076"/>
                <a:gd name="T43" fmla="*/ 1748 h 2783"/>
                <a:gd name="T44" fmla="*/ 965 w 2076"/>
                <a:gd name="T45" fmla="*/ 1228 h 2783"/>
                <a:gd name="T46" fmla="*/ 989 w 2076"/>
                <a:gd name="T47" fmla="*/ 1234 h 2783"/>
                <a:gd name="T48" fmla="*/ 976 w 2076"/>
                <a:gd name="T49" fmla="*/ 1622 h 2783"/>
                <a:gd name="T50" fmla="*/ 1234 w 2076"/>
                <a:gd name="T51" fmla="*/ 1046 h 2783"/>
                <a:gd name="T52" fmla="*/ 1726 w 2076"/>
                <a:gd name="T53" fmla="*/ 742 h 2783"/>
                <a:gd name="T54" fmla="*/ 2071 w 2076"/>
                <a:gd name="T55" fmla="*/ 546 h 2783"/>
                <a:gd name="T56" fmla="*/ 992 w 2076"/>
                <a:gd name="T57" fmla="*/ 2504 h 2783"/>
                <a:gd name="T58" fmla="*/ 954 w 2076"/>
                <a:gd name="T59" fmla="*/ 2634 h 2783"/>
                <a:gd name="T60" fmla="*/ 899 w 2076"/>
                <a:gd name="T61" fmla="*/ 2295 h 2783"/>
                <a:gd name="T62" fmla="*/ 899 w 2076"/>
                <a:gd name="T63" fmla="*/ 2207 h 2783"/>
                <a:gd name="T64" fmla="*/ 839 w 2076"/>
                <a:gd name="T65" fmla="*/ 1911 h 2783"/>
                <a:gd name="T66" fmla="*/ 781 w 2076"/>
                <a:gd name="T67" fmla="*/ 1750 h 2783"/>
                <a:gd name="T68" fmla="*/ 932 w 2076"/>
                <a:gd name="T69" fmla="*/ 2175 h 2783"/>
                <a:gd name="T70" fmla="*/ 992 w 2076"/>
                <a:gd name="T71" fmla="*/ 2504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76" h="2783">
                  <a:moveTo>
                    <a:pt x="2071" y="546"/>
                  </a:moveTo>
                  <a:cubicBezTo>
                    <a:pt x="2070" y="546"/>
                    <a:pt x="2002" y="524"/>
                    <a:pt x="1995" y="494"/>
                  </a:cubicBezTo>
                  <a:cubicBezTo>
                    <a:pt x="1992" y="483"/>
                    <a:pt x="2037" y="481"/>
                    <a:pt x="2045" y="469"/>
                  </a:cubicBezTo>
                  <a:cubicBezTo>
                    <a:pt x="2058" y="450"/>
                    <a:pt x="2040" y="423"/>
                    <a:pt x="2040" y="423"/>
                  </a:cubicBezTo>
                  <a:cubicBezTo>
                    <a:pt x="2038" y="421"/>
                    <a:pt x="1928" y="408"/>
                    <a:pt x="1923" y="391"/>
                  </a:cubicBezTo>
                  <a:cubicBezTo>
                    <a:pt x="1920" y="381"/>
                    <a:pt x="2023" y="369"/>
                    <a:pt x="2020" y="358"/>
                  </a:cubicBezTo>
                  <a:cubicBezTo>
                    <a:pt x="2011" y="327"/>
                    <a:pt x="2003" y="297"/>
                    <a:pt x="2003" y="297"/>
                  </a:cubicBezTo>
                  <a:cubicBezTo>
                    <a:pt x="2003" y="297"/>
                    <a:pt x="1700" y="0"/>
                    <a:pt x="1154" y="377"/>
                  </a:cubicBezTo>
                  <a:cubicBezTo>
                    <a:pt x="854" y="583"/>
                    <a:pt x="717" y="1093"/>
                    <a:pt x="666" y="1563"/>
                  </a:cubicBezTo>
                  <a:cubicBezTo>
                    <a:pt x="621" y="1987"/>
                    <a:pt x="0" y="1887"/>
                    <a:pt x="191" y="2435"/>
                  </a:cubicBezTo>
                  <a:cubicBezTo>
                    <a:pt x="204" y="2471"/>
                    <a:pt x="273" y="2539"/>
                    <a:pt x="283" y="2525"/>
                  </a:cubicBezTo>
                  <a:cubicBezTo>
                    <a:pt x="294" y="2511"/>
                    <a:pt x="244" y="2438"/>
                    <a:pt x="242" y="2391"/>
                  </a:cubicBezTo>
                  <a:cubicBezTo>
                    <a:pt x="240" y="2340"/>
                    <a:pt x="267" y="2285"/>
                    <a:pt x="364" y="2237"/>
                  </a:cubicBezTo>
                  <a:cubicBezTo>
                    <a:pt x="499" y="2130"/>
                    <a:pt x="599" y="1922"/>
                    <a:pt x="603" y="1927"/>
                  </a:cubicBezTo>
                  <a:cubicBezTo>
                    <a:pt x="615" y="1943"/>
                    <a:pt x="550" y="2081"/>
                    <a:pt x="501" y="2141"/>
                  </a:cubicBezTo>
                  <a:cubicBezTo>
                    <a:pt x="473" y="2175"/>
                    <a:pt x="394" y="2506"/>
                    <a:pt x="515" y="2653"/>
                  </a:cubicBezTo>
                  <a:cubicBezTo>
                    <a:pt x="603" y="2759"/>
                    <a:pt x="818" y="2775"/>
                    <a:pt x="848" y="2777"/>
                  </a:cubicBezTo>
                  <a:cubicBezTo>
                    <a:pt x="954" y="2783"/>
                    <a:pt x="1019" y="2761"/>
                    <a:pt x="1050" y="2724"/>
                  </a:cubicBezTo>
                  <a:cubicBezTo>
                    <a:pt x="1056" y="2716"/>
                    <a:pt x="1241" y="2576"/>
                    <a:pt x="935" y="1823"/>
                  </a:cubicBezTo>
                  <a:cubicBezTo>
                    <a:pt x="935" y="1813"/>
                    <a:pt x="872" y="1689"/>
                    <a:pt x="846" y="1575"/>
                  </a:cubicBezTo>
                  <a:cubicBezTo>
                    <a:pt x="833" y="1517"/>
                    <a:pt x="860" y="1508"/>
                    <a:pt x="872" y="1554"/>
                  </a:cubicBezTo>
                  <a:cubicBezTo>
                    <a:pt x="900" y="1655"/>
                    <a:pt x="941" y="1756"/>
                    <a:pt x="943" y="1748"/>
                  </a:cubicBezTo>
                  <a:cubicBezTo>
                    <a:pt x="948" y="1728"/>
                    <a:pt x="880" y="1431"/>
                    <a:pt x="965" y="1228"/>
                  </a:cubicBezTo>
                  <a:cubicBezTo>
                    <a:pt x="985" y="1182"/>
                    <a:pt x="1001" y="1179"/>
                    <a:pt x="989" y="1234"/>
                  </a:cubicBezTo>
                  <a:cubicBezTo>
                    <a:pt x="946" y="1428"/>
                    <a:pt x="972" y="1636"/>
                    <a:pt x="976" y="1622"/>
                  </a:cubicBezTo>
                  <a:cubicBezTo>
                    <a:pt x="1068" y="1303"/>
                    <a:pt x="1108" y="1170"/>
                    <a:pt x="1234" y="1046"/>
                  </a:cubicBezTo>
                  <a:cubicBezTo>
                    <a:pt x="1399" y="882"/>
                    <a:pt x="1587" y="817"/>
                    <a:pt x="1726" y="742"/>
                  </a:cubicBezTo>
                  <a:cubicBezTo>
                    <a:pt x="1944" y="623"/>
                    <a:pt x="2076" y="546"/>
                    <a:pt x="2071" y="546"/>
                  </a:cubicBezTo>
                  <a:close/>
                  <a:moveTo>
                    <a:pt x="992" y="2504"/>
                  </a:moveTo>
                  <a:cubicBezTo>
                    <a:pt x="1006" y="2606"/>
                    <a:pt x="982" y="2638"/>
                    <a:pt x="954" y="2634"/>
                  </a:cubicBezTo>
                  <a:cubicBezTo>
                    <a:pt x="770" y="2607"/>
                    <a:pt x="852" y="2454"/>
                    <a:pt x="899" y="2295"/>
                  </a:cubicBezTo>
                  <a:cubicBezTo>
                    <a:pt x="902" y="2285"/>
                    <a:pt x="908" y="2263"/>
                    <a:pt x="899" y="2207"/>
                  </a:cubicBezTo>
                  <a:cubicBezTo>
                    <a:pt x="886" y="2113"/>
                    <a:pt x="874" y="2011"/>
                    <a:pt x="839" y="1911"/>
                  </a:cubicBezTo>
                  <a:cubicBezTo>
                    <a:pt x="828" y="1879"/>
                    <a:pt x="770" y="1740"/>
                    <a:pt x="781" y="1750"/>
                  </a:cubicBezTo>
                  <a:cubicBezTo>
                    <a:pt x="851" y="1808"/>
                    <a:pt x="913" y="2096"/>
                    <a:pt x="932" y="2175"/>
                  </a:cubicBezTo>
                  <a:cubicBezTo>
                    <a:pt x="934" y="2184"/>
                    <a:pt x="985" y="2451"/>
                    <a:pt x="992" y="2504"/>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 name="Freeform 32">
              <a:extLst>
                <a:ext uri="{FF2B5EF4-FFF2-40B4-BE49-F238E27FC236}">
                  <a16:creationId xmlns:a16="http://schemas.microsoft.com/office/drawing/2014/main" xmlns="" id="{9B9B1821-DC73-4A1D-88AC-AFA3B82D7AE0}"/>
                </a:ext>
              </a:extLst>
            </p:cNvPr>
            <p:cNvSpPr>
              <a:spLocks noChangeAspect="1"/>
            </p:cNvSpPr>
            <p:nvPr/>
          </p:nvSpPr>
          <p:spPr bwMode="auto">
            <a:xfrm>
              <a:off x="5497513" y="1433513"/>
              <a:ext cx="193675" cy="411163"/>
            </a:xfrm>
            <a:custGeom>
              <a:avLst/>
              <a:gdLst>
                <a:gd name="T0" fmla="*/ 0 w 268"/>
                <a:gd name="T1" fmla="*/ 0 h 572"/>
                <a:gd name="T2" fmla="*/ 77 w 268"/>
                <a:gd name="T3" fmla="*/ 418 h 572"/>
                <a:gd name="T4" fmla="*/ 112 w 268"/>
                <a:gd name="T5" fmla="*/ 546 h 572"/>
                <a:gd name="T6" fmla="*/ 212 w 268"/>
                <a:gd name="T7" fmla="*/ 561 h 572"/>
                <a:gd name="T8" fmla="*/ 209 w 268"/>
                <a:gd name="T9" fmla="*/ 302 h 572"/>
                <a:gd name="T10" fmla="*/ 0 w 268"/>
                <a:gd name="T11" fmla="*/ 0 h 572"/>
              </a:gdLst>
              <a:ahLst/>
              <a:cxnLst>
                <a:cxn ang="0">
                  <a:pos x="T0" y="T1"/>
                </a:cxn>
                <a:cxn ang="0">
                  <a:pos x="T2" y="T3"/>
                </a:cxn>
                <a:cxn ang="0">
                  <a:pos x="T4" y="T5"/>
                </a:cxn>
                <a:cxn ang="0">
                  <a:pos x="T6" y="T7"/>
                </a:cxn>
                <a:cxn ang="0">
                  <a:pos x="T8" y="T9"/>
                </a:cxn>
                <a:cxn ang="0">
                  <a:pos x="T10" y="T11"/>
                </a:cxn>
              </a:cxnLst>
              <a:rect l="0" t="0" r="r" b="b"/>
              <a:pathLst>
                <a:path w="268" h="572">
                  <a:moveTo>
                    <a:pt x="0" y="0"/>
                  </a:moveTo>
                  <a:cubicBezTo>
                    <a:pt x="0" y="0"/>
                    <a:pt x="96" y="331"/>
                    <a:pt x="77" y="418"/>
                  </a:cubicBezTo>
                  <a:cubicBezTo>
                    <a:pt x="59" y="506"/>
                    <a:pt x="54" y="527"/>
                    <a:pt x="112" y="546"/>
                  </a:cubicBezTo>
                  <a:cubicBezTo>
                    <a:pt x="171" y="565"/>
                    <a:pt x="201" y="572"/>
                    <a:pt x="212" y="561"/>
                  </a:cubicBezTo>
                  <a:cubicBezTo>
                    <a:pt x="223" y="551"/>
                    <a:pt x="268" y="446"/>
                    <a:pt x="209" y="302"/>
                  </a:cubicBezTo>
                  <a:cubicBezTo>
                    <a:pt x="150" y="157"/>
                    <a:pt x="0" y="0"/>
                    <a:pt x="0" y="0"/>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 name="Freeform 33">
              <a:extLst>
                <a:ext uri="{FF2B5EF4-FFF2-40B4-BE49-F238E27FC236}">
                  <a16:creationId xmlns:a16="http://schemas.microsoft.com/office/drawing/2014/main" xmlns="" id="{DF74BE91-DCE1-47D1-AAB6-2E618C3992A9}"/>
                </a:ext>
              </a:extLst>
            </p:cNvPr>
            <p:cNvSpPr>
              <a:spLocks noChangeAspect="1"/>
            </p:cNvSpPr>
            <p:nvPr/>
          </p:nvSpPr>
          <p:spPr bwMode="auto">
            <a:xfrm>
              <a:off x="5691188" y="1660525"/>
              <a:ext cx="98425" cy="198438"/>
            </a:xfrm>
            <a:custGeom>
              <a:avLst/>
              <a:gdLst>
                <a:gd name="T0" fmla="*/ 0 w 138"/>
                <a:gd name="T1" fmla="*/ 0 h 275"/>
                <a:gd name="T2" fmla="*/ 32 w 138"/>
                <a:gd name="T3" fmla="*/ 183 h 275"/>
                <a:gd name="T4" fmla="*/ 77 w 138"/>
                <a:gd name="T5" fmla="*/ 272 h 275"/>
                <a:gd name="T6" fmla="*/ 130 w 138"/>
                <a:gd name="T7" fmla="*/ 216 h 275"/>
                <a:gd name="T8" fmla="*/ 0 w 138"/>
                <a:gd name="T9" fmla="*/ 0 h 275"/>
              </a:gdLst>
              <a:ahLst/>
              <a:cxnLst>
                <a:cxn ang="0">
                  <a:pos x="T0" y="T1"/>
                </a:cxn>
                <a:cxn ang="0">
                  <a:pos x="T2" y="T3"/>
                </a:cxn>
                <a:cxn ang="0">
                  <a:pos x="T4" y="T5"/>
                </a:cxn>
                <a:cxn ang="0">
                  <a:pos x="T6" y="T7"/>
                </a:cxn>
                <a:cxn ang="0">
                  <a:pos x="T8" y="T9"/>
                </a:cxn>
              </a:cxnLst>
              <a:rect l="0" t="0" r="r" b="b"/>
              <a:pathLst>
                <a:path w="138" h="275">
                  <a:moveTo>
                    <a:pt x="0" y="0"/>
                  </a:moveTo>
                  <a:cubicBezTo>
                    <a:pt x="0" y="0"/>
                    <a:pt x="37" y="119"/>
                    <a:pt x="32" y="183"/>
                  </a:cubicBezTo>
                  <a:cubicBezTo>
                    <a:pt x="26" y="247"/>
                    <a:pt x="56" y="275"/>
                    <a:pt x="77" y="272"/>
                  </a:cubicBezTo>
                  <a:cubicBezTo>
                    <a:pt x="97" y="268"/>
                    <a:pt x="138" y="256"/>
                    <a:pt x="130" y="216"/>
                  </a:cubicBezTo>
                  <a:cubicBezTo>
                    <a:pt x="123" y="175"/>
                    <a:pt x="107" y="56"/>
                    <a:pt x="0" y="0"/>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 name="Freeform 34">
              <a:extLst>
                <a:ext uri="{FF2B5EF4-FFF2-40B4-BE49-F238E27FC236}">
                  <a16:creationId xmlns:a16="http://schemas.microsoft.com/office/drawing/2014/main" xmlns="" id="{254847BA-D3C3-4DB7-9347-200B1C8EABF1}"/>
                </a:ext>
              </a:extLst>
            </p:cNvPr>
            <p:cNvSpPr>
              <a:spLocks noChangeAspect="1"/>
            </p:cNvSpPr>
            <p:nvPr/>
          </p:nvSpPr>
          <p:spPr bwMode="auto">
            <a:xfrm>
              <a:off x="5353050" y="96838"/>
              <a:ext cx="541338" cy="593725"/>
            </a:xfrm>
            <a:custGeom>
              <a:avLst/>
              <a:gdLst>
                <a:gd name="T0" fmla="*/ 388 w 751"/>
                <a:gd name="T1" fmla="*/ 12 h 826"/>
                <a:gd name="T2" fmla="*/ 520 w 751"/>
                <a:gd name="T3" fmla="*/ 125 h 826"/>
                <a:gd name="T4" fmla="*/ 532 w 751"/>
                <a:gd name="T5" fmla="*/ 312 h 826"/>
                <a:gd name="T6" fmla="*/ 719 w 751"/>
                <a:gd name="T7" fmla="*/ 402 h 826"/>
                <a:gd name="T8" fmla="*/ 483 w 751"/>
                <a:gd name="T9" fmla="*/ 527 h 826"/>
                <a:gd name="T10" fmla="*/ 306 w 751"/>
                <a:gd name="T11" fmla="*/ 678 h 826"/>
                <a:gd name="T12" fmla="*/ 248 w 751"/>
                <a:gd name="T13" fmla="*/ 620 h 826"/>
                <a:gd name="T14" fmla="*/ 87 w 751"/>
                <a:gd name="T15" fmla="*/ 639 h 826"/>
                <a:gd name="T16" fmla="*/ 126 w 751"/>
                <a:gd name="T17" fmla="*/ 446 h 826"/>
                <a:gd name="T18" fmla="*/ 4 w 751"/>
                <a:gd name="T19" fmla="*/ 427 h 826"/>
                <a:gd name="T20" fmla="*/ 172 w 751"/>
                <a:gd name="T21" fmla="*/ 147 h 826"/>
                <a:gd name="T22" fmla="*/ 388 w 751"/>
                <a:gd name="T23"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1" h="826">
                  <a:moveTo>
                    <a:pt x="388" y="12"/>
                  </a:moveTo>
                  <a:cubicBezTo>
                    <a:pt x="365" y="138"/>
                    <a:pt x="533" y="67"/>
                    <a:pt x="520" y="125"/>
                  </a:cubicBezTo>
                  <a:cubicBezTo>
                    <a:pt x="507" y="183"/>
                    <a:pt x="442" y="292"/>
                    <a:pt x="532" y="312"/>
                  </a:cubicBezTo>
                  <a:cubicBezTo>
                    <a:pt x="622" y="331"/>
                    <a:pt x="751" y="364"/>
                    <a:pt x="719" y="402"/>
                  </a:cubicBezTo>
                  <a:cubicBezTo>
                    <a:pt x="698" y="428"/>
                    <a:pt x="596" y="456"/>
                    <a:pt x="483" y="527"/>
                  </a:cubicBezTo>
                  <a:cubicBezTo>
                    <a:pt x="424" y="565"/>
                    <a:pt x="361" y="627"/>
                    <a:pt x="306" y="678"/>
                  </a:cubicBezTo>
                  <a:cubicBezTo>
                    <a:pt x="144" y="826"/>
                    <a:pt x="274" y="640"/>
                    <a:pt x="248" y="620"/>
                  </a:cubicBezTo>
                  <a:cubicBezTo>
                    <a:pt x="222" y="601"/>
                    <a:pt x="119" y="659"/>
                    <a:pt x="87" y="639"/>
                  </a:cubicBezTo>
                  <a:cubicBezTo>
                    <a:pt x="55" y="620"/>
                    <a:pt x="177" y="466"/>
                    <a:pt x="126" y="446"/>
                  </a:cubicBezTo>
                  <a:cubicBezTo>
                    <a:pt x="74" y="427"/>
                    <a:pt x="10" y="478"/>
                    <a:pt x="4" y="427"/>
                  </a:cubicBezTo>
                  <a:cubicBezTo>
                    <a:pt x="0" y="398"/>
                    <a:pt x="70" y="253"/>
                    <a:pt x="172" y="147"/>
                  </a:cubicBezTo>
                  <a:cubicBezTo>
                    <a:pt x="255" y="60"/>
                    <a:pt x="390" y="0"/>
                    <a:pt x="388" y="12"/>
                  </a:cubicBezTo>
                  <a:close/>
                </a:path>
              </a:pathLst>
            </a:custGeom>
            <a:solidFill>
              <a:srgbClr val="A8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 name="Freeform 35">
              <a:extLst>
                <a:ext uri="{FF2B5EF4-FFF2-40B4-BE49-F238E27FC236}">
                  <a16:creationId xmlns:a16="http://schemas.microsoft.com/office/drawing/2014/main" xmlns="" id="{524C677E-7E39-490E-8D5A-FA34AEA594A3}"/>
                </a:ext>
              </a:extLst>
            </p:cNvPr>
            <p:cNvSpPr>
              <a:spLocks noChangeAspect="1"/>
            </p:cNvSpPr>
            <p:nvPr/>
          </p:nvSpPr>
          <p:spPr bwMode="auto">
            <a:xfrm>
              <a:off x="6375400" y="249238"/>
              <a:ext cx="207963" cy="350838"/>
            </a:xfrm>
            <a:custGeom>
              <a:avLst/>
              <a:gdLst>
                <a:gd name="T0" fmla="*/ 0 w 289"/>
                <a:gd name="T1" fmla="*/ 183 h 489"/>
                <a:gd name="T2" fmla="*/ 209 w 289"/>
                <a:gd name="T3" fmla="*/ 396 h 489"/>
                <a:gd name="T4" fmla="*/ 244 w 289"/>
                <a:gd name="T5" fmla="*/ 373 h 489"/>
                <a:gd name="T6" fmla="*/ 283 w 289"/>
                <a:gd name="T7" fmla="*/ 332 h 489"/>
                <a:gd name="T8" fmla="*/ 209 w 289"/>
                <a:gd name="T9" fmla="*/ 119 h 489"/>
                <a:gd name="T10" fmla="*/ 103 w 289"/>
                <a:gd name="T11" fmla="*/ 26 h 489"/>
                <a:gd name="T12" fmla="*/ 113 w 289"/>
                <a:gd name="T13" fmla="*/ 97 h 489"/>
                <a:gd name="T14" fmla="*/ 67 w 289"/>
                <a:gd name="T15" fmla="*/ 158 h 489"/>
                <a:gd name="T16" fmla="*/ 0 w 289"/>
                <a:gd name="T17" fmla="*/ 183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489">
                  <a:moveTo>
                    <a:pt x="0" y="183"/>
                  </a:moveTo>
                  <a:cubicBezTo>
                    <a:pt x="0" y="183"/>
                    <a:pt x="154" y="303"/>
                    <a:pt x="209" y="396"/>
                  </a:cubicBezTo>
                  <a:cubicBezTo>
                    <a:pt x="263" y="489"/>
                    <a:pt x="247" y="402"/>
                    <a:pt x="244" y="373"/>
                  </a:cubicBezTo>
                  <a:cubicBezTo>
                    <a:pt x="241" y="345"/>
                    <a:pt x="289" y="357"/>
                    <a:pt x="283" y="332"/>
                  </a:cubicBezTo>
                  <a:cubicBezTo>
                    <a:pt x="277" y="306"/>
                    <a:pt x="248" y="177"/>
                    <a:pt x="209" y="119"/>
                  </a:cubicBezTo>
                  <a:cubicBezTo>
                    <a:pt x="171" y="61"/>
                    <a:pt x="119" y="0"/>
                    <a:pt x="103" y="26"/>
                  </a:cubicBezTo>
                  <a:cubicBezTo>
                    <a:pt x="87" y="51"/>
                    <a:pt x="148" y="87"/>
                    <a:pt x="113" y="97"/>
                  </a:cubicBezTo>
                  <a:cubicBezTo>
                    <a:pt x="77" y="106"/>
                    <a:pt x="80" y="142"/>
                    <a:pt x="67" y="158"/>
                  </a:cubicBezTo>
                  <a:cubicBezTo>
                    <a:pt x="55" y="174"/>
                    <a:pt x="0" y="157"/>
                    <a:pt x="0" y="183"/>
                  </a:cubicBezTo>
                  <a:close/>
                </a:path>
              </a:pathLst>
            </a:custGeom>
            <a:solidFill>
              <a:srgbClr val="A8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 name="Freeform 36">
              <a:extLst>
                <a:ext uri="{FF2B5EF4-FFF2-40B4-BE49-F238E27FC236}">
                  <a16:creationId xmlns:a16="http://schemas.microsoft.com/office/drawing/2014/main" xmlns="" id="{464BA86B-579C-4E43-8D85-9CF718B50E99}"/>
                </a:ext>
              </a:extLst>
            </p:cNvPr>
            <p:cNvSpPr>
              <a:spLocks noChangeAspect="1"/>
            </p:cNvSpPr>
            <p:nvPr/>
          </p:nvSpPr>
          <p:spPr bwMode="auto">
            <a:xfrm>
              <a:off x="5768975" y="1635125"/>
              <a:ext cx="446088" cy="458788"/>
            </a:xfrm>
            <a:custGeom>
              <a:avLst/>
              <a:gdLst>
                <a:gd name="T0" fmla="*/ 125 w 619"/>
                <a:gd name="T1" fmla="*/ 609 h 639"/>
                <a:gd name="T2" fmla="*/ 194 w 619"/>
                <a:gd name="T3" fmla="*/ 401 h 639"/>
                <a:gd name="T4" fmla="*/ 128 w 619"/>
                <a:gd name="T5" fmla="*/ 29 h 639"/>
                <a:gd name="T6" fmla="*/ 523 w 619"/>
                <a:gd name="T7" fmla="*/ 0 h 639"/>
                <a:gd name="T8" fmla="*/ 547 w 619"/>
                <a:gd name="T9" fmla="*/ 290 h 639"/>
                <a:gd name="T10" fmla="*/ 619 w 619"/>
                <a:gd name="T11" fmla="*/ 323 h 639"/>
                <a:gd name="T12" fmla="*/ 125 w 619"/>
                <a:gd name="T13" fmla="*/ 609 h 639"/>
              </a:gdLst>
              <a:ahLst/>
              <a:cxnLst>
                <a:cxn ang="0">
                  <a:pos x="T0" y="T1"/>
                </a:cxn>
                <a:cxn ang="0">
                  <a:pos x="T2" y="T3"/>
                </a:cxn>
                <a:cxn ang="0">
                  <a:pos x="T4" y="T5"/>
                </a:cxn>
                <a:cxn ang="0">
                  <a:pos x="T6" y="T7"/>
                </a:cxn>
                <a:cxn ang="0">
                  <a:pos x="T8" y="T9"/>
                </a:cxn>
                <a:cxn ang="0">
                  <a:pos x="T10" y="T11"/>
                </a:cxn>
                <a:cxn ang="0">
                  <a:pos x="T12" y="T13"/>
                </a:cxn>
              </a:cxnLst>
              <a:rect l="0" t="0" r="r" b="b"/>
              <a:pathLst>
                <a:path w="619" h="639">
                  <a:moveTo>
                    <a:pt x="125" y="609"/>
                  </a:moveTo>
                  <a:cubicBezTo>
                    <a:pt x="0" y="580"/>
                    <a:pt x="194" y="401"/>
                    <a:pt x="194" y="401"/>
                  </a:cubicBezTo>
                  <a:cubicBezTo>
                    <a:pt x="128" y="29"/>
                    <a:pt x="128" y="29"/>
                    <a:pt x="128" y="29"/>
                  </a:cubicBezTo>
                  <a:cubicBezTo>
                    <a:pt x="523" y="0"/>
                    <a:pt x="523" y="0"/>
                    <a:pt x="523" y="0"/>
                  </a:cubicBezTo>
                  <a:cubicBezTo>
                    <a:pt x="547" y="290"/>
                    <a:pt x="547" y="290"/>
                    <a:pt x="547" y="290"/>
                  </a:cubicBezTo>
                  <a:cubicBezTo>
                    <a:pt x="619" y="323"/>
                    <a:pt x="619" y="323"/>
                    <a:pt x="619" y="323"/>
                  </a:cubicBezTo>
                  <a:cubicBezTo>
                    <a:pt x="619" y="323"/>
                    <a:pt x="292" y="639"/>
                    <a:pt x="125" y="609"/>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37">
              <a:extLst>
                <a:ext uri="{FF2B5EF4-FFF2-40B4-BE49-F238E27FC236}">
                  <a16:creationId xmlns:a16="http://schemas.microsoft.com/office/drawing/2014/main" xmlns="" id="{FA25AB8D-7E4C-446A-BC20-EA6CE0ECB2D3}"/>
                </a:ext>
              </a:extLst>
            </p:cNvPr>
            <p:cNvSpPr>
              <a:spLocks noChangeAspect="1"/>
            </p:cNvSpPr>
            <p:nvPr/>
          </p:nvSpPr>
          <p:spPr bwMode="auto">
            <a:xfrm>
              <a:off x="6537325" y="876300"/>
              <a:ext cx="120650" cy="274638"/>
            </a:xfrm>
            <a:custGeom>
              <a:avLst/>
              <a:gdLst>
                <a:gd name="T0" fmla="*/ 117 w 169"/>
                <a:gd name="T1" fmla="*/ 34 h 382"/>
                <a:gd name="T2" fmla="*/ 82 w 169"/>
                <a:gd name="T3" fmla="*/ 15 h 382"/>
                <a:gd name="T4" fmla="*/ 30 w 169"/>
                <a:gd name="T5" fmla="*/ 0 h 382"/>
                <a:gd name="T6" fmla="*/ 28 w 169"/>
                <a:gd name="T7" fmla="*/ 76 h 382"/>
                <a:gd name="T8" fmla="*/ 8 w 169"/>
                <a:gd name="T9" fmla="*/ 334 h 382"/>
                <a:gd name="T10" fmla="*/ 0 w 169"/>
                <a:gd name="T11" fmla="*/ 382 h 382"/>
                <a:gd name="T12" fmla="*/ 28 w 169"/>
                <a:gd name="T13" fmla="*/ 351 h 382"/>
                <a:gd name="T14" fmla="*/ 86 w 169"/>
                <a:gd name="T15" fmla="*/ 307 h 382"/>
                <a:gd name="T16" fmla="*/ 153 w 169"/>
                <a:gd name="T17" fmla="*/ 210 h 382"/>
                <a:gd name="T18" fmla="*/ 169 w 169"/>
                <a:gd name="T19" fmla="*/ 121 h 382"/>
                <a:gd name="T20" fmla="*/ 117 w 169"/>
                <a:gd name="T21" fmla="*/ 3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382">
                  <a:moveTo>
                    <a:pt x="117" y="34"/>
                  </a:moveTo>
                  <a:cubicBezTo>
                    <a:pt x="106" y="26"/>
                    <a:pt x="94" y="20"/>
                    <a:pt x="82" y="15"/>
                  </a:cubicBezTo>
                  <a:cubicBezTo>
                    <a:pt x="65" y="8"/>
                    <a:pt x="48" y="3"/>
                    <a:pt x="30" y="0"/>
                  </a:cubicBezTo>
                  <a:cubicBezTo>
                    <a:pt x="30" y="24"/>
                    <a:pt x="29" y="49"/>
                    <a:pt x="28" y="76"/>
                  </a:cubicBezTo>
                  <a:cubicBezTo>
                    <a:pt x="25" y="163"/>
                    <a:pt x="18" y="256"/>
                    <a:pt x="8" y="334"/>
                  </a:cubicBezTo>
                  <a:cubicBezTo>
                    <a:pt x="6" y="351"/>
                    <a:pt x="3" y="367"/>
                    <a:pt x="0" y="382"/>
                  </a:cubicBezTo>
                  <a:cubicBezTo>
                    <a:pt x="11" y="375"/>
                    <a:pt x="20" y="366"/>
                    <a:pt x="28" y="351"/>
                  </a:cubicBezTo>
                  <a:cubicBezTo>
                    <a:pt x="47" y="339"/>
                    <a:pt x="67" y="325"/>
                    <a:pt x="86" y="307"/>
                  </a:cubicBezTo>
                  <a:cubicBezTo>
                    <a:pt x="113" y="282"/>
                    <a:pt x="138" y="250"/>
                    <a:pt x="153" y="210"/>
                  </a:cubicBezTo>
                  <a:cubicBezTo>
                    <a:pt x="163" y="184"/>
                    <a:pt x="169" y="154"/>
                    <a:pt x="169" y="121"/>
                  </a:cubicBezTo>
                  <a:cubicBezTo>
                    <a:pt x="169" y="85"/>
                    <a:pt x="148" y="55"/>
                    <a:pt x="117" y="34"/>
                  </a:cubicBezTo>
                  <a:close/>
                </a:path>
              </a:pathLst>
            </a:custGeom>
            <a:solidFill>
              <a:srgbClr val="CE7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38">
              <a:extLst>
                <a:ext uri="{FF2B5EF4-FFF2-40B4-BE49-F238E27FC236}">
                  <a16:creationId xmlns:a16="http://schemas.microsoft.com/office/drawing/2014/main" xmlns="" id="{2CE0D69F-9342-4B24-9ADA-E2A84C6B899B}"/>
                </a:ext>
              </a:extLst>
            </p:cNvPr>
            <p:cNvSpPr>
              <a:spLocks noChangeAspect="1"/>
            </p:cNvSpPr>
            <p:nvPr/>
          </p:nvSpPr>
          <p:spPr bwMode="auto">
            <a:xfrm>
              <a:off x="6538913" y="876300"/>
              <a:ext cx="122238" cy="274638"/>
            </a:xfrm>
            <a:custGeom>
              <a:avLst/>
              <a:gdLst>
                <a:gd name="T0" fmla="*/ 117 w 169"/>
                <a:gd name="T1" fmla="*/ 34 h 382"/>
                <a:gd name="T2" fmla="*/ 81 w 169"/>
                <a:gd name="T3" fmla="*/ 15 h 382"/>
                <a:gd name="T4" fmla="*/ 30 w 169"/>
                <a:gd name="T5" fmla="*/ 0 h 382"/>
                <a:gd name="T6" fmla="*/ 28 w 169"/>
                <a:gd name="T7" fmla="*/ 76 h 382"/>
                <a:gd name="T8" fmla="*/ 98 w 169"/>
                <a:gd name="T9" fmla="*/ 100 h 382"/>
                <a:gd name="T10" fmla="*/ 77 w 169"/>
                <a:gd name="T11" fmla="*/ 225 h 382"/>
                <a:gd name="T12" fmla="*/ 8 w 169"/>
                <a:gd name="T13" fmla="*/ 334 h 382"/>
                <a:gd name="T14" fmla="*/ 0 w 169"/>
                <a:gd name="T15" fmla="*/ 382 h 382"/>
                <a:gd name="T16" fmla="*/ 28 w 169"/>
                <a:gd name="T17" fmla="*/ 351 h 382"/>
                <a:gd name="T18" fmla="*/ 86 w 169"/>
                <a:gd name="T19" fmla="*/ 307 h 382"/>
                <a:gd name="T20" fmla="*/ 153 w 169"/>
                <a:gd name="T21" fmla="*/ 210 h 382"/>
                <a:gd name="T22" fmla="*/ 169 w 169"/>
                <a:gd name="T23" fmla="*/ 121 h 382"/>
                <a:gd name="T24" fmla="*/ 117 w 169"/>
                <a:gd name="T25" fmla="*/ 3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382">
                  <a:moveTo>
                    <a:pt x="117" y="34"/>
                  </a:moveTo>
                  <a:cubicBezTo>
                    <a:pt x="106" y="26"/>
                    <a:pt x="94" y="20"/>
                    <a:pt x="81" y="15"/>
                  </a:cubicBezTo>
                  <a:cubicBezTo>
                    <a:pt x="65" y="8"/>
                    <a:pt x="48" y="3"/>
                    <a:pt x="30" y="0"/>
                  </a:cubicBezTo>
                  <a:cubicBezTo>
                    <a:pt x="30" y="24"/>
                    <a:pt x="29" y="50"/>
                    <a:pt x="28" y="76"/>
                  </a:cubicBezTo>
                  <a:cubicBezTo>
                    <a:pt x="27" y="104"/>
                    <a:pt x="87" y="73"/>
                    <a:pt x="98" y="100"/>
                  </a:cubicBezTo>
                  <a:cubicBezTo>
                    <a:pt x="124" y="166"/>
                    <a:pt x="99" y="194"/>
                    <a:pt x="77" y="225"/>
                  </a:cubicBezTo>
                  <a:cubicBezTo>
                    <a:pt x="47" y="268"/>
                    <a:pt x="12" y="304"/>
                    <a:pt x="8" y="334"/>
                  </a:cubicBezTo>
                  <a:cubicBezTo>
                    <a:pt x="5" y="351"/>
                    <a:pt x="3" y="367"/>
                    <a:pt x="0" y="382"/>
                  </a:cubicBezTo>
                  <a:cubicBezTo>
                    <a:pt x="10" y="375"/>
                    <a:pt x="20" y="366"/>
                    <a:pt x="28" y="351"/>
                  </a:cubicBezTo>
                  <a:cubicBezTo>
                    <a:pt x="47" y="339"/>
                    <a:pt x="67" y="325"/>
                    <a:pt x="86" y="307"/>
                  </a:cubicBezTo>
                  <a:cubicBezTo>
                    <a:pt x="113" y="282"/>
                    <a:pt x="138" y="250"/>
                    <a:pt x="153" y="210"/>
                  </a:cubicBezTo>
                  <a:cubicBezTo>
                    <a:pt x="163" y="184"/>
                    <a:pt x="169" y="154"/>
                    <a:pt x="169" y="121"/>
                  </a:cubicBezTo>
                  <a:cubicBezTo>
                    <a:pt x="169" y="85"/>
                    <a:pt x="148" y="55"/>
                    <a:pt x="117" y="34"/>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 name="Freeform 39">
              <a:extLst>
                <a:ext uri="{FF2B5EF4-FFF2-40B4-BE49-F238E27FC236}">
                  <a16:creationId xmlns:a16="http://schemas.microsoft.com/office/drawing/2014/main" xmlns="" id="{600B012C-8CD1-4CF7-AA88-6BDA31E7948B}"/>
                </a:ext>
              </a:extLst>
            </p:cNvPr>
            <p:cNvSpPr>
              <a:spLocks noChangeAspect="1"/>
            </p:cNvSpPr>
            <p:nvPr/>
          </p:nvSpPr>
          <p:spPr bwMode="auto">
            <a:xfrm>
              <a:off x="5418138" y="307975"/>
              <a:ext cx="1154113" cy="1428750"/>
            </a:xfrm>
            <a:custGeom>
              <a:avLst/>
              <a:gdLst>
                <a:gd name="T0" fmla="*/ 1024 w 1602"/>
                <a:gd name="T1" fmla="*/ 1926 h 1988"/>
                <a:gd name="T2" fmla="*/ 1044 w 1602"/>
                <a:gd name="T3" fmla="*/ 1914 h 1988"/>
                <a:gd name="T4" fmla="*/ 1551 w 1602"/>
                <a:gd name="T5" fmla="*/ 1278 h 1988"/>
                <a:gd name="T6" fmla="*/ 1568 w 1602"/>
                <a:gd name="T7" fmla="*/ 1206 h 1988"/>
                <a:gd name="T8" fmla="*/ 1576 w 1602"/>
                <a:gd name="T9" fmla="*/ 1152 h 1988"/>
                <a:gd name="T10" fmla="*/ 1598 w 1602"/>
                <a:gd name="T11" fmla="*/ 866 h 1988"/>
                <a:gd name="T12" fmla="*/ 1601 w 1602"/>
                <a:gd name="T13" fmla="*/ 783 h 1988"/>
                <a:gd name="T14" fmla="*/ 1594 w 1602"/>
                <a:gd name="T15" fmla="*/ 580 h 1988"/>
                <a:gd name="T16" fmla="*/ 1326 w 1602"/>
                <a:gd name="T17" fmla="*/ 228 h 1988"/>
                <a:gd name="T18" fmla="*/ 1116 w 1602"/>
                <a:gd name="T19" fmla="*/ 6 h 1988"/>
                <a:gd name="T20" fmla="*/ 1099 w 1602"/>
                <a:gd name="T21" fmla="*/ 0 h 1988"/>
                <a:gd name="T22" fmla="*/ 302 w 1602"/>
                <a:gd name="T23" fmla="*/ 462 h 1988"/>
                <a:gd name="T24" fmla="*/ 0 w 1602"/>
                <a:gd name="T25" fmla="*/ 985 h 1988"/>
                <a:gd name="T26" fmla="*/ 36 w 1602"/>
                <a:gd name="T27" fmla="*/ 1244 h 1988"/>
                <a:gd name="T28" fmla="*/ 47 w 1602"/>
                <a:gd name="T29" fmla="*/ 1292 h 1988"/>
                <a:gd name="T30" fmla="*/ 66 w 1602"/>
                <a:gd name="T31" fmla="*/ 1357 h 1988"/>
                <a:gd name="T32" fmla="*/ 584 w 1602"/>
                <a:gd name="T33" fmla="*/ 1914 h 1988"/>
                <a:gd name="T34" fmla="*/ 621 w 1602"/>
                <a:gd name="T35" fmla="*/ 1933 h 1988"/>
                <a:gd name="T36" fmla="*/ 841 w 1602"/>
                <a:gd name="T37" fmla="*/ 1984 h 1988"/>
                <a:gd name="T38" fmla="*/ 1024 w 1602"/>
                <a:gd name="T39" fmla="*/ 1926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2" h="1988">
                  <a:moveTo>
                    <a:pt x="1024" y="1926"/>
                  </a:moveTo>
                  <a:cubicBezTo>
                    <a:pt x="1031" y="1922"/>
                    <a:pt x="1037" y="1918"/>
                    <a:pt x="1044" y="1914"/>
                  </a:cubicBezTo>
                  <a:cubicBezTo>
                    <a:pt x="1304" y="1758"/>
                    <a:pt x="1517" y="1388"/>
                    <a:pt x="1551" y="1278"/>
                  </a:cubicBezTo>
                  <a:cubicBezTo>
                    <a:pt x="1557" y="1258"/>
                    <a:pt x="1563" y="1234"/>
                    <a:pt x="1568" y="1206"/>
                  </a:cubicBezTo>
                  <a:cubicBezTo>
                    <a:pt x="1571" y="1189"/>
                    <a:pt x="1573" y="1171"/>
                    <a:pt x="1576" y="1152"/>
                  </a:cubicBezTo>
                  <a:cubicBezTo>
                    <a:pt x="1588" y="1066"/>
                    <a:pt x="1595" y="963"/>
                    <a:pt x="1598" y="866"/>
                  </a:cubicBezTo>
                  <a:cubicBezTo>
                    <a:pt x="1599" y="838"/>
                    <a:pt x="1600" y="809"/>
                    <a:pt x="1601" y="783"/>
                  </a:cubicBezTo>
                  <a:cubicBezTo>
                    <a:pt x="1602" y="682"/>
                    <a:pt x="1599" y="602"/>
                    <a:pt x="1594" y="580"/>
                  </a:cubicBezTo>
                  <a:cubicBezTo>
                    <a:pt x="1549" y="413"/>
                    <a:pt x="1435" y="343"/>
                    <a:pt x="1326" y="228"/>
                  </a:cubicBezTo>
                  <a:cubicBezTo>
                    <a:pt x="1261" y="159"/>
                    <a:pt x="1188" y="60"/>
                    <a:pt x="1116" y="6"/>
                  </a:cubicBezTo>
                  <a:cubicBezTo>
                    <a:pt x="1112" y="3"/>
                    <a:pt x="1106" y="1"/>
                    <a:pt x="1099" y="0"/>
                  </a:cubicBezTo>
                  <a:cubicBezTo>
                    <a:pt x="1084" y="19"/>
                    <a:pt x="419" y="379"/>
                    <a:pt x="302" y="462"/>
                  </a:cubicBezTo>
                  <a:cubicBezTo>
                    <a:pt x="110" y="599"/>
                    <a:pt x="28" y="953"/>
                    <a:pt x="0" y="985"/>
                  </a:cubicBezTo>
                  <a:cubicBezTo>
                    <a:pt x="8" y="1051"/>
                    <a:pt x="25" y="1188"/>
                    <a:pt x="36" y="1244"/>
                  </a:cubicBezTo>
                  <a:cubicBezTo>
                    <a:pt x="39" y="1261"/>
                    <a:pt x="43" y="1277"/>
                    <a:pt x="47" y="1292"/>
                  </a:cubicBezTo>
                  <a:cubicBezTo>
                    <a:pt x="53" y="1317"/>
                    <a:pt x="59" y="1339"/>
                    <a:pt x="66" y="1357"/>
                  </a:cubicBezTo>
                  <a:cubicBezTo>
                    <a:pt x="102" y="1450"/>
                    <a:pt x="327" y="1770"/>
                    <a:pt x="584" y="1914"/>
                  </a:cubicBezTo>
                  <a:cubicBezTo>
                    <a:pt x="596" y="1921"/>
                    <a:pt x="608" y="1927"/>
                    <a:pt x="621" y="1933"/>
                  </a:cubicBezTo>
                  <a:cubicBezTo>
                    <a:pt x="694" y="1968"/>
                    <a:pt x="768" y="1988"/>
                    <a:pt x="841" y="1984"/>
                  </a:cubicBezTo>
                  <a:cubicBezTo>
                    <a:pt x="903" y="1980"/>
                    <a:pt x="964" y="1958"/>
                    <a:pt x="1024" y="1926"/>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 name="Freeform 40">
              <a:extLst>
                <a:ext uri="{FF2B5EF4-FFF2-40B4-BE49-F238E27FC236}">
                  <a16:creationId xmlns:a16="http://schemas.microsoft.com/office/drawing/2014/main" xmlns="" id="{209C3A2E-00B2-4742-A696-05B69D55AFFC}"/>
                </a:ext>
              </a:extLst>
            </p:cNvPr>
            <p:cNvSpPr>
              <a:spLocks noChangeAspect="1"/>
            </p:cNvSpPr>
            <p:nvPr/>
          </p:nvSpPr>
          <p:spPr bwMode="auto">
            <a:xfrm>
              <a:off x="5416550" y="307975"/>
              <a:ext cx="1152525" cy="1377950"/>
            </a:xfrm>
            <a:custGeom>
              <a:avLst/>
              <a:gdLst>
                <a:gd name="T0" fmla="*/ 1593 w 1599"/>
                <a:gd name="T1" fmla="*/ 580 h 1917"/>
                <a:gd name="T2" fmla="*/ 1326 w 1599"/>
                <a:gd name="T3" fmla="*/ 228 h 1917"/>
                <a:gd name="T4" fmla="*/ 1116 w 1599"/>
                <a:gd name="T5" fmla="*/ 6 h 1917"/>
                <a:gd name="T6" fmla="*/ 1099 w 1599"/>
                <a:gd name="T7" fmla="*/ 0 h 1917"/>
                <a:gd name="T8" fmla="*/ 302 w 1599"/>
                <a:gd name="T9" fmla="*/ 461 h 1917"/>
                <a:gd name="T10" fmla="*/ 0 w 1599"/>
                <a:gd name="T11" fmla="*/ 985 h 1917"/>
                <a:gd name="T12" fmla="*/ 36 w 1599"/>
                <a:gd name="T13" fmla="*/ 1243 h 1917"/>
                <a:gd name="T14" fmla="*/ 46 w 1599"/>
                <a:gd name="T15" fmla="*/ 1292 h 1917"/>
                <a:gd name="T16" fmla="*/ 66 w 1599"/>
                <a:gd name="T17" fmla="*/ 1356 h 1917"/>
                <a:gd name="T18" fmla="*/ 584 w 1599"/>
                <a:gd name="T19" fmla="*/ 1913 h 1917"/>
                <a:gd name="T20" fmla="*/ 271 w 1599"/>
                <a:gd name="T21" fmla="*/ 1615 h 1917"/>
                <a:gd name="T22" fmla="*/ 102 w 1599"/>
                <a:gd name="T23" fmla="*/ 1306 h 1917"/>
                <a:gd name="T24" fmla="*/ 74 w 1599"/>
                <a:gd name="T25" fmla="*/ 958 h 1917"/>
                <a:gd name="T26" fmla="*/ 1085 w 1599"/>
                <a:gd name="T27" fmla="*/ 183 h 1917"/>
                <a:gd name="T28" fmla="*/ 1593 w 1599"/>
                <a:gd name="T29" fmla="*/ 58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9" h="1917">
                  <a:moveTo>
                    <a:pt x="1593" y="580"/>
                  </a:moveTo>
                  <a:cubicBezTo>
                    <a:pt x="1549" y="413"/>
                    <a:pt x="1435" y="343"/>
                    <a:pt x="1326" y="228"/>
                  </a:cubicBezTo>
                  <a:cubicBezTo>
                    <a:pt x="1261" y="159"/>
                    <a:pt x="1188" y="60"/>
                    <a:pt x="1116" y="6"/>
                  </a:cubicBezTo>
                  <a:cubicBezTo>
                    <a:pt x="1111" y="2"/>
                    <a:pt x="1106" y="1"/>
                    <a:pt x="1099" y="0"/>
                  </a:cubicBezTo>
                  <a:cubicBezTo>
                    <a:pt x="1084" y="18"/>
                    <a:pt x="419" y="378"/>
                    <a:pt x="302" y="461"/>
                  </a:cubicBezTo>
                  <a:cubicBezTo>
                    <a:pt x="110" y="599"/>
                    <a:pt x="28" y="952"/>
                    <a:pt x="0" y="985"/>
                  </a:cubicBezTo>
                  <a:cubicBezTo>
                    <a:pt x="8" y="1050"/>
                    <a:pt x="24" y="1188"/>
                    <a:pt x="36" y="1243"/>
                  </a:cubicBezTo>
                  <a:cubicBezTo>
                    <a:pt x="39" y="1260"/>
                    <a:pt x="43" y="1276"/>
                    <a:pt x="46" y="1292"/>
                  </a:cubicBezTo>
                  <a:cubicBezTo>
                    <a:pt x="53" y="1316"/>
                    <a:pt x="59" y="1339"/>
                    <a:pt x="66" y="1356"/>
                  </a:cubicBezTo>
                  <a:cubicBezTo>
                    <a:pt x="102" y="1449"/>
                    <a:pt x="327" y="1770"/>
                    <a:pt x="584" y="1913"/>
                  </a:cubicBezTo>
                  <a:cubicBezTo>
                    <a:pt x="591" y="1917"/>
                    <a:pt x="399" y="1763"/>
                    <a:pt x="271" y="1615"/>
                  </a:cubicBezTo>
                  <a:cubicBezTo>
                    <a:pt x="178" y="1509"/>
                    <a:pt x="150" y="1455"/>
                    <a:pt x="102" y="1306"/>
                  </a:cubicBezTo>
                  <a:cubicBezTo>
                    <a:pt x="54" y="1156"/>
                    <a:pt x="60" y="1003"/>
                    <a:pt x="74" y="958"/>
                  </a:cubicBezTo>
                  <a:cubicBezTo>
                    <a:pt x="220" y="481"/>
                    <a:pt x="992" y="169"/>
                    <a:pt x="1085" y="183"/>
                  </a:cubicBezTo>
                  <a:cubicBezTo>
                    <a:pt x="1312" y="218"/>
                    <a:pt x="1599" y="602"/>
                    <a:pt x="1593" y="580"/>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 name="Freeform 41">
              <a:extLst>
                <a:ext uri="{FF2B5EF4-FFF2-40B4-BE49-F238E27FC236}">
                  <a16:creationId xmlns:a16="http://schemas.microsoft.com/office/drawing/2014/main" xmlns="" id="{C02FF029-0ECE-42AE-931F-891C57576F6A}"/>
                </a:ext>
              </a:extLst>
            </p:cNvPr>
            <p:cNvSpPr>
              <a:spLocks noChangeAspect="1"/>
            </p:cNvSpPr>
            <p:nvPr/>
          </p:nvSpPr>
          <p:spPr bwMode="auto">
            <a:xfrm>
              <a:off x="5921375" y="1503363"/>
              <a:ext cx="187325" cy="60325"/>
            </a:xfrm>
            <a:custGeom>
              <a:avLst/>
              <a:gdLst>
                <a:gd name="T0" fmla="*/ 125 w 260"/>
                <a:gd name="T1" fmla="*/ 37 h 83"/>
                <a:gd name="T2" fmla="*/ 2 w 260"/>
                <a:gd name="T3" fmla="*/ 27 h 83"/>
                <a:gd name="T4" fmla="*/ 128 w 260"/>
                <a:gd name="T5" fmla="*/ 81 h 83"/>
                <a:gd name="T6" fmla="*/ 258 w 260"/>
                <a:gd name="T7" fmla="*/ 35 h 83"/>
                <a:gd name="T8" fmla="*/ 125 w 260"/>
                <a:gd name="T9" fmla="*/ 37 h 83"/>
              </a:gdLst>
              <a:ahLst/>
              <a:cxnLst>
                <a:cxn ang="0">
                  <a:pos x="T0" y="T1"/>
                </a:cxn>
                <a:cxn ang="0">
                  <a:pos x="T2" y="T3"/>
                </a:cxn>
                <a:cxn ang="0">
                  <a:pos x="T4" y="T5"/>
                </a:cxn>
                <a:cxn ang="0">
                  <a:pos x="T6" y="T7"/>
                </a:cxn>
                <a:cxn ang="0">
                  <a:pos x="T8" y="T9"/>
                </a:cxn>
              </a:cxnLst>
              <a:rect l="0" t="0" r="r" b="b"/>
              <a:pathLst>
                <a:path w="260" h="83">
                  <a:moveTo>
                    <a:pt x="125" y="37"/>
                  </a:moveTo>
                  <a:cubicBezTo>
                    <a:pt x="54" y="35"/>
                    <a:pt x="3" y="0"/>
                    <a:pt x="2" y="27"/>
                  </a:cubicBezTo>
                  <a:cubicBezTo>
                    <a:pt x="0" y="55"/>
                    <a:pt x="57" y="79"/>
                    <a:pt x="128" y="81"/>
                  </a:cubicBezTo>
                  <a:cubicBezTo>
                    <a:pt x="198" y="83"/>
                    <a:pt x="257" y="63"/>
                    <a:pt x="258" y="35"/>
                  </a:cubicBezTo>
                  <a:cubicBezTo>
                    <a:pt x="260" y="8"/>
                    <a:pt x="196" y="39"/>
                    <a:pt x="125" y="37"/>
                  </a:cubicBezTo>
                  <a:close/>
                </a:path>
              </a:pathLst>
            </a:custGeom>
            <a:solidFill>
              <a:srgbClr val="F08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 name="Freeform 42">
              <a:extLst>
                <a:ext uri="{FF2B5EF4-FFF2-40B4-BE49-F238E27FC236}">
                  <a16:creationId xmlns:a16="http://schemas.microsoft.com/office/drawing/2014/main" xmlns="" id="{3B98D584-3660-4D7B-A044-8FC3AF7A7353}"/>
                </a:ext>
              </a:extLst>
            </p:cNvPr>
            <p:cNvSpPr>
              <a:spLocks noChangeAspect="1"/>
            </p:cNvSpPr>
            <p:nvPr/>
          </p:nvSpPr>
          <p:spPr bwMode="auto">
            <a:xfrm>
              <a:off x="5827713" y="1339850"/>
              <a:ext cx="61913" cy="125413"/>
            </a:xfrm>
            <a:custGeom>
              <a:avLst/>
              <a:gdLst>
                <a:gd name="T0" fmla="*/ 21 w 86"/>
                <a:gd name="T1" fmla="*/ 171 h 176"/>
                <a:gd name="T2" fmla="*/ 42 w 86"/>
                <a:gd name="T3" fmla="*/ 84 h 176"/>
                <a:gd name="T4" fmla="*/ 69 w 86"/>
                <a:gd name="T5" fmla="*/ 4 h 176"/>
                <a:gd name="T6" fmla="*/ 13 w 86"/>
                <a:gd name="T7" fmla="*/ 80 h 176"/>
                <a:gd name="T8" fmla="*/ 21 w 86"/>
                <a:gd name="T9" fmla="*/ 171 h 176"/>
              </a:gdLst>
              <a:ahLst/>
              <a:cxnLst>
                <a:cxn ang="0">
                  <a:pos x="T0" y="T1"/>
                </a:cxn>
                <a:cxn ang="0">
                  <a:pos x="T2" y="T3"/>
                </a:cxn>
                <a:cxn ang="0">
                  <a:pos x="T4" y="T5"/>
                </a:cxn>
                <a:cxn ang="0">
                  <a:pos x="T6" y="T7"/>
                </a:cxn>
                <a:cxn ang="0">
                  <a:pos x="T8" y="T9"/>
                </a:cxn>
              </a:cxnLst>
              <a:rect l="0" t="0" r="r" b="b"/>
              <a:pathLst>
                <a:path w="86" h="176">
                  <a:moveTo>
                    <a:pt x="21" y="171"/>
                  </a:moveTo>
                  <a:cubicBezTo>
                    <a:pt x="39" y="176"/>
                    <a:pt x="29" y="130"/>
                    <a:pt x="42" y="84"/>
                  </a:cubicBezTo>
                  <a:cubicBezTo>
                    <a:pt x="55" y="37"/>
                    <a:pt x="86" y="8"/>
                    <a:pt x="69" y="4"/>
                  </a:cubicBezTo>
                  <a:cubicBezTo>
                    <a:pt x="51" y="0"/>
                    <a:pt x="26" y="33"/>
                    <a:pt x="13" y="80"/>
                  </a:cubicBezTo>
                  <a:cubicBezTo>
                    <a:pt x="0" y="126"/>
                    <a:pt x="4" y="167"/>
                    <a:pt x="21" y="171"/>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 name="Freeform 43">
              <a:extLst>
                <a:ext uri="{FF2B5EF4-FFF2-40B4-BE49-F238E27FC236}">
                  <a16:creationId xmlns:a16="http://schemas.microsoft.com/office/drawing/2014/main" xmlns="" id="{E7B041CA-9B44-4D89-980C-D46816845968}"/>
                </a:ext>
              </a:extLst>
            </p:cNvPr>
            <p:cNvSpPr>
              <a:spLocks noChangeAspect="1"/>
            </p:cNvSpPr>
            <p:nvPr/>
          </p:nvSpPr>
          <p:spPr bwMode="auto">
            <a:xfrm>
              <a:off x="6135688" y="1352550"/>
              <a:ext cx="65088" cy="125413"/>
            </a:xfrm>
            <a:custGeom>
              <a:avLst/>
              <a:gdLst>
                <a:gd name="T0" fmla="*/ 70 w 90"/>
                <a:gd name="T1" fmla="*/ 170 h 175"/>
                <a:gd name="T2" fmla="*/ 76 w 90"/>
                <a:gd name="T3" fmla="*/ 78 h 175"/>
                <a:gd name="T4" fmla="*/ 18 w 90"/>
                <a:gd name="T5" fmla="*/ 6 h 175"/>
                <a:gd name="T6" fmla="*/ 46 w 90"/>
                <a:gd name="T7" fmla="*/ 84 h 175"/>
                <a:gd name="T8" fmla="*/ 70 w 90"/>
                <a:gd name="T9" fmla="*/ 170 h 175"/>
              </a:gdLst>
              <a:ahLst/>
              <a:cxnLst>
                <a:cxn ang="0">
                  <a:pos x="T0" y="T1"/>
                </a:cxn>
                <a:cxn ang="0">
                  <a:pos x="T2" y="T3"/>
                </a:cxn>
                <a:cxn ang="0">
                  <a:pos x="T4" y="T5"/>
                </a:cxn>
                <a:cxn ang="0">
                  <a:pos x="T6" y="T7"/>
                </a:cxn>
                <a:cxn ang="0">
                  <a:pos x="T8" y="T9"/>
                </a:cxn>
              </a:cxnLst>
              <a:rect l="0" t="0" r="r" b="b"/>
              <a:pathLst>
                <a:path w="90" h="175">
                  <a:moveTo>
                    <a:pt x="70" y="170"/>
                  </a:moveTo>
                  <a:cubicBezTo>
                    <a:pt x="87" y="164"/>
                    <a:pt x="90" y="123"/>
                    <a:pt x="76" y="78"/>
                  </a:cubicBezTo>
                  <a:cubicBezTo>
                    <a:pt x="61" y="32"/>
                    <a:pt x="35" y="0"/>
                    <a:pt x="18" y="6"/>
                  </a:cubicBezTo>
                  <a:cubicBezTo>
                    <a:pt x="0" y="11"/>
                    <a:pt x="32" y="38"/>
                    <a:pt x="46" y="84"/>
                  </a:cubicBezTo>
                  <a:cubicBezTo>
                    <a:pt x="61" y="129"/>
                    <a:pt x="52" y="175"/>
                    <a:pt x="70" y="170"/>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 name="Freeform 44">
              <a:extLst>
                <a:ext uri="{FF2B5EF4-FFF2-40B4-BE49-F238E27FC236}">
                  <a16:creationId xmlns:a16="http://schemas.microsoft.com/office/drawing/2014/main" xmlns="" id="{72294E33-EB5E-4E44-9E33-37A63BD78BC8}"/>
                </a:ext>
              </a:extLst>
            </p:cNvPr>
            <p:cNvSpPr>
              <a:spLocks noChangeAspect="1"/>
            </p:cNvSpPr>
            <p:nvPr/>
          </p:nvSpPr>
          <p:spPr bwMode="auto">
            <a:xfrm>
              <a:off x="6191250" y="806450"/>
              <a:ext cx="277813" cy="90488"/>
            </a:xfrm>
            <a:custGeom>
              <a:avLst/>
              <a:gdLst>
                <a:gd name="T0" fmla="*/ 11 w 386"/>
                <a:gd name="T1" fmla="*/ 124 h 124"/>
                <a:gd name="T2" fmla="*/ 194 w 386"/>
                <a:gd name="T3" fmla="*/ 50 h 124"/>
                <a:gd name="T4" fmla="*/ 379 w 386"/>
                <a:gd name="T5" fmla="*/ 111 h 124"/>
                <a:gd name="T6" fmla="*/ 386 w 386"/>
                <a:gd name="T7" fmla="*/ 93 h 124"/>
                <a:gd name="T8" fmla="*/ 192 w 386"/>
                <a:gd name="T9" fmla="*/ 4 h 124"/>
                <a:gd name="T10" fmla="*/ 1 w 386"/>
                <a:gd name="T11" fmla="*/ 105 h 124"/>
                <a:gd name="T12" fmla="*/ 11 w 386"/>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386" h="124">
                  <a:moveTo>
                    <a:pt x="11" y="124"/>
                  </a:moveTo>
                  <a:cubicBezTo>
                    <a:pt x="34" y="84"/>
                    <a:pt x="107" y="52"/>
                    <a:pt x="194" y="50"/>
                  </a:cubicBezTo>
                  <a:cubicBezTo>
                    <a:pt x="281" y="47"/>
                    <a:pt x="354" y="73"/>
                    <a:pt x="379" y="111"/>
                  </a:cubicBezTo>
                  <a:cubicBezTo>
                    <a:pt x="384" y="108"/>
                    <a:pt x="386" y="102"/>
                    <a:pt x="386" y="93"/>
                  </a:cubicBezTo>
                  <a:cubicBezTo>
                    <a:pt x="385" y="40"/>
                    <a:pt x="298" y="0"/>
                    <a:pt x="192" y="4"/>
                  </a:cubicBezTo>
                  <a:cubicBezTo>
                    <a:pt x="86" y="7"/>
                    <a:pt x="0" y="53"/>
                    <a:pt x="1" y="105"/>
                  </a:cubicBezTo>
                  <a:cubicBezTo>
                    <a:pt x="1" y="116"/>
                    <a:pt x="5" y="121"/>
                    <a:pt x="11" y="124"/>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 name="Freeform 45">
              <a:extLst>
                <a:ext uri="{FF2B5EF4-FFF2-40B4-BE49-F238E27FC236}">
                  <a16:creationId xmlns:a16="http://schemas.microsoft.com/office/drawing/2014/main" xmlns="" id="{30493F41-792F-4CAD-9294-376E684854BC}"/>
                </a:ext>
              </a:extLst>
            </p:cNvPr>
            <p:cNvSpPr>
              <a:spLocks noChangeAspect="1"/>
            </p:cNvSpPr>
            <p:nvPr/>
          </p:nvSpPr>
          <p:spPr bwMode="auto">
            <a:xfrm>
              <a:off x="5529263" y="790575"/>
              <a:ext cx="277813" cy="88900"/>
            </a:xfrm>
            <a:custGeom>
              <a:avLst/>
              <a:gdLst>
                <a:gd name="T0" fmla="*/ 11 w 386"/>
                <a:gd name="T1" fmla="*/ 124 h 124"/>
                <a:gd name="T2" fmla="*/ 195 w 386"/>
                <a:gd name="T3" fmla="*/ 50 h 124"/>
                <a:gd name="T4" fmla="*/ 379 w 386"/>
                <a:gd name="T5" fmla="*/ 111 h 124"/>
                <a:gd name="T6" fmla="*/ 386 w 386"/>
                <a:gd name="T7" fmla="*/ 93 h 124"/>
                <a:gd name="T8" fmla="*/ 192 w 386"/>
                <a:gd name="T9" fmla="*/ 4 h 124"/>
                <a:gd name="T10" fmla="*/ 1 w 386"/>
                <a:gd name="T11" fmla="*/ 106 h 124"/>
                <a:gd name="T12" fmla="*/ 11 w 386"/>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386" h="124">
                  <a:moveTo>
                    <a:pt x="11" y="124"/>
                  </a:moveTo>
                  <a:cubicBezTo>
                    <a:pt x="34" y="84"/>
                    <a:pt x="107" y="53"/>
                    <a:pt x="195" y="50"/>
                  </a:cubicBezTo>
                  <a:cubicBezTo>
                    <a:pt x="281" y="47"/>
                    <a:pt x="355" y="73"/>
                    <a:pt x="379" y="111"/>
                  </a:cubicBezTo>
                  <a:cubicBezTo>
                    <a:pt x="384" y="108"/>
                    <a:pt x="386" y="102"/>
                    <a:pt x="386" y="93"/>
                  </a:cubicBezTo>
                  <a:cubicBezTo>
                    <a:pt x="385" y="40"/>
                    <a:pt x="299" y="0"/>
                    <a:pt x="192" y="4"/>
                  </a:cubicBezTo>
                  <a:cubicBezTo>
                    <a:pt x="86" y="7"/>
                    <a:pt x="0" y="53"/>
                    <a:pt x="1" y="106"/>
                  </a:cubicBezTo>
                  <a:cubicBezTo>
                    <a:pt x="1" y="116"/>
                    <a:pt x="5" y="122"/>
                    <a:pt x="11" y="124"/>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 name="Freeform 46">
              <a:extLst>
                <a:ext uri="{FF2B5EF4-FFF2-40B4-BE49-F238E27FC236}">
                  <a16:creationId xmlns:a16="http://schemas.microsoft.com/office/drawing/2014/main" xmlns="" id="{B31DE12C-8B72-4199-AE1A-3222967630F0}"/>
                </a:ext>
              </a:extLst>
            </p:cNvPr>
            <p:cNvSpPr>
              <a:spLocks noChangeAspect="1"/>
            </p:cNvSpPr>
            <p:nvPr/>
          </p:nvSpPr>
          <p:spPr bwMode="auto">
            <a:xfrm>
              <a:off x="5942013" y="1219200"/>
              <a:ext cx="166688" cy="98425"/>
            </a:xfrm>
            <a:custGeom>
              <a:avLst/>
              <a:gdLst>
                <a:gd name="T0" fmla="*/ 108 w 231"/>
                <a:gd name="T1" fmla="*/ 72 h 137"/>
                <a:gd name="T2" fmla="*/ 0 w 231"/>
                <a:gd name="T3" fmla="*/ 23 h 137"/>
                <a:gd name="T4" fmla="*/ 108 w 231"/>
                <a:gd name="T5" fmla="*/ 135 h 137"/>
                <a:gd name="T6" fmla="*/ 229 w 231"/>
                <a:gd name="T7" fmla="*/ 35 h 137"/>
                <a:gd name="T8" fmla="*/ 108 w 231"/>
                <a:gd name="T9" fmla="*/ 72 h 137"/>
              </a:gdLst>
              <a:ahLst/>
              <a:cxnLst>
                <a:cxn ang="0">
                  <a:pos x="T0" y="T1"/>
                </a:cxn>
                <a:cxn ang="0">
                  <a:pos x="T2" y="T3"/>
                </a:cxn>
                <a:cxn ang="0">
                  <a:pos x="T4" y="T5"/>
                </a:cxn>
                <a:cxn ang="0">
                  <a:pos x="T6" y="T7"/>
                </a:cxn>
                <a:cxn ang="0">
                  <a:pos x="T8" y="T9"/>
                </a:cxn>
              </a:cxnLst>
              <a:rect l="0" t="0" r="r" b="b"/>
              <a:pathLst>
                <a:path w="231" h="137">
                  <a:moveTo>
                    <a:pt x="108" y="72"/>
                  </a:moveTo>
                  <a:cubicBezTo>
                    <a:pt x="59" y="72"/>
                    <a:pt x="0" y="22"/>
                    <a:pt x="0" y="23"/>
                  </a:cubicBezTo>
                  <a:cubicBezTo>
                    <a:pt x="4" y="106"/>
                    <a:pt x="40" y="133"/>
                    <a:pt x="108" y="135"/>
                  </a:cubicBezTo>
                  <a:cubicBezTo>
                    <a:pt x="177" y="137"/>
                    <a:pt x="231" y="106"/>
                    <a:pt x="229" y="35"/>
                  </a:cubicBezTo>
                  <a:cubicBezTo>
                    <a:pt x="229" y="0"/>
                    <a:pt x="216" y="73"/>
                    <a:pt x="108" y="72"/>
                  </a:cubicBezTo>
                  <a:close/>
                </a:path>
              </a:pathLst>
            </a:custGeom>
            <a:solidFill>
              <a:srgbClr val="E89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 name="Freeform 47">
              <a:extLst>
                <a:ext uri="{FF2B5EF4-FFF2-40B4-BE49-F238E27FC236}">
                  <a16:creationId xmlns:a16="http://schemas.microsoft.com/office/drawing/2014/main" xmlns="" id="{CDB10E72-1FEE-4B33-80F4-D43DA5492E66}"/>
                </a:ext>
              </a:extLst>
            </p:cNvPr>
            <p:cNvSpPr>
              <a:spLocks noChangeAspect="1"/>
            </p:cNvSpPr>
            <p:nvPr/>
          </p:nvSpPr>
          <p:spPr bwMode="auto">
            <a:xfrm>
              <a:off x="5870575" y="922338"/>
              <a:ext cx="79375" cy="193675"/>
            </a:xfrm>
            <a:custGeom>
              <a:avLst/>
              <a:gdLst>
                <a:gd name="T0" fmla="*/ 0 w 109"/>
                <a:gd name="T1" fmla="*/ 4 h 268"/>
                <a:gd name="T2" fmla="*/ 82 w 109"/>
                <a:gd name="T3" fmla="*/ 164 h 268"/>
                <a:gd name="T4" fmla="*/ 108 w 109"/>
                <a:gd name="T5" fmla="*/ 168 h 268"/>
                <a:gd name="T6" fmla="*/ 0 w 109"/>
                <a:gd name="T7" fmla="*/ 4 h 268"/>
              </a:gdLst>
              <a:ahLst/>
              <a:cxnLst>
                <a:cxn ang="0">
                  <a:pos x="T0" y="T1"/>
                </a:cxn>
                <a:cxn ang="0">
                  <a:pos x="T2" y="T3"/>
                </a:cxn>
                <a:cxn ang="0">
                  <a:pos x="T4" y="T5"/>
                </a:cxn>
                <a:cxn ang="0">
                  <a:pos x="T6" y="T7"/>
                </a:cxn>
              </a:cxnLst>
              <a:rect l="0" t="0" r="r" b="b"/>
              <a:pathLst>
                <a:path w="109" h="268">
                  <a:moveTo>
                    <a:pt x="0" y="4"/>
                  </a:moveTo>
                  <a:cubicBezTo>
                    <a:pt x="0" y="4"/>
                    <a:pt x="76" y="61"/>
                    <a:pt x="82" y="164"/>
                  </a:cubicBezTo>
                  <a:cubicBezTo>
                    <a:pt x="89" y="268"/>
                    <a:pt x="107" y="204"/>
                    <a:pt x="108" y="168"/>
                  </a:cubicBezTo>
                  <a:cubicBezTo>
                    <a:pt x="109" y="133"/>
                    <a:pt x="93" y="0"/>
                    <a:pt x="0" y="4"/>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 name="Freeform 48">
              <a:extLst>
                <a:ext uri="{FF2B5EF4-FFF2-40B4-BE49-F238E27FC236}">
                  <a16:creationId xmlns:a16="http://schemas.microsoft.com/office/drawing/2014/main" xmlns="" id="{3E97E1BC-4702-49FA-8FE1-45971230AA40}"/>
                </a:ext>
              </a:extLst>
            </p:cNvPr>
            <p:cNvSpPr>
              <a:spLocks noChangeAspect="1"/>
            </p:cNvSpPr>
            <p:nvPr/>
          </p:nvSpPr>
          <p:spPr bwMode="auto">
            <a:xfrm>
              <a:off x="5867400" y="1403350"/>
              <a:ext cx="290513" cy="42863"/>
            </a:xfrm>
            <a:custGeom>
              <a:avLst/>
              <a:gdLst>
                <a:gd name="T0" fmla="*/ 376 w 404"/>
                <a:gd name="T1" fmla="*/ 10 h 61"/>
                <a:gd name="T2" fmla="*/ 199 w 404"/>
                <a:gd name="T3" fmla="*/ 17 h 61"/>
                <a:gd name="T4" fmla="*/ 25 w 404"/>
                <a:gd name="T5" fmla="*/ 10 h 61"/>
                <a:gd name="T6" fmla="*/ 15 w 404"/>
                <a:gd name="T7" fmla="*/ 25 h 61"/>
                <a:gd name="T8" fmla="*/ 201 w 404"/>
                <a:gd name="T9" fmla="*/ 48 h 61"/>
                <a:gd name="T10" fmla="*/ 388 w 404"/>
                <a:gd name="T11" fmla="*/ 26 h 61"/>
                <a:gd name="T12" fmla="*/ 376 w 404"/>
                <a:gd name="T13" fmla="*/ 10 h 61"/>
              </a:gdLst>
              <a:ahLst/>
              <a:cxnLst>
                <a:cxn ang="0">
                  <a:pos x="T0" y="T1"/>
                </a:cxn>
                <a:cxn ang="0">
                  <a:pos x="T2" y="T3"/>
                </a:cxn>
                <a:cxn ang="0">
                  <a:pos x="T4" y="T5"/>
                </a:cxn>
                <a:cxn ang="0">
                  <a:pos x="T6" y="T7"/>
                </a:cxn>
                <a:cxn ang="0">
                  <a:pos x="T8" y="T9"/>
                </a:cxn>
                <a:cxn ang="0">
                  <a:pos x="T10" y="T11"/>
                </a:cxn>
                <a:cxn ang="0">
                  <a:pos x="T12" y="T13"/>
                </a:cxn>
              </a:cxnLst>
              <a:rect l="0" t="0" r="r" b="b"/>
              <a:pathLst>
                <a:path w="404" h="61">
                  <a:moveTo>
                    <a:pt x="376" y="10"/>
                  </a:moveTo>
                  <a:cubicBezTo>
                    <a:pt x="336" y="29"/>
                    <a:pt x="268" y="16"/>
                    <a:pt x="199" y="17"/>
                  </a:cubicBezTo>
                  <a:cubicBezTo>
                    <a:pt x="131" y="17"/>
                    <a:pt x="63" y="30"/>
                    <a:pt x="25" y="10"/>
                  </a:cubicBezTo>
                  <a:cubicBezTo>
                    <a:pt x="7" y="1"/>
                    <a:pt x="0" y="5"/>
                    <a:pt x="15" y="25"/>
                  </a:cubicBezTo>
                  <a:cubicBezTo>
                    <a:pt x="42" y="61"/>
                    <a:pt x="96" y="51"/>
                    <a:pt x="201" y="48"/>
                  </a:cubicBezTo>
                  <a:cubicBezTo>
                    <a:pt x="306" y="45"/>
                    <a:pt x="363" y="61"/>
                    <a:pt x="388" y="26"/>
                  </a:cubicBezTo>
                  <a:cubicBezTo>
                    <a:pt x="404" y="5"/>
                    <a:pt x="394" y="0"/>
                    <a:pt x="376" y="10"/>
                  </a:cubicBezTo>
                  <a:close/>
                </a:path>
              </a:pathLst>
            </a:custGeom>
            <a:solidFill>
              <a:srgbClr val="B543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 name="Freeform 49">
              <a:extLst>
                <a:ext uri="{FF2B5EF4-FFF2-40B4-BE49-F238E27FC236}">
                  <a16:creationId xmlns:a16="http://schemas.microsoft.com/office/drawing/2014/main" xmlns="" id="{138EF04F-6D8F-488C-BA17-1DB1EAC46B6D}"/>
                </a:ext>
              </a:extLst>
            </p:cNvPr>
            <p:cNvSpPr>
              <a:spLocks noChangeAspect="1"/>
            </p:cNvSpPr>
            <p:nvPr/>
          </p:nvSpPr>
          <p:spPr bwMode="auto">
            <a:xfrm>
              <a:off x="5549900" y="976313"/>
              <a:ext cx="198438" cy="171450"/>
            </a:xfrm>
            <a:custGeom>
              <a:avLst/>
              <a:gdLst>
                <a:gd name="T0" fmla="*/ 166 w 275"/>
                <a:gd name="T1" fmla="*/ 24 h 238"/>
                <a:gd name="T2" fmla="*/ 87 w 275"/>
                <a:gd name="T3" fmla="*/ 54 h 238"/>
                <a:gd name="T4" fmla="*/ 28 w 275"/>
                <a:gd name="T5" fmla="*/ 0 h 238"/>
                <a:gd name="T6" fmla="*/ 64 w 275"/>
                <a:gd name="T7" fmla="*/ 85 h 238"/>
                <a:gd name="T8" fmla="*/ 56 w 275"/>
                <a:gd name="T9" fmla="*/ 111 h 238"/>
                <a:gd name="T10" fmla="*/ 17 w 275"/>
                <a:gd name="T11" fmla="*/ 64 h 238"/>
                <a:gd name="T12" fmla="*/ 55 w 275"/>
                <a:gd name="T13" fmla="*/ 148 h 238"/>
                <a:gd name="T14" fmla="*/ 160 w 275"/>
                <a:gd name="T15" fmla="*/ 236 h 238"/>
                <a:gd name="T16" fmla="*/ 273 w 275"/>
                <a:gd name="T17" fmla="*/ 139 h 238"/>
                <a:gd name="T18" fmla="*/ 166 w 275"/>
                <a:gd name="T19" fmla="*/ 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 h="238">
                  <a:moveTo>
                    <a:pt x="166" y="24"/>
                  </a:moveTo>
                  <a:cubicBezTo>
                    <a:pt x="135" y="23"/>
                    <a:pt x="108" y="35"/>
                    <a:pt x="87" y="54"/>
                  </a:cubicBezTo>
                  <a:cubicBezTo>
                    <a:pt x="63" y="50"/>
                    <a:pt x="34" y="37"/>
                    <a:pt x="28" y="0"/>
                  </a:cubicBezTo>
                  <a:cubicBezTo>
                    <a:pt x="10" y="56"/>
                    <a:pt x="35" y="81"/>
                    <a:pt x="64" y="85"/>
                  </a:cubicBezTo>
                  <a:cubicBezTo>
                    <a:pt x="60" y="93"/>
                    <a:pt x="57" y="102"/>
                    <a:pt x="56" y="111"/>
                  </a:cubicBezTo>
                  <a:cubicBezTo>
                    <a:pt x="38" y="104"/>
                    <a:pt x="22" y="90"/>
                    <a:pt x="17" y="64"/>
                  </a:cubicBezTo>
                  <a:cubicBezTo>
                    <a:pt x="0" y="121"/>
                    <a:pt x="26" y="146"/>
                    <a:pt x="55" y="148"/>
                  </a:cubicBezTo>
                  <a:cubicBezTo>
                    <a:pt x="64" y="197"/>
                    <a:pt x="107" y="235"/>
                    <a:pt x="160" y="236"/>
                  </a:cubicBezTo>
                  <a:cubicBezTo>
                    <a:pt x="221" y="238"/>
                    <a:pt x="271" y="197"/>
                    <a:pt x="273" y="139"/>
                  </a:cubicBezTo>
                  <a:cubicBezTo>
                    <a:pt x="275" y="80"/>
                    <a:pt x="227" y="26"/>
                    <a:pt x="166" y="24"/>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 name="Freeform 50">
              <a:extLst>
                <a:ext uri="{FF2B5EF4-FFF2-40B4-BE49-F238E27FC236}">
                  <a16:creationId xmlns:a16="http://schemas.microsoft.com/office/drawing/2014/main" xmlns="" id="{C0444F75-A83E-44B8-B8C3-3850D79F0561}"/>
                </a:ext>
              </a:extLst>
            </p:cNvPr>
            <p:cNvSpPr>
              <a:spLocks noChangeAspect="1"/>
            </p:cNvSpPr>
            <p:nvPr/>
          </p:nvSpPr>
          <p:spPr bwMode="auto">
            <a:xfrm>
              <a:off x="6240463" y="989013"/>
              <a:ext cx="198438" cy="165100"/>
            </a:xfrm>
            <a:custGeom>
              <a:avLst/>
              <a:gdLst>
                <a:gd name="T0" fmla="*/ 115 w 276"/>
                <a:gd name="T1" fmla="*/ 16 h 229"/>
                <a:gd name="T2" fmla="*/ 192 w 276"/>
                <a:gd name="T3" fmla="*/ 50 h 229"/>
                <a:gd name="T4" fmla="*/ 254 w 276"/>
                <a:gd name="T5" fmla="*/ 0 h 229"/>
                <a:gd name="T6" fmla="*/ 213 w 276"/>
                <a:gd name="T7" fmla="*/ 82 h 229"/>
                <a:gd name="T8" fmla="*/ 221 w 276"/>
                <a:gd name="T9" fmla="*/ 109 h 229"/>
                <a:gd name="T10" fmla="*/ 261 w 276"/>
                <a:gd name="T11" fmla="*/ 64 h 229"/>
                <a:gd name="T12" fmla="*/ 219 w 276"/>
                <a:gd name="T13" fmla="*/ 146 h 229"/>
                <a:gd name="T14" fmla="*/ 109 w 276"/>
                <a:gd name="T15" fmla="*/ 228 h 229"/>
                <a:gd name="T16" fmla="*/ 2 w 276"/>
                <a:gd name="T17" fmla="*/ 125 h 229"/>
                <a:gd name="T18" fmla="*/ 115 w 276"/>
                <a:gd name="T19" fmla="*/ 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229">
                  <a:moveTo>
                    <a:pt x="115" y="16"/>
                  </a:moveTo>
                  <a:cubicBezTo>
                    <a:pt x="145" y="17"/>
                    <a:pt x="173" y="30"/>
                    <a:pt x="192" y="50"/>
                  </a:cubicBezTo>
                  <a:cubicBezTo>
                    <a:pt x="216" y="47"/>
                    <a:pt x="246" y="36"/>
                    <a:pt x="254" y="0"/>
                  </a:cubicBezTo>
                  <a:cubicBezTo>
                    <a:pt x="269" y="56"/>
                    <a:pt x="243" y="80"/>
                    <a:pt x="213" y="82"/>
                  </a:cubicBezTo>
                  <a:cubicBezTo>
                    <a:pt x="217" y="90"/>
                    <a:pt x="219" y="99"/>
                    <a:pt x="221" y="109"/>
                  </a:cubicBezTo>
                  <a:cubicBezTo>
                    <a:pt x="238" y="102"/>
                    <a:pt x="255" y="89"/>
                    <a:pt x="261" y="64"/>
                  </a:cubicBezTo>
                  <a:cubicBezTo>
                    <a:pt x="276" y="121"/>
                    <a:pt x="249" y="145"/>
                    <a:pt x="219" y="146"/>
                  </a:cubicBezTo>
                  <a:cubicBezTo>
                    <a:pt x="207" y="194"/>
                    <a:pt x="162" y="229"/>
                    <a:pt x="109" y="228"/>
                  </a:cubicBezTo>
                  <a:cubicBezTo>
                    <a:pt x="49" y="226"/>
                    <a:pt x="0" y="183"/>
                    <a:pt x="2" y="125"/>
                  </a:cubicBezTo>
                  <a:cubicBezTo>
                    <a:pt x="3" y="66"/>
                    <a:pt x="54" y="14"/>
                    <a:pt x="115" y="16"/>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86" name="Rectangle 85">
            <a:extLst>
              <a:ext uri="{FF2B5EF4-FFF2-40B4-BE49-F238E27FC236}">
                <a16:creationId xmlns:a16="http://schemas.microsoft.com/office/drawing/2014/main" xmlns="" id="{295D125E-F737-4E96-BF33-D4BEEFCAA59A}"/>
              </a:ext>
            </a:extLst>
          </p:cNvPr>
          <p:cNvSpPr/>
          <p:nvPr/>
        </p:nvSpPr>
        <p:spPr>
          <a:xfrm>
            <a:off x="7752010" y="100562"/>
            <a:ext cx="2853869" cy="646331"/>
          </a:xfrm>
          <a:prstGeom prst="rect">
            <a:avLst/>
          </a:prstGeom>
        </p:spPr>
        <p:txBody>
          <a:bodyPr wrap="square">
            <a:spAutoFit/>
          </a:bodyPr>
          <a:lstStyle/>
          <a:p>
            <a:pPr algn="r" rtl="1"/>
            <a:r>
              <a:rPr lang="ar-DZ" sz="3600" b="1" i="1" u="sng" dirty="0" smtClean="0">
                <a:solidFill>
                  <a:srgbClr val="FF0000"/>
                </a:solidFill>
                <a:effectLst>
                  <a:outerShdw blurRad="38100" dist="38100" dir="2700000" algn="tl">
                    <a:srgbClr val="000000">
                      <a:alpha val="43137"/>
                    </a:srgbClr>
                  </a:outerShdw>
                </a:effectLst>
                <a:latin typeface="Titillium Bd" panose="00000800000000000000" pitchFamily="50" charset="0"/>
              </a:rPr>
              <a:t>عناصر العرض :</a:t>
            </a:r>
            <a:endParaRPr lang="en-IN" sz="2800" b="1" i="1" u="sng" dirty="0">
              <a:solidFill>
                <a:srgbClr val="FF0000"/>
              </a:solidFill>
              <a:effectLst>
                <a:outerShdw blurRad="38100" dist="38100" dir="2700000" algn="tl">
                  <a:srgbClr val="000000">
                    <a:alpha val="43137"/>
                  </a:srgbClr>
                </a:outerShdw>
              </a:effectLst>
              <a:latin typeface="Titillium" panose="00000500000000000000" pitchFamily="50" charset="0"/>
            </a:endParaRPr>
          </a:p>
        </p:txBody>
      </p:sp>
      <p:sp>
        <p:nvSpPr>
          <p:cNvPr id="2" name="Slide Number Placeholder 1">
            <a:extLst>
              <a:ext uri="{FF2B5EF4-FFF2-40B4-BE49-F238E27FC236}">
                <a16:creationId xmlns:a16="http://schemas.microsoft.com/office/drawing/2014/main" xmlns="" id="{0AD0B75B-17A6-407E-81EB-1668387612C6}"/>
              </a:ext>
            </a:extLst>
          </p:cNvPr>
          <p:cNvSpPr>
            <a:spLocks noGrp="1"/>
          </p:cNvSpPr>
          <p:nvPr>
            <p:ph type="sldNum" sz="quarter" idx="12"/>
          </p:nvPr>
        </p:nvSpPr>
        <p:spPr/>
        <p:txBody>
          <a:bodyPr/>
          <a:lstStyle/>
          <a:p>
            <a:pPr algn="r" rtl="1"/>
            <a:fld id="{C7774D5F-AB17-48D6-AB4C-B372128C0735}" type="slidenum">
              <a:rPr lang="en-IN" smtClean="0"/>
              <a:t>2</a:t>
            </a:fld>
            <a:endParaRPr lang="en-IN" dirty="0"/>
          </a:p>
        </p:txBody>
      </p:sp>
      <p:sp>
        <p:nvSpPr>
          <p:cNvPr id="72" name="ZoneTexte 71"/>
          <p:cNvSpPr txBox="1"/>
          <p:nvPr/>
        </p:nvSpPr>
        <p:spPr>
          <a:xfrm>
            <a:off x="4612362" y="305680"/>
            <a:ext cx="2608546" cy="1200329"/>
          </a:xfrm>
          <a:prstGeom prst="rect">
            <a:avLst/>
          </a:prstGeom>
          <a:noFill/>
        </p:spPr>
        <p:txBody>
          <a:bodyPr wrap="square" rtlCol="0">
            <a:spAutoFit/>
          </a:bodyPr>
          <a:lstStyle/>
          <a:p>
            <a:pPr algn="ctr" defTabSz="914400" rtl="1"/>
            <a:r>
              <a:rPr lang="ar-DZ" sz="2400" b="1" i="1" dirty="0" smtClean="0">
                <a:ln w="0"/>
                <a:solidFill>
                  <a:srgbClr val="002060"/>
                </a:solidFill>
                <a:effectLst>
                  <a:reflection blurRad="6350" stA="53000" endA="300" endPos="35500" dir="5400000" sy="-90000" algn="bl" rotWithShape="0"/>
                </a:effectLst>
                <a:latin typeface="Calisto MT" panose="02040603050505030304"/>
              </a:rPr>
              <a:t>المرأة </a:t>
            </a:r>
            <a:r>
              <a:rPr lang="ar-DZ" sz="2400" b="1" i="1" dirty="0" smtClean="0">
                <a:ln w="0"/>
                <a:solidFill>
                  <a:srgbClr val="002060"/>
                </a:solidFill>
                <a:effectLst>
                  <a:reflection blurRad="6350" stA="53000" endA="300" endPos="35500" dir="5400000" sy="-90000" algn="bl" rotWithShape="0"/>
                </a:effectLst>
                <a:latin typeface="Calisto MT" panose="02040603050505030304"/>
              </a:rPr>
              <a:t>في الإدارة الدولية</a:t>
            </a:r>
          </a:p>
          <a:p>
            <a:pPr algn="ctr" defTabSz="914400" rtl="1"/>
            <a:r>
              <a:rPr lang="ar-DZ" sz="2400" b="1" i="1" dirty="0" smtClean="0">
                <a:ln w="0"/>
                <a:solidFill>
                  <a:srgbClr val="002060"/>
                </a:solidFill>
                <a:effectLst>
                  <a:reflection blurRad="6350" stA="53000" endA="300" endPos="35500" dir="5400000" sy="-90000" algn="bl" rotWithShape="0"/>
                </a:effectLst>
                <a:latin typeface="Calisto MT" panose="02040603050505030304"/>
              </a:rPr>
              <a:t>«السقف الزجاجي و الأرضية اللزجة» </a:t>
            </a:r>
          </a:p>
        </p:txBody>
      </p:sp>
      <p:sp>
        <p:nvSpPr>
          <p:cNvPr id="73" name="ZoneTexte 72"/>
          <p:cNvSpPr txBox="1"/>
          <p:nvPr/>
        </p:nvSpPr>
        <p:spPr>
          <a:xfrm>
            <a:off x="3082537" y="1760194"/>
            <a:ext cx="2527025" cy="1200329"/>
          </a:xfrm>
          <a:prstGeom prst="rect">
            <a:avLst/>
          </a:prstGeom>
          <a:noFill/>
        </p:spPr>
        <p:txBody>
          <a:bodyPr wrap="square" rtlCol="0">
            <a:spAutoFit/>
          </a:bodyPr>
          <a:lstStyle/>
          <a:p>
            <a:pPr algn="ctr" defTabSz="914400" rtl="1"/>
            <a:r>
              <a:rPr lang="ar-DZ" sz="2400" b="1" i="1" dirty="0" smtClean="0">
                <a:ln w="0"/>
                <a:solidFill>
                  <a:srgbClr val="D6495C"/>
                </a:solidFill>
                <a:effectLst>
                  <a:reflection blurRad="6350" stA="53000" endA="300" endPos="35500" dir="5400000" sy="-90000" algn="bl" rotWithShape="0"/>
                </a:effectLst>
                <a:latin typeface="Calisto MT" panose="02040603050505030304"/>
              </a:rPr>
              <a:t>الاختلاف بين الرجل و </a:t>
            </a:r>
            <a:r>
              <a:rPr lang="ar-DZ" sz="2400" b="1" i="1" dirty="0" smtClean="0">
                <a:ln w="0"/>
                <a:solidFill>
                  <a:srgbClr val="D6495C"/>
                </a:solidFill>
                <a:effectLst>
                  <a:reflection blurRad="6350" stA="53000" endA="300" endPos="35500" dir="5400000" sy="-90000" algn="bl" rotWithShape="0"/>
                </a:effectLst>
                <a:latin typeface="Calisto MT" panose="02040603050505030304"/>
              </a:rPr>
              <a:t>المرأة </a:t>
            </a:r>
            <a:r>
              <a:rPr lang="ar-DZ" sz="2400" b="1" i="1" dirty="0" smtClean="0">
                <a:ln w="0"/>
                <a:solidFill>
                  <a:srgbClr val="D6495C"/>
                </a:solidFill>
                <a:effectLst>
                  <a:reflection blurRad="6350" stA="53000" endA="300" endPos="35500" dir="5400000" sy="-90000" algn="bl" rotWithShape="0"/>
                </a:effectLst>
                <a:latin typeface="Calisto MT" panose="02040603050505030304"/>
              </a:rPr>
              <a:t>في سوق العمل والتحديات التي تواجهها </a:t>
            </a:r>
          </a:p>
        </p:txBody>
      </p:sp>
      <p:sp>
        <p:nvSpPr>
          <p:cNvPr id="76" name="ZoneTexte 75"/>
          <p:cNvSpPr txBox="1"/>
          <p:nvPr/>
        </p:nvSpPr>
        <p:spPr>
          <a:xfrm>
            <a:off x="1316164" y="3617343"/>
            <a:ext cx="2934235" cy="1077218"/>
          </a:xfrm>
          <a:prstGeom prst="rect">
            <a:avLst/>
          </a:prstGeom>
          <a:noFill/>
        </p:spPr>
        <p:txBody>
          <a:bodyPr wrap="square" rtlCol="0">
            <a:spAutoFit/>
          </a:bodyPr>
          <a:lstStyle/>
          <a:p>
            <a:pPr algn="ctr" defTabSz="914400" rtl="1"/>
            <a:r>
              <a:rPr lang="ar-DZ" sz="2000" b="1" i="1" dirty="0" smtClean="0">
                <a:ln w="0"/>
                <a:solidFill>
                  <a:srgbClr val="002060"/>
                </a:solidFill>
                <a:effectLst>
                  <a:reflection blurRad="6350" stA="53000" endA="300" endPos="35500" dir="5400000" sy="-90000" algn="bl" rotWithShape="0"/>
                </a:effectLst>
                <a:latin typeface="Calisto MT" panose="02040603050505030304"/>
              </a:rPr>
              <a:t>*قضايا عمل </a:t>
            </a:r>
            <a:r>
              <a:rPr lang="ar-DZ" sz="2000" b="1" i="1" dirty="0" smtClean="0">
                <a:ln w="0"/>
                <a:solidFill>
                  <a:srgbClr val="002060"/>
                </a:solidFill>
                <a:effectLst>
                  <a:reflection blurRad="6350" stA="53000" endA="300" endPos="35500" dir="5400000" sy="-90000" algn="bl" rotWithShape="0"/>
                </a:effectLst>
                <a:latin typeface="Calisto MT" panose="02040603050505030304"/>
              </a:rPr>
              <a:t>المرأة </a:t>
            </a:r>
            <a:r>
              <a:rPr lang="ar-DZ" sz="2000" b="1" i="1" dirty="0" smtClean="0">
                <a:ln w="0"/>
                <a:solidFill>
                  <a:srgbClr val="002060"/>
                </a:solidFill>
                <a:effectLst>
                  <a:reflection blurRad="6350" stA="53000" endA="300" endPos="35500" dir="5400000" sy="-90000" algn="bl" rotWithShape="0"/>
                </a:effectLst>
                <a:latin typeface="Calisto MT" panose="02040603050505030304"/>
              </a:rPr>
              <a:t>في الخارج</a:t>
            </a:r>
          </a:p>
          <a:p>
            <a:pPr algn="ctr" defTabSz="914400" rtl="1"/>
            <a:r>
              <a:rPr lang="ar-DZ" sz="2000" b="1" i="1" dirty="0" smtClean="0">
                <a:ln w="0"/>
                <a:effectLst>
                  <a:reflection blurRad="6350" stA="53000" endA="300" endPos="35500" dir="5400000" sy="-90000" algn="bl" rotWithShape="0"/>
                </a:effectLst>
                <a:latin typeface="Calisto MT" panose="02040603050505030304"/>
              </a:rPr>
              <a:t> </a:t>
            </a:r>
          </a:p>
          <a:p>
            <a:pPr algn="ctr" defTabSz="914400" rtl="1"/>
            <a:r>
              <a:rPr lang="ar-DZ" sz="2000" b="1" i="1" dirty="0" smtClean="0">
                <a:ln w="0"/>
                <a:effectLst>
                  <a:reflection blurRad="6350" stA="53000" endA="300" endPos="35500" dir="5400000" sy="-90000" algn="bl" rotWithShape="0"/>
                </a:effectLst>
                <a:latin typeface="Calisto MT" panose="02040603050505030304"/>
              </a:rPr>
              <a:t>*</a:t>
            </a:r>
            <a:r>
              <a:rPr lang="ar-DZ" sz="2400" b="1" i="1" dirty="0" smtClean="0">
                <a:ln w="0"/>
                <a:solidFill>
                  <a:srgbClr val="D6495C"/>
                </a:solidFill>
                <a:effectLst>
                  <a:reflection blurRad="6350" stA="53000" endA="300" endPos="35500" dir="5400000" sy="-90000" algn="bl" rotWithShape="0"/>
                </a:effectLst>
                <a:latin typeface="Calisto MT" panose="02040603050505030304"/>
              </a:rPr>
              <a:t>التدابير للنهوض بالمرأة </a:t>
            </a:r>
            <a:endParaRPr lang="ar-DZ" sz="2000" b="1" i="1" dirty="0" smtClean="0">
              <a:ln w="0"/>
              <a:solidFill>
                <a:srgbClr val="D6495C"/>
              </a:solidFill>
              <a:effectLst>
                <a:reflection blurRad="6350" stA="53000" endA="300" endPos="35500" dir="5400000" sy="-90000" algn="bl" rotWithShape="0"/>
              </a:effectLst>
              <a:latin typeface="Calisto MT" panose="02040603050505030304"/>
            </a:endParaRPr>
          </a:p>
        </p:txBody>
      </p:sp>
      <p:sp>
        <p:nvSpPr>
          <p:cNvPr id="79" name="ZoneTexte 78"/>
          <p:cNvSpPr txBox="1"/>
          <p:nvPr/>
        </p:nvSpPr>
        <p:spPr>
          <a:xfrm>
            <a:off x="720717" y="5503601"/>
            <a:ext cx="2033346" cy="830997"/>
          </a:xfrm>
          <a:prstGeom prst="rect">
            <a:avLst/>
          </a:prstGeom>
          <a:noFill/>
        </p:spPr>
        <p:txBody>
          <a:bodyPr wrap="square" rtlCol="0">
            <a:spAutoFit/>
          </a:bodyPr>
          <a:lstStyle/>
          <a:p>
            <a:pPr algn="ctr" defTabSz="914400" rtl="1"/>
            <a:r>
              <a:rPr lang="ar-DZ" sz="2400" b="1" i="1" dirty="0" smtClean="0">
                <a:ln w="0"/>
                <a:solidFill>
                  <a:srgbClr val="002060"/>
                </a:solidFill>
                <a:effectLst>
                  <a:reflection blurRad="6350" stA="53000" endA="300" endPos="35500" dir="5400000" sy="-90000" algn="bl" rotWithShape="0"/>
                </a:effectLst>
                <a:latin typeface="Calisto MT" panose="02040603050505030304"/>
              </a:rPr>
              <a:t>مزايا تولي </a:t>
            </a:r>
            <a:r>
              <a:rPr lang="ar-DZ" sz="2400" b="1" i="1" dirty="0" smtClean="0">
                <a:ln w="0"/>
                <a:solidFill>
                  <a:srgbClr val="002060"/>
                </a:solidFill>
                <a:effectLst>
                  <a:reflection blurRad="6350" stA="53000" endA="300" endPos="35500" dir="5400000" sy="-90000" algn="bl" rotWithShape="0"/>
                </a:effectLst>
                <a:latin typeface="Calisto MT" panose="02040603050505030304"/>
              </a:rPr>
              <a:t>المرأة </a:t>
            </a:r>
            <a:r>
              <a:rPr lang="ar-DZ" sz="2400" b="1" i="1" dirty="0" smtClean="0">
                <a:ln w="0"/>
                <a:solidFill>
                  <a:srgbClr val="002060"/>
                </a:solidFill>
                <a:effectLst>
                  <a:reflection blurRad="6350" stA="53000" endA="300" endPos="35500" dir="5400000" sy="-90000" algn="bl" rotWithShape="0"/>
                </a:effectLst>
                <a:latin typeface="Calisto MT" panose="02040603050505030304"/>
              </a:rPr>
              <a:t>المهام الإدارية </a:t>
            </a:r>
          </a:p>
        </p:txBody>
      </p:sp>
    </p:spTree>
    <p:extLst>
      <p:ext uri="{BB962C8B-B14F-4D97-AF65-F5344CB8AC3E}">
        <p14:creationId xmlns:p14="http://schemas.microsoft.com/office/powerpoint/2010/main" val="4064040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6" grpId="0"/>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47018327-3CE3-442A-B1AB-B7BFEB9782B6}"/>
              </a:ext>
            </a:extLst>
          </p:cNvPr>
          <p:cNvSpPr/>
          <p:nvPr/>
        </p:nvSpPr>
        <p:spPr>
          <a:xfrm rot="10800000" flipH="1">
            <a:off x="-42426" y="-13112"/>
            <a:ext cx="4330508" cy="6874906"/>
          </a:xfrm>
          <a:custGeom>
            <a:avLst/>
            <a:gdLst>
              <a:gd name="connsiteX0" fmla="*/ 0 w 4330508"/>
              <a:gd name="connsiteY0" fmla="*/ 0 h 6874906"/>
              <a:gd name="connsiteX1" fmla="*/ 56216 w 4330508"/>
              <a:gd name="connsiteY1" fmla="*/ 0 h 6874906"/>
              <a:gd name="connsiteX2" fmla="*/ 4267477 w 4330508"/>
              <a:gd name="connsiteY2" fmla="*/ 0 h 6874906"/>
              <a:gd name="connsiteX3" fmla="*/ 2099781 w 4330508"/>
              <a:gd name="connsiteY3" fmla="*/ 4890474 h 6874906"/>
              <a:gd name="connsiteX4" fmla="*/ 1086700 w 4330508"/>
              <a:gd name="connsiteY4" fmla="*/ 6874906 h 6874906"/>
              <a:gd name="connsiteX5" fmla="*/ 63718 w 4330508"/>
              <a:gd name="connsiteY5" fmla="*/ 6874906 h 6874906"/>
              <a:gd name="connsiteX6" fmla="*/ 0 w 4330508"/>
              <a:gd name="connsiteY6" fmla="*/ 6874906 h 6874906"/>
              <a:gd name="connsiteX7" fmla="*/ 0 w 4330508"/>
              <a:gd name="connsiteY7" fmla="*/ 0 h 687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0508" h="6874906">
                <a:moveTo>
                  <a:pt x="0" y="0"/>
                </a:moveTo>
                <a:lnTo>
                  <a:pt x="56216" y="0"/>
                </a:lnTo>
                <a:cubicBezTo>
                  <a:pt x="819018" y="0"/>
                  <a:pt x="2103738" y="0"/>
                  <a:pt x="4267477" y="0"/>
                </a:cubicBezTo>
                <a:cubicBezTo>
                  <a:pt x="4598963" y="1620248"/>
                  <a:pt x="3585882" y="3407724"/>
                  <a:pt x="2099781" y="4890474"/>
                </a:cubicBezTo>
                <a:cubicBezTo>
                  <a:pt x="1507575" y="5481344"/>
                  <a:pt x="1213335" y="6194848"/>
                  <a:pt x="1086700" y="6874906"/>
                </a:cubicBezTo>
                <a:cubicBezTo>
                  <a:pt x="1086700" y="6874906"/>
                  <a:pt x="1086700" y="6874906"/>
                  <a:pt x="63718" y="6874906"/>
                </a:cubicBezTo>
                <a:lnTo>
                  <a:pt x="0" y="6874906"/>
                </a:lnTo>
                <a:lnTo>
                  <a:pt x="0" y="0"/>
                </a:lnTo>
                <a:close/>
              </a:path>
            </a:pathLst>
          </a:custGeom>
          <a:solidFill>
            <a:srgbClr val="E7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55">
            <a:extLst>
              <a:ext uri="{FF2B5EF4-FFF2-40B4-BE49-F238E27FC236}">
                <a16:creationId xmlns:a16="http://schemas.microsoft.com/office/drawing/2014/main" xmlns="" id="{AB199A70-11AB-40F8-8C9E-B1ED0144E63A}"/>
              </a:ext>
            </a:extLst>
          </p:cNvPr>
          <p:cNvSpPr>
            <a:spLocks/>
          </p:cNvSpPr>
          <p:nvPr/>
        </p:nvSpPr>
        <p:spPr bwMode="auto">
          <a:xfrm>
            <a:off x="8838350" y="3500438"/>
            <a:ext cx="3380642" cy="3380642"/>
          </a:xfrm>
          <a:custGeom>
            <a:avLst/>
            <a:gdLst>
              <a:gd name="T0" fmla="*/ 186 w 186"/>
              <a:gd name="T1" fmla="*/ 0 h 186"/>
              <a:gd name="T2" fmla="*/ 0 w 186"/>
              <a:gd name="T3" fmla="*/ 186 h 186"/>
              <a:gd name="T4" fmla="*/ 186 w 186"/>
              <a:gd name="T5" fmla="*/ 186 h 186"/>
              <a:gd name="T6" fmla="*/ 186 w 186"/>
              <a:gd name="T7" fmla="*/ 0 h 186"/>
            </a:gdLst>
            <a:ahLst/>
            <a:cxnLst>
              <a:cxn ang="0">
                <a:pos x="T0" y="T1"/>
              </a:cxn>
              <a:cxn ang="0">
                <a:pos x="T2" y="T3"/>
              </a:cxn>
              <a:cxn ang="0">
                <a:pos x="T4" y="T5"/>
              </a:cxn>
              <a:cxn ang="0">
                <a:pos x="T6" y="T7"/>
              </a:cxn>
            </a:cxnLst>
            <a:rect l="0" t="0" r="r" b="b"/>
            <a:pathLst>
              <a:path w="186" h="186">
                <a:moveTo>
                  <a:pt x="186" y="0"/>
                </a:moveTo>
                <a:cubicBezTo>
                  <a:pt x="83" y="0"/>
                  <a:pt x="0" y="84"/>
                  <a:pt x="0" y="186"/>
                </a:cubicBezTo>
                <a:cubicBezTo>
                  <a:pt x="186" y="186"/>
                  <a:pt x="186" y="186"/>
                  <a:pt x="186" y="186"/>
                </a:cubicBezTo>
                <a:lnTo>
                  <a:pt x="186" y="0"/>
                </a:lnTo>
                <a:close/>
              </a:path>
            </a:pathLst>
          </a:custGeom>
          <a:solidFill>
            <a:srgbClr val="E7535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5" name="Rectangle: Rounded Corners 4">
            <a:extLst>
              <a:ext uri="{FF2B5EF4-FFF2-40B4-BE49-F238E27FC236}">
                <a16:creationId xmlns:a16="http://schemas.microsoft.com/office/drawing/2014/main" xmlns="" id="{8E054A86-95DD-4550-96C6-8CDA3534F97E}"/>
              </a:ext>
            </a:extLst>
          </p:cNvPr>
          <p:cNvSpPr/>
          <p:nvPr/>
        </p:nvSpPr>
        <p:spPr>
          <a:xfrm>
            <a:off x="2431402" y="1046270"/>
            <a:ext cx="8917656" cy="5436382"/>
          </a:xfrm>
          <a:prstGeom prst="roundRect">
            <a:avLst>
              <a:gd name="adj" fmla="val 19714"/>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xmlns="" id="{EB01C71E-1FB5-44DD-9609-0CFB283B4FEE}"/>
              </a:ext>
            </a:extLst>
          </p:cNvPr>
          <p:cNvSpPr/>
          <p:nvPr/>
        </p:nvSpPr>
        <p:spPr>
          <a:xfrm>
            <a:off x="8698078" y="453468"/>
            <a:ext cx="1891085" cy="830997"/>
          </a:xfrm>
          <a:prstGeom prst="rect">
            <a:avLst/>
          </a:prstGeom>
        </p:spPr>
        <p:txBody>
          <a:bodyPr wrap="square">
            <a:spAutoFit/>
          </a:bodyPr>
          <a:lstStyle/>
          <a:p>
            <a:pPr algn="r" rtl="1"/>
            <a:r>
              <a:rPr lang="ar-DZ" sz="4800" b="1" i="1" dirty="0" smtClean="0">
                <a:solidFill>
                  <a:srgbClr val="FF0000"/>
                </a:solidFill>
                <a:latin typeface="Titillium Bd" panose="00000800000000000000" pitchFamily="50" charset="0"/>
              </a:rPr>
              <a:t>المقدمة</a:t>
            </a:r>
            <a:endParaRPr lang="en-IN" sz="4800" b="1" i="1" dirty="0">
              <a:solidFill>
                <a:srgbClr val="FF0000"/>
              </a:solidFill>
              <a:latin typeface="Titillium" panose="00000500000000000000" pitchFamily="50" charset="0"/>
            </a:endParaRPr>
          </a:p>
        </p:txBody>
      </p:sp>
      <p:sp>
        <p:nvSpPr>
          <p:cNvPr id="9" name="Freeform 6">
            <a:extLst>
              <a:ext uri="{FF2B5EF4-FFF2-40B4-BE49-F238E27FC236}">
                <a16:creationId xmlns:a16="http://schemas.microsoft.com/office/drawing/2014/main" xmlns="" id="{22C3C361-2E92-4FD8-A9C2-F2A4F935D938}"/>
              </a:ext>
            </a:extLst>
          </p:cNvPr>
          <p:cNvSpPr>
            <a:spLocks noChangeAspect="1" noEditPoints="1"/>
          </p:cNvSpPr>
          <p:nvPr/>
        </p:nvSpPr>
        <p:spPr bwMode="auto">
          <a:xfrm>
            <a:off x="2088819" y="5710338"/>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 name="Freeform 6">
            <a:extLst>
              <a:ext uri="{FF2B5EF4-FFF2-40B4-BE49-F238E27FC236}">
                <a16:creationId xmlns:a16="http://schemas.microsoft.com/office/drawing/2014/main" xmlns="" id="{C9C96322-2516-43E9-8659-E90177912CA9}"/>
              </a:ext>
            </a:extLst>
          </p:cNvPr>
          <p:cNvSpPr>
            <a:spLocks noChangeAspect="1" noEditPoints="1"/>
          </p:cNvSpPr>
          <p:nvPr/>
        </p:nvSpPr>
        <p:spPr bwMode="auto">
          <a:xfrm>
            <a:off x="10762459" y="750347"/>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pic>
        <p:nvPicPr>
          <p:cNvPr id="11" name="Graphic 10">
            <a:extLst>
              <a:ext uri="{FF2B5EF4-FFF2-40B4-BE49-F238E27FC236}">
                <a16:creationId xmlns:a16="http://schemas.microsoft.com/office/drawing/2014/main" xmlns="" id="{4472CD2F-8E8F-4578-9EA5-8DD5F07ED52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588917" y="795606"/>
            <a:ext cx="1225210" cy="5817997"/>
          </a:xfrm>
          <a:prstGeom prst="rect">
            <a:avLst/>
          </a:prstGeom>
        </p:spPr>
      </p:pic>
      <p:sp>
        <p:nvSpPr>
          <p:cNvPr id="3" name="Slide Number Placeholder 2">
            <a:extLst>
              <a:ext uri="{FF2B5EF4-FFF2-40B4-BE49-F238E27FC236}">
                <a16:creationId xmlns:a16="http://schemas.microsoft.com/office/drawing/2014/main" xmlns="" id="{7236CE37-0DC2-4A93-B174-E8E99734A6AC}"/>
              </a:ext>
            </a:extLst>
          </p:cNvPr>
          <p:cNvSpPr>
            <a:spLocks noGrp="1"/>
          </p:cNvSpPr>
          <p:nvPr>
            <p:ph type="sldNum" sz="quarter" idx="12"/>
          </p:nvPr>
        </p:nvSpPr>
        <p:spPr>
          <a:xfrm>
            <a:off x="11175762" y="83633"/>
            <a:ext cx="588280" cy="365125"/>
          </a:xfrm>
        </p:spPr>
        <p:txBody>
          <a:bodyPr/>
          <a:lstStyle/>
          <a:p>
            <a:pPr algn="r" rtl="1"/>
            <a:fld id="{C7774D5F-AB17-48D6-AB4C-B372128C0735}" type="slidenum">
              <a:rPr lang="en-IN" smtClean="0"/>
              <a:t>3</a:t>
            </a:fld>
            <a:endParaRPr lang="en-IN" dirty="0"/>
          </a:p>
        </p:txBody>
      </p:sp>
      <p:sp>
        <p:nvSpPr>
          <p:cNvPr id="2" name="ZoneTexte 1"/>
          <p:cNvSpPr txBox="1"/>
          <p:nvPr/>
        </p:nvSpPr>
        <p:spPr>
          <a:xfrm>
            <a:off x="2856849" y="1508139"/>
            <a:ext cx="8066762" cy="4401205"/>
          </a:xfrm>
          <a:prstGeom prst="rect">
            <a:avLst/>
          </a:prstGeom>
          <a:noFill/>
        </p:spPr>
        <p:txBody>
          <a:bodyPr wrap="square" rtlCol="0">
            <a:spAutoFit/>
          </a:bodyPr>
          <a:lstStyle/>
          <a:p>
            <a:pPr algn="ctr" rtl="1"/>
            <a:r>
              <a:rPr lang="ar-DZ" sz="2000" b="1" dirty="0" smtClean="0"/>
              <a:t>في </a:t>
            </a:r>
            <a:r>
              <a:rPr lang="ar-DZ" sz="2000" b="1" dirty="0"/>
              <a:t>المجتمع العالمي اليوم ، زادت مهام المغتربين بسبب المنافسة العالمية القوية ، ونمو العمليات الخارجية </a:t>
            </a:r>
            <a:r>
              <a:rPr lang="ar-DZ" sz="2000" b="1" dirty="0" smtClean="0"/>
              <a:t>، ومتطلبات </a:t>
            </a:r>
            <a:r>
              <a:rPr lang="ar-DZ" sz="2000" b="1" dirty="0"/>
              <a:t>نقل المعرفة عبر الحدود </a:t>
            </a:r>
            <a:r>
              <a:rPr lang="ar-DZ" sz="2000" b="1" dirty="0" smtClean="0"/>
              <a:t>الدولية غالبا </a:t>
            </a:r>
            <a:r>
              <a:rPr lang="ar-DZ" sz="2000" b="1" dirty="0"/>
              <a:t>ما يتم استخدام الخبرة الدولية </a:t>
            </a:r>
            <a:r>
              <a:rPr lang="ar-DZ" sz="2000" b="1" dirty="0" smtClean="0"/>
              <a:t>التي يكتسبها </a:t>
            </a:r>
            <a:r>
              <a:rPr lang="ar-DZ" sz="2000" b="1" dirty="0"/>
              <a:t>المغتربون </a:t>
            </a:r>
            <a:r>
              <a:rPr lang="ar-DZ" sz="2000" b="1" dirty="0" smtClean="0"/>
              <a:t>لإعداد </a:t>
            </a:r>
            <a:r>
              <a:rPr lang="ar-DZ" sz="2000" b="1" dirty="0"/>
              <a:t>موظفين ذوي أداء </a:t>
            </a:r>
            <a:r>
              <a:rPr lang="ar-DZ" sz="2000" b="1" dirty="0" smtClean="0"/>
              <a:t>عال </a:t>
            </a:r>
            <a:r>
              <a:rPr lang="ar-DZ" sz="2000" b="1" dirty="0"/>
              <a:t>لشغل مناصب إدارية عليا داخل المنظمة </a:t>
            </a:r>
            <a:r>
              <a:rPr lang="ar-DZ" sz="2000" b="1" dirty="0" smtClean="0"/>
              <a:t>نتيجة </a:t>
            </a:r>
            <a:r>
              <a:rPr lang="ar-DZ" sz="2000" b="1" dirty="0"/>
              <a:t>لذلك ، تسعى المنظمات متعددة الجنسيات للعثور على موظفين مؤهلين ثقافيًا </a:t>
            </a:r>
            <a:r>
              <a:rPr lang="ar-DZ" sz="2000" b="1" dirty="0" smtClean="0"/>
              <a:t>لإرسالهم </a:t>
            </a:r>
            <a:r>
              <a:rPr lang="ar-DZ" sz="2000" b="1" dirty="0"/>
              <a:t>إلى الخارج ، ولكنهم </a:t>
            </a:r>
            <a:r>
              <a:rPr lang="ar-DZ" sz="2000" b="1" dirty="0" smtClean="0"/>
              <a:t>كافحوا للعثور </a:t>
            </a:r>
            <a:r>
              <a:rPr lang="ar-DZ" sz="2000" b="1" dirty="0"/>
              <a:t>على موظفين لديهم المهارات </a:t>
            </a:r>
            <a:r>
              <a:rPr lang="ar-DZ" sz="2000" b="1" dirty="0" smtClean="0"/>
              <a:t>اللازمة لأداء </a:t>
            </a:r>
            <a:r>
              <a:rPr lang="ar-DZ" sz="2000" b="1" dirty="0"/>
              <a:t>المهام الدولية </a:t>
            </a:r>
            <a:r>
              <a:rPr lang="ar-DZ" sz="2000" b="1" dirty="0" smtClean="0"/>
              <a:t>بينما </a:t>
            </a:r>
            <a:r>
              <a:rPr lang="ar-DZ" sz="2000" b="1" dirty="0"/>
              <a:t>تسعى المنظمات لملء الفراغات الخارجية الحرجة ، تظل العديد من المنظمات متعددة الجنسيات مترددة </a:t>
            </a:r>
            <a:r>
              <a:rPr lang="ar-DZ" sz="2000" b="1" dirty="0" smtClean="0"/>
              <a:t>في إرسال الإناث </a:t>
            </a:r>
            <a:r>
              <a:rPr lang="ar-DZ" sz="2000" b="1" dirty="0"/>
              <a:t>إلى الخارج </a:t>
            </a:r>
            <a:r>
              <a:rPr lang="ar-DZ" sz="2000" b="1" dirty="0" smtClean="0"/>
              <a:t>على </a:t>
            </a:r>
            <a:r>
              <a:rPr lang="ar-DZ" sz="2000" b="1" dirty="0"/>
              <a:t>الرغم من </a:t>
            </a:r>
            <a:r>
              <a:rPr lang="ar-DZ" sz="2000" b="1" dirty="0" smtClean="0"/>
              <a:t>زيادة وصول </a:t>
            </a:r>
            <a:r>
              <a:rPr lang="ar-DZ" sz="2000" b="1" dirty="0"/>
              <a:t>النساء إلى المناصب </a:t>
            </a:r>
            <a:r>
              <a:rPr lang="ar-DZ" sz="2000" b="1" dirty="0" smtClean="0"/>
              <a:t>الإدارية </a:t>
            </a:r>
            <a:r>
              <a:rPr lang="ar-DZ" sz="2000" b="1" dirty="0"/>
              <a:t>المتوسطة إلى العليا ، واستمرار تضييق الفجوة بين الجنسين في القوة العاملة </a:t>
            </a:r>
            <a:r>
              <a:rPr lang="ar-DZ" sz="2000" b="1" dirty="0" smtClean="0"/>
              <a:t>،ولا يزال </a:t>
            </a:r>
            <a:r>
              <a:rPr lang="ar-DZ" sz="2000" b="1" dirty="0"/>
              <a:t>هناك تفاوت قوي بين المغتربين الذكور </a:t>
            </a:r>
            <a:r>
              <a:rPr lang="ar-DZ" sz="2000" b="1" dirty="0" smtClean="0"/>
              <a:t>والإناث </a:t>
            </a:r>
            <a:r>
              <a:rPr lang="ar-DZ" sz="2000" b="1" dirty="0"/>
              <a:t>في الخارج </a:t>
            </a:r>
            <a:r>
              <a:rPr lang="ar-DZ" sz="2000" b="1" dirty="0" smtClean="0"/>
              <a:t>نتيجة </a:t>
            </a:r>
            <a:r>
              <a:rPr lang="ar-DZ" sz="2000" b="1" dirty="0"/>
              <a:t>لذلك ، بسبب </a:t>
            </a:r>
            <a:r>
              <a:rPr lang="ar-DZ" sz="2000" b="1" dirty="0" smtClean="0"/>
              <a:t>العدد المحدود للإناث </a:t>
            </a:r>
            <a:r>
              <a:rPr lang="ar-DZ" sz="2000" b="1" dirty="0"/>
              <a:t>المعينين في الخارج ، يشار إلى مهام الوافدين على أنها "السقف الزجاجي الثاني" للقيادات النسائية ، </a:t>
            </a:r>
            <a:r>
              <a:rPr lang="ar-DZ" sz="2000" b="1" dirty="0" smtClean="0"/>
              <a:t>لأنه بدون </a:t>
            </a:r>
            <a:r>
              <a:rPr lang="ar-DZ" sz="2000" b="1" dirty="0"/>
              <a:t>هذه الفرص المهنية قد </a:t>
            </a:r>
            <a:r>
              <a:rPr lang="ar-DZ" sz="2000" b="1" dirty="0" smtClean="0"/>
              <a:t>لا </a:t>
            </a:r>
            <a:r>
              <a:rPr lang="ar-DZ" sz="2000" b="1" dirty="0"/>
              <a:t>تتمتع </a:t>
            </a:r>
            <a:r>
              <a:rPr lang="ar-DZ" sz="2000" b="1" dirty="0" smtClean="0"/>
              <a:t>المرأة </a:t>
            </a:r>
            <a:r>
              <a:rPr lang="ar-DZ" sz="2000" b="1" dirty="0"/>
              <a:t>بالخبرة </a:t>
            </a:r>
            <a:r>
              <a:rPr lang="ar-DZ" sz="2000" b="1" dirty="0" smtClean="0"/>
              <a:t>اللازمة </a:t>
            </a:r>
            <a:r>
              <a:rPr lang="ar-DZ" sz="2000" b="1" dirty="0"/>
              <a:t>للتنافس مع أقرانها من الذكور </a:t>
            </a:r>
            <a:r>
              <a:rPr lang="ar-DZ" sz="2000" b="1" dirty="0" smtClean="0"/>
              <a:t>والانتقال </a:t>
            </a:r>
            <a:r>
              <a:rPr lang="ar-DZ" sz="2000" b="1" dirty="0"/>
              <a:t>أعلى </a:t>
            </a:r>
            <a:r>
              <a:rPr lang="ar-DZ" sz="2000" b="1" dirty="0" smtClean="0"/>
              <a:t>السلم التنظيمي, هنا نطرح تساؤلات ممن بينها : </a:t>
            </a:r>
            <a:r>
              <a:rPr lang="ar-DZ" sz="2000" b="1" dirty="0" smtClean="0">
                <a:solidFill>
                  <a:srgbClr val="FF0000"/>
                </a:solidFill>
              </a:rPr>
              <a:t>ما لاختلافات بين الرجل و المرأة ؟فيما تتمثل الصعوبات التي تواجه المرأة لعدم تقلدها المناصب العليا ؟فيما تتمثل قضاياها الدولية ؟ وهل هناك مميزات لشغلها مناصب عليا ؟</a:t>
            </a:r>
            <a:endParaRPr lang="fr-FR" sz="2000" b="1" dirty="0">
              <a:solidFill>
                <a:srgbClr val="FF0000"/>
              </a:solidFill>
            </a:endParaRPr>
          </a:p>
        </p:txBody>
      </p:sp>
    </p:spTree>
    <p:extLst>
      <p:ext uri="{BB962C8B-B14F-4D97-AF65-F5344CB8AC3E}">
        <p14:creationId xmlns:p14="http://schemas.microsoft.com/office/powerpoint/2010/main" val="2741898755"/>
      </p:ext>
    </p:extLst>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Freeform 6">
            <a:extLst>
              <a:ext uri="{FF2B5EF4-FFF2-40B4-BE49-F238E27FC236}">
                <a16:creationId xmlns:a16="http://schemas.microsoft.com/office/drawing/2014/main" xmlns="" id="{C1B13298-DDF8-41A5-B718-0281C9DC3CD3}"/>
              </a:ext>
            </a:extLst>
          </p:cNvPr>
          <p:cNvSpPr>
            <a:spLocks noChangeAspect="1" noEditPoints="1"/>
          </p:cNvSpPr>
          <p:nvPr/>
        </p:nvSpPr>
        <p:spPr bwMode="auto">
          <a:xfrm>
            <a:off x="11643241" y="-691240"/>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9" name="Freeform 6">
            <a:extLst>
              <a:ext uri="{FF2B5EF4-FFF2-40B4-BE49-F238E27FC236}">
                <a16:creationId xmlns:a16="http://schemas.microsoft.com/office/drawing/2014/main" xmlns="" id="{8CEE6FFD-7275-4F63-9A99-2C48FC90FF02}"/>
              </a:ext>
            </a:extLst>
          </p:cNvPr>
          <p:cNvSpPr>
            <a:spLocks noChangeAspect="1" noEditPoints="1"/>
          </p:cNvSpPr>
          <p:nvPr/>
        </p:nvSpPr>
        <p:spPr bwMode="auto">
          <a:xfrm>
            <a:off x="-379863" y="-438201"/>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4" name="Shape 6337">
            <a:extLst>
              <a:ext uri="{FF2B5EF4-FFF2-40B4-BE49-F238E27FC236}">
                <a16:creationId xmlns:a16="http://schemas.microsoft.com/office/drawing/2014/main" xmlns="" id="{3BAD5AAB-6F8A-4944-870A-4BFB1D90CF45}"/>
              </a:ext>
            </a:extLst>
          </p:cNvPr>
          <p:cNvSpPr/>
          <p:nvPr/>
        </p:nvSpPr>
        <p:spPr>
          <a:xfrm>
            <a:off x="1235820" y="2831789"/>
            <a:ext cx="9174272" cy="2310783"/>
          </a:xfrm>
          <a:prstGeom prst="rect">
            <a:avLst/>
          </a:prstGeom>
          <a:solidFill>
            <a:schemeClr val="bg1"/>
          </a:solidFill>
          <a:ln w="28575">
            <a:solidFill>
              <a:srgbClr val="E54545"/>
            </a:solidFill>
            <a:headEnd/>
            <a:tailEnd/>
          </a:ln>
          <a:effectLst>
            <a:outerShdw blurRad="38100" dist="25400" dir="2700000" algn="t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rtl="1"/>
            <a:r>
              <a:rPr lang="ar-SA" sz="1400" dirty="0" smtClean="0"/>
              <a:t>اللزجة </a:t>
            </a:r>
            <a:endParaRPr lang="fr-FR" sz="1400" dirty="0"/>
          </a:p>
        </p:txBody>
      </p:sp>
      <p:sp>
        <p:nvSpPr>
          <p:cNvPr id="205" name="Shape 6341">
            <a:extLst>
              <a:ext uri="{FF2B5EF4-FFF2-40B4-BE49-F238E27FC236}">
                <a16:creationId xmlns:a16="http://schemas.microsoft.com/office/drawing/2014/main" xmlns="" id="{B7DBC236-710D-4B1C-8B28-F4311E93D8F1}"/>
              </a:ext>
            </a:extLst>
          </p:cNvPr>
          <p:cNvSpPr/>
          <p:nvPr/>
        </p:nvSpPr>
        <p:spPr>
          <a:xfrm>
            <a:off x="2895180" y="873842"/>
            <a:ext cx="8894960" cy="2310783"/>
          </a:xfrm>
          <a:prstGeom prst="rect">
            <a:avLst/>
          </a:prstGeom>
          <a:solidFill>
            <a:schemeClr val="bg1"/>
          </a:solidFill>
          <a:ln w="28575">
            <a:solidFill>
              <a:srgbClr val="E54545"/>
            </a:solidFill>
            <a:headEnd/>
            <a:tailEnd/>
          </a:ln>
          <a:effectLst>
            <a:outerShdw blurRad="38100" dist="25400" dir="2700000" algn="t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sz="1300" b="1" dirty="0">
              <a:solidFill>
                <a:schemeClr val="tx1">
                  <a:lumMod val="75000"/>
                  <a:lumOff val="25000"/>
                </a:schemeClr>
              </a:solidFill>
              <a:ea typeface="ＭＳ Ｐゴシック" charset="-128"/>
            </a:endParaRPr>
          </a:p>
        </p:txBody>
      </p:sp>
      <p:sp>
        <p:nvSpPr>
          <p:cNvPr id="223" name="Oval 222">
            <a:extLst>
              <a:ext uri="{FF2B5EF4-FFF2-40B4-BE49-F238E27FC236}">
                <a16:creationId xmlns:a16="http://schemas.microsoft.com/office/drawing/2014/main" xmlns="" id="{AD622D3D-ED7E-4DCB-83A9-19E0D60C8365}"/>
              </a:ext>
            </a:extLst>
          </p:cNvPr>
          <p:cNvSpPr/>
          <p:nvPr/>
        </p:nvSpPr>
        <p:spPr>
          <a:xfrm>
            <a:off x="2383939" y="2295725"/>
            <a:ext cx="914400" cy="914400"/>
          </a:xfrm>
          <a:prstGeom prst="ellipse">
            <a:avLst/>
          </a:prstGeom>
          <a:solidFill>
            <a:schemeClr val="bg1"/>
          </a:solidFill>
          <a:ln w="28575">
            <a:solidFill>
              <a:srgbClr val="E54545"/>
            </a:solidFill>
            <a:headEnd/>
            <a:tailEnd/>
          </a:ln>
          <a:effectLst>
            <a:outerShdw blurRad="38100" dist="25400" dir="2700000" algn="t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00" dirty="0">
              <a:solidFill>
                <a:schemeClr val="tx1">
                  <a:lumMod val="75000"/>
                  <a:lumOff val="25000"/>
                </a:schemeClr>
              </a:solidFill>
              <a:latin typeface="Roboto Black" panose="02000000000000000000" pitchFamily="2" charset="0"/>
              <a:ea typeface="Roboto Black" panose="02000000000000000000" pitchFamily="2" charset="0"/>
            </a:endParaRPr>
          </a:p>
        </p:txBody>
      </p:sp>
      <p:sp>
        <p:nvSpPr>
          <p:cNvPr id="226" name="Oval 225">
            <a:extLst>
              <a:ext uri="{FF2B5EF4-FFF2-40B4-BE49-F238E27FC236}">
                <a16:creationId xmlns:a16="http://schemas.microsoft.com/office/drawing/2014/main" xmlns="" id="{99748230-6AA2-45BC-A4A1-8A262DD6E473}"/>
              </a:ext>
            </a:extLst>
          </p:cNvPr>
          <p:cNvSpPr/>
          <p:nvPr/>
        </p:nvSpPr>
        <p:spPr>
          <a:xfrm>
            <a:off x="11211735" y="483124"/>
            <a:ext cx="914400" cy="914400"/>
          </a:xfrm>
          <a:prstGeom prst="ellipse">
            <a:avLst/>
          </a:prstGeom>
          <a:solidFill>
            <a:schemeClr val="bg1"/>
          </a:solidFill>
          <a:ln w="28575">
            <a:solidFill>
              <a:srgbClr val="E54545"/>
            </a:solidFill>
            <a:headEnd/>
            <a:tailEnd/>
          </a:ln>
          <a:effectLst>
            <a:outerShdw blurRad="38100" dist="25400" dir="2700000" algn="tl" rotWithShape="0">
              <a:prstClr val="black">
                <a:alpha val="2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00" dirty="0">
              <a:solidFill>
                <a:schemeClr val="tx1">
                  <a:lumMod val="75000"/>
                  <a:lumOff val="25000"/>
                </a:schemeClr>
              </a:solidFill>
              <a:latin typeface="Roboto Black" panose="02000000000000000000" pitchFamily="2" charset="0"/>
              <a:ea typeface="Roboto Black" panose="02000000000000000000" pitchFamily="2" charset="0"/>
            </a:endParaRPr>
          </a:p>
        </p:txBody>
      </p:sp>
      <p:sp>
        <p:nvSpPr>
          <p:cNvPr id="242" name="Freeform 9">
            <a:extLst>
              <a:ext uri="{FF2B5EF4-FFF2-40B4-BE49-F238E27FC236}">
                <a16:creationId xmlns:a16="http://schemas.microsoft.com/office/drawing/2014/main" xmlns="" id="{3958E41D-DB7D-4633-A5D8-B0BE84F0DE17}"/>
              </a:ext>
            </a:extLst>
          </p:cNvPr>
          <p:cNvSpPr>
            <a:spLocks/>
          </p:cNvSpPr>
          <p:nvPr/>
        </p:nvSpPr>
        <p:spPr bwMode="auto">
          <a:xfrm>
            <a:off x="0" y="5737028"/>
            <a:ext cx="12223358" cy="1124842"/>
          </a:xfrm>
          <a:custGeom>
            <a:avLst/>
            <a:gdLst>
              <a:gd name="T0" fmla="*/ 0 w 3292"/>
              <a:gd name="T1" fmla="*/ 0 h 406"/>
              <a:gd name="T2" fmla="*/ 0 w 3292"/>
              <a:gd name="T3" fmla="*/ 406 h 406"/>
              <a:gd name="T4" fmla="*/ 3292 w 3292"/>
              <a:gd name="T5" fmla="*/ 406 h 406"/>
              <a:gd name="T6" fmla="*/ 3292 w 3292"/>
              <a:gd name="T7" fmla="*/ 1 h 406"/>
              <a:gd name="T8" fmla="*/ 1647 w 3292"/>
              <a:gd name="T9" fmla="*/ 284 h 406"/>
              <a:gd name="T10" fmla="*/ 0 w 3292"/>
              <a:gd name="T11" fmla="*/ 0 h 406"/>
            </a:gdLst>
            <a:ahLst/>
            <a:cxnLst>
              <a:cxn ang="0">
                <a:pos x="T0" y="T1"/>
              </a:cxn>
              <a:cxn ang="0">
                <a:pos x="T2" y="T3"/>
              </a:cxn>
              <a:cxn ang="0">
                <a:pos x="T4" y="T5"/>
              </a:cxn>
              <a:cxn ang="0">
                <a:pos x="T6" y="T7"/>
              </a:cxn>
              <a:cxn ang="0">
                <a:pos x="T8" y="T9"/>
              </a:cxn>
              <a:cxn ang="0">
                <a:pos x="T10" y="T11"/>
              </a:cxn>
            </a:cxnLst>
            <a:rect l="0" t="0" r="r" b="b"/>
            <a:pathLst>
              <a:path w="3292" h="406">
                <a:moveTo>
                  <a:pt x="0" y="0"/>
                </a:moveTo>
                <a:cubicBezTo>
                  <a:pt x="0" y="406"/>
                  <a:pt x="0" y="406"/>
                  <a:pt x="0" y="406"/>
                </a:cubicBezTo>
                <a:cubicBezTo>
                  <a:pt x="3292" y="406"/>
                  <a:pt x="3292" y="406"/>
                  <a:pt x="3292" y="406"/>
                </a:cubicBezTo>
                <a:cubicBezTo>
                  <a:pt x="3292" y="1"/>
                  <a:pt x="3292" y="1"/>
                  <a:pt x="3292" y="1"/>
                </a:cubicBezTo>
                <a:cubicBezTo>
                  <a:pt x="2860" y="177"/>
                  <a:pt x="2282" y="284"/>
                  <a:pt x="1647" y="284"/>
                </a:cubicBezTo>
                <a:cubicBezTo>
                  <a:pt x="1011" y="284"/>
                  <a:pt x="432" y="176"/>
                  <a:pt x="0" y="0"/>
                </a:cubicBezTo>
                <a:close/>
              </a:path>
            </a:pathLst>
          </a:custGeom>
          <a:solidFill>
            <a:srgbClr val="E5454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xmlns="" id="{D34A4036-80D2-4612-8EE0-4F2D27FDD5F5}"/>
              </a:ext>
            </a:extLst>
          </p:cNvPr>
          <p:cNvPicPr>
            <a:picLocks noChangeAspect="1"/>
          </p:cNvPicPr>
          <p:nvPr/>
        </p:nvPicPr>
        <p:blipFill>
          <a:blip r:embed="rId2">
            <a:extLst>
              <a:ext uri="{96DAC541-7B7A-43D3-8B79-37D633B846F1}">
                <asvg:svgBlip xmlns:asvg="http://schemas.microsoft.com/office/drawing/2016/SVG/main" xmlns="" r:embed="rId7"/>
              </a:ext>
            </a:extLst>
          </a:blip>
          <a:stretch>
            <a:fillRect/>
          </a:stretch>
        </p:blipFill>
        <p:spPr>
          <a:xfrm>
            <a:off x="2632025" y="2504996"/>
            <a:ext cx="355991" cy="414572"/>
          </a:xfrm>
          <a:prstGeom prst="rect">
            <a:avLst/>
          </a:prstGeom>
        </p:spPr>
      </p:pic>
      <p:pic>
        <p:nvPicPr>
          <p:cNvPr id="6" name="Graphic 5">
            <a:extLst>
              <a:ext uri="{FF2B5EF4-FFF2-40B4-BE49-F238E27FC236}">
                <a16:creationId xmlns:a16="http://schemas.microsoft.com/office/drawing/2014/main" xmlns="" id="{794219DD-C01A-4DF4-8A0C-6EFCD53D989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558734" y="625858"/>
            <a:ext cx="337967" cy="414572"/>
          </a:xfrm>
          <a:prstGeom prst="rect">
            <a:avLst/>
          </a:prstGeom>
        </p:spPr>
      </p:pic>
      <p:grpSp>
        <p:nvGrpSpPr>
          <p:cNvPr id="257" name="Group 256">
            <a:extLst>
              <a:ext uri="{FF2B5EF4-FFF2-40B4-BE49-F238E27FC236}">
                <a16:creationId xmlns:a16="http://schemas.microsoft.com/office/drawing/2014/main" xmlns="" id="{9A53371D-E4B3-41F5-B6C9-439B01F916C8}"/>
              </a:ext>
            </a:extLst>
          </p:cNvPr>
          <p:cNvGrpSpPr>
            <a:grpSpLocks noChangeAspect="1"/>
          </p:cNvGrpSpPr>
          <p:nvPr/>
        </p:nvGrpSpPr>
        <p:grpSpPr>
          <a:xfrm>
            <a:off x="7247747" y="4695337"/>
            <a:ext cx="1857803" cy="3656251"/>
            <a:chOff x="5013325" y="212725"/>
            <a:chExt cx="3478213" cy="6845301"/>
          </a:xfrm>
        </p:grpSpPr>
        <p:sp>
          <p:nvSpPr>
            <p:cNvPr id="258" name="Oval 5">
              <a:extLst>
                <a:ext uri="{FF2B5EF4-FFF2-40B4-BE49-F238E27FC236}">
                  <a16:creationId xmlns:a16="http://schemas.microsoft.com/office/drawing/2014/main" xmlns="" id="{46E1B85C-6FF1-483D-ABD4-46B9D050B407}"/>
                </a:ext>
              </a:extLst>
            </p:cNvPr>
            <p:cNvSpPr>
              <a:spLocks noChangeAspect="1" noChangeArrowheads="1"/>
            </p:cNvSpPr>
            <p:nvPr/>
          </p:nvSpPr>
          <p:spPr bwMode="auto">
            <a:xfrm>
              <a:off x="5480050" y="6713538"/>
              <a:ext cx="3011488" cy="344488"/>
            </a:xfrm>
            <a:prstGeom prst="ellipse">
              <a:avLst/>
            </a:prstGeom>
            <a:solidFill>
              <a:srgbClr val="DBDF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0" name="Freeform 6">
              <a:extLst>
                <a:ext uri="{FF2B5EF4-FFF2-40B4-BE49-F238E27FC236}">
                  <a16:creationId xmlns:a16="http://schemas.microsoft.com/office/drawing/2014/main" xmlns="" id="{926E6095-69C6-415C-A4A6-F88D9D2E342E}"/>
                </a:ext>
              </a:extLst>
            </p:cNvPr>
            <p:cNvSpPr>
              <a:spLocks noChangeAspect="1"/>
            </p:cNvSpPr>
            <p:nvPr/>
          </p:nvSpPr>
          <p:spPr bwMode="auto">
            <a:xfrm>
              <a:off x="7577138" y="6356350"/>
              <a:ext cx="307975" cy="636588"/>
            </a:xfrm>
            <a:custGeom>
              <a:avLst/>
              <a:gdLst>
                <a:gd name="T0" fmla="*/ 10 w 143"/>
                <a:gd name="T1" fmla="*/ 65 h 297"/>
                <a:gd name="T2" fmla="*/ 35 w 143"/>
                <a:gd name="T3" fmla="*/ 224 h 297"/>
                <a:gd name="T4" fmla="*/ 106 w 143"/>
                <a:gd name="T5" fmla="*/ 289 h 297"/>
                <a:gd name="T6" fmla="*/ 134 w 143"/>
                <a:gd name="T7" fmla="*/ 196 h 297"/>
                <a:gd name="T8" fmla="*/ 60 w 143"/>
                <a:gd name="T9" fmla="*/ 52 h 297"/>
                <a:gd name="T10" fmla="*/ 10 w 143"/>
                <a:gd name="T11" fmla="*/ 65 h 297"/>
              </a:gdLst>
              <a:ahLst/>
              <a:cxnLst>
                <a:cxn ang="0">
                  <a:pos x="T0" y="T1"/>
                </a:cxn>
                <a:cxn ang="0">
                  <a:pos x="T2" y="T3"/>
                </a:cxn>
                <a:cxn ang="0">
                  <a:pos x="T4" y="T5"/>
                </a:cxn>
                <a:cxn ang="0">
                  <a:pos x="T6" y="T7"/>
                </a:cxn>
                <a:cxn ang="0">
                  <a:pos x="T8" y="T9"/>
                </a:cxn>
                <a:cxn ang="0">
                  <a:pos x="T10" y="T11"/>
                </a:cxn>
              </a:cxnLst>
              <a:rect l="0" t="0" r="r" b="b"/>
              <a:pathLst>
                <a:path w="143" h="297">
                  <a:moveTo>
                    <a:pt x="10" y="65"/>
                  </a:moveTo>
                  <a:cubicBezTo>
                    <a:pt x="14" y="88"/>
                    <a:pt x="24" y="173"/>
                    <a:pt x="35" y="224"/>
                  </a:cubicBezTo>
                  <a:cubicBezTo>
                    <a:pt x="38" y="237"/>
                    <a:pt x="83" y="297"/>
                    <a:pt x="106" y="289"/>
                  </a:cubicBezTo>
                  <a:cubicBezTo>
                    <a:pt x="126" y="283"/>
                    <a:pt x="143" y="225"/>
                    <a:pt x="134" y="196"/>
                  </a:cubicBezTo>
                  <a:cubicBezTo>
                    <a:pt x="117" y="143"/>
                    <a:pt x="70" y="71"/>
                    <a:pt x="60" y="52"/>
                  </a:cubicBezTo>
                  <a:cubicBezTo>
                    <a:pt x="35" y="0"/>
                    <a:pt x="0" y="7"/>
                    <a:pt x="10" y="65"/>
                  </a:cubicBezTo>
                  <a:close/>
                </a:path>
              </a:pathLst>
            </a:custGeom>
            <a:solidFill>
              <a:srgbClr val="E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1" name="Freeform 7">
              <a:extLst>
                <a:ext uri="{FF2B5EF4-FFF2-40B4-BE49-F238E27FC236}">
                  <a16:creationId xmlns:a16="http://schemas.microsoft.com/office/drawing/2014/main" xmlns="" id="{16399B28-DDC1-4C54-83B6-4BD8178D642F}"/>
                </a:ext>
              </a:extLst>
            </p:cNvPr>
            <p:cNvSpPr>
              <a:spLocks noChangeAspect="1"/>
            </p:cNvSpPr>
            <p:nvPr/>
          </p:nvSpPr>
          <p:spPr bwMode="auto">
            <a:xfrm>
              <a:off x="7493000" y="6110288"/>
              <a:ext cx="325438" cy="735013"/>
            </a:xfrm>
            <a:custGeom>
              <a:avLst/>
              <a:gdLst>
                <a:gd name="T0" fmla="*/ 77 w 151"/>
                <a:gd name="T1" fmla="*/ 123 h 342"/>
                <a:gd name="T2" fmla="*/ 149 w 151"/>
                <a:gd name="T3" fmla="*/ 275 h 342"/>
                <a:gd name="T4" fmla="*/ 129 w 151"/>
                <a:gd name="T5" fmla="*/ 338 h 342"/>
                <a:gd name="T6" fmla="*/ 80 w 151"/>
                <a:gd name="T7" fmla="*/ 305 h 342"/>
                <a:gd name="T8" fmla="*/ 41 w 151"/>
                <a:gd name="T9" fmla="*/ 135 h 342"/>
                <a:gd name="T10" fmla="*/ 77 w 151"/>
                <a:gd name="T11" fmla="*/ 123 h 342"/>
              </a:gdLst>
              <a:ahLst/>
              <a:cxnLst>
                <a:cxn ang="0">
                  <a:pos x="T0" y="T1"/>
                </a:cxn>
                <a:cxn ang="0">
                  <a:pos x="T2" y="T3"/>
                </a:cxn>
                <a:cxn ang="0">
                  <a:pos x="T4" y="T5"/>
                </a:cxn>
                <a:cxn ang="0">
                  <a:pos x="T6" y="T7"/>
                </a:cxn>
                <a:cxn ang="0">
                  <a:pos x="T8" y="T9"/>
                </a:cxn>
                <a:cxn ang="0">
                  <a:pos x="T10" y="T11"/>
                </a:cxn>
              </a:cxnLst>
              <a:rect l="0" t="0" r="r" b="b"/>
              <a:pathLst>
                <a:path w="151" h="342">
                  <a:moveTo>
                    <a:pt x="77" y="123"/>
                  </a:moveTo>
                  <a:cubicBezTo>
                    <a:pt x="106" y="200"/>
                    <a:pt x="147" y="252"/>
                    <a:pt x="149" y="275"/>
                  </a:cubicBezTo>
                  <a:cubicBezTo>
                    <a:pt x="151" y="310"/>
                    <a:pt x="143" y="333"/>
                    <a:pt x="129" y="338"/>
                  </a:cubicBezTo>
                  <a:cubicBezTo>
                    <a:pt x="115" y="342"/>
                    <a:pt x="98" y="332"/>
                    <a:pt x="80" y="305"/>
                  </a:cubicBezTo>
                  <a:cubicBezTo>
                    <a:pt x="67" y="285"/>
                    <a:pt x="65" y="204"/>
                    <a:pt x="41" y="135"/>
                  </a:cubicBezTo>
                  <a:cubicBezTo>
                    <a:pt x="0" y="0"/>
                    <a:pt x="61" y="37"/>
                    <a:pt x="77" y="123"/>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2" name="Freeform 8">
              <a:extLst>
                <a:ext uri="{FF2B5EF4-FFF2-40B4-BE49-F238E27FC236}">
                  <a16:creationId xmlns:a16="http://schemas.microsoft.com/office/drawing/2014/main" xmlns="" id="{D414A541-953C-4354-A432-ADFFA80759E6}"/>
                </a:ext>
              </a:extLst>
            </p:cNvPr>
            <p:cNvSpPr>
              <a:spLocks noChangeAspect="1"/>
            </p:cNvSpPr>
            <p:nvPr/>
          </p:nvSpPr>
          <p:spPr bwMode="auto">
            <a:xfrm>
              <a:off x="6019800" y="6356350"/>
              <a:ext cx="307975" cy="636588"/>
            </a:xfrm>
            <a:custGeom>
              <a:avLst/>
              <a:gdLst>
                <a:gd name="T0" fmla="*/ 133 w 143"/>
                <a:gd name="T1" fmla="*/ 65 h 297"/>
                <a:gd name="T2" fmla="*/ 107 w 143"/>
                <a:gd name="T3" fmla="*/ 224 h 297"/>
                <a:gd name="T4" fmla="*/ 36 w 143"/>
                <a:gd name="T5" fmla="*/ 289 h 297"/>
                <a:gd name="T6" fmla="*/ 9 w 143"/>
                <a:gd name="T7" fmla="*/ 196 h 297"/>
                <a:gd name="T8" fmla="*/ 82 w 143"/>
                <a:gd name="T9" fmla="*/ 52 h 297"/>
                <a:gd name="T10" fmla="*/ 133 w 143"/>
                <a:gd name="T11" fmla="*/ 65 h 297"/>
              </a:gdLst>
              <a:ahLst/>
              <a:cxnLst>
                <a:cxn ang="0">
                  <a:pos x="T0" y="T1"/>
                </a:cxn>
                <a:cxn ang="0">
                  <a:pos x="T2" y="T3"/>
                </a:cxn>
                <a:cxn ang="0">
                  <a:pos x="T4" y="T5"/>
                </a:cxn>
                <a:cxn ang="0">
                  <a:pos x="T6" y="T7"/>
                </a:cxn>
                <a:cxn ang="0">
                  <a:pos x="T8" y="T9"/>
                </a:cxn>
                <a:cxn ang="0">
                  <a:pos x="T10" y="T11"/>
                </a:cxn>
              </a:cxnLst>
              <a:rect l="0" t="0" r="r" b="b"/>
              <a:pathLst>
                <a:path w="143" h="297">
                  <a:moveTo>
                    <a:pt x="133" y="65"/>
                  </a:moveTo>
                  <a:cubicBezTo>
                    <a:pt x="129" y="88"/>
                    <a:pt x="119" y="173"/>
                    <a:pt x="107" y="224"/>
                  </a:cubicBezTo>
                  <a:cubicBezTo>
                    <a:pt x="105" y="237"/>
                    <a:pt x="59" y="297"/>
                    <a:pt x="36" y="289"/>
                  </a:cubicBezTo>
                  <a:cubicBezTo>
                    <a:pt x="17" y="283"/>
                    <a:pt x="0" y="225"/>
                    <a:pt x="9" y="196"/>
                  </a:cubicBezTo>
                  <a:cubicBezTo>
                    <a:pt x="26" y="143"/>
                    <a:pt x="73" y="71"/>
                    <a:pt x="82" y="52"/>
                  </a:cubicBezTo>
                  <a:cubicBezTo>
                    <a:pt x="108" y="0"/>
                    <a:pt x="143" y="7"/>
                    <a:pt x="133" y="65"/>
                  </a:cubicBezTo>
                  <a:close/>
                </a:path>
              </a:pathLst>
            </a:custGeom>
            <a:solidFill>
              <a:srgbClr val="E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3" name="Freeform 9">
              <a:extLst>
                <a:ext uri="{FF2B5EF4-FFF2-40B4-BE49-F238E27FC236}">
                  <a16:creationId xmlns:a16="http://schemas.microsoft.com/office/drawing/2014/main" xmlns="" id="{2812471F-3475-4777-A7CC-7848F532FAF1}"/>
                </a:ext>
              </a:extLst>
            </p:cNvPr>
            <p:cNvSpPr>
              <a:spLocks noChangeAspect="1"/>
            </p:cNvSpPr>
            <p:nvPr/>
          </p:nvSpPr>
          <p:spPr bwMode="auto">
            <a:xfrm>
              <a:off x="6083300" y="6110288"/>
              <a:ext cx="325438" cy="735013"/>
            </a:xfrm>
            <a:custGeom>
              <a:avLst/>
              <a:gdLst>
                <a:gd name="T0" fmla="*/ 75 w 151"/>
                <a:gd name="T1" fmla="*/ 123 h 342"/>
                <a:gd name="T2" fmla="*/ 3 w 151"/>
                <a:gd name="T3" fmla="*/ 275 h 342"/>
                <a:gd name="T4" fmla="*/ 23 w 151"/>
                <a:gd name="T5" fmla="*/ 338 h 342"/>
                <a:gd name="T6" fmla="*/ 71 w 151"/>
                <a:gd name="T7" fmla="*/ 305 h 342"/>
                <a:gd name="T8" fmla="*/ 110 w 151"/>
                <a:gd name="T9" fmla="*/ 135 h 342"/>
                <a:gd name="T10" fmla="*/ 75 w 151"/>
                <a:gd name="T11" fmla="*/ 123 h 342"/>
              </a:gdLst>
              <a:ahLst/>
              <a:cxnLst>
                <a:cxn ang="0">
                  <a:pos x="T0" y="T1"/>
                </a:cxn>
                <a:cxn ang="0">
                  <a:pos x="T2" y="T3"/>
                </a:cxn>
                <a:cxn ang="0">
                  <a:pos x="T4" y="T5"/>
                </a:cxn>
                <a:cxn ang="0">
                  <a:pos x="T6" y="T7"/>
                </a:cxn>
                <a:cxn ang="0">
                  <a:pos x="T8" y="T9"/>
                </a:cxn>
                <a:cxn ang="0">
                  <a:pos x="T10" y="T11"/>
                </a:cxn>
              </a:cxnLst>
              <a:rect l="0" t="0" r="r" b="b"/>
              <a:pathLst>
                <a:path w="151" h="342">
                  <a:moveTo>
                    <a:pt x="75" y="123"/>
                  </a:moveTo>
                  <a:cubicBezTo>
                    <a:pt x="45" y="200"/>
                    <a:pt x="5" y="252"/>
                    <a:pt x="3" y="275"/>
                  </a:cubicBezTo>
                  <a:cubicBezTo>
                    <a:pt x="0" y="310"/>
                    <a:pt x="8" y="333"/>
                    <a:pt x="23" y="338"/>
                  </a:cubicBezTo>
                  <a:cubicBezTo>
                    <a:pt x="37" y="342"/>
                    <a:pt x="54" y="332"/>
                    <a:pt x="71" y="305"/>
                  </a:cubicBezTo>
                  <a:cubicBezTo>
                    <a:pt x="84" y="285"/>
                    <a:pt x="86" y="204"/>
                    <a:pt x="110" y="135"/>
                  </a:cubicBezTo>
                  <a:cubicBezTo>
                    <a:pt x="151" y="0"/>
                    <a:pt x="90" y="37"/>
                    <a:pt x="75" y="123"/>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4" name="Freeform 10">
              <a:extLst>
                <a:ext uri="{FF2B5EF4-FFF2-40B4-BE49-F238E27FC236}">
                  <a16:creationId xmlns:a16="http://schemas.microsoft.com/office/drawing/2014/main" xmlns="" id="{03D133F8-0969-423C-BD89-0C99F54D69EA}"/>
                </a:ext>
              </a:extLst>
            </p:cNvPr>
            <p:cNvSpPr>
              <a:spLocks noChangeAspect="1"/>
            </p:cNvSpPr>
            <p:nvPr/>
          </p:nvSpPr>
          <p:spPr bwMode="auto">
            <a:xfrm>
              <a:off x="6149975" y="3314700"/>
              <a:ext cx="1601788" cy="3160713"/>
            </a:xfrm>
            <a:custGeom>
              <a:avLst/>
              <a:gdLst>
                <a:gd name="T0" fmla="*/ 717 w 743"/>
                <a:gd name="T1" fmla="*/ 1371 h 1473"/>
                <a:gd name="T2" fmla="*/ 682 w 743"/>
                <a:gd name="T3" fmla="*/ 1063 h 1473"/>
                <a:gd name="T4" fmla="*/ 637 w 743"/>
                <a:gd name="T5" fmla="*/ 905 h 1473"/>
                <a:gd name="T6" fmla="*/ 658 w 743"/>
                <a:gd name="T7" fmla="*/ 224 h 1473"/>
                <a:gd name="T8" fmla="*/ 525 w 743"/>
                <a:gd name="T9" fmla="*/ 0 h 1473"/>
                <a:gd name="T10" fmla="*/ 219 w 743"/>
                <a:gd name="T11" fmla="*/ 0 h 1473"/>
                <a:gd name="T12" fmla="*/ 80 w 743"/>
                <a:gd name="T13" fmla="*/ 236 h 1473"/>
                <a:gd name="T14" fmla="*/ 107 w 743"/>
                <a:gd name="T15" fmla="*/ 905 h 1473"/>
                <a:gd name="T16" fmla="*/ 61 w 743"/>
                <a:gd name="T17" fmla="*/ 1063 h 1473"/>
                <a:gd name="T18" fmla="*/ 27 w 743"/>
                <a:gd name="T19" fmla="*/ 1371 h 1473"/>
                <a:gd name="T20" fmla="*/ 14 w 743"/>
                <a:gd name="T21" fmla="*/ 1453 h 1473"/>
                <a:gd name="T22" fmla="*/ 84 w 743"/>
                <a:gd name="T23" fmla="*/ 1447 h 1473"/>
                <a:gd name="T24" fmla="*/ 247 w 743"/>
                <a:gd name="T25" fmla="*/ 955 h 1473"/>
                <a:gd name="T26" fmla="*/ 352 w 743"/>
                <a:gd name="T27" fmla="*/ 384 h 1473"/>
                <a:gd name="T28" fmla="*/ 391 w 743"/>
                <a:gd name="T29" fmla="*/ 384 h 1473"/>
                <a:gd name="T30" fmla="*/ 497 w 743"/>
                <a:gd name="T31" fmla="*/ 955 h 1473"/>
                <a:gd name="T32" fmla="*/ 660 w 743"/>
                <a:gd name="T33" fmla="*/ 1447 h 1473"/>
                <a:gd name="T34" fmla="*/ 730 w 743"/>
                <a:gd name="T35" fmla="*/ 1453 h 1473"/>
                <a:gd name="T36" fmla="*/ 717 w 743"/>
                <a:gd name="T37" fmla="*/ 1371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3" h="1473">
                  <a:moveTo>
                    <a:pt x="717" y="1371"/>
                  </a:moveTo>
                  <a:cubicBezTo>
                    <a:pt x="708" y="1294"/>
                    <a:pt x="699" y="1163"/>
                    <a:pt x="682" y="1063"/>
                  </a:cubicBezTo>
                  <a:cubicBezTo>
                    <a:pt x="665" y="958"/>
                    <a:pt x="638" y="916"/>
                    <a:pt x="637" y="905"/>
                  </a:cubicBezTo>
                  <a:cubicBezTo>
                    <a:pt x="631" y="870"/>
                    <a:pt x="683" y="317"/>
                    <a:pt x="658" y="224"/>
                  </a:cubicBezTo>
                  <a:cubicBezTo>
                    <a:pt x="634" y="131"/>
                    <a:pt x="532" y="22"/>
                    <a:pt x="525" y="0"/>
                  </a:cubicBezTo>
                  <a:cubicBezTo>
                    <a:pt x="519" y="5"/>
                    <a:pt x="225" y="5"/>
                    <a:pt x="219" y="0"/>
                  </a:cubicBezTo>
                  <a:cubicBezTo>
                    <a:pt x="212" y="22"/>
                    <a:pt x="98" y="96"/>
                    <a:pt x="80" y="236"/>
                  </a:cubicBezTo>
                  <a:cubicBezTo>
                    <a:pt x="63" y="376"/>
                    <a:pt x="112" y="870"/>
                    <a:pt x="107" y="905"/>
                  </a:cubicBezTo>
                  <a:cubicBezTo>
                    <a:pt x="105" y="916"/>
                    <a:pt x="79" y="958"/>
                    <a:pt x="61" y="1063"/>
                  </a:cubicBezTo>
                  <a:cubicBezTo>
                    <a:pt x="45" y="1163"/>
                    <a:pt x="35" y="1294"/>
                    <a:pt x="27" y="1371"/>
                  </a:cubicBezTo>
                  <a:cubicBezTo>
                    <a:pt x="20" y="1425"/>
                    <a:pt x="0" y="1447"/>
                    <a:pt x="14" y="1453"/>
                  </a:cubicBezTo>
                  <a:cubicBezTo>
                    <a:pt x="42" y="1467"/>
                    <a:pt x="81" y="1473"/>
                    <a:pt x="84" y="1447"/>
                  </a:cubicBezTo>
                  <a:cubicBezTo>
                    <a:pt x="93" y="1362"/>
                    <a:pt x="236" y="1009"/>
                    <a:pt x="247" y="955"/>
                  </a:cubicBezTo>
                  <a:cubicBezTo>
                    <a:pt x="279" y="788"/>
                    <a:pt x="335" y="471"/>
                    <a:pt x="352" y="384"/>
                  </a:cubicBezTo>
                  <a:cubicBezTo>
                    <a:pt x="357" y="384"/>
                    <a:pt x="387" y="384"/>
                    <a:pt x="391" y="384"/>
                  </a:cubicBezTo>
                  <a:cubicBezTo>
                    <a:pt x="408" y="471"/>
                    <a:pt x="464" y="788"/>
                    <a:pt x="497" y="955"/>
                  </a:cubicBezTo>
                  <a:cubicBezTo>
                    <a:pt x="507" y="1009"/>
                    <a:pt x="650" y="1362"/>
                    <a:pt x="660" y="1447"/>
                  </a:cubicBezTo>
                  <a:cubicBezTo>
                    <a:pt x="663" y="1473"/>
                    <a:pt x="701" y="1467"/>
                    <a:pt x="730" y="1453"/>
                  </a:cubicBezTo>
                  <a:cubicBezTo>
                    <a:pt x="743" y="1447"/>
                    <a:pt x="723" y="1425"/>
                    <a:pt x="717" y="1371"/>
                  </a:cubicBezTo>
                  <a:close/>
                </a:path>
              </a:pathLst>
            </a:custGeom>
            <a:solidFill>
              <a:srgbClr val="1A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5" name="Freeform 11">
              <a:extLst>
                <a:ext uri="{FF2B5EF4-FFF2-40B4-BE49-F238E27FC236}">
                  <a16:creationId xmlns:a16="http://schemas.microsoft.com/office/drawing/2014/main" xmlns="" id="{025E7653-CF2F-4287-BE97-480F3FCC5F66}"/>
                </a:ext>
              </a:extLst>
            </p:cNvPr>
            <p:cNvSpPr>
              <a:spLocks noChangeAspect="1"/>
            </p:cNvSpPr>
            <p:nvPr/>
          </p:nvSpPr>
          <p:spPr bwMode="auto">
            <a:xfrm>
              <a:off x="6286500" y="3702050"/>
              <a:ext cx="1335088" cy="1797050"/>
            </a:xfrm>
            <a:custGeom>
              <a:avLst/>
              <a:gdLst>
                <a:gd name="T0" fmla="*/ 556 w 620"/>
                <a:gd name="T1" fmla="*/ 726 h 837"/>
                <a:gd name="T2" fmla="*/ 595 w 620"/>
                <a:gd name="T3" fmla="*/ 43 h 837"/>
                <a:gd name="T4" fmla="*/ 582 w 620"/>
                <a:gd name="T5" fmla="*/ 5 h 837"/>
                <a:gd name="T6" fmla="*/ 300 w 620"/>
                <a:gd name="T7" fmla="*/ 77 h 837"/>
                <a:gd name="T8" fmla="*/ 23 w 620"/>
                <a:gd name="T9" fmla="*/ 26 h 837"/>
                <a:gd name="T10" fmla="*/ 17 w 620"/>
                <a:gd name="T11" fmla="*/ 55 h 837"/>
                <a:gd name="T12" fmla="*/ 67 w 620"/>
                <a:gd name="T13" fmla="*/ 741 h 837"/>
                <a:gd name="T14" fmla="*/ 170 w 620"/>
                <a:gd name="T15" fmla="*/ 761 h 837"/>
                <a:gd name="T16" fmla="*/ 271 w 620"/>
                <a:gd name="T17" fmla="*/ 205 h 837"/>
                <a:gd name="T18" fmla="*/ 344 w 620"/>
                <a:gd name="T19" fmla="*/ 200 h 837"/>
                <a:gd name="T20" fmla="*/ 450 w 620"/>
                <a:gd name="T21" fmla="*/ 758 h 837"/>
                <a:gd name="T22" fmla="*/ 556 w 620"/>
                <a:gd name="T23" fmla="*/ 726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837">
                  <a:moveTo>
                    <a:pt x="556" y="726"/>
                  </a:moveTo>
                  <a:cubicBezTo>
                    <a:pt x="551" y="691"/>
                    <a:pt x="620" y="136"/>
                    <a:pt x="595" y="43"/>
                  </a:cubicBezTo>
                  <a:cubicBezTo>
                    <a:pt x="592" y="30"/>
                    <a:pt x="587" y="18"/>
                    <a:pt x="582" y="5"/>
                  </a:cubicBezTo>
                  <a:cubicBezTo>
                    <a:pt x="579" y="0"/>
                    <a:pt x="443" y="72"/>
                    <a:pt x="300" y="77"/>
                  </a:cubicBezTo>
                  <a:cubicBezTo>
                    <a:pt x="166" y="82"/>
                    <a:pt x="24" y="18"/>
                    <a:pt x="23" y="26"/>
                  </a:cubicBezTo>
                  <a:cubicBezTo>
                    <a:pt x="20" y="35"/>
                    <a:pt x="19" y="45"/>
                    <a:pt x="17" y="55"/>
                  </a:cubicBezTo>
                  <a:cubicBezTo>
                    <a:pt x="0" y="195"/>
                    <a:pt x="62" y="705"/>
                    <a:pt x="67" y="741"/>
                  </a:cubicBezTo>
                  <a:cubicBezTo>
                    <a:pt x="76" y="820"/>
                    <a:pt x="159" y="815"/>
                    <a:pt x="170" y="761"/>
                  </a:cubicBezTo>
                  <a:cubicBezTo>
                    <a:pt x="202" y="594"/>
                    <a:pt x="254" y="292"/>
                    <a:pt x="271" y="205"/>
                  </a:cubicBezTo>
                  <a:cubicBezTo>
                    <a:pt x="275" y="205"/>
                    <a:pt x="340" y="200"/>
                    <a:pt x="344" y="200"/>
                  </a:cubicBezTo>
                  <a:cubicBezTo>
                    <a:pt x="361" y="287"/>
                    <a:pt x="404" y="594"/>
                    <a:pt x="450" y="758"/>
                  </a:cubicBezTo>
                  <a:cubicBezTo>
                    <a:pt x="472" y="837"/>
                    <a:pt x="546" y="807"/>
                    <a:pt x="556" y="726"/>
                  </a:cubicBezTo>
                  <a:close/>
                </a:path>
              </a:pathLst>
            </a:custGeom>
            <a:solidFill>
              <a:srgbClr val="28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6" name="Freeform 12">
              <a:extLst>
                <a:ext uri="{FF2B5EF4-FFF2-40B4-BE49-F238E27FC236}">
                  <a16:creationId xmlns:a16="http://schemas.microsoft.com/office/drawing/2014/main" xmlns="" id="{6D70B8DB-8511-4647-91EB-D44B29A5A835}"/>
                </a:ext>
              </a:extLst>
            </p:cNvPr>
            <p:cNvSpPr>
              <a:spLocks noChangeAspect="1"/>
            </p:cNvSpPr>
            <p:nvPr/>
          </p:nvSpPr>
          <p:spPr bwMode="auto">
            <a:xfrm>
              <a:off x="5607050" y="2133600"/>
              <a:ext cx="1127125" cy="495300"/>
            </a:xfrm>
            <a:custGeom>
              <a:avLst/>
              <a:gdLst>
                <a:gd name="T0" fmla="*/ 477 w 523"/>
                <a:gd name="T1" fmla="*/ 43 h 231"/>
                <a:gd name="T2" fmla="*/ 340 w 523"/>
                <a:gd name="T3" fmla="*/ 32 h 231"/>
                <a:gd name="T4" fmla="*/ 18 w 523"/>
                <a:gd name="T5" fmla="*/ 134 h 231"/>
                <a:gd name="T6" fmla="*/ 34 w 523"/>
                <a:gd name="T7" fmla="*/ 225 h 231"/>
                <a:gd name="T8" fmla="*/ 462 w 523"/>
                <a:gd name="T9" fmla="*/ 132 h 231"/>
                <a:gd name="T10" fmla="*/ 477 w 523"/>
                <a:gd name="T11" fmla="*/ 43 h 231"/>
              </a:gdLst>
              <a:ahLst/>
              <a:cxnLst>
                <a:cxn ang="0">
                  <a:pos x="T0" y="T1"/>
                </a:cxn>
                <a:cxn ang="0">
                  <a:pos x="T2" y="T3"/>
                </a:cxn>
                <a:cxn ang="0">
                  <a:pos x="T4" y="T5"/>
                </a:cxn>
                <a:cxn ang="0">
                  <a:pos x="T6" y="T7"/>
                </a:cxn>
                <a:cxn ang="0">
                  <a:pos x="T8" y="T9"/>
                </a:cxn>
                <a:cxn ang="0">
                  <a:pos x="T10" y="T11"/>
                </a:cxn>
              </a:cxnLst>
              <a:rect l="0" t="0" r="r" b="b"/>
              <a:pathLst>
                <a:path w="523" h="231">
                  <a:moveTo>
                    <a:pt x="477" y="43"/>
                  </a:moveTo>
                  <a:cubicBezTo>
                    <a:pt x="438" y="0"/>
                    <a:pt x="340" y="32"/>
                    <a:pt x="340" y="32"/>
                  </a:cubicBezTo>
                  <a:cubicBezTo>
                    <a:pt x="340" y="32"/>
                    <a:pt x="36" y="120"/>
                    <a:pt x="18" y="134"/>
                  </a:cubicBezTo>
                  <a:cubicBezTo>
                    <a:pt x="0" y="148"/>
                    <a:pt x="24" y="223"/>
                    <a:pt x="34" y="225"/>
                  </a:cubicBezTo>
                  <a:cubicBezTo>
                    <a:pt x="66" y="231"/>
                    <a:pt x="462" y="132"/>
                    <a:pt x="462" y="132"/>
                  </a:cubicBezTo>
                  <a:cubicBezTo>
                    <a:pt x="462" y="132"/>
                    <a:pt x="523" y="94"/>
                    <a:pt x="477" y="43"/>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7" name="Freeform 13">
              <a:extLst>
                <a:ext uri="{FF2B5EF4-FFF2-40B4-BE49-F238E27FC236}">
                  <a16:creationId xmlns:a16="http://schemas.microsoft.com/office/drawing/2014/main" xmlns="" id="{0D2C9489-28DB-48D2-BEAB-C730893028FB}"/>
                </a:ext>
              </a:extLst>
            </p:cNvPr>
            <p:cNvSpPr>
              <a:spLocks noChangeAspect="1"/>
            </p:cNvSpPr>
            <p:nvPr/>
          </p:nvSpPr>
          <p:spPr bwMode="auto">
            <a:xfrm>
              <a:off x="5226050" y="1127125"/>
              <a:ext cx="620713" cy="1555750"/>
            </a:xfrm>
            <a:custGeom>
              <a:avLst/>
              <a:gdLst>
                <a:gd name="T0" fmla="*/ 152 w 288"/>
                <a:gd name="T1" fmla="*/ 164 h 725"/>
                <a:gd name="T2" fmla="*/ 135 w 288"/>
                <a:gd name="T3" fmla="*/ 225 h 725"/>
                <a:gd name="T4" fmla="*/ 134 w 288"/>
                <a:gd name="T5" fmla="*/ 225 h 725"/>
                <a:gd name="T6" fmla="*/ 280 w 288"/>
                <a:gd name="T7" fmla="*/ 631 h 725"/>
                <a:gd name="T8" fmla="*/ 167 w 288"/>
                <a:gd name="T9" fmla="*/ 660 h 725"/>
                <a:gd name="T10" fmla="*/ 72 w 288"/>
                <a:gd name="T11" fmla="*/ 240 h 725"/>
                <a:gd name="T12" fmla="*/ 72 w 288"/>
                <a:gd name="T13" fmla="*/ 240 h 725"/>
                <a:gd name="T14" fmla="*/ 73 w 288"/>
                <a:gd name="T15" fmla="*/ 240 h 725"/>
                <a:gd name="T16" fmla="*/ 28 w 288"/>
                <a:gd name="T17" fmla="*/ 156 h 725"/>
                <a:gd name="T18" fmla="*/ 5 w 288"/>
                <a:gd name="T19" fmla="*/ 78 h 725"/>
                <a:gd name="T20" fmla="*/ 4 w 288"/>
                <a:gd name="T21" fmla="*/ 61 h 725"/>
                <a:gd name="T22" fmla="*/ 15 w 288"/>
                <a:gd name="T23" fmla="*/ 74 h 725"/>
                <a:gd name="T24" fmla="*/ 42 w 288"/>
                <a:gd name="T25" fmla="*/ 143 h 725"/>
                <a:gd name="T26" fmla="*/ 43 w 288"/>
                <a:gd name="T27" fmla="*/ 143 h 725"/>
                <a:gd name="T28" fmla="*/ 16 w 288"/>
                <a:gd name="T29" fmla="*/ 37 h 725"/>
                <a:gd name="T30" fmla="*/ 19 w 288"/>
                <a:gd name="T31" fmla="*/ 22 h 725"/>
                <a:gd name="T32" fmla="*/ 30 w 288"/>
                <a:gd name="T33" fmla="*/ 32 h 725"/>
                <a:gd name="T34" fmla="*/ 64 w 288"/>
                <a:gd name="T35" fmla="*/ 134 h 725"/>
                <a:gd name="T36" fmla="*/ 67 w 288"/>
                <a:gd name="T37" fmla="*/ 132 h 725"/>
                <a:gd name="T38" fmla="*/ 34 w 288"/>
                <a:gd name="T39" fmla="*/ 22 h 725"/>
                <a:gd name="T40" fmla="*/ 35 w 288"/>
                <a:gd name="T41" fmla="*/ 2 h 725"/>
                <a:gd name="T42" fmla="*/ 48 w 288"/>
                <a:gd name="T43" fmla="*/ 18 h 725"/>
                <a:gd name="T44" fmla="*/ 87 w 288"/>
                <a:gd name="T45" fmla="*/ 125 h 725"/>
                <a:gd name="T46" fmla="*/ 91 w 288"/>
                <a:gd name="T47" fmla="*/ 124 h 725"/>
                <a:gd name="T48" fmla="*/ 56 w 288"/>
                <a:gd name="T49" fmla="*/ 24 h 725"/>
                <a:gd name="T50" fmla="*/ 56 w 288"/>
                <a:gd name="T51" fmla="*/ 8 h 725"/>
                <a:gd name="T52" fmla="*/ 67 w 288"/>
                <a:gd name="T53" fmla="*/ 19 h 725"/>
                <a:gd name="T54" fmla="*/ 121 w 288"/>
                <a:gd name="T55" fmla="*/ 126 h 725"/>
                <a:gd name="T56" fmla="*/ 124 w 288"/>
                <a:gd name="T57" fmla="*/ 107 h 725"/>
                <a:gd name="T58" fmla="*/ 113 w 288"/>
                <a:gd name="T59" fmla="*/ 56 h 725"/>
                <a:gd name="T60" fmla="*/ 130 w 288"/>
                <a:gd name="T61" fmla="*/ 82 h 725"/>
                <a:gd name="T62" fmla="*/ 146 w 288"/>
                <a:gd name="T63" fmla="*/ 107 h 725"/>
                <a:gd name="T64" fmla="*/ 152 w 288"/>
                <a:gd name="T65" fmla="*/ 16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 h="725">
                  <a:moveTo>
                    <a:pt x="152" y="164"/>
                  </a:moveTo>
                  <a:cubicBezTo>
                    <a:pt x="135" y="225"/>
                    <a:pt x="135" y="225"/>
                    <a:pt x="135" y="225"/>
                  </a:cubicBezTo>
                  <a:cubicBezTo>
                    <a:pt x="134" y="225"/>
                    <a:pt x="134" y="225"/>
                    <a:pt x="134" y="225"/>
                  </a:cubicBezTo>
                  <a:cubicBezTo>
                    <a:pt x="159" y="288"/>
                    <a:pt x="277" y="609"/>
                    <a:pt x="280" y="631"/>
                  </a:cubicBezTo>
                  <a:cubicBezTo>
                    <a:pt x="288" y="697"/>
                    <a:pt x="191" y="725"/>
                    <a:pt x="167" y="660"/>
                  </a:cubicBezTo>
                  <a:cubicBezTo>
                    <a:pt x="160" y="641"/>
                    <a:pt x="81" y="284"/>
                    <a:pt x="72" y="240"/>
                  </a:cubicBezTo>
                  <a:cubicBezTo>
                    <a:pt x="72" y="240"/>
                    <a:pt x="72" y="240"/>
                    <a:pt x="72" y="240"/>
                  </a:cubicBezTo>
                  <a:cubicBezTo>
                    <a:pt x="73" y="240"/>
                    <a:pt x="73" y="240"/>
                    <a:pt x="73" y="240"/>
                  </a:cubicBezTo>
                  <a:cubicBezTo>
                    <a:pt x="63" y="221"/>
                    <a:pt x="28" y="156"/>
                    <a:pt x="28" y="156"/>
                  </a:cubicBezTo>
                  <a:cubicBezTo>
                    <a:pt x="28" y="156"/>
                    <a:pt x="9" y="96"/>
                    <a:pt x="5" y="78"/>
                  </a:cubicBezTo>
                  <a:cubicBezTo>
                    <a:pt x="3" y="69"/>
                    <a:pt x="0" y="63"/>
                    <a:pt x="4" y="61"/>
                  </a:cubicBezTo>
                  <a:cubicBezTo>
                    <a:pt x="10" y="59"/>
                    <a:pt x="12" y="66"/>
                    <a:pt x="15" y="74"/>
                  </a:cubicBezTo>
                  <a:cubicBezTo>
                    <a:pt x="21" y="88"/>
                    <a:pt x="41" y="143"/>
                    <a:pt x="42" y="143"/>
                  </a:cubicBezTo>
                  <a:cubicBezTo>
                    <a:pt x="42" y="143"/>
                    <a:pt x="43" y="143"/>
                    <a:pt x="43" y="143"/>
                  </a:cubicBezTo>
                  <a:cubicBezTo>
                    <a:pt x="44" y="143"/>
                    <a:pt x="19" y="55"/>
                    <a:pt x="16" y="37"/>
                  </a:cubicBezTo>
                  <a:cubicBezTo>
                    <a:pt x="15" y="29"/>
                    <a:pt x="14" y="23"/>
                    <a:pt x="19" y="22"/>
                  </a:cubicBezTo>
                  <a:cubicBezTo>
                    <a:pt x="24" y="20"/>
                    <a:pt x="26" y="24"/>
                    <a:pt x="30" y="32"/>
                  </a:cubicBezTo>
                  <a:cubicBezTo>
                    <a:pt x="37" y="49"/>
                    <a:pt x="63" y="134"/>
                    <a:pt x="64" y="134"/>
                  </a:cubicBezTo>
                  <a:cubicBezTo>
                    <a:pt x="64" y="133"/>
                    <a:pt x="67" y="133"/>
                    <a:pt x="67" y="132"/>
                  </a:cubicBezTo>
                  <a:cubicBezTo>
                    <a:pt x="65" y="127"/>
                    <a:pt x="40" y="41"/>
                    <a:pt x="34" y="22"/>
                  </a:cubicBezTo>
                  <a:cubicBezTo>
                    <a:pt x="31" y="11"/>
                    <a:pt x="30" y="3"/>
                    <a:pt x="35" y="2"/>
                  </a:cubicBezTo>
                  <a:cubicBezTo>
                    <a:pt x="40" y="0"/>
                    <a:pt x="43" y="7"/>
                    <a:pt x="48" y="18"/>
                  </a:cubicBezTo>
                  <a:cubicBezTo>
                    <a:pt x="55" y="36"/>
                    <a:pt x="86" y="119"/>
                    <a:pt x="87" y="125"/>
                  </a:cubicBezTo>
                  <a:cubicBezTo>
                    <a:pt x="87" y="125"/>
                    <a:pt x="91" y="124"/>
                    <a:pt x="91" y="124"/>
                  </a:cubicBezTo>
                  <a:cubicBezTo>
                    <a:pt x="92" y="123"/>
                    <a:pt x="61" y="41"/>
                    <a:pt x="56" y="24"/>
                  </a:cubicBezTo>
                  <a:cubicBezTo>
                    <a:pt x="53" y="16"/>
                    <a:pt x="51" y="10"/>
                    <a:pt x="56" y="8"/>
                  </a:cubicBezTo>
                  <a:cubicBezTo>
                    <a:pt x="60" y="7"/>
                    <a:pt x="63" y="11"/>
                    <a:pt x="67" y="19"/>
                  </a:cubicBezTo>
                  <a:cubicBezTo>
                    <a:pt x="76" y="34"/>
                    <a:pt x="117" y="122"/>
                    <a:pt x="121" y="126"/>
                  </a:cubicBezTo>
                  <a:cubicBezTo>
                    <a:pt x="129" y="136"/>
                    <a:pt x="124" y="107"/>
                    <a:pt x="124" y="107"/>
                  </a:cubicBezTo>
                  <a:cubicBezTo>
                    <a:pt x="124" y="107"/>
                    <a:pt x="99" y="70"/>
                    <a:pt x="113" y="56"/>
                  </a:cubicBezTo>
                  <a:cubicBezTo>
                    <a:pt x="121" y="52"/>
                    <a:pt x="124" y="73"/>
                    <a:pt x="130" y="82"/>
                  </a:cubicBezTo>
                  <a:cubicBezTo>
                    <a:pt x="138" y="95"/>
                    <a:pt x="146" y="107"/>
                    <a:pt x="146" y="107"/>
                  </a:cubicBezTo>
                  <a:lnTo>
                    <a:pt x="152" y="164"/>
                  </a:ln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8" name="Line 14">
              <a:extLst>
                <a:ext uri="{FF2B5EF4-FFF2-40B4-BE49-F238E27FC236}">
                  <a16:creationId xmlns:a16="http://schemas.microsoft.com/office/drawing/2014/main" xmlns="" id="{118BE401-E206-4823-B976-8BBAEB579332}"/>
                </a:ext>
              </a:extLst>
            </p:cNvPr>
            <p:cNvSpPr>
              <a:spLocks noChangeAspect="1" noChangeShapeType="1"/>
            </p:cNvSpPr>
            <p:nvPr/>
          </p:nvSpPr>
          <p:spPr bwMode="auto">
            <a:xfrm>
              <a:off x="5510213" y="13128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9" name="Line 15">
              <a:extLst>
                <a:ext uri="{FF2B5EF4-FFF2-40B4-BE49-F238E27FC236}">
                  <a16:creationId xmlns:a16="http://schemas.microsoft.com/office/drawing/2014/main" xmlns="" id="{4132F7C7-5BBE-47D8-97FD-FFBAE3B81A99}"/>
                </a:ext>
              </a:extLst>
            </p:cNvPr>
            <p:cNvSpPr>
              <a:spLocks noChangeAspect="1" noChangeShapeType="1"/>
            </p:cNvSpPr>
            <p:nvPr/>
          </p:nvSpPr>
          <p:spPr bwMode="auto">
            <a:xfrm>
              <a:off x="5510213" y="13128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0" name="Freeform 16">
              <a:extLst>
                <a:ext uri="{FF2B5EF4-FFF2-40B4-BE49-F238E27FC236}">
                  <a16:creationId xmlns:a16="http://schemas.microsoft.com/office/drawing/2014/main" xmlns="" id="{59D37A6D-2708-4970-832D-7EF36CD49827}"/>
                </a:ext>
              </a:extLst>
            </p:cNvPr>
            <p:cNvSpPr>
              <a:spLocks noChangeAspect="1"/>
            </p:cNvSpPr>
            <p:nvPr/>
          </p:nvSpPr>
          <p:spPr bwMode="auto">
            <a:xfrm>
              <a:off x="5326063" y="1389063"/>
              <a:ext cx="166688" cy="182563"/>
            </a:xfrm>
            <a:custGeom>
              <a:avLst/>
              <a:gdLst>
                <a:gd name="T0" fmla="*/ 78 w 78"/>
                <a:gd name="T1" fmla="*/ 6 h 85"/>
                <a:gd name="T2" fmla="*/ 55 w 78"/>
                <a:gd name="T3" fmla="*/ 62 h 85"/>
                <a:gd name="T4" fmla="*/ 27 w 78"/>
                <a:gd name="T5" fmla="*/ 56 h 85"/>
                <a:gd name="T6" fmla="*/ 0 w 78"/>
                <a:gd name="T7" fmla="*/ 28 h 85"/>
                <a:gd name="T8" fmla="*/ 17 w 78"/>
                <a:gd name="T9" fmla="*/ 21 h 85"/>
                <a:gd name="T10" fmla="*/ 43 w 78"/>
                <a:gd name="T11" fmla="*/ 12 h 85"/>
                <a:gd name="T12" fmla="*/ 72 w 78"/>
                <a:gd name="T13" fmla="*/ 0 h 85"/>
                <a:gd name="T14" fmla="*/ 78 w 78"/>
                <a:gd name="T15" fmla="*/ 6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5">
                  <a:moveTo>
                    <a:pt x="78" y="6"/>
                  </a:moveTo>
                  <a:cubicBezTo>
                    <a:pt x="78" y="6"/>
                    <a:pt x="49" y="40"/>
                    <a:pt x="55" y="62"/>
                  </a:cubicBezTo>
                  <a:cubicBezTo>
                    <a:pt x="61" y="85"/>
                    <a:pt x="40" y="66"/>
                    <a:pt x="27" y="56"/>
                  </a:cubicBezTo>
                  <a:cubicBezTo>
                    <a:pt x="14" y="45"/>
                    <a:pt x="0" y="28"/>
                    <a:pt x="0" y="28"/>
                  </a:cubicBezTo>
                  <a:cubicBezTo>
                    <a:pt x="0" y="28"/>
                    <a:pt x="10" y="32"/>
                    <a:pt x="17" y="21"/>
                  </a:cubicBezTo>
                  <a:cubicBezTo>
                    <a:pt x="31" y="29"/>
                    <a:pt x="43" y="12"/>
                    <a:pt x="43" y="12"/>
                  </a:cubicBezTo>
                  <a:cubicBezTo>
                    <a:pt x="43" y="12"/>
                    <a:pt x="62" y="18"/>
                    <a:pt x="72" y="0"/>
                  </a:cubicBezTo>
                  <a:cubicBezTo>
                    <a:pt x="74" y="3"/>
                    <a:pt x="78" y="6"/>
                    <a:pt x="78" y="6"/>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1" name="Freeform 17">
              <a:extLst>
                <a:ext uri="{FF2B5EF4-FFF2-40B4-BE49-F238E27FC236}">
                  <a16:creationId xmlns:a16="http://schemas.microsoft.com/office/drawing/2014/main" xmlns="" id="{08BCFCBA-8D1A-4B02-8EEA-0DFC8002AD90}"/>
                </a:ext>
              </a:extLst>
            </p:cNvPr>
            <p:cNvSpPr>
              <a:spLocks noChangeAspect="1"/>
            </p:cNvSpPr>
            <p:nvPr/>
          </p:nvSpPr>
          <p:spPr bwMode="auto">
            <a:xfrm>
              <a:off x="7134225" y="2117725"/>
              <a:ext cx="1025525" cy="746125"/>
            </a:xfrm>
            <a:custGeom>
              <a:avLst/>
              <a:gdLst>
                <a:gd name="T0" fmla="*/ 60 w 476"/>
                <a:gd name="T1" fmla="*/ 28 h 347"/>
                <a:gd name="T2" fmla="*/ 193 w 476"/>
                <a:gd name="T3" fmla="*/ 62 h 347"/>
                <a:gd name="T4" fmla="*/ 464 w 476"/>
                <a:gd name="T5" fmla="*/ 264 h 347"/>
                <a:gd name="T6" fmla="*/ 418 w 476"/>
                <a:gd name="T7" fmla="*/ 345 h 347"/>
                <a:gd name="T8" fmla="*/ 45 w 476"/>
                <a:gd name="T9" fmla="*/ 117 h 347"/>
                <a:gd name="T10" fmla="*/ 60 w 476"/>
                <a:gd name="T11" fmla="*/ 28 h 347"/>
              </a:gdLst>
              <a:ahLst/>
              <a:cxnLst>
                <a:cxn ang="0">
                  <a:pos x="T0" y="T1"/>
                </a:cxn>
                <a:cxn ang="0">
                  <a:pos x="T2" y="T3"/>
                </a:cxn>
                <a:cxn ang="0">
                  <a:pos x="T4" y="T5"/>
                </a:cxn>
                <a:cxn ang="0">
                  <a:pos x="T6" y="T7"/>
                </a:cxn>
                <a:cxn ang="0">
                  <a:pos x="T8" y="T9"/>
                </a:cxn>
                <a:cxn ang="0">
                  <a:pos x="T10" y="T11"/>
                </a:cxn>
              </a:cxnLst>
              <a:rect l="0" t="0" r="r" b="b"/>
              <a:pathLst>
                <a:path w="476" h="347">
                  <a:moveTo>
                    <a:pt x="60" y="28"/>
                  </a:moveTo>
                  <a:cubicBezTo>
                    <a:pt x="111" y="0"/>
                    <a:pt x="193" y="62"/>
                    <a:pt x="193" y="62"/>
                  </a:cubicBezTo>
                  <a:cubicBezTo>
                    <a:pt x="193" y="62"/>
                    <a:pt x="452" y="245"/>
                    <a:pt x="464" y="264"/>
                  </a:cubicBezTo>
                  <a:cubicBezTo>
                    <a:pt x="476" y="283"/>
                    <a:pt x="428" y="347"/>
                    <a:pt x="418" y="345"/>
                  </a:cubicBezTo>
                  <a:cubicBezTo>
                    <a:pt x="387" y="341"/>
                    <a:pt x="45" y="117"/>
                    <a:pt x="45" y="117"/>
                  </a:cubicBezTo>
                  <a:cubicBezTo>
                    <a:pt x="45" y="117"/>
                    <a:pt x="0" y="61"/>
                    <a:pt x="60" y="28"/>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2" name="Freeform 18">
              <a:extLst>
                <a:ext uri="{FF2B5EF4-FFF2-40B4-BE49-F238E27FC236}">
                  <a16:creationId xmlns:a16="http://schemas.microsoft.com/office/drawing/2014/main" xmlns="" id="{5F591504-B0F2-4C7D-A3C1-416E3645D436}"/>
                </a:ext>
              </a:extLst>
            </p:cNvPr>
            <p:cNvSpPr>
              <a:spLocks noChangeAspect="1"/>
            </p:cNvSpPr>
            <p:nvPr/>
          </p:nvSpPr>
          <p:spPr bwMode="auto">
            <a:xfrm>
              <a:off x="6311900" y="2144713"/>
              <a:ext cx="1231900" cy="1612900"/>
            </a:xfrm>
            <a:custGeom>
              <a:avLst/>
              <a:gdLst>
                <a:gd name="T0" fmla="*/ 473 w 572"/>
                <a:gd name="T1" fmla="*/ 19 h 752"/>
                <a:gd name="T2" fmla="*/ 292 w 572"/>
                <a:gd name="T3" fmla="*/ 5 h 752"/>
                <a:gd name="T4" fmla="*/ 79 w 572"/>
                <a:gd name="T5" fmla="*/ 26 h 752"/>
                <a:gd name="T6" fmla="*/ 38 w 572"/>
                <a:gd name="T7" fmla="*/ 200 h 752"/>
                <a:gd name="T8" fmla="*/ 66 w 572"/>
                <a:gd name="T9" fmla="*/ 282 h 752"/>
                <a:gd name="T10" fmla="*/ 71 w 572"/>
                <a:gd name="T11" fmla="*/ 290 h 752"/>
                <a:gd name="T12" fmla="*/ 108 w 572"/>
                <a:gd name="T13" fmla="*/ 524 h 752"/>
                <a:gd name="T14" fmla="*/ 0 w 572"/>
                <a:gd name="T15" fmla="*/ 682 h 752"/>
                <a:gd name="T16" fmla="*/ 304 w 572"/>
                <a:gd name="T17" fmla="*/ 747 h 752"/>
                <a:gd name="T18" fmla="*/ 555 w 572"/>
                <a:gd name="T19" fmla="*/ 661 h 752"/>
                <a:gd name="T20" fmla="*/ 470 w 572"/>
                <a:gd name="T21" fmla="*/ 517 h 752"/>
                <a:gd name="T22" fmla="*/ 504 w 572"/>
                <a:gd name="T23" fmla="*/ 275 h 752"/>
                <a:gd name="T24" fmla="*/ 531 w 572"/>
                <a:gd name="T25" fmla="*/ 202 h 752"/>
                <a:gd name="T26" fmla="*/ 473 w 572"/>
                <a:gd name="T27" fmla="*/ 19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2" h="752">
                  <a:moveTo>
                    <a:pt x="473" y="19"/>
                  </a:moveTo>
                  <a:cubicBezTo>
                    <a:pt x="426" y="6"/>
                    <a:pt x="364" y="5"/>
                    <a:pt x="292" y="5"/>
                  </a:cubicBezTo>
                  <a:cubicBezTo>
                    <a:pt x="207" y="5"/>
                    <a:pt x="131" y="0"/>
                    <a:pt x="79" y="26"/>
                  </a:cubicBezTo>
                  <a:cubicBezTo>
                    <a:pt x="63" y="34"/>
                    <a:pt x="38" y="200"/>
                    <a:pt x="38" y="200"/>
                  </a:cubicBezTo>
                  <a:cubicBezTo>
                    <a:pt x="38" y="200"/>
                    <a:pt x="43" y="245"/>
                    <a:pt x="66" y="282"/>
                  </a:cubicBezTo>
                  <a:cubicBezTo>
                    <a:pt x="68" y="285"/>
                    <a:pt x="70" y="287"/>
                    <a:pt x="71" y="290"/>
                  </a:cubicBezTo>
                  <a:cubicBezTo>
                    <a:pt x="108" y="524"/>
                    <a:pt x="108" y="524"/>
                    <a:pt x="108" y="524"/>
                  </a:cubicBezTo>
                  <a:cubicBezTo>
                    <a:pt x="0" y="682"/>
                    <a:pt x="0" y="682"/>
                    <a:pt x="0" y="682"/>
                  </a:cubicBezTo>
                  <a:cubicBezTo>
                    <a:pt x="0" y="682"/>
                    <a:pt x="36" y="752"/>
                    <a:pt x="304" y="747"/>
                  </a:cubicBezTo>
                  <a:cubicBezTo>
                    <a:pt x="572" y="741"/>
                    <a:pt x="555" y="661"/>
                    <a:pt x="555" y="661"/>
                  </a:cubicBezTo>
                  <a:cubicBezTo>
                    <a:pt x="470" y="517"/>
                    <a:pt x="470" y="517"/>
                    <a:pt x="470" y="517"/>
                  </a:cubicBezTo>
                  <a:cubicBezTo>
                    <a:pt x="504" y="275"/>
                    <a:pt x="504" y="275"/>
                    <a:pt x="504" y="275"/>
                  </a:cubicBezTo>
                  <a:cubicBezTo>
                    <a:pt x="525" y="240"/>
                    <a:pt x="531" y="202"/>
                    <a:pt x="531" y="202"/>
                  </a:cubicBezTo>
                  <a:cubicBezTo>
                    <a:pt x="531" y="202"/>
                    <a:pt x="485" y="23"/>
                    <a:pt x="473" y="19"/>
                  </a:cubicBezTo>
                  <a:close/>
                </a:path>
              </a:pathLst>
            </a:custGeom>
            <a:solidFill>
              <a:srgbClr val="F65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3" name="Freeform 19">
              <a:extLst>
                <a:ext uri="{FF2B5EF4-FFF2-40B4-BE49-F238E27FC236}">
                  <a16:creationId xmlns:a16="http://schemas.microsoft.com/office/drawing/2014/main" xmlns="" id="{9759371D-A09B-40EC-AF9C-72CFCABC67E8}"/>
                </a:ext>
              </a:extLst>
            </p:cNvPr>
            <p:cNvSpPr>
              <a:spLocks noChangeAspect="1"/>
            </p:cNvSpPr>
            <p:nvPr/>
          </p:nvSpPr>
          <p:spPr bwMode="auto">
            <a:xfrm>
              <a:off x="6311900" y="2573338"/>
              <a:ext cx="1231900" cy="1184275"/>
            </a:xfrm>
            <a:custGeom>
              <a:avLst/>
              <a:gdLst>
                <a:gd name="T0" fmla="*/ 38 w 572"/>
                <a:gd name="T1" fmla="*/ 0 h 552"/>
                <a:gd name="T2" fmla="*/ 66 w 572"/>
                <a:gd name="T3" fmla="*/ 82 h 552"/>
                <a:gd name="T4" fmla="*/ 71 w 572"/>
                <a:gd name="T5" fmla="*/ 90 h 552"/>
                <a:gd name="T6" fmla="*/ 108 w 572"/>
                <a:gd name="T7" fmla="*/ 324 h 552"/>
                <a:gd name="T8" fmla="*/ 0 w 572"/>
                <a:gd name="T9" fmla="*/ 482 h 552"/>
                <a:gd name="T10" fmla="*/ 304 w 572"/>
                <a:gd name="T11" fmla="*/ 547 h 552"/>
                <a:gd name="T12" fmla="*/ 555 w 572"/>
                <a:gd name="T13" fmla="*/ 461 h 552"/>
                <a:gd name="T14" fmla="*/ 470 w 572"/>
                <a:gd name="T15" fmla="*/ 317 h 552"/>
                <a:gd name="T16" fmla="*/ 504 w 572"/>
                <a:gd name="T17" fmla="*/ 75 h 552"/>
                <a:gd name="T18" fmla="*/ 531 w 572"/>
                <a:gd name="T19" fmla="*/ 2 h 552"/>
                <a:gd name="T20" fmla="*/ 280 w 572"/>
                <a:gd name="T21" fmla="*/ 33 h 552"/>
                <a:gd name="T22" fmla="*/ 38 w 572"/>
                <a:gd name="T2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2" h="552">
                  <a:moveTo>
                    <a:pt x="38" y="0"/>
                  </a:moveTo>
                  <a:cubicBezTo>
                    <a:pt x="38" y="0"/>
                    <a:pt x="43" y="45"/>
                    <a:pt x="66" y="82"/>
                  </a:cubicBezTo>
                  <a:cubicBezTo>
                    <a:pt x="68" y="85"/>
                    <a:pt x="70" y="87"/>
                    <a:pt x="71" y="90"/>
                  </a:cubicBezTo>
                  <a:cubicBezTo>
                    <a:pt x="108" y="324"/>
                    <a:pt x="108" y="324"/>
                    <a:pt x="108" y="324"/>
                  </a:cubicBezTo>
                  <a:cubicBezTo>
                    <a:pt x="0" y="482"/>
                    <a:pt x="0" y="482"/>
                    <a:pt x="0" y="482"/>
                  </a:cubicBezTo>
                  <a:cubicBezTo>
                    <a:pt x="0" y="482"/>
                    <a:pt x="36" y="552"/>
                    <a:pt x="304" y="547"/>
                  </a:cubicBezTo>
                  <a:cubicBezTo>
                    <a:pt x="572" y="541"/>
                    <a:pt x="555" y="461"/>
                    <a:pt x="555" y="461"/>
                  </a:cubicBezTo>
                  <a:cubicBezTo>
                    <a:pt x="470" y="317"/>
                    <a:pt x="470" y="317"/>
                    <a:pt x="470" y="317"/>
                  </a:cubicBezTo>
                  <a:cubicBezTo>
                    <a:pt x="504" y="75"/>
                    <a:pt x="504" y="75"/>
                    <a:pt x="504" y="75"/>
                  </a:cubicBezTo>
                  <a:cubicBezTo>
                    <a:pt x="525" y="40"/>
                    <a:pt x="531" y="2"/>
                    <a:pt x="531" y="2"/>
                  </a:cubicBezTo>
                  <a:cubicBezTo>
                    <a:pt x="531" y="2"/>
                    <a:pt x="376" y="37"/>
                    <a:pt x="280" y="33"/>
                  </a:cubicBezTo>
                  <a:cubicBezTo>
                    <a:pt x="184" y="30"/>
                    <a:pt x="38" y="0"/>
                    <a:pt x="38" y="0"/>
                  </a:cubicBezTo>
                  <a:close/>
                </a:path>
              </a:pathLst>
            </a:custGeom>
            <a:solidFill>
              <a:srgbClr val="E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4" name="Freeform 20">
              <a:extLst>
                <a:ext uri="{FF2B5EF4-FFF2-40B4-BE49-F238E27FC236}">
                  <a16:creationId xmlns:a16="http://schemas.microsoft.com/office/drawing/2014/main" xmlns="" id="{9950329C-59AE-4B19-ABA0-343CD8E7FCCD}"/>
                </a:ext>
              </a:extLst>
            </p:cNvPr>
            <p:cNvSpPr>
              <a:spLocks noChangeAspect="1"/>
            </p:cNvSpPr>
            <p:nvPr/>
          </p:nvSpPr>
          <p:spPr bwMode="auto">
            <a:xfrm>
              <a:off x="7221538" y="3357563"/>
              <a:ext cx="165100" cy="92075"/>
            </a:xfrm>
            <a:custGeom>
              <a:avLst/>
              <a:gdLst>
                <a:gd name="T0" fmla="*/ 77 w 77"/>
                <a:gd name="T1" fmla="*/ 0 h 43"/>
                <a:gd name="T2" fmla="*/ 77 w 77"/>
                <a:gd name="T3" fmla="*/ 6 h 43"/>
                <a:gd name="T4" fmla="*/ 34 w 77"/>
                <a:gd name="T5" fmla="*/ 6 h 43"/>
                <a:gd name="T6" fmla="*/ 7 w 77"/>
                <a:gd name="T7" fmla="*/ 42 h 43"/>
                <a:gd name="T8" fmla="*/ 2 w 77"/>
                <a:gd name="T9" fmla="*/ 43 h 43"/>
                <a:gd name="T10" fmla="*/ 2 w 77"/>
                <a:gd name="T11" fmla="*/ 43 h 43"/>
                <a:gd name="T12" fmla="*/ 0 w 77"/>
                <a:gd name="T13" fmla="*/ 43 h 43"/>
                <a:gd name="T14" fmla="*/ 0 w 77"/>
                <a:gd name="T15" fmla="*/ 43 h 43"/>
                <a:gd name="T16" fmla="*/ 34 w 77"/>
                <a:gd name="T17" fmla="*/ 2 h 43"/>
                <a:gd name="T18" fmla="*/ 77 w 77"/>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3">
                  <a:moveTo>
                    <a:pt x="77" y="0"/>
                  </a:moveTo>
                  <a:cubicBezTo>
                    <a:pt x="77" y="6"/>
                    <a:pt x="77" y="6"/>
                    <a:pt x="77" y="6"/>
                  </a:cubicBezTo>
                  <a:cubicBezTo>
                    <a:pt x="34" y="6"/>
                    <a:pt x="34" y="6"/>
                    <a:pt x="34" y="6"/>
                  </a:cubicBezTo>
                  <a:cubicBezTo>
                    <a:pt x="34" y="6"/>
                    <a:pt x="7" y="41"/>
                    <a:pt x="7" y="42"/>
                  </a:cubicBezTo>
                  <a:cubicBezTo>
                    <a:pt x="6" y="42"/>
                    <a:pt x="4" y="43"/>
                    <a:pt x="2" y="43"/>
                  </a:cubicBezTo>
                  <a:cubicBezTo>
                    <a:pt x="2" y="43"/>
                    <a:pt x="2" y="43"/>
                    <a:pt x="2" y="43"/>
                  </a:cubicBezTo>
                  <a:cubicBezTo>
                    <a:pt x="1" y="43"/>
                    <a:pt x="0" y="43"/>
                    <a:pt x="0" y="43"/>
                  </a:cubicBezTo>
                  <a:cubicBezTo>
                    <a:pt x="0" y="43"/>
                    <a:pt x="0" y="43"/>
                    <a:pt x="0" y="43"/>
                  </a:cubicBezTo>
                  <a:cubicBezTo>
                    <a:pt x="34" y="2"/>
                    <a:pt x="34" y="2"/>
                    <a:pt x="34" y="2"/>
                  </a:cubicBezTo>
                  <a:lnTo>
                    <a:pt x="77" y="0"/>
                  </a:lnTo>
                  <a:close/>
                </a:path>
              </a:pathLst>
            </a:custGeom>
            <a:solidFill>
              <a:srgbClr val="F3A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5" name="Freeform 21">
              <a:extLst>
                <a:ext uri="{FF2B5EF4-FFF2-40B4-BE49-F238E27FC236}">
                  <a16:creationId xmlns:a16="http://schemas.microsoft.com/office/drawing/2014/main" xmlns="" id="{AD75A2B8-6C92-4A5A-AB3D-2BF0D08A429C}"/>
                </a:ext>
              </a:extLst>
            </p:cNvPr>
            <p:cNvSpPr>
              <a:spLocks noChangeAspect="1"/>
            </p:cNvSpPr>
            <p:nvPr/>
          </p:nvSpPr>
          <p:spPr bwMode="auto">
            <a:xfrm>
              <a:off x="7240588" y="3386138"/>
              <a:ext cx="150813" cy="88900"/>
            </a:xfrm>
            <a:custGeom>
              <a:avLst/>
              <a:gdLst>
                <a:gd name="T0" fmla="*/ 70 w 70"/>
                <a:gd name="T1" fmla="*/ 7 h 41"/>
                <a:gd name="T2" fmla="*/ 70 w 70"/>
                <a:gd name="T3" fmla="*/ 13 h 41"/>
                <a:gd name="T4" fmla="*/ 34 w 70"/>
                <a:gd name="T5" fmla="*/ 4 h 41"/>
                <a:gd name="T6" fmla="*/ 6 w 70"/>
                <a:gd name="T7" fmla="*/ 40 h 41"/>
                <a:gd name="T8" fmla="*/ 0 w 70"/>
                <a:gd name="T9" fmla="*/ 41 h 41"/>
                <a:gd name="T10" fmla="*/ 0 w 70"/>
                <a:gd name="T11" fmla="*/ 41 h 41"/>
                <a:gd name="T12" fmla="*/ 0 w 70"/>
                <a:gd name="T13" fmla="*/ 41 h 41"/>
                <a:gd name="T14" fmla="*/ 33 w 70"/>
                <a:gd name="T15" fmla="*/ 0 h 41"/>
                <a:gd name="T16" fmla="*/ 70 w 70"/>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1">
                  <a:moveTo>
                    <a:pt x="70" y="7"/>
                  </a:moveTo>
                  <a:cubicBezTo>
                    <a:pt x="70" y="13"/>
                    <a:pt x="70" y="13"/>
                    <a:pt x="70" y="13"/>
                  </a:cubicBezTo>
                  <a:cubicBezTo>
                    <a:pt x="34" y="4"/>
                    <a:pt x="34" y="4"/>
                    <a:pt x="34" y="4"/>
                  </a:cubicBezTo>
                  <a:cubicBezTo>
                    <a:pt x="34" y="4"/>
                    <a:pt x="7" y="39"/>
                    <a:pt x="6" y="40"/>
                  </a:cubicBezTo>
                  <a:cubicBezTo>
                    <a:pt x="6" y="41"/>
                    <a:pt x="1" y="41"/>
                    <a:pt x="0" y="41"/>
                  </a:cubicBezTo>
                  <a:cubicBezTo>
                    <a:pt x="0" y="41"/>
                    <a:pt x="0" y="41"/>
                    <a:pt x="0" y="41"/>
                  </a:cubicBezTo>
                  <a:cubicBezTo>
                    <a:pt x="0" y="41"/>
                    <a:pt x="0" y="41"/>
                    <a:pt x="0" y="41"/>
                  </a:cubicBezTo>
                  <a:cubicBezTo>
                    <a:pt x="33" y="0"/>
                    <a:pt x="33" y="0"/>
                    <a:pt x="33" y="0"/>
                  </a:cubicBezTo>
                  <a:lnTo>
                    <a:pt x="70" y="7"/>
                  </a:lnTo>
                  <a:close/>
                </a:path>
              </a:pathLst>
            </a:custGeom>
            <a:solidFill>
              <a:srgbClr val="F3A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6" name="Freeform 22">
              <a:extLst>
                <a:ext uri="{FF2B5EF4-FFF2-40B4-BE49-F238E27FC236}">
                  <a16:creationId xmlns:a16="http://schemas.microsoft.com/office/drawing/2014/main" xmlns="" id="{9E564A5F-955F-4ECC-8B76-C3E61FC1FF8D}"/>
                </a:ext>
              </a:extLst>
            </p:cNvPr>
            <p:cNvSpPr>
              <a:spLocks noChangeAspect="1"/>
            </p:cNvSpPr>
            <p:nvPr/>
          </p:nvSpPr>
          <p:spPr bwMode="auto">
            <a:xfrm>
              <a:off x="7259638" y="3270250"/>
              <a:ext cx="130175" cy="50800"/>
            </a:xfrm>
            <a:custGeom>
              <a:avLst/>
              <a:gdLst>
                <a:gd name="T0" fmla="*/ 41 w 60"/>
                <a:gd name="T1" fmla="*/ 0 h 23"/>
                <a:gd name="T2" fmla="*/ 60 w 60"/>
                <a:gd name="T3" fmla="*/ 23 h 23"/>
                <a:gd name="T4" fmla="*/ 52 w 60"/>
                <a:gd name="T5" fmla="*/ 22 h 23"/>
                <a:gd name="T6" fmla="*/ 41 w 60"/>
                <a:gd name="T7" fmla="*/ 5 h 23"/>
                <a:gd name="T8" fmla="*/ 20 w 60"/>
                <a:gd name="T9" fmla="*/ 14 h 23"/>
                <a:gd name="T10" fmla="*/ 5 w 60"/>
                <a:gd name="T11" fmla="*/ 20 h 23"/>
                <a:gd name="T12" fmla="*/ 41 w 6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60" h="23">
                  <a:moveTo>
                    <a:pt x="41" y="0"/>
                  </a:moveTo>
                  <a:cubicBezTo>
                    <a:pt x="60" y="23"/>
                    <a:pt x="60" y="23"/>
                    <a:pt x="60" y="23"/>
                  </a:cubicBezTo>
                  <a:cubicBezTo>
                    <a:pt x="52" y="22"/>
                    <a:pt x="52" y="22"/>
                    <a:pt x="52" y="22"/>
                  </a:cubicBezTo>
                  <a:cubicBezTo>
                    <a:pt x="41" y="5"/>
                    <a:pt x="41" y="5"/>
                    <a:pt x="41" y="5"/>
                  </a:cubicBezTo>
                  <a:cubicBezTo>
                    <a:pt x="41" y="5"/>
                    <a:pt x="30" y="10"/>
                    <a:pt x="20" y="14"/>
                  </a:cubicBezTo>
                  <a:cubicBezTo>
                    <a:pt x="13" y="17"/>
                    <a:pt x="7" y="19"/>
                    <a:pt x="5" y="20"/>
                  </a:cubicBezTo>
                  <a:cubicBezTo>
                    <a:pt x="0" y="20"/>
                    <a:pt x="41" y="0"/>
                    <a:pt x="41" y="0"/>
                  </a:cubicBezTo>
                  <a:close/>
                </a:path>
              </a:pathLst>
            </a:custGeom>
            <a:solidFill>
              <a:srgbClr val="F3A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7" name="Freeform 23">
              <a:extLst>
                <a:ext uri="{FF2B5EF4-FFF2-40B4-BE49-F238E27FC236}">
                  <a16:creationId xmlns:a16="http://schemas.microsoft.com/office/drawing/2014/main" xmlns="" id="{50F97758-4E7A-4455-B4A0-BA5EBBA6CE68}"/>
                </a:ext>
              </a:extLst>
            </p:cNvPr>
            <p:cNvSpPr>
              <a:spLocks noChangeAspect="1"/>
            </p:cNvSpPr>
            <p:nvPr/>
          </p:nvSpPr>
          <p:spPr bwMode="auto">
            <a:xfrm>
              <a:off x="7208838" y="2525713"/>
              <a:ext cx="923925" cy="1052513"/>
            </a:xfrm>
            <a:custGeom>
              <a:avLst/>
              <a:gdLst>
                <a:gd name="T0" fmla="*/ 38 w 429"/>
                <a:gd name="T1" fmla="*/ 375 h 490"/>
                <a:gd name="T2" fmla="*/ 76 w 429"/>
                <a:gd name="T3" fmla="*/ 369 h 490"/>
                <a:gd name="T4" fmla="*/ 84 w 429"/>
                <a:gd name="T5" fmla="*/ 370 h 490"/>
                <a:gd name="T6" fmla="*/ 65 w 429"/>
                <a:gd name="T7" fmla="*/ 347 h 490"/>
                <a:gd name="T8" fmla="*/ 29 w 429"/>
                <a:gd name="T9" fmla="*/ 367 h 490"/>
                <a:gd name="T10" fmla="*/ 44 w 429"/>
                <a:gd name="T11" fmla="*/ 361 h 490"/>
                <a:gd name="T12" fmla="*/ 28 w 429"/>
                <a:gd name="T13" fmla="*/ 367 h 490"/>
                <a:gd name="T14" fmla="*/ 17 w 429"/>
                <a:gd name="T15" fmla="*/ 360 h 490"/>
                <a:gd name="T16" fmla="*/ 69 w 429"/>
                <a:gd name="T17" fmla="*/ 327 h 490"/>
                <a:gd name="T18" fmla="*/ 137 w 429"/>
                <a:gd name="T19" fmla="*/ 408 h 490"/>
                <a:gd name="T20" fmla="*/ 286 w 429"/>
                <a:gd name="T21" fmla="*/ 145 h 490"/>
                <a:gd name="T22" fmla="*/ 308 w 429"/>
                <a:gd name="T23" fmla="*/ 109 h 490"/>
                <a:gd name="T24" fmla="*/ 414 w 429"/>
                <a:gd name="T25" fmla="*/ 119 h 490"/>
                <a:gd name="T26" fmla="*/ 369 w 429"/>
                <a:gd name="T27" fmla="*/ 197 h 490"/>
                <a:gd name="T28" fmla="*/ 170 w 429"/>
                <a:gd name="T29" fmla="*/ 464 h 490"/>
                <a:gd name="T30" fmla="*/ 127 w 429"/>
                <a:gd name="T31" fmla="*/ 482 h 490"/>
                <a:gd name="T32" fmla="*/ 84 w 429"/>
                <a:gd name="T33" fmla="*/ 439 h 490"/>
                <a:gd name="T34" fmla="*/ 54 w 429"/>
                <a:gd name="T35" fmla="*/ 428 h 490"/>
                <a:gd name="T36" fmla="*/ 25 w 429"/>
                <a:gd name="T37" fmla="*/ 454 h 490"/>
                <a:gd name="T38" fmla="*/ 21 w 429"/>
                <a:gd name="T39" fmla="*/ 441 h 490"/>
                <a:gd name="T40" fmla="*/ 15 w 429"/>
                <a:gd name="T41" fmla="*/ 442 h 490"/>
                <a:gd name="T42" fmla="*/ 21 w 429"/>
                <a:gd name="T43" fmla="*/ 441 h 490"/>
                <a:gd name="T44" fmla="*/ 49 w 429"/>
                <a:gd name="T45" fmla="*/ 405 h 490"/>
                <a:gd name="T46" fmla="*/ 85 w 429"/>
                <a:gd name="T47" fmla="*/ 414 h 490"/>
                <a:gd name="T48" fmla="*/ 85 w 429"/>
                <a:gd name="T49" fmla="*/ 408 h 490"/>
                <a:gd name="T50" fmla="*/ 48 w 429"/>
                <a:gd name="T51" fmla="*/ 401 h 490"/>
                <a:gd name="T52" fmla="*/ 15 w 429"/>
                <a:gd name="T53" fmla="*/ 442 h 490"/>
                <a:gd name="T54" fmla="*/ 13 w 429"/>
                <a:gd name="T55" fmla="*/ 429 h 490"/>
                <a:gd name="T56" fmla="*/ 40 w 429"/>
                <a:gd name="T57" fmla="*/ 393 h 490"/>
                <a:gd name="T58" fmla="*/ 83 w 429"/>
                <a:gd name="T59" fmla="*/ 393 h 490"/>
                <a:gd name="T60" fmla="*/ 83 w 429"/>
                <a:gd name="T61" fmla="*/ 387 h 490"/>
                <a:gd name="T62" fmla="*/ 40 w 429"/>
                <a:gd name="T63" fmla="*/ 389 h 490"/>
                <a:gd name="T64" fmla="*/ 6 w 429"/>
                <a:gd name="T65" fmla="*/ 430 h 490"/>
                <a:gd name="T66" fmla="*/ 0 w 429"/>
                <a:gd name="T67" fmla="*/ 423 h 490"/>
                <a:gd name="T68" fmla="*/ 38 w 429"/>
                <a:gd name="T69" fmla="*/ 375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9" h="490">
                  <a:moveTo>
                    <a:pt x="38" y="375"/>
                  </a:moveTo>
                  <a:cubicBezTo>
                    <a:pt x="76" y="369"/>
                    <a:pt x="76" y="369"/>
                    <a:pt x="76" y="369"/>
                  </a:cubicBezTo>
                  <a:cubicBezTo>
                    <a:pt x="84" y="370"/>
                    <a:pt x="84" y="370"/>
                    <a:pt x="84" y="370"/>
                  </a:cubicBezTo>
                  <a:cubicBezTo>
                    <a:pt x="65" y="347"/>
                    <a:pt x="65" y="347"/>
                    <a:pt x="65" y="347"/>
                  </a:cubicBezTo>
                  <a:cubicBezTo>
                    <a:pt x="65" y="347"/>
                    <a:pt x="24" y="367"/>
                    <a:pt x="29" y="367"/>
                  </a:cubicBezTo>
                  <a:cubicBezTo>
                    <a:pt x="31" y="366"/>
                    <a:pt x="37" y="364"/>
                    <a:pt x="44" y="361"/>
                  </a:cubicBezTo>
                  <a:cubicBezTo>
                    <a:pt x="38" y="364"/>
                    <a:pt x="32" y="366"/>
                    <a:pt x="28" y="367"/>
                  </a:cubicBezTo>
                  <a:cubicBezTo>
                    <a:pt x="22" y="368"/>
                    <a:pt x="18" y="366"/>
                    <a:pt x="17" y="360"/>
                  </a:cubicBezTo>
                  <a:cubicBezTo>
                    <a:pt x="17" y="360"/>
                    <a:pt x="59" y="326"/>
                    <a:pt x="69" y="327"/>
                  </a:cubicBezTo>
                  <a:cubicBezTo>
                    <a:pt x="79" y="329"/>
                    <a:pt x="122" y="402"/>
                    <a:pt x="137" y="408"/>
                  </a:cubicBezTo>
                  <a:cubicBezTo>
                    <a:pt x="154" y="376"/>
                    <a:pt x="272" y="169"/>
                    <a:pt x="286" y="145"/>
                  </a:cubicBezTo>
                  <a:cubicBezTo>
                    <a:pt x="295" y="130"/>
                    <a:pt x="303" y="119"/>
                    <a:pt x="308" y="109"/>
                  </a:cubicBezTo>
                  <a:cubicBezTo>
                    <a:pt x="371" y="0"/>
                    <a:pt x="429" y="90"/>
                    <a:pt x="414" y="119"/>
                  </a:cubicBezTo>
                  <a:cubicBezTo>
                    <a:pt x="408" y="135"/>
                    <a:pt x="379" y="182"/>
                    <a:pt x="369" y="197"/>
                  </a:cubicBezTo>
                  <a:cubicBezTo>
                    <a:pt x="329" y="256"/>
                    <a:pt x="170" y="464"/>
                    <a:pt x="170" y="464"/>
                  </a:cubicBezTo>
                  <a:cubicBezTo>
                    <a:pt x="158" y="477"/>
                    <a:pt x="140" y="490"/>
                    <a:pt x="127" y="482"/>
                  </a:cubicBezTo>
                  <a:cubicBezTo>
                    <a:pt x="105" y="467"/>
                    <a:pt x="84" y="439"/>
                    <a:pt x="84" y="439"/>
                  </a:cubicBezTo>
                  <a:cubicBezTo>
                    <a:pt x="54" y="428"/>
                    <a:pt x="54" y="428"/>
                    <a:pt x="54" y="428"/>
                  </a:cubicBezTo>
                  <a:cubicBezTo>
                    <a:pt x="54" y="428"/>
                    <a:pt x="34" y="457"/>
                    <a:pt x="25" y="454"/>
                  </a:cubicBezTo>
                  <a:cubicBezTo>
                    <a:pt x="18" y="452"/>
                    <a:pt x="21" y="441"/>
                    <a:pt x="21" y="441"/>
                  </a:cubicBezTo>
                  <a:cubicBezTo>
                    <a:pt x="21" y="441"/>
                    <a:pt x="18" y="442"/>
                    <a:pt x="15" y="442"/>
                  </a:cubicBezTo>
                  <a:cubicBezTo>
                    <a:pt x="16" y="442"/>
                    <a:pt x="21" y="442"/>
                    <a:pt x="21" y="441"/>
                  </a:cubicBezTo>
                  <a:cubicBezTo>
                    <a:pt x="22" y="440"/>
                    <a:pt x="49" y="405"/>
                    <a:pt x="49" y="405"/>
                  </a:cubicBezTo>
                  <a:cubicBezTo>
                    <a:pt x="85" y="414"/>
                    <a:pt x="85" y="414"/>
                    <a:pt x="85" y="414"/>
                  </a:cubicBezTo>
                  <a:cubicBezTo>
                    <a:pt x="85" y="408"/>
                    <a:pt x="85" y="408"/>
                    <a:pt x="85" y="408"/>
                  </a:cubicBezTo>
                  <a:cubicBezTo>
                    <a:pt x="48" y="401"/>
                    <a:pt x="48" y="401"/>
                    <a:pt x="48" y="401"/>
                  </a:cubicBezTo>
                  <a:cubicBezTo>
                    <a:pt x="15" y="442"/>
                    <a:pt x="15" y="442"/>
                    <a:pt x="15" y="442"/>
                  </a:cubicBezTo>
                  <a:cubicBezTo>
                    <a:pt x="11" y="442"/>
                    <a:pt x="7" y="439"/>
                    <a:pt x="13" y="429"/>
                  </a:cubicBezTo>
                  <a:cubicBezTo>
                    <a:pt x="13" y="428"/>
                    <a:pt x="40" y="393"/>
                    <a:pt x="40" y="393"/>
                  </a:cubicBezTo>
                  <a:cubicBezTo>
                    <a:pt x="83" y="393"/>
                    <a:pt x="83" y="393"/>
                    <a:pt x="83" y="393"/>
                  </a:cubicBezTo>
                  <a:cubicBezTo>
                    <a:pt x="83" y="387"/>
                    <a:pt x="83" y="387"/>
                    <a:pt x="83" y="387"/>
                  </a:cubicBezTo>
                  <a:cubicBezTo>
                    <a:pt x="40" y="389"/>
                    <a:pt x="40" y="389"/>
                    <a:pt x="40" y="389"/>
                  </a:cubicBezTo>
                  <a:cubicBezTo>
                    <a:pt x="6" y="430"/>
                    <a:pt x="6" y="430"/>
                    <a:pt x="6" y="430"/>
                  </a:cubicBezTo>
                  <a:cubicBezTo>
                    <a:pt x="0" y="430"/>
                    <a:pt x="0" y="426"/>
                    <a:pt x="0" y="423"/>
                  </a:cubicBezTo>
                  <a:cubicBezTo>
                    <a:pt x="0" y="420"/>
                    <a:pt x="38" y="375"/>
                    <a:pt x="38" y="375"/>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8" name="Freeform 24">
              <a:extLst>
                <a:ext uri="{FF2B5EF4-FFF2-40B4-BE49-F238E27FC236}">
                  <a16:creationId xmlns:a16="http://schemas.microsoft.com/office/drawing/2014/main" xmlns="" id="{6E48DE93-3135-4682-BE18-E1435D80BFC7}"/>
                </a:ext>
              </a:extLst>
            </p:cNvPr>
            <p:cNvSpPr>
              <a:spLocks noChangeAspect="1"/>
            </p:cNvSpPr>
            <p:nvPr/>
          </p:nvSpPr>
          <p:spPr bwMode="auto">
            <a:xfrm>
              <a:off x="5718175" y="215900"/>
              <a:ext cx="2120900" cy="2082800"/>
            </a:xfrm>
            <a:custGeom>
              <a:avLst/>
              <a:gdLst>
                <a:gd name="T0" fmla="*/ 878 w 985"/>
                <a:gd name="T1" fmla="*/ 625 h 970"/>
                <a:gd name="T2" fmla="*/ 872 w 985"/>
                <a:gd name="T3" fmla="*/ 524 h 970"/>
                <a:gd name="T4" fmla="*/ 775 w 985"/>
                <a:gd name="T5" fmla="*/ 126 h 970"/>
                <a:gd name="T6" fmla="*/ 744 w 985"/>
                <a:gd name="T7" fmla="*/ 119 h 970"/>
                <a:gd name="T8" fmla="*/ 742 w 985"/>
                <a:gd name="T9" fmla="*/ 118 h 970"/>
                <a:gd name="T10" fmla="*/ 740 w 985"/>
                <a:gd name="T11" fmla="*/ 114 h 970"/>
                <a:gd name="T12" fmla="*/ 467 w 985"/>
                <a:gd name="T13" fmla="*/ 85 h 970"/>
                <a:gd name="T14" fmla="*/ 236 w 985"/>
                <a:gd name="T15" fmla="*/ 432 h 970"/>
                <a:gd name="T16" fmla="*/ 21 w 985"/>
                <a:gd name="T17" fmla="*/ 677 h 970"/>
                <a:gd name="T18" fmla="*/ 71 w 985"/>
                <a:gd name="T19" fmla="*/ 735 h 970"/>
                <a:gd name="T20" fmla="*/ 109 w 985"/>
                <a:gd name="T21" fmla="*/ 633 h 970"/>
                <a:gd name="T22" fmla="*/ 215 w 985"/>
                <a:gd name="T23" fmla="*/ 831 h 970"/>
                <a:gd name="T24" fmla="*/ 302 w 985"/>
                <a:gd name="T25" fmla="*/ 843 h 970"/>
                <a:gd name="T26" fmla="*/ 352 w 985"/>
                <a:gd name="T27" fmla="*/ 867 h 970"/>
                <a:gd name="T28" fmla="*/ 432 w 985"/>
                <a:gd name="T29" fmla="*/ 877 h 970"/>
                <a:gd name="T30" fmla="*/ 515 w 985"/>
                <a:gd name="T31" fmla="*/ 879 h 970"/>
                <a:gd name="T32" fmla="*/ 674 w 985"/>
                <a:gd name="T33" fmla="*/ 925 h 970"/>
                <a:gd name="T34" fmla="*/ 764 w 985"/>
                <a:gd name="T35" fmla="*/ 925 h 970"/>
                <a:gd name="T36" fmla="*/ 878 w 985"/>
                <a:gd name="T37" fmla="*/ 62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5" h="970">
                  <a:moveTo>
                    <a:pt x="878" y="625"/>
                  </a:moveTo>
                  <a:cubicBezTo>
                    <a:pt x="873" y="613"/>
                    <a:pt x="874" y="546"/>
                    <a:pt x="872" y="524"/>
                  </a:cubicBezTo>
                  <a:cubicBezTo>
                    <a:pt x="910" y="413"/>
                    <a:pt x="934" y="176"/>
                    <a:pt x="775" y="126"/>
                  </a:cubicBezTo>
                  <a:cubicBezTo>
                    <a:pt x="765" y="123"/>
                    <a:pt x="755" y="121"/>
                    <a:pt x="744" y="119"/>
                  </a:cubicBezTo>
                  <a:cubicBezTo>
                    <a:pt x="743" y="119"/>
                    <a:pt x="743" y="118"/>
                    <a:pt x="742" y="118"/>
                  </a:cubicBezTo>
                  <a:cubicBezTo>
                    <a:pt x="741" y="115"/>
                    <a:pt x="740" y="114"/>
                    <a:pt x="740" y="114"/>
                  </a:cubicBezTo>
                  <a:cubicBezTo>
                    <a:pt x="740" y="114"/>
                    <a:pt x="664" y="0"/>
                    <a:pt x="467" y="85"/>
                  </a:cubicBezTo>
                  <a:cubicBezTo>
                    <a:pt x="359" y="132"/>
                    <a:pt x="282" y="285"/>
                    <a:pt x="236" y="432"/>
                  </a:cubicBezTo>
                  <a:cubicBezTo>
                    <a:pt x="194" y="564"/>
                    <a:pt x="0" y="518"/>
                    <a:pt x="21" y="677"/>
                  </a:cubicBezTo>
                  <a:cubicBezTo>
                    <a:pt x="24" y="702"/>
                    <a:pt x="46" y="727"/>
                    <a:pt x="71" y="735"/>
                  </a:cubicBezTo>
                  <a:cubicBezTo>
                    <a:pt x="96" y="744"/>
                    <a:pt x="13" y="659"/>
                    <a:pt x="109" y="633"/>
                  </a:cubicBezTo>
                  <a:cubicBezTo>
                    <a:pt x="50" y="821"/>
                    <a:pt x="192" y="824"/>
                    <a:pt x="215" y="831"/>
                  </a:cubicBezTo>
                  <a:cubicBezTo>
                    <a:pt x="231" y="835"/>
                    <a:pt x="268" y="834"/>
                    <a:pt x="302" y="843"/>
                  </a:cubicBezTo>
                  <a:cubicBezTo>
                    <a:pt x="322" y="849"/>
                    <a:pt x="333" y="860"/>
                    <a:pt x="352" y="867"/>
                  </a:cubicBezTo>
                  <a:cubicBezTo>
                    <a:pt x="381" y="877"/>
                    <a:pt x="416" y="877"/>
                    <a:pt x="432" y="877"/>
                  </a:cubicBezTo>
                  <a:cubicBezTo>
                    <a:pt x="443" y="879"/>
                    <a:pt x="478" y="872"/>
                    <a:pt x="515" y="879"/>
                  </a:cubicBezTo>
                  <a:cubicBezTo>
                    <a:pt x="580" y="890"/>
                    <a:pt x="659" y="922"/>
                    <a:pt x="674" y="925"/>
                  </a:cubicBezTo>
                  <a:cubicBezTo>
                    <a:pt x="725" y="932"/>
                    <a:pt x="750" y="914"/>
                    <a:pt x="764" y="925"/>
                  </a:cubicBezTo>
                  <a:cubicBezTo>
                    <a:pt x="888" y="970"/>
                    <a:pt x="985" y="895"/>
                    <a:pt x="878" y="625"/>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9" name="Freeform 25">
              <a:extLst>
                <a:ext uri="{FF2B5EF4-FFF2-40B4-BE49-F238E27FC236}">
                  <a16:creationId xmlns:a16="http://schemas.microsoft.com/office/drawing/2014/main" xmlns="" id="{3271E63D-4B70-4A1F-B15E-7E4B674A9A80}"/>
                </a:ext>
              </a:extLst>
            </p:cNvPr>
            <p:cNvSpPr>
              <a:spLocks noChangeAspect="1"/>
            </p:cNvSpPr>
            <p:nvPr/>
          </p:nvSpPr>
          <p:spPr bwMode="auto">
            <a:xfrm>
              <a:off x="7072313" y="476250"/>
              <a:ext cx="742950" cy="1743075"/>
            </a:xfrm>
            <a:custGeom>
              <a:avLst/>
              <a:gdLst>
                <a:gd name="T0" fmla="*/ 251 w 345"/>
                <a:gd name="T1" fmla="*/ 504 h 812"/>
                <a:gd name="T2" fmla="*/ 246 w 345"/>
                <a:gd name="T3" fmla="*/ 403 h 812"/>
                <a:gd name="T4" fmla="*/ 149 w 345"/>
                <a:gd name="T5" fmla="*/ 5 h 812"/>
                <a:gd name="T6" fmla="*/ 126 w 345"/>
                <a:gd name="T7" fmla="*/ 0 h 812"/>
                <a:gd name="T8" fmla="*/ 127 w 345"/>
                <a:gd name="T9" fmla="*/ 19 h 812"/>
                <a:gd name="T10" fmla="*/ 152 w 345"/>
                <a:gd name="T11" fmla="*/ 36 h 812"/>
                <a:gd name="T12" fmla="*/ 129 w 345"/>
                <a:gd name="T13" fmla="*/ 36 h 812"/>
                <a:gd name="T14" fmla="*/ 130 w 345"/>
                <a:gd name="T15" fmla="*/ 57 h 812"/>
                <a:gd name="T16" fmla="*/ 154 w 345"/>
                <a:gd name="T17" fmla="*/ 80 h 812"/>
                <a:gd name="T18" fmla="*/ 132 w 345"/>
                <a:gd name="T19" fmla="*/ 82 h 812"/>
                <a:gd name="T20" fmla="*/ 247 w 345"/>
                <a:gd name="T21" fmla="*/ 276 h 812"/>
                <a:gd name="T22" fmla="*/ 231 w 345"/>
                <a:gd name="T23" fmla="*/ 500 h 812"/>
                <a:gd name="T24" fmla="*/ 134 w 345"/>
                <a:gd name="T25" fmla="*/ 649 h 812"/>
                <a:gd name="T26" fmla="*/ 16 w 345"/>
                <a:gd name="T27" fmla="*/ 725 h 812"/>
                <a:gd name="T28" fmla="*/ 51 w 345"/>
                <a:gd name="T29" fmla="*/ 774 h 812"/>
                <a:gd name="T30" fmla="*/ 190 w 345"/>
                <a:gd name="T31" fmla="*/ 625 h 812"/>
                <a:gd name="T32" fmla="*/ 200 w 345"/>
                <a:gd name="T33" fmla="*/ 627 h 812"/>
                <a:gd name="T34" fmla="*/ 119 w 345"/>
                <a:gd name="T35" fmla="*/ 760 h 812"/>
                <a:gd name="T36" fmla="*/ 45 w 345"/>
                <a:gd name="T37" fmla="*/ 791 h 812"/>
                <a:gd name="T38" fmla="*/ 72 w 345"/>
                <a:gd name="T39" fmla="*/ 798 h 812"/>
                <a:gd name="T40" fmla="*/ 212 w 345"/>
                <a:gd name="T41" fmla="*/ 674 h 812"/>
                <a:gd name="T42" fmla="*/ 186 w 345"/>
                <a:gd name="T43" fmla="*/ 752 h 812"/>
                <a:gd name="T44" fmla="*/ 154 w 345"/>
                <a:gd name="T45" fmla="*/ 782 h 812"/>
                <a:gd name="T46" fmla="*/ 251 w 345"/>
                <a:gd name="T47" fmla="*/ 504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5" h="812">
                  <a:moveTo>
                    <a:pt x="251" y="504"/>
                  </a:moveTo>
                  <a:cubicBezTo>
                    <a:pt x="248" y="492"/>
                    <a:pt x="244" y="453"/>
                    <a:pt x="246" y="403"/>
                  </a:cubicBezTo>
                  <a:cubicBezTo>
                    <a:pt x="284" y="292"/>
                    <a:pt x="308" y="55"/>
                    <a:pt x="149" y="5"/>
                  </a:cubicBezTo>
                  <a:cubicBezTo>
                    <a:pt x="141" y="3"/>
                    <a:pt x="134" y="1"/>
                    <a:pt x="126" y="0"/>
                  </a:cubicBezTo>
                  <a:cubicBezTo>
                    <a:pt x="127" y="19"/>
                    <a:pt x="127" y="19"/>
                    <a:pt x="127" y="19"/>
                  </a:cubicBezTo>
                  <a:cubicBezTo>
                    <a:pt x="152" y="36"/>
                    <a:pt x="152" y="36"/>
                    <a:pt x="152" y="36"/>
                  </a:cubicBezTo>
                  <a:cubicBezTo>
                    <a:pt x="129" y="36"/>
                    <a:pt x="129" y="36"/>
                    <a:pt x="129" y="36"/>
                  </a:cubicBezTo>
                  <a:cubicBezTo>
                    <a:pt x="130" y="57"/>
                    <a:pt x="130" y="57"/>
                    <a:pt x="130" y="57"/>
                  </a:cubicBezTo>
                  <a:cubicBezTo>
                    <a:pt x="154" y="80"/>
                    <a:pt x="154" y="80"/>
                    <a:pt x="154" y="80"/>
                  </a:cubicBezTo>
                  <a:cubicBezTo>
                    <a:pt x="132" y="82"/>
                    <a:pt x="132" y="82"/>
                    <a:pt x="132" y="82"/>
                  </a:cubicBezTo>
                  <a:cubicBezTo>
                    <a:pt x="132" y="82"/>
                    <a:pt x="236" y="214"/>
                    <a:pt x="247" y="276"/>
                  </a:cubicBezTo>
                  <a:cubicBezTo>
                    <a:pt x="257" y="339"/>
                    <a:pt x="231" y="500"/>
                    <a:pt x="231" y="500"/>
                  </a:cubicBezTo>
                  <a:cubicBezTo>
                    <a:pt x="231" y="500"/>
                    <a:pt x="195" y="583"/>
                    <a:pt x="134" y="649"/>
                  </a:cubicBezTo>
                  <a:cubicBezTo>
                    <a:pt x="103" y="682"/>
                    <a:pt x="27" y="699"/>
                    <a:pt x="16" y="725"/>
                  </a:cubicBezTo>
                  <a:cubicBezTo>
                    <a:pt x="0" y="765"/>
                    <a:pt x="45" y="776"/>
                    <a:pt x="51" y="774"/>
                  </a:cubicBezTo>
                  <a:cubicBezTo>
                    <a:pt x="140" y="742"/>
                    <a:pt x="186" y="634"/>
                    <a:pt x="190" y="625"/>
                  </a:cubicBezTo>
                  <a:cubicBezTo>
                    <a:pt x="203" y="591"/>
                    <a:pt x="203" y="610"/>
                    <a:pt x="200" y="627"/>
                  </a:cubicBezTo>
                  <a:cubicBezTo>
                    <a:pt x="199" y="640"/>
                    <a:pt x="181" y="711"/>
                    <a:pt x="119" y="760"/>
                  </a:cubicBezTo>
                  <a:cubicBezTo>
                    <a:pt x="86" y="786"/>
                    <a:pt x="60" y="789"/>
                    <a:pt x="45" y="791"/>
                  </a:cubicBezTo>
                  <a:cubicBezTo>
                    <a:pt x="56" y="796"/>
                    <a:pt x="69" y="798"/>
                    <a:pt x="72" y="798"/>
                  </a:cubicBezTo>
                  <a:cubicBezTo>
                    <a:pt x="87" y="800"/>
                    <a:pt x="179" y="768"/>
                    <a:pt x="212" y="674"/>
                  </a:cubicBezTo>
                  <a:cubicBezTo>
                    <a:pt x="221" y="678"/>
                    <a:pt x="210" y="722"/>
                    <a:pt x="186" y="752"/>
                  </a:cubicBezTo>
                  <a:cubicBezTo>
                    <a:pt x="159" y="786"/>
                    <a:pt x="141" y="771"/>
                    <a:pt x="154" y="782"/>
                  </a:cubicBezTo>
                  <a:cubicBezTo>
                    <a:pt x="195" y="803"/>
                    <a:pt x="345" y="812"/>
                    <a:pt x="251" y="504"/>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0" name="Freeform 26">
              <a:extLst>
                <a:ext uri="{FF2B5EF4-FFF2-40B4-BE49-F238E27FC236}">
                  <a16:creationId xmlns:a16="http://schemas.microsoft.com/office/drawing/2014/main" xmlns="" id="{4E277B21-86D4-4FD8-8070-561073DD6C7E}"/>
                </a:ext>
              </a:extLst>
            </p:cNvPr>
            <p:cNvSpPr>
              <a:spLocks noChangeAspect="1" noEditPoints="1"/>
            </p:cNvSpPr>
            <p:nvPr/>
          </p:nvSpPr>
          <p:spPr bwMode="auto">
            <a:xfrm>
              <a:off x="5732463" y="212725"/>
              <a:ext cx="1600200" cy="1800225"/>
            </a:xfrm>
            <a:custGeom>
              <a:avLst/>
              <a:gdLst>
                <a:gd name="T0" fmla="*/ 740 w 743"/>
                <a:gd name="T1" fmla="*/ 198 h 839"/>
                <a:gd name="T2" fmla="*/ 720 w 743"/>
                <a:gd name="T3" fmla="*/ 176 h 839"/>
                <a:gd name="T4" fmla="*/ 737 w 743"/>
                <a:gd name="T5" fmla="*/ 172 h 839"/>
                <a:gd name="T6" fmla="*/ 739 w 743"/>
                <a:gd name="T7" fmla="*/ 157 h 839"/>
                <a:gd name="T8" fmla="*/ 704 w 743"/>
                <a:gd name="T9" fmla="*/ 139 h 839"/>
                <a:gd name="T10" fmla="*/ 737 w 743"/>
                <a:gd name="T11" fmla="*/ 134 h 839"/>
                <a:gd name="T12" fmla="*/ 735 w 743"/>
                <a:gd name="T13" fmla="*/ 114 h 839"/>
                <a:gd name="T14" fmla="*/ 462 w 743"/>
                <a:gd name="T15" fmla="*/ 85 h 839"/>
                <a:gd name="T16" fmla="*/ 231 w 743"/>
                <a:gd name="T17" fmla="*/ 432 h 839"/>
                <a:gd name="T18" fmla="*/ 25 w 743"/>
                <a:gd name="T19" fmla="*/ 680 h 839"/>
                <a:gd name="T20" fmla="*/ 48 w 743"/>
                <a:gd name="T21" fmla="*/ 714 h 839"/>
                <a:gd name="T22" fmla="*/ 44 w 743"/>
                <a:gd name="T23" fmla="*/ 669 h 839"/>
                <a:gd name="T24" fmla="*/ 92 w 743"/>
                <a:gd name="T25" fmla="*/ 627 h 839"/>
                <a:gd name="T26" fmla="*/ 188 w 743"/>
                <a:gd name="T27" fmla="*/ 544 h 839"/>
                <a:gd name="T28" fmla="*/ 141 w 743"/>
                <a:gd name="T29" fmla="*/ 606 h 839"/>
                <a:gd name="T30" fmla="*/ 113 w 743"/>
                <a:gd name="T31" fmla="*/ 770 h 839"/>
                <a:gd name="T32" fmla="*/ 210 w 743"/>
                <a:gd name="T33" fmla="*/ 831 h 839"/>
                <a:gd name="T34" fmla="*/ 277 w 743"/>
                <a:gd name="T35" fmla="*/ 827 h 839"/>
                <a:gd name="T36" fmla="*/ 299 w 743"/>
                <a:gd name="T37" fmla="*/ 532 h 839"/>
                <a:gd name="T38" fmla="*/ 287 w 743"/>
                <a:gd name="T39" fmla="*/ 447 h 839"/>
                <a:gd name="T40" fmla="*/ 297 w 743"/>
                <a:gd name="T41" fmla="*/ 442 h 839"/>
                <a:gd name="T42" fmla="*/ 307 w 743"/>
                <a:gd name="T43" fmla="*/ 509 h 839"/>
                <a:gd name="T44" fmla="*/ 347 w 743"/>
                <a:gd name="T45" fmla="*/ 344 h 839"/>
                <a:gd name="T46" fmla="*/ 354 w 743"/>
                <a:gd name="T47" fmla="*/ 348 h 839"/>
                <a:gd name="T48" fmla="*/ 325 w 743"/>
                <a:gd name="T49" fmla="*/ 471 h 839"/>
                <a:gd name="T50" fmla="*/ 444 w 743"/>
                <a:gd name="T51" fmla="*/ 304 h 839"/>
                <a:gd name="T52" fmla="*/ 619 w 743"/>
                <a:gd name="T53" fmla="*/ 238 h 839"/>
                <a:gd name="T54" fmla="*/ 740 w 743"/>
                <a:gd name="T55" fmla="*/ 198 h 839"/>
                <a:gd name="T56" fmla="*/ 273 w 743"/>
                <a:gd name="T57" fmla="*/ 753 h 839"/>
                <a:gd name="T58" fmla="*/ 253 w 743"/>
                <a:gd name="T59" fmla="*/ 792 h 839"/>
                <a:gd name="T60" fmla="*/ 257 w 743"/>
                <a:gd name="T61" fmla="*/ 680 h 839"/>
                <a:gd name="T62" fmla="*/ 263 w 743"/>
                <a:gd name="T63" fmla="*/ 652 h 839"/>
                <a:gd name="T64" fmla="*/ 263 w 743"/>
                <a:gd name="T65" fmla="*/ 554 h 839"/>
                <a:gd name="T66" fmla="*/ 255 w 743"/>
                <a:gd name="T67" fmla="*/ 499 h 839"/>
                <a:gd name="T68" fmla="*/ 276 w 743"/>
                <a:gd name="T69" fmla="*/ 644 h 839"/>
                <a:gd name="T70" fmla="*/ 273 w 743"/>
                <a:gd name="T71" fmla="*/ 75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3" h="839">
                  <a:moveTo>
                    <a:pt x="740" y="198"/>
                  </a:moveTo>
                  <a:cubicBezTo>
                    <a:pt x="740" y="198"/>
                    <a:pt x="720" y="186"/>
                    <a:pt x="720" y="176"/>
                  </a:cubicBezTo>
                  <a:cubicBezTo>
                    <a:pt x="720" y="173"/>
                    <a:pt x="734" y="175"/>
                    <a:pt x="737" y="172"/>
                  </a:cubicBezTo>
                  <a:cubicBezTo>
                    <a:pt x="743" y="166"/>
                    <a:pt x="739" y="157"/>
                    <a:pt x="739" y="157"/>
                  </a:cubicBezTo>
                  <a:cubicBezTo>
                    <a:pt x="738" y="156"/>
                    <a:pt x="704" y="145"/>
                    <a:pt x="704" y="139"/>
                  </a:cubicBezTo>
                  <a:cubicBezTo>
                    <a:pt x="703" y="135"/>
                    <a:pt x="737" y="138"/>
                    <a:pt x="737" y="134"/>
                  </a:cubicBezTo>
                  <a:cubicBezTo>
                    <a:pt x="736" y="124"/>
                    <a:pt x="735" y="114"/>
                    <a:pt x="735" y="114"/>
                  </a:cubicBezTo>
                  <a:cubicBezTo>
                    <a:pt x="735" y="114"/>
                    <a:pt x="659" y="0"/>
                    <a:pt x="462" y="85"/>
                  </a:cubicBezTo>
                  <a:cubicBezTo>
                    <a:pt x="354" y="132"/>
                    <a:pt x="277" y="285"/>
                    <a:pt x="231" y="432"/>
                  </a:cubicBezTo>
                  <a:cubicBezTo>
                    <a:pt x="189" y="564"/>
                    <a:pt x="0" y="493"/>
                    <a:pt x="25" y="680"/>
                  </a:cubicBezTo>
                  <a:cubicBezTo>
                    <a:pt x="26" y="692"/>
                    <a:pt x="44" y="718"/>
                    <a:pt x="48" y="714"/>
                  </a:cubicBezTo>
                  <a:cubicBezTo>
                    <a:pt x="52" y="710"/>
                    <a:pt x="41" y="684"/>
                    <a:pt x="44" y="669"/>
                  </a:cubicBezTo>
                  <a:cubicBezTo>
                    <a:pt x="46" y="653"/>
                    <a:pt x="58" y="637"/>
                    <a:pt x="92" y="627"/>
                  </a:cubicBezTo>
                  <a:cubicBezTo>
                    <a:pt x="142" y="602"/>
                    <a:pt x="187" y="542"/>
                    <a:pt x="188" y="544"/>
                  </a:cubicBezTo>
                  <a:cubicBezTo>
                    <a:pt x="190" y="550"/>
                    <a:pt x="161" y="590"/>
                    <a:pt x="141" y="606"/>
                  </a:cubicBezTo>
                  <a:cubicBezTo>
                    <a:pt x="131" y="615"/>
                    <a:pt x="84" y="715"/>
                    <a:pt x="113" y="770"/>
                  </a:cubicBezTo>
                  <a:cubicBezTo>
                    <a:pt x="134" y="809"/>
                    <a:pt x="201" y="828"/>
                    <a:pt x="210" y="831"/>
                  </a:cubicBezTo>
                  <a:cubicBezTo>
                    <a:pt x="243" y="839"/>
                    <a:pt x="265" y="837"/>
                    <a:pt x="277" y="827"/>
                  </a:cubicBezTo>
                  <a:cubicBezTo>
                    <a:pt x="280" y="825"/>
                    <a:pt x="347" y="792"/>
                    <a:pt x="299" y="532"/>
                  </a:cubicBezTo>
                  <a:cubicBezTo>
                    <a:pt x="300" y="529"/>
                    <a:pt x="288" y="485"/>
                    <a:pt x="287" y="447"/>
                  </a:cubicBezTo>
                  <a:cubicBezTo>
                    <a:pt x="287" y="428"/>
                    <a:pt x="296" y="427"/>
                    <a:pt x="297" y="442"/>
                  </a:cubicBezTo>
                  <a:cubicBezTo>
                    <a:pt x="299" y="476"/>
                    <a:pt x="306" y="511"/>
                    <a:pt x="307" y="509"/>
                  </a:cubicBezTo>
                  <a:cubicBezTo>
                    <a:pt x="309" y="503"/>
                    <a:pt x="307" y="404"/>
                    <a:pt x="347" y="344"/>
                  </a:cubicBezTo>
                  <a:cubicBezTo>
                    <a:pt x="356" y="331"/>
                    <a:pt x="362" y="331"/>
                    <a:pt x="354" y="348"/>
                  </a:cubicBezTo>
                  <a:cubicBezTo>
                    <a:pt x="328" y="407"/>
                    <a:pt x="323" y="475"/>
                    <a:pt x="325" y="471"/>
                  </a:cubicBezTo>
                  <a:cubicBezTo>
                    <a:pt x="375" y="375"/>
                    <a:pt x="396" y="335"/>
                    <a:pt x="444" y="304"/>
                  </a:cubicBezTo>
                  <a:cubicBezTo>
                    <a:pt x="507" y="262"/>
                    <a:pt x="570" y="253"/>
                    <a:pt x="619" y="238"/>
                  </a:cubicBezTo>
                  <a:cubicBezTo>
                    <a:pt x="695" y="214"/>
                    <a:pt x="742" y="198"/>
                    <a:pt x="740" y="198"/>
                  </a:cubicBezTo>
                  <a:close/>
                  <a:moveTo>
                    <a:pt x="273" y="753"/>
                  </a:moveTo>
                  <a:cubicBezTo>
                    <a:pt x="271" y="786"/>
                    <a:pt x="261" y="795"/>
                    <a:pt x="253" y="792"/>
                  </a:cubicBezTo>
                  <a:cubicBezTo>
                    <a:pt x="196" y="771"/>
                    <a:pt x="232" y="728"/>
                    <a:pt x="257" y="680"/>
                  </a:cubicBezTo>
                  <a:cubicBezTo>
                    <a:pt x="259" y="677"/>
                    <a:pt x="262" y="671"/>
                    <a:pt x="263" y="652"/>
                  </a:cubicBezTo>
                  <a:cubicBezTo>
                    <a:pt x="265" y="621"/>
                    <a:pt x="268" y="588"/>
                    <a:pt x="263" y="554"/>
                  </a:cubicBezTo>
                  <a:cubicBezTo>
                    <a:pt x="262" y="543"/>
                    <a:pt x="252" y="495"/>
                    <a:pt x="255" y="499"/>
                  </a:cubicBezTo>
                  <a:cubicBezTo>
                    <a:pt x="274" y="522"/>
                    <a:pt x="275" y="618"/>
                    <a:pt x="276" y="644"/>
                  </a:cubicBezTo>
                  <a:cubicBezTo>
                    <a:pt x="276" y="647"/>
                    <a:pt x="274" y="735"/>
                    <a:pt x="273" y="753"/>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1" name="Freeform 27">
              <a:extLst>
                <a:ext uri="{FF2B5EF4-FFF2-40B4-BE49-F238E27FC236}">
                  <a16:creationId xmlns:a16="http://schemas.microsoft.com/office/drawing/2014/main" xmlns="" id="{59CB818B-95FD-458C-9404-A53E0C4233AA}"/>
                </a:ext>
              </a:extLst>
            </p:cNvPr>
            <p:cNvSpPr>
              <a:spLocks noChangeAspect="1"/>
            </p:cNvSpPr>
            <p:nvPr/>
          </p:nvSpPr>
          <p:spPr bwMode="auto">
            <a:xfrm>
              <a:off x="6407150" y="1622425"/>
              <a:ext cx="157163" cy="419100"/>
            </a:xfrm>
            <a:custGeom>
              <a:avLst/>
              <a:gdLst>
                <a:gd name="T0" fmla="*/ 17 w 73"/>
                <a:gd name="T1" fmla="*/ 0 h 195"/>
                <a:gd name="T2" fmla="*/ 15 w 73"/>
                <a:gd name="T3" fmla="*/ 138 h 195"/>
                <a:gd name="T4" fmla="*/ 18 w 73"/>
                <a:gd name="T5" fmla="*/ 181 h 195"/>
                <a:gd name="T6" fmla="*/ 48 w 73"/>
                <a:gd name="T7" fmla="*/ 193 h 195"/>
                <a:gd name="T8" fmla="*/ 64 w 73"/>
                <a:gd name="T9" fmla="*/ 110 h 195"/>
                <a:gd name="T10" fmla="*/ 17 w 73"/>
                <a:gd name="T11" fmla="*/ 0 h 195"/>
              </a:gdLst>
              <a:ahLst/>
              <a:cxnLst>
                <a:cxn ang="0">
                  <a:pos x="T0" y="T1"/>
                </a:cxn>
                <a:cxn ang="0">
                  <a:pos x="T2" y="T3"/>
                </a:cxn>
                <a:cxn ang="0">
                  <a:pos x="T4" y="T5"/>
                </a:cxn>
                <a:cxn ang="0">
                  <a:pos x="T6" y="T7"/>
                </a:cxn>
                <a:cxn ang="0">
                  <a:pos x="T8" y="T9"/>
                </a:cxn>
                <a:cxn ang="0">
                  <a:pos x="T10" y="T11"/>
                </a:cxn>
              </a:cxnLst>
              <a:rect l="0" t="0" r="r" b="b"/>
              <a:pathLst>
                <a:path w="73" h="195">
                  <a:moveTo>
                    <a:pt x="17" y="0"/>
                  </a:moveTo>
                  <a:cubicBezTo>
                    <a:pt x="17" y="0"/>
                    <a:pt x="26" y="112"/>
                    <a:pt x="15" y="138"/>
                  </a:cubicBezTo>
                  <a:cubicBezTo>
                    <a:pt x="3" y="165"/>
                    <a:pt x="0" y="172"/>
                    <a:pt x="18" y="181"/>
                  </a:cubicBezTo>
                  <a:cubicBezTo>
                    <a:pt x="35" y="191"/>
                    <a:pt x="44" y="195"/>
                    <a:pt x="48" y="193"/>
                  </a:cubicBezTo>
                  <a:cubicBezTo>
                    <a:pt x="52" y="190"/>
                    <a:pt x="73" y="160"/>
                    <a:pt x="64" y="110"/>
                  </a:cubicBezTo>
                  <a:cubicBezTo>
                    <a:pt x="55" y="60"/>
                    <a:pt x="17" y="0"/>
                    <a:pt x="17" y="0"/>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2" name="Freeform 28">
              <a:extLst>
                <a:ext uri="{FF2B5EF4-FFF2-40B4-BE49-F238E27FC236}">
                  <a16:creationId xmlns:a16="http://schemas.microsoft.com/office/drawing/2014/main" xmlns="" id="{E202797B-7573-4E76-AEDF-592304DE3B0C}"/>
                </a:ext>
              </a:extLst>
            </p:cNvPr>
            <p:cNvSpPr>
              <a:spLocks noChangeAspect="1"/>
            </p:cNvSpPr>
            <p:nvPr/>
          </p:nvSpPr>
          <p:spPr bwMode="auto">
            <a:xfrm>
              <a:off x="6565900" y="1876425"/>
              <a:ext cx="79375" cy="196850"/>
            </a:xfrm>
            <a:custGeom>
              <a:avLst/>
              <a:gdLst>
                <a:gd name="T0" fmla="*/ 7 w 37"/>
                <a:gd name="T1" fmla="*/ 0 h 92"/>
                <a:gd name="T2" fmla="*/ 6 w 37"/>
                <a:gd name="T3" fmla="*/ 60 h 92"/>
                <a:gd name="T4" fmla="*/ 14 w 37"/>
                <a:gd name="T5" fmla="*/ 92 h 92"/>
                <a:gd name="T6" fmla="*/ 35 w 37"/>
                <a:gd name="T7" fmla="*/ 77 h 92"/>
                <a:gd name="T8" fmla="*/ 7 w 37"/>
                <a:gd name="T9" fmla="*/ 0 h 92"/>
              </a:gdLst>
              <a:ahLst/>
              <a:cxnLst>
                <a:cxn ang="0">
                  <a:pos x="T0" y="T1"/>
                </a:cxn>
                <a:cxn ang="0">
                  <a:pos x="T2" y="T3"/>
                </a:cxn>
                <a:cxn ang="0">
                  <a:pos x="T4" y="T5"/>
                </a:cxn>
                <a:cxn ang="0">
                  <a:pos x="T6" y="T7"/>
                </a:cxn>
                <a:cxn ang="0">
                  <a:pos x="T8" y="T9"/>
                </a:cxn>
              </a:cxnLst>
              <a:rect l="0" t="0" r="r" b="b"/>
              <a:pathLst>
                <a:path w="37" h="92">
                  <a:moveTo>
                    <a:pt x="7" y="0"/>
                  </a:moveTo>
                  <a:cubicBezTo>
                    <a:pt x="7" y="0"/>
                    <a:pt x="11" y="40"/>
                    <a:pt x="6" y="60"/>
                  </a:cubicBezTo>
                  <a:cubicBezTo>
                    <a:pt x="0" y="81"/>
                    <a:pt x="7" y="91"/>
                    <a:pt x="14" y="92"/>
                  </a:cubicBezTo>
                  <a:cubicBezTo>
                    <a:pt x="21" y="92"/>
                    <a:pt x="34" y="91"/>
                    <a:pt x="35" y="77"/>
                  </a:cubicBezTo>
                  <a:cubicBezTo>
                    <a:pt x="35" y="64"/>
                    <a:pt x="37" y="25"/>
                    <a:pt x="7" y="0"/>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3" name="Freeform 29">
              <a:extLst>
                <a:ext uri="{FF2B5EF4-FFF2-40B4-BE49-F238E27FC236}">
                  <a16:creationId xmlns:a16="http://schemas.microsoft.com/office/drawing/2014/main" xmlns="" id="{B29CA77D-7B06-4EA5-A6C2-33B8622C3B0A}"/>
                </a:ext>
              </a:extLst>
            </p:cNvPr>
            <p:cNvSpPr>
              <a:spLocks noChangeAspect="1"/>
            </p:cNvSpPr>
            <p:nvPr/>
          </p:nvSpPr>
          <p:spPr bwMode="auto">
            <a:xfrm>
              <a:off x="6505575" y="374650"/>
              <a:ext cx="519113" cy="533400"/>
            </a:xfrm>
            <a:custGeom>
              <a:avLst/>
              <a:gdLst>
                <a:gd name="T0" fmla="*/ 149 w 241"/>
                <a:gd name="T1" fmla="*/ 4 h 248"/>
                <a:gd name="T2" fmla="*/ 184 w 241"/>
                <a:gd name="T3" fmla="*/ 49 h 248"/>
                <a:gd name="T4" fmla="*/ 176 w 241"/>
                <a:gd name="T5" fmla="*/ 109 h 248"/>
                <a:gd name="T6" fmla="*/ 229 w 241"/>
                <a:gd name="T7" fmla="*/ 150 h 248"/>
                <a:gd name="T8" fmla="*/ 146 w 241"/>
                <a:gd name="T9" fmla="*/ 174 h 248"/>
                <a:gd name="T10" fmla="*/ 81 w 241"/>
                <a:gd name="T11" fmla="*/ 211 h 248"/>
                <a:gd name="T12" fmla="*/ 66 w 241"/>
                <a:gd name="T13" fmla="*/ 189 h 248"/>
                <a:gd name="T14" fmla="*/ 14 w 241"/>
                <a:gd name="T15" fmla="*/ 185 h 248"/>
                <a:gd name="T16" fmla="*/ 39 w 241"/>
                <a:gd name="T17" fmla="*/ 126 h 248"/>
                <a:gd name="T18" fmla="*/ 1 w 241"/>
                <a:gd name="T19" fmla="*/ 112 h 248"/>
                <a:gd name="T20" fmla="*/ 72 w 241"/>
                <a:gd name="T21" fmla="*/ 33 h 248"/>
                <a:gd name="T22" fmla="*/ 149 w 241"/>
                <a:gd name="T23" fmla="*/ 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248">
                  <a:moveTo>
                    <a:pt x="149" y="4"/>
                  </a:moveTo>
                  <a:cubicBezTo>
                    <a:pt x="134" y="43"/>
                    <a:pt x="192" y="31"/>
                    <a:pt x="184" y="49"/>
                  </a:cubicBezTo>
                  <a:cubicBezTo>
                    <a:pt x="176" y="66"/>
                    <a:pt x="148" y="97"/>
                    <a:pt x="176" y="109"/>
                  </a:cubicBezTo>
                  <a:cubicBezTo>
                    <a:pt x="203" y="121"/>
                    <a:pt x="241" y="139"/>
                    <a:pt x="229" y="150"/>
                  </a:cubicBezTo>
                  <a:cubicBezTo>
                    <a:pt x="220" y="156"/>
                    <a:pt x="187" y="159"/>
                    <a:pt x="146" y="174"/>
                  </a:cubicBezTo>
                  <a:cubicBezTo>
                    <a:pt x="125" y="183"/>
                    <a:pt x="101" y="199"/>
                    <a:pt x="81" y="211"/>
                  </a:cubicBezTo>
                  <a:cubicBezTo>
                    <a:pt x="20" y="248"/>
                    <a:pt x="73" y="197"/>
                    <a:pt x="66" y="189"/>
                  </a:cubicBezTo>
                  <a:cubicBezTo>
                    <a:pt x="59" y="181"/>
                    <a:pt x="23" y="193"/>
                    <a:pt x="14" y="185"/>
                  </a:cubicBezTo>
                  <a:cubicBezTo>
                    <a:pt x="5" y="176"/>
                    <a:pt x="54" y="135"/>
                    <a:pt x="39" y="126"/>
                  </a:cubicBezTo>
                  <a:cubicBezTo>
                    <a:pt x="24" y="116"/>
                    <a:pt x="0" y="128"/>
                    <a:pt x="1" y="112"/>
                  </a:cubicBezTo>
                  <a:cubicBezTo>
                    <a:pt x="2" y="102"/>
                    <a:pt x="34" y="61"/>
                    <a:pt x="72" y="33"/>
                  </a:cubicBezTo>
                  <a:cubicBezTo>
                    <a:pt x="104" y="11"/>
                    <a:pt x="151" y="0"/>
                    <a:pt x="149" y="4"/>
                  </a:cubicBezTo>
                  <a:close/>
                </a:path>
              </a:pathLst>
            </a:custGeom>
            <a:solidFill>
              <a:srgbClr val="A8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4" name="Freeform 30">
              <a:extLst>
                <a:ext uri="{FF2B5EF4-FFF2-40B4-BE49-F238E27FC236}">
                  <a16:creationId xmlns:a16="http://schemas.microsoft.com/office/drawing/2014/main" xmlns="" id="{9C3F9A28-443C-4B77-9D2B-EFA8D5E44F55}"/>
                </a:ext>
              </a:extLst>
            </p:cNvPr>
            <p:cNvSpPr>
              <a:spLocks noChangeAspect="1"/>
            </p:cNvSpPr>
            <p:nvPr/>
          </p:nvSpPr>
          <p:spPr bwMode="auto">
            <a:xfrm>
              <a:off x="7475538" y="677863"/>
              <a:ext cx="171450" cy="354013"/>
            </a:xfrm>
            <a:custGeom>
              <a:avLst/>
              <a:gdLst>
                <a:gd name="T0" fmla="*/ 0 w 80"/>
                <a:gd name="T1" fmla="*/ 51 h 165"/>
                <a:gd name="T2" fmla="*/ 52 w 80"/>
                <a:gd name="T3" fmla="*/ 132 h 165"/>
                <a:gd name="T4" fmla="*/ 65 w 80"/>
                <a:gd name="T5" fmla="*/ 127 h 165"/>
                <a:gd name="T6" fmla="*/ 80 w 80"/>
                <a:gd name="T7" fmla="*/ 116 h 165"/>
                <a:gd name="T8" fmla="*/ 70 w 80"/>
                <a:gd name="T9" fmla="*/ 44 h 165"/>
                <a:gd name="T10" fmla="*/ 43 w 80"/>
                <a:gd name="T11" fmla="*/ 7 h 165"/>
                <a:gd name="T12" fmla="*/ 41 w 80"/>
                <a:gd name="T13" fmla="*/ 30 h 165"/>
                <a:gd name="T14" fmla="*/ 23 w 80"/>
                <a:gd name="T15" fmla="*/ 47 h 165"/>
                <a:gd name="T16" fmla="*/ 0 w 80"/>
                <a:gd name="T17" fmla="*/ 5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5">
                  <a:moveTo>
                    <a:pt x="0" y="51"/>
                  </a:moveTo>
                  <a:cubicBezTo>
                    <a:pt x="0" y="51"/>
                    <a:pt x="41" y="99"/>
                    <a:pt x="52" y="132"/>
                  </a:cubicBezTo>
                  <a:cubicBezTo>
                    <a:pt x="64" y="165"/>
                    <a:pt x="64" y="137"/>
                    <a:pt x="65" y="127"/>
                  </a:cubicBezTo>
                  <a:cubicBezTo>
                    <a:pt x="66" y="118"/>
                    <a:pt x="80" y="125"/>
                    <a:pt x="80" y="116"/>
                  </a:cubicBezTo>
                  <a:cubicBezTo>
                    <a:pt x="80" y="108"/>
                    <a:pt x="79" y="65"/>
                    <a:pt x="70" y="44"/>
                  </a:cubicBezTo>
                  <a:cubicBezTo>
                    <a:pt x="62" y="23"/>
                    <a:pt x="50" y="0"/>
                    <a:pt x="43" y="7"/>
                  </a:cubicBezTo>
                  <a:cubicBezTo>
                    <a:pt x="36" y="14"/>
                    <a:pt x="53" y="30"/>
                    <a:pt x="41" y="30"/>
                  </a:cubicBezTo>
                  <a:cubicBezTo>
                    <a:pt x="30" y="31"/>
                    <a:pt x="28" y="43"/>
                    <a:pt x="23" y="47"/>
                  </a:cubicBezTo>
                  <a:cubicBezTo>
                    <a:pt x="18" y="51"/>
                    <a:pt x="2" y="43"/>
                    <a:pt x="0" y="51"/>
                  </a:cubicBezTo>
                  <a:close/>
                </a:path>
              </a:pathLst>
            </a:custGeom>
            <a:solidFill>
              <a:srgbClr val="A8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5" name="Freeform 31">
              <a:extLst>
                <a:ext uri="{FF2B5EF4-FFF2-40B4-BE49-F238E27FC236}">
                  <a16:creationId xmlns:a16="http://schemas.microsoft.com/office/drawing/2014/main" xmlns="" id="{0D2D14E8-0CFA-4826-B610-658ADCC026A5}"/>
                </a:ext>
              </a:extLst>
            </p:cNvPr>
            <p:cNvSpPr>
              <a:spLocks noChangeAspect="1"/>
            </p:cNvSpPr>
            <p:nvPr/>
          </p:nvSpPr>
          <p:spPr bwMode="auto">
            <a:xfrm>
              <a:off x="6719888" y="1951038"/>
              <a:ext cx="382588" cy="317500"/>
            </a:xfrm>
            <a:custGeom>
              <a:avLst/>
              <a:gdLst>
                <a:gd name="T0" fmla="*/ 151 w 178"/>
                <a:gd name="T1" fmla="*/ 0 h 148"/>
                <a:gd name="T2" fmla="*/ 148 w 178"/>
                <a:gd name="T3" fmla="*/ 0 h 148"/>
                <a:gd name="T4" fmla="*/ 39 w 178"/>
                <a:gd name="T5" fmla="*/ 0 h 148"/>
                <a:gd name="T6" fmla="*/ 41 w 178"/>
                <a:gd name="T7" fmla="*/ 100 h 148"/>
                <a:gd name="T8" fmla="*/ 8 w 178"/>
                <a:gd name="T9" fmla="*/ 113 h 148"/>
                <a:gd name="T10" fmla="*/ 93 w 178"/>
                <a:gd name="T11" fmla="*/ 148 h 148"/>
                <a:gd name="T12" fmla="*/ 175 w 178"/>
                <a:gd name="T13" fmla="*/ 107 h 148"/>
                <a:gd name="T14" fmla="*/ 153 w 178"/>
                <a:gd name="T15" fmla="*/ 91 h 148"/>
                <a:gd name="T16" fmla="*/ 151 w 178"/>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48">
                  <a:moveTo>
                    <a:pt x="151" y="0"/>
                  </a:moveTo>
                  <a:cubicBezTo>
                    <a:pt x="151" y="0"/>
                    <a:pt x="150" y="0"/>
                    <a:pt x="148" y="0"/>
                  </a:cubicBezTo>
                  <a:cubicBezTo>
                    <a:pt x="130" y="2"/>
                    <a:pt x="43" y="2"/>
                    <a:pt x="39" y="0"/>
                  </a:cubicBezTo>
                  <a:cubicBezTo>
                    <a:pt x="41" y="100"/>
                    <a:pt x="41" y="100"/>
                    <a:pt x="41" y="100"/>
                  </a:cubicBezTo>
                  <a:cubicBezTo>
                    <a:pt x="41" y="100"/>
                    <a:pt x="0" y="103"/>
                    <a:pt x="8" y="113"/>
                  </a:cubicBezTo>
                  <a:cubicBezTo>
                    <a:pt x="19" y="124"/>
                    <a:pt x="79" y="148"/>
                    <a:pt x="93" y="148"/>
                  </a:cubicBezTo>
                  <a:cubicBezTo>
                    <a:pt x="125" y="148"/>
                    <a:pt x="168" y="123"/>
                    <a:pt x="175" y="107"/>
                  </a:cubicBezTo>
                  <a:cubicBezTo>
                    <a:pt x="178" y="101"/>
                    <a:pt x="151" y="93"/>
                    <a:pt x="153" y="91"/>
                  </a:cubicBezTo>
                  <a:cubicBezTo>
                    <a:pt x="155" y="90"/>
                    <a:pt x="151" y="0"/>
                    <a:pt x="151" y="0"/>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6" name="Freeform 32">
              <a:extLst>
                <a:ext uri="{FF2B5EF4-FFF2-40B4-BE49-F238E27FC236}">
                  <a16:creationId xmlns:a16="http://schemas.microsoft.com/office/drawing/2014/main" xmlns="" id="{4A38377B-04E9-45F0-80E2-CA7589A372FD}"/>
                </a:ext>
              </a:extLst>
            </p:cNvPr>
            <p:cNvSpPr>
              <a:spLocks noChangeAspect="1"/>
            </p:cNvSpPr>
            <p:nvPr/>
          </p:nvSpPr>
          <p:spPr bwMode="auto">
            <a:xfrm>
              <a:off x="7464425" y="1323975"/>
              <a:ext cx="173038" cy="285750"/>
            </a:xfrm>
            <a:custGeom>
              <a:avLst/>
              <a:gdLst>
                <a:gd name="T0" fmla="*/ 65 w 80"/>
                <a:gd name="T1" fmla="*/ 18 h 133"/>
                <a:gd name="T2" fmla="*/ 54 w 80"/>
                <a:gd name="T3" fmla="*/ 9 h 133"/>
                <a:gd name="T4" fmla="*/ 38 w 80"/>
                <a:gd name="T5" fmla="*/ 0 h 133"/>
                <a:gd name="T6" fmla="*/ 31 w 80"/>
                <a:gd name="T7" fmla="*/ 27 h 133"/>
                <a:gd name="T8" fmla="*/ 6 w 80"/>
                <a:gd name="T9" fmla="*/ 116 h 133"/>
                <a:gd name="T10" fmla="*/ 0 w 80"/>
                <a:gd name="T11" fmla="*/ 133 h 133"/>
                <a:gd name="T12" fmla="*/ 12 w 80"/>
                <a:gd name="T13" fmla="*/ 124 h 133"/>
                <a:gd name="T14" fmla="*/ 35 w 80"/>
                <a:gd name="T15" fmla="*/ 112 h 133"/>
                <a:gd name="T16" fmla="*/ 65 w 80"/>
                <a:gd name="T17" fmla="*/ 83 h 133"/>
                <a:gd name="T18" fmla="*/ 77 w 80"/>
                <a:gd name="T19" fmla="*/ 53 h 133"/>
                <a:gd name="T20" fmla="*/ 65 w 80"/>
                <a:gd name="T21"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33">
                  <a:moveTo>
                    <a:pt x="65" y="18"/>
                  </a:moveTo>
                  <a:cubicBezTo>
                    <a:pt x="62" y="15"/>
                    <a:pt x="58" y="12"/>
                    <a:pt x="54" y="9"/>
                  </a:cubicBezTo>
                  <a:cubicBezTo>
                    <a:pt x="49" y="5"/>
                    <a:pt x="43" y="2"/>
                    <a:pt x="38" y="0"/>
                  </a:cubicBezTo>
                  <a:cubicBezTo>
                    <a:pt x="36" y="9"/>
                    <a:pt x="34" y="17"/>
                    <a:pt x="31" y="27"/>
                  </a:cubicBezTo>
                  <a:cubicBezTo>
                    <a:pt x="24" y="57"/>
                    <a:pt x="15" y="90"/>
                    <a:pt x="6" y="116"/>
                  </a:cubicBezTo>
                  <a:cubicBezTo>
                    <a:pt x="4" y="122"/>
                    <a:pt x="2" y="128"/>
                    <a:pt x="0" y="133"/>
                  </a:cubicBezTo>
                  <a:cubicBezTo>
                    <a:pt x="4" y="131"/>
                    <a:pt x="8" y="128"/>
                    <a:pt x="12" y="124"/>
                  </a:cubicBezTo>
                  <a:cubicBezTo>
                    <a:pt x="19" y="121"/>
                    <a:pt x="27" y="117"/>
                    <a:pt x="35" y="112"/>
                  </a:cubicBezTo>
                  <a:cubicBezTo>
                    <a:pt x="46" y="105"/>
                    <a:pt x="57" y="96"/>
                    <a:pt x="65" y="83"/>
                  </a:cubicBezTo>
                  <a:cubicBezTo>
                    <a:pt x="70" y="74"/>
                    <a:pt x="75" y="64"/>
                    <a:pt x="77" y="53"/>
                  </a:cubicBezTo>
                  <a:cubicBezTo>
                    <a:pt x="80" y="40"/>
                    <a:pt x="74" y="28"/>
                    <a:pt x="65" y="18"/>
                  </a:cubicBezTo>
                  <a:close/>
                </a:path>
              </a:pathLst>
            </a:custGeom>
            <a:solidFill>
              <a:srgbClr val="CE7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7" name="Freeform 33">
              <a:extLst>
                <a:ext uri="{FF2B5EF4-FFF2-40B4-BE49-F238E27FC236}">
                  <a16:creationId xmlns:a16="http://schemas.microsoft.com/office/drawing/2014/main" xmlns="" id="{94CB16CA-AA03-48A3-9928-4068C1EC6268}"/>
                </a:ext>
              </a:extLst>
            </p:cNvPr>
            <p:cNvSpPr>
              <a:spLocks noChangeAspect="1"/>
            </p:cNvSpPr>
            <p:nvPr/>
          </p:nvSpPr>
          <p:spPr bwMode="auto">
            <a:xfrm>
              <a:off x="7466013" y="1323975"/>
              <a:ext cx="173038" cy="285750"/>
            </a:xfrm>
            <a:custGeom>
              <a:avLst/>
              <a:gdLst>
                <a:gd name="T0" fmla="*/ 65 w 80"/>
                <a:gd name="T1" fmla="*/ 18 h 133"/>
                <a:gd name="T2" fmla="*/ 54 w 80"/>
                <a:gd name="T3" fmla="*/ 9 h 133"/>
                <a:gd name="T4" fmla="*/ 38 w 80"/>
                <a:gd name="T5" fmla="*/ 0 h 133"/>
                <a:gd name="T6" fmla="*/ 31 w 80"/>
                <a:gd name="T7" fmla="*/ 27 h 133"/>
                <a:gd name="T8" fmla="*/ 54 w 80"/>
                <a:gd name="T9" fmla="*/ 40 h 133"/>
                <a:gd name="T10" fmla="*/ 38 w 80"/>
                <a:gd name="T11" fmla="*/ 83 h 133"/>
                <a:gd name="T12" fmla="*/ 6 w 80"/>
                <a:gd name="T13" fmla="*/ 116 h 133"/>
                <a:gd name="T14" fmla="*/ 0 w 80"/>
                <a:gd name="T15" fmla="*/ 133 h 133"/>
                <a:gd name="T16" fmla="*/ 12 w 80"/>
                <a:gd name="T17" fmla="*/ 124 h 133"/>
                <a:gd name="T18" fmla="*/ 35 w 80"/>
                <a:gd name="T19" fmla="*/ 113 h 133"/>
                <a:gd name="T20" fmla="*/ 65 w 80"/>
                <a:gd name="T21" fmla="*/ 83 h 133"/>
                <a:gd name="T22" fmla="*/ 77 w 80"/>
                <a:gd name="T23" fmla="*/ 53 h 133"/>
                <a:gd name="T24" fmla="*/ 65 w 80"/>
                <a:gd name="T25"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33">
                  <a:moveTo>
                    <a:pt x="65" y="18"/>
                  </a:moveTo>
                  <a:cubicBezTo>
                    <a:pt x="62" y="15"/>
                    <a:pt x="58" y="12"/>
                    <a:pt x="54" y="9"/>
                  </a:cubicBezTo>
                  <a:cubicBezTo>
                    <a:pt x="49" y="6"/>
                    <a:pt x="44" y="3"/>
                    <a:pt x="38" y="0"/>
                  </a:cubicBezTo>
                  <a:cubicBezTo>
                    <a:pt x="36" y="9"/>
                    <a:pt x="34" y="18"/>
                    <a:pt x="31" y="27"/>
                  </a:cubicBezTo>
                  <a:cubicBezTo>
                    <a:pt x="29" y="37"/>
                    <a:pt x="52" y="30"/>
                    <a:pt x="54" y="40"/>
                  </a:cubicBezTo>
                  <a:cubicBezTo>
                    <a:pt x="58" y="65"/>
                    <a:pt x="47" y="73"/>
                    <a:pt x="38" y="83"/>
                  </a:cubicBezTo>
                  <a:cubicBezTo>
                    <a:pt x="24" y="96"/>
                    <a:pt x="10" y="106"/>
                    <a:pt x="6" y="116"/>
                  </a:cubicBezTo>
                  <a:cubicBezTo>
                    <a:pt x="4" y="122"/>
                    <a:pt x="2" y="128"/>
                    <a:pt x="0" y="133"/>
                  </a:cubicBezTo>
                  <a:cubicBezTo>
                    <a:pt x="4" y="131"/>
                    <a:pt x="8" y="128"/>
                    <a:pt x="12" y="124"/>
                  </a:cubicBezTo>
                  <a:cubicBezTo>
                    <a:pt x="19" y="121"/>
                    <a:pt x="27" y="117"/>
                    <a:pt x="35" y="113"/>
                  </a:cubicBezTo>
                  <a:cubicBezTo>
                    <a:pt x="46" y="105"/>
                    <a:pt x="57" y="96"/>
                    <a:pt x="65" y="83"/>
                  </a:cubicBezTo>
                  <a:cubicBezTo>
                    <a:pt x="70" y="74"/>
                    <a:pt x="75" y="64"/>
                    <a:pt x="77" y="53"/>
                  </a:cubicBezTo>
                  <a:cubicBezTo>
                    <a:pt x="80" y="40"/>
                    <a:pt x="74" y="28"/>
                    <a:pt x="65" y="18"/>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8" name="Freeform 34">
              <a:extLst>
                <a:ext uri="{FF2B5EF4-FFF2-40B4-BE49-F238E27FC236}">
                  <a16:creationId xmlns:a16="http://schemas.microsoft.com/office/drawing/2014/main" xmlns="" id="{3B0C9D9C-4029-40B8-9979-6B4584633DDC}"/>
                </a:ext>
              </a:extLst>
            </p:cNvPr>
            <p:cNvSpPr>
              <a:spLocks noChangeAspect="1"/>
            </p:cNvSpPr>
            <p:nvPr/>
          </p:nvSpPr>
          <p:spPr bwMode="auto">
            <a:xfrm>
              <a:off x="6434138" y="703263"/>
              <a:ext cx="1152525" cy="1327150"/>
            </a:xfrm>
            <a:custGeom>
              <a:avLst/>
              <a:gdLst>
                <a:gd name="T0" fmla="*/ 268 w 535"/>
                <a:gd name="T1" fmla="*/ 609 h 618"/>
                <a:gd name="T2" fmla="*/ 275 w 535"/>
                <a:gd name="T3" fmla="*/ 606 h 618"/>
                <a:gd name="T4" fmla="*/ 476 w 535"/>
                <a:gd name="T5" fmla="*/ 436 h 618"/>
                <a:gd name="T6" fmla="*/ 486 w 535"/>
                <a:gd name="T7" fmla="*/ 414 h 618"/>
                <a:gd name="T8" fmla="*/ 493 w 535"/>
                <a:gd name="T9" fmla="*/ 398 h 618"/>
                <a:gd name="T10" fmla="*/ 518 w 535"/>
                <a:gd name="T11" fmla="*/ 308 h 618"/>
                <a:gd name="T12" fmla="*/ 524 w 535"/>
                <a:gd name="T13" fmla="*/ 281 h 618"/>
                <a:gd name="T14" fmla="*/ 535 w 535"/>
                <a:gd name="T15" fmla="*/ 216 h 618"/>
                <a:gd name="T16" fmla="*/ 473 w 535"/>
                <a:gd name="T17" fmla="*/ 87 h 618"/>
                <a:gd name="T18" fmla="*/ 421 w 535"/>
                <a:gd name="T19" fmla="*/ 3 h 618"/>
                <a:gd name="T20" fmla="*/ 416 w 535"/>
                <a:gd name="T21" fmla="*/ 0 h 618"/>
                <a:gd name="T22" fmla="*/ 135 w 535"/>
                <a:gd name="T23" fmla="*/ 96 h 618"/>
                <a:gd name="T24" fmla="*/ 6 w 535"/>
                <a:gd name="T25" fmla="*/ 244 h 618"/>
                <a:gd name="T26" fmla="*/ 0 w 535"/>
                <a:gd name="T27" fmla="*/ 328 h 618"/>
                <a:gd name="T28" fmla="*/ 0 w 535"/>
                <a:gd name="T29" fmla="*/ 344 h 618"/>
                <a:gd name="T30" fmla="*/ 2 w 535"/>
                <a:gd name="T31" fmla="*/ 366 h 618"/>
                <a:gd name="T32" fmla="*/ 130 w 535"/>
                <a:gd name="T33" fmla="*/ 577 h 618"/>
                <a:gd name="T34" fmla="*/ 140 w 535"/>
                <a:gd name="T35" fmla="*/ 585 h 618"/>
                <a:gd name="T36" fmla="*/ 207 w 535"/>
                <a:gd name="T37" fmla="*/ 616 h 618"/>
                <a:gd name="T38" fmla="*/ 268 w 535"/>
                <a:gd name="T39" fmla="*/ 60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5" h="618">
                  <a:moveTo>
                    <a:pt x="268" y="609"/>
                  </a:moveTo>
                  <a:cubicBezTo>
                    <a:pt x="270" y="608"/>
                    <a:pt x="273" y="607"/>
                    <a:pt x="275" y="606"/>
                  </a:cubicBezTo>
                  <a:cubicBezTo>
                    <a:pt x="367" y="573"/>
                    <a:pt x="459" y="469"/>
                    <a:pt x="476" y="436"/>
                  </a:cubicBezTo>
                  <a:cubicBezTo>
                    <a:pt x="480" y="430"/>
                    <a:pt x="483" y="423"/>
                    <a:pt x="486" y="414"/>
                  </a:cubicBezTo>
                  <a:cubicBezTo>
                    <a:pt x="488" y="409"/>
                    <a:pt x="490" y="403"/>
                    <a:pt x="493" y="398"/>
                  </a:cubicBezTo>
                  <a:cubicBezTo>
                    <a:pt x="502" y="371"/>
                    <a:pt x="511" y="338"/>
                    <a:pt x="518" y="308"/>
                  </a:cubicBezTo>
                  <a:cubicBezTo>
                    <a:pt x="520" y="299"/>
                    <a:pt x="522" y="290"/>
                    <a:pt x="524" y="281"/>
                  </a:cubicBezTo>
                  <a:cubicBezTo>
                    <a:pt x="531" y="250"/>
                    <a:pt x="535" y="224"/>
                    <a:pt x="535" y="216"/>
                  </a:cubicBezTo>
                  <a:cubicBezTo>
                    <a:pt x="532" y="160"/>
                    <a:pt x="500" y="131"/>
                    <a:pt x="473" y="87"/>
                  </a:cubicBezTo>
                  <a:cubicBezTo>
                    <a:pt x="457" y="61"/>
                    <a:pt x="440" y="25"/>
                    <a:pt x="421" y="3"/>
                  </a:cubicBezTo>
                  <a:cubicBezTo>
                    <a:pt x="420" y="2"/>
                    <a:pt x="418" y="1"/>
                    <a:pt x="416" y="0"/>
                  </a:cubicBezTo>
                  <a:cubicBezTo>
                    <a:pt x="410" y="5"/>
                    <a:pt x="177" y="77"/>
                    <a:pt x="135" y="96"/>
                  </a:cubicBezTo>
                  <a:cubicBezTo>
                    <a:pt x="65" y="128"/>
                    <a:pt x="17" y="235"/>
                    <a:pt x="6" y="244"/>
                  </a:cubicBezTo>
                  <a:cubicBezTo>
                    <a:pt x="4" y="265"/>
                    <a:pt x="0" y="310"/>
                    <a:pt x="0" y="328"/>
                  </a:cubicBezTo>
                  <a:cubicBezTo>
                    <a:pt x="0" y="334"/>
                    <a:pt x="0" y="339"/>
                    <a:pt x="0" y="344"/>
                  </a:cubicBezTo>
                  <a:cubicBezTo>
                    <a:pt x="1" y="353"/>
                    <a:pt x="1" y="360"/>
                    <a:pt x="2" y="366"/>
                  </a:cubicBezTo>
                  <a:cubicBezTo>
                    <a:pt x="8" y="398"/>
                    <a:pt x="58" y="515"/>
                    <a:pt x="130" y="577"/>
                  </a:cubicBezTo>
                  <a:cubicBezTo>
                    <a:pt x="133" y="580"/>
                    <a:pt x="137" y="583"/>
                    <a:pt x="140" y="585"/>
                  </a:cubicBezTo>
                  <a:cubicBezTo>
                    <a:pt x="161" y="601"/>
                    <a:pt x="183" y="612"/>
                    <a:pt x="207" y="616"/>
                  </a:cubicBezTo>
                  <a:cubicBezTo>
                    <a:pt x="226" y="618"/>
                    <a:pt x="247" y="615"/>
                    <a:pt x="268" y="609"/>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9" name="Freeform 35">
              <a:extLst>
                <a:ext uri="{FF2B5EF4-FFF2-40B4-BE49-F238E27FC236}">
                  <a16:creationId xmlns:a16="http://schemas.microsoft.com/office/drawing/2014/main" xmlns="" id="{0663113A-02B9-4BAD-B801-43409263932D}"/>
                </a:ext>
              </a:extLst>
            </p:cNvPr>
            <p:cNvSpPr>
              <a:spLocks noChangeAspect="1"/>
            </p:cNvSpPr>
            <p:nvPr/>
          </p:nvSpPr>
          <p:spPr bwMode="auto">
            <a:xfrm>
              <a:off x="6432550" y="701675"/>
              <a:ext cx="1152525" cy="1243013"/>
            </a:xfrm>
            <a:custGeom>
              <a:avLst/>
              <a:gdLst>
                <a:gd name="T0" fmla="*/ 535 w 535"/>
                <a:gd name="T1" fmla="*/ 217 h 579"/>
                <a:gd name="T2" fmla="*/ 473 w 535"/>
                <a:gd name="T3" fmla="*/ 87 h 579"/>
                <a:gd name="T4" fmla="*/ 421 w 535"/>
                <a:gd name="T5" fmla="*/ 3 h 579"/>
                <a:gd name="T6" fmla="*/ 416 w 535"/>
                <a:gd name="T7" fmla="*/ 0 h 579"/>
                <a:gd name="T8" fmla="*/ 135 w 535"/>
                <a:gd name="T9" fmla="*/ 96 h 579"/>
                <a:gd name="T10" fmla="*/ 6 w 535"/>
                <a:gd name="T11" fmla="*/ 244 h 579"/>
                <a:gd name="T12" fmla="*/ 0 w 535"/>
                <a:gd name="T13" fmla="*/ 329 h 579"/>
                <a:gd name="T14" fmla="*/ 0 w 535"/>
                <a:gd name="T15" fmla="*/ 345 h 579"/>
                <a:gd name="T16" fmla="*/ 2 w 535"/>
                <a:gd name="T17" fmla="*/ 367 h 579"/>
                <a:gd name="T18" fmla="*/ 130 w 535"/>
                <a:gd name="T19" fmla="*/ 577 h 579"/>
                <a:gd name="T20" fmla="*/ 50 w 535"/>
                <a:gd name="T21" fmla="*/ 462 h 579"/>
                <a:gd name="T22" fmla="*/ 17 w 535"/>
                <a:gd name="T23" fmla="*/ 353 h 579"/>
                <a:gd name="T24" fmla="*/ 31 w 535"/>
                <a:gd name="T25" fmla="*/ 240 h 579"/>
                <a:gd name="T26" fmla="*/ 400 w 535"/>
                <a:gd name="T27" fmla="*/ 58 h 579"/>
                <a:gd name="T28" fmla="*/ 535 w 535"/>
                <a:gd name="T29" fmla="*/ 21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5" h="579">
                  <a:moveTo>
                    <a:pt x="535" y="217"/>
                  </a:moveTo>
                  <a:cubicBezTo>
                    <a:pt x="532" y="161"/>
                    <a:pt x="500" y="131"/>
                    <a:pt x="473" y="87"/>
                  </a:cubicBezTo>
                  <a:cubicBezTo>
                    <a:pt x="457" y="61"/>
                    <a:pt x="441" y="25"/>
                    <a:pt x="421" y="3"/>
                  </a:cubicBezTo>
                  <a:cubicBezTo>
                    <a:pt x="420" y="2"/>
                    <a:pt x="418" y="1"/>
                    <a:pt x="416" y="0"/>
                  </a:cubicBezTo>
                  <a:cubicBezTo>
                    <a:pt x="410" y="5"/>
                    <a:pt x="177" y="77"/>
                    <a:pt x="135" y="96"/>
                  </a:cubicBezTo>
                  <a:cubicBezTo>
                    <a:pt x="65" y="128"/>
                    <a:pt x="17" y="235"/>
                    <a:pt x="6" y="244"/>
                  </a:cubicBezTo>
                  <a:cubicBezTo>
                    <a:pt x="4" y="265"/>
                    <a:pt x="0" y="310"/>
                    <a:pt x="0" y="329"/>
                  </a:cubicBezTo>
                  <a:cubicBezTo>
                    <a:pt x="0" y="334"/>
                    <a:pt x="0" y="340"/>
                    <a:pt x="0" y="345"/>
                  </a:cubicBezTo>
                  <a:cubicBezTo>
                    <a:pt x="1" y="353"/>
                    <a:pt x="1" y="360"/>
                    <a:pt x="2" y="367"/>
                  </a:cubicBezTo>
                  <a:cubicBezTo>
                    <a:pt x="8" y="398"/>
                    <a:pt x="58" y="515"/>
                    <a:pt x="130" y="577"/>
                  </a:cubicBezTo>
                  <a:cubicBezTo>
                    <a:pt x="132" y="579"/>
                    <a:pt x="81" y="518"/>
                    <a:pt x="50" y="462"/>
                  </a:cubicBezTo>
                  <a:cubicBezTo>
                    <a:pt x="28" y="422"/>
                    <a:pt x="23" y="403"/>
                    <a:pt x="17" y="353"/>
                  </a:cubicBezTo>
                  <a:cubicBezTo>
                    <a:pt x="12" y="302"/>
                    <a:pt x="23" y="253"/>
                    <a:pt x="31" y="240"/>
                  </a:cubicBezTo>
                  <a:cubicBezTo>
                    <a:pt x="108" y="97"/>
                    <a:pt x="372" y="47"/>
                    <a:pt x="400" y="58"/>
                  </a:cubicBezTo>
                  <a:cubicBezTo>
                    <a:pt x="470" y="83"/>
                    <a:pt x="535" y="224"/>
                    <a:pt x="535" y="217"/>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0" name="Freeform 36">
              <a:extLst>
                <a:ext uri="{FF2B5EF4-FFF2-40B4-BE49-F238E27FC236}">
                  <a16:creationId xmlns:a16="http://schemas.microsoft.com/office/drawing/2014/main" xmlns="" id="{46DE6391-614E-4E06-9FDB-85DB44494DAD}"/>
                </a:ext>
              </a:extLst>
            </p:cNvPr>
            <p:cNvSpPr>
              <a:spLocks noChangeAspect="1"/>
            </p:cNvSpPr>
            <p:nvPr/>
          </p:nvSpPr>
          <p:spPr bwMode="auto">
            <a:xfrm>
              <a:off x="6805613" y="1882775"/>
              <a:ext cx="192088" cy="74613"/>
            </a:xfrm>
            <a:custGeom>
              <a:avLst/>
              <a:gdLst>
                <a:gd name="T0" fmla="*/ 88 w 89"/>
                <a:gd name="T1" fmla="*/ 21 h 35"/>
                <a:gd name="T2" fmla="*/ 43 w 89"/>
                <a:gd name="T3" fmla="*/ 16 h 35"/>
                <a:gd name="T4" fmla="*/ 2 w 89"/>
                <a:gd name="T5" fmla="*/ 9 h 35"/>
                <a:gd name="T6" fmla="*/ 42 w 89"/>
                <a:gd name="T7" fmla="*/ 31 h 35"/>
                <a:gd name="T8" fmla="*/ 88 w 89"/>
                <a:gd name="T9" fmla="*/ 21 h 35"/>
              </a:gdLst>
              <a:ahLst/>
              <a:cxnLst>
                <a:cxn ang="0">
                  <a:pos x="T0" y="T1"/>
                </a:cxn>
                <a:cxn ang="0">
                  <a:pos x="T2" y="T3"/>
                </a:cxn>
                <a:cxn ang="0">
                  <a:pos x="T4" y="T5"/>
                </a:cxn>
                <a:cxn ang="0">
                  <a:pos x="T6" y="T7"/>
                </a:cxn>
                <a:cxn ang="0">
                  <a:pos x="T8" y="T9"/>
                </a:cxn>
              </a:cxnLst>
              <a:rect l="0" t="0" r="r" b="b"/>
              <a:pathLst>
                <a:path w="89" h="35">
                  <a:moveTo>
                    <a:pt x="88" y="21"/>
                  </a:moveTo>
                  <a:cubicBezTo>
                    <a:pt x="89" y="12"/>
                    <a:pt x="67" y="20"/>
                    <a:pt x="43" y="16"/>
                  </a:cubicBezTo>
                  <a:cubicBezTo>
                    <a:pt x="19" y="13"/>
                    <a:pt x="3" y="0"/>
                    <a:pt x="2" y="9"/>
                  </a:cubicBezTo>
                  <a:cubicBezTo>
                    <a:pt x="0" y="18"/>
                    <a:pt x="18" y="28"/>
                    <a:pt x="42" y="31"/>
                  </a:cubicBezTo>
                  <a:cubicBezTo>
                    <a:pt x="66" y="35"/>
                    <a:pt x="87" y="30"/>
                    <a:pt x="88" y="21"/>
                  </a:cubicBezTo>
                  <a:close/>
                </a:path>
              </a:pathLst>
            </a:custGeom>
            <a:solidFill>
              <a:srgbClr val="F08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1" name="Freeform 37">
              <a:extLst>
                <a:ext uri="{FF2B5EF4-FFF2-40B4-BE49-F238E27FC236}">
                  <a16:creationId xmlns:a16="http://schemas.microsoft.com/office/drawing/2014/main" xmlns="" id="{AA29C082-ACF0-4AE1-B887-8C2F692D9D5D}"/>
                </a:ext>
              </a:extLst>
            </p:cNvPr>
            <p:cNvSpPr>
              <a:spLocks noChangeAspect="1"/>
            </p:cNvSpPr>
            <p:nvPr/>
          </p:nvSpPr>
          <p:spPr bwMode="auto">
            <a:xfrm>
              <a:off x="6757988" y="1574800"/>
              <a:ext cx="79375" cy="122238"/>
            </a:xfrm>
            <a:custGeom>
              <a:avLst/>
              <a:gdLst>
                <a:gd name="T0" fmla="*/ 5 w 37"/>
                <a:gd name="T1" fmla="*/ 54 h 57"/>
                <a:gd name="T2" fmla="*/ 18 w 37"/>
                <a:gd name="T3" fmla="*/ 27 h 57"/>
                <a:gd name="T4" fmla="*/ 31 w 37"/>
                <a:gd name="T5" fmla="*/ 3 h 57"/>
                <a:gd name="T6" fmla="*/ 8 w 37"/>
                <a:gd name="T7" fmla="*/ 24 h 57"/>
                <a:gd name="T8" fmla="*/ 5 w 37"/>
                <a:gd name="T9" fmla="*/ 54 h 57"/>
              </a:gdLst>
              <a:ahLst/>
              <a:cxnLst>
                <a:cxn ang="0">
                  <a:pos x="T0" y="T1"/>
                </a:cxn>
                <a:cxn ang="0">
                  <a:pos x="T2" y="T3"/>
                </a:cxn>
                <a:cxn ang="0">
                  <a:pos x="T4" y="T5"/>
                </a:cxn>
                <a:cxn ang="0">
                  <a:pos x="T6" y="T7"/>
                </a:cxn>
                <a:cxn ang="0">
                  <a:pos x="T8" y="T9"/>
                </a:cxn>
              </a:cxnLst>
              <a:rect l="0" t="0" r="r" b="b"/>
              <a:pathLst>
                <a:path w="37" h="57">
                  <a:moveTo>
                    <a:pt x="5" y="54"/>
                  </a:moveTo>
                  <a:cubicBezTo>
                    <a:pt x="11" y="57"/>
                    <a:pt x="10" y="41"/>
                    <a:pt x="18" y="27"/>
                  </a:cubicBezTo>
                  <a:cubicBezTo>
                    <a:pt x="25" y="13"/>
                    <a:pt x="37" y="5"/>
                    <a:pt x="31" y="3"/>
                  </a:cubicBezTo>
                  <a:cubicBezTo>
                    <a:pt x="25" y="0"/>
                    <a:pt x="15" y="10"/>
                    <a:pt x="8" y="24"/>
                  </a:cubicBezTo>
                  <a:cubicBezTo>
                    <a:pt x="1" y="38"/>
                    <a:pt x="0" y="52"/>
                    <a:pt x="5" y="54"/>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2" name="Freeform 38">
              <a:extLst>
                <a:ext uri="{FF2B5EF4-FFF2-40B4-BE49-F238E27FC236}">
                  <a16:creationId xmlns:a16="http://schemas.microsoft.com/office/drawing/2014/main" xmlns="" id="{22C3F330-7895-435E-9B56-0FC52BF2D5E2}"/>
                </a:ext>
              </a:extLst>
            </p:cNvPr>
            <p:cNvSpPr>
              <a:spLocks noChangeAspect="1"/>
            </p:cNvSpPr>
            <p:nvPr/>
          </p:nvSpPr>
          <p:spPr bwMode="auto">
            <a:xfrm>
              <a:off x="7078663" y="1617663"/>
              <a:ext cx="52388" cy="125413"/>
            </a:xfrm>
            <a:custGeom>
              <a:avLst/>
              <a:gdLst>
                <a:gd name="T0" fmla="*/ 14 w 24"/>
                <a:gd name="T1" fmla="*/ 57 h 58"/>
                <a:gd name="T2" fmla="*/ 22 w 24"/>
                <a:gd name="T3" fmla="*/ 28 h 58"/>
                <a:gd name="T4" fmla="*/ 6 w 24"/>
                <a:gd name="T5" fmla="*/ 1 h 58"/>
                <a:gd name="T6" fmla="*/ 11 w 24"/>
                <a:gd name="T7" fmla="*/ 28 h 58"/>
                <a:gd name="T8" fmla="*/ 14 w 24"/>
                <a:gd name="T9" fmla="*/ 57 h 58"/>
              </a:gdLst>
              <a:ahLst/>
              <a:cxnLst>
                <a:cxn ang="0">
                  <a:pos x="T0" y="T1"/>
                </a:cxn>
                <a:cxn ang="0">
                  <a:pos x="T2" y="T3"/>
                </a:cxn>
                <a:cxn ang="0">
                  <a:pos x="T4" y="T5"/>
                </a:cxn>
                <a:cxn ang="0">
                  <a:pos x="T6" y="T7"/>
                </a:cxn>
                <a:cxn ang="0">
                  <a:pos x="T8" y="T9"/>
                </a:cxn>
              </a:cxnLst>
              <a:rect l="0" t="0" r="r" b="b"/>
              <a:pathLst>
                <a:path w="24" h="58">
                  <a:moveTo>
                    <a:pt x="14" y="57"/>
                  </a:moveTo>
                  <a:cubicBezTo>
                    <a:pt x="20" y="56"/>
                    <a:pt x="24" y="43"/>
                    <a:pt x="22" y="28"/>
                  </a:cubicBezTo>
                  <a:cubicBezTo>
                    <a:pt x="19" y="12"/>
                    <a:pt x="13" y="0"/>
                    <a:pt x="6" y="1"/>
                  </a:cubicBezTo>
                  <a:cubicBezTo>
                    <a:pt x="0" y="1"/>
                    <a:pt x="9" y="12"/>
                    <a:pt x="11" y="28"/>
                  </a:cubicBezTo>
                  <a:cubicBezTo>
                    <a:pt x="14" y="43"/>
                    <a:pt x="8" y="58"/>
                    <a:pt x="14" y="57"/>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3" name="Freeform 39">
              <a:extLst>
                <a:ext uri="{FF2B5EF4-FFF2-40B4-BE49-F238E27FC236}">
                  <a16:creationId xmlns:a16="http://schemas.microsoft.com/office/drawing/2014/main" xmlns="" id="{7FF444F2-C21C-4061-9EDF-9FBA8031F848}"/>
                </a:ext>
              </a:extLst>
            </p:cNvPr>
            <p:cNvSpPr>
              <a:spLocks noChangeAspect="1"/>
            </p:cNvSpPr>
            <p:nvPr/>
          </p:nvSpPr>
          <p:spPr bwMode="auto">
            <a:xfrm>
              <a:off x="6565900" y="1220788"/>
              <a:ext cx="160338" cy="131763"/>
            </a:xfrm>
            <a:custGeom>
              <a:avLst/>
              <a:gdLst>
                <a:gd name="T0" fmla="*/ 47 w 74"/>
                <a:gd name="T1" fmla="*/ 13 h 61"/>
                <a:gd name="T2" fmla="*/ 27 w 74"/>
                <a:gd name="T3" fmla="*/ 17 h 61"/>
                <a:gd name="T4" fmla="*/ 13 w 74"/>
                <a:gd name="T5" fmla="*/ 0 h 61"/>
                <a:gd name="T6" fmla="*/ 20 w 74"/>
                <a:gd name="T7" fmla="*/ 24 h 61"/>
                <a:gd name="T8" fmla="*/ 16 w 74"/>
                <a:gd name="T9" fmla="*/ 31 h 61"/>
                <a:gd name="T10" fmla="*/ 7 w 74"/>
                <a:gd name="T11" fmla="*/ 16 h 61"/>
                <a:gd name="T12" fmla="*/ 14 w 74"/>
                <a:gd name="T13" fmla="*/ 41 h 61"/>
                <a:gd name="T14" fmla="*/ 44 w 74"/>
                <a:gd name="T15" fmla="*/ 41 h 61"/>
                <a:gd name="T16" fmla="*/ 72 w 74"/>
                <a:gd name="T17" fmla="*/ 45 h 61"/>
                <a:gd name="T18" fmla="*/ 47 w 74"/>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61">
                  <a:moveTo>
                    <a:pt x="47" y="13"/>
                  </a:moveTo>
                  <a:cubicBezTo>
                    <a:pt x="40" y="12"/>
                    <a:pt x="33" y="13"/>
                    <a:pt x="27" y="17"/>
                  </a:cubicBezTo>
                  <a:cubicBezTo>
                    <a:pt x="21" y="15"/>
                    <a:pt x="13" y="10"/>
                    <a:pt x="13" y="0"/>
                  </a:cubicBezTo>
                  <a:cubicBezTo>
                    <a:pt x="5" y="14"/>
                    <a:pt x="12" y="22"/>
                    <a:pt x="20" y="24"/>
                  </a:cubicBezTo>
                  <a:cubicBezTo>
                    <a:pt x="18" y="26"/>
                    <a:pt x="17" y="28"/>
                    <a:pt x="16" y="31"/>
                  </a:cubicBezTo>
                  <a:cubicBezTo>
                    <a:pt x="11" y="28"/>
                    <a:pt x="7" y="24"/>
                    <a:pt x="7" y="16"/>
                  </a:cubicBezTo>
                  <a:cubicBezTo>
                    <a:pt x="0" y="31"/>
                    <a:pt x="6" y="39"/>
                    <a:pt x="14" y="41"/>
                  </a:cubicBezTo>
                  <a:cubicBezTo>
                    <a:pt x="14" y="55"/>
                    <a:pt x="29" y="39"/>
                    <a:pt x="44" y="41"/>
                  </a:cubicBezTo>
                  <a:cubicBezTo>
                    <a:pt x="60" y="43"/>
                    <a:pt x="69" y="61"/>
                    <a:pt x="72" y="45"/>
                  </a:cubicBezTo>
                  <a:cubicBezTo>
                    <a:pt x="74" y="29"/>
                    <a:pt x="63" y="15"/>
                    <a:pt x="47" y="13"/>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4" name="Freeform 40">
              <a:extLst>
                <a:ext uri="{FF2B5EF4-FFF2-40B4-BE49-F238E27FC236}">
                  <a16:creationId xmlns:a16="http://schemas.microsoft.com/office/drawing/2014/main" xmlns="" id="{DE1BA9F7-5EEE-4D17-BF21-A5F677241A48}"/>
                </a:ext>
              </a:extLst>
            </p:cNvPr>
            <p:cNvSpPr>
              <a:spLocks noChangeAspect="1"/>
            </p:cNvSpPr>
            <p:nvPr/>
          </p:nvSpPr>
          <p:spPr bwMode="auto">
            <a:xfrm>
              <a:off x="7194550" y="1146175"/>
              <a:ext cx="287338" cy="109538"/>
            </a:xfrm>
            <a:custGeom>
              <a:avLst/>
              <a:gdLst>
                <a:gd name="T0" fmla="*/ 3 w 133"/>
                <a:gd name="T1" fmla="*/ 34 h 51"/>
                <a:gd name="T2" fmla="*/ 69 w 133"/>
                <a:gd name="T3" fmla="*/ 20 h 51"/>
                <a:gd name="T4" fmla="*/ 127 w 133"/>
                <a:gd name="T5" fmla="*/ 51 h 51"/>
                <a:gd name="T6" fmla="*/ 130 w 133"/>
                <a:gd name="T7" fmla="*/ 46 h 51"/>
                <a:gd name="T8" fmla="*/ 71 w 133"/>
                <a:gd name="T9" fmla="*/ 5 h 51"/>
                <a:gd name="T10" fmla="*/ 1 w 133"/>
                <a:gd name="T11" fmla="*/ 27 h 51"/>
                <a:gd name="T12" fmla="*/ 3 w 133"/>
                <a:gd name="T13" fmla="*/ 34 h 51"/>
              </a:gdLst>
              <a:ahLst/>
              <a:cxnLst>
                <a:cxn ang="0">
                  <a:pos x="T0" y="T1"/>
                </a:cxn>
                <a:cxn ang="0">
                  <a:pos x="T2" y="T3"/>
                </a:cxn>
                <a:cxn ang="0">
                  <a:pos x="T4" y="T5"/>
                </a:cxn>
                <a:cxn ang="0">
                  <a:pos x="T6" y="T7"/>
                </a:cxn>
                <a:cxn ang="0">
                  <a:pos x="T8" y="T9"/>
                </a:cxn>
                <a:cxn ang="0">
                  <a:pos x="T10" y="T11"/>
                </a:cxn>
                <a:cxn ang="0">
                  <a:pos x="T12" y="T13"/>
                </a:cxn>
              </a:cxnLst>
              <a:rect l="0" t="0" r="r" b="b"/>
              <a:pathLst>
                <a:path w="133" h="51">
                  <a:moveTo>
                    <a:pt x="3" y="34"/>
                  </a:moveTo>
                  <a:cubicBezTo>
                    <a:pt x="13" y="22"/>
                    <a:pt x="39" y="16"/>
                    <a:pt x="69" y="20"/>
                  </a:cubicBezTo>
                  <a:cubicBezTo>
                    <a:pt x="98" y="25"/>
                    <a:pt x="121" y="37"/>
                    <a:pt x="127" y="51"/>
                  </a:cubicBezTo>
                  <a:cubicBezTo>
                    <a:pt x="129" y="51"/>
                    <a:pt x="130" y="49"/>
                    <a:pt x="130" y="46"/>
                  </a:cubicBezTo>
                  <a:cubicBezTo>
                    <a:pt x="133" y="29"/>
                    <a:pt x="106" y="10"/>
                    <a:pt x="71" y="5"/>
                  </a:cubicBezTo>
                  <a:cubicBezTo>
                    <a:pt x="35" y="0"/>
                    <a:pt x="4" y="10"/>
                    <a:pt x="1" y="27"/>
                  </a:cubicBezTo>
                  <a:cubicBezTo>
                    <a:pt x="0" y="30"/>
                    <a:pt x="1" y="33"/>
                    <a:pt x="3" y="34"/>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5" name="Freeform 41">
              <a:extLst>
                <a:ext uri="{FF2B5EF4-FFF2-40B4-BE49-F238E27FC236}">
                  <a16:creationId xmlns:a16="http://schemas.microsoft.com/office/drawing/2014/main" xmlns="" id="{CB17AB0E-DE45-4645-98E8-5AEC97BD2240}"/>
                </a:ext>
              </a:extLst>
            </p:cNvPr>
            <p:cNvSpPr>
              <a:spLocks noChangeAspect="1"/>
            </p:cNvSpPr>
            <p:nvPr/>
          </p:nvSpPr>
          <p:spPr bwMode="auto">
            <a:xfrm>
              <a:off x="6530975" y="1027113"/>
              <a:ext cx="287338" cy="112713"/>
            </a:xfrm>
            <a:custGeom>
              <a:avLst/>
              <a:gdLst>
                <a:gd name="T0" fmla="*/ 3 w 133"/>
                <a:gd name="T1" fmla="*/ 34 h 52"/>
                <a:gd name="T2" fmla="*/ 69 w 133"/>
                <a:gd name="T3" fmla="*/ 21 h 52"/>
                <a:gd name="T4" fmla="*/ 127 w 133"/>
                <a:gd name="T5" fmla="*/ 52 h 52"/>
                <a:gd name="T6" fmla="*/ 130 w 133"/>
                <a:gd name="T7" fmla="*/ 46 h 52"/>
                <a:gd name="T8" fmla="*/ 71 w 133"/>
                <a:gd name="T9" fmla="*/ 6 h 52"/>
                <a:gd name="T10" fmla="*/ 1 w 133"/>
                <a:gd name="T11" fmla="*/ 27 h 52"/>
                <a:gd name="T12" fmla="*/ 3 w 133"/>
                <a:gd name="T13" fmla="*/ 34 h 52"/>
              </a:gdLst>
              <a:ahLst/>
              <a:cxnLst>
                <a:cxn ang="0">
                  <a:pos x="T0" y="T1"/>
                </a:cxn>
                <a:cxn ang="0">
                  <a:pos x="T2" y="T3"/>
                </a:cxn>
                <a:cxn ang="0">
                  <a:pos x="T4" y="T5"/>
                </a:cxn>
                <a:cxn ang="0">
                  <a:pos x="T6" y="T7"/>
                </a:cxn>
                <a:cxn ang="0">
                  <a:pos x="T8" y="T9"/>
                </a:cxn>
                <a:cxn ang="0">
                  <a:pos x="T10" y="T11"/>
                </a:cxn>
                <a:cxn ang="0">
                  <a:pos x="T12" y="T13"/>
                </a:cxn>
              </a:cxnLst>
              <a:rect l="0" t="0" r="r" b="b"/>
              <a:pathLst>
                <a:path w="133" h="52">
                  <a:moveTo>
                    <a:pt x="3" y="34"/>
                  </a:moveTo>
                  <a:cubicBezTo>
                    <a:pt x="13" y="22"/>
                    <a:pt x="39" y="16"/>
                    <a:pt x="69" y="21"/>
                  </a:cubicBezTo>
                  <a:cubicBezTo>
                    <a:pt x="98" y="25"/>
                    <a:pt x="121" y="38"/>
                    <a:pt x="127" y="52"/>
                  </a:cubicBezTo>
                  <a:cubicBezTo>
                    <a:pt x="129" y="51"/>
                    <a:pt x="130" y="49"/>
                    <a:pt x="130" y="46"/>
                  </a:cubicBezTo>
                  <a:cubicBezTo>
                    <a:pt x="133" y="29"/>
                    <a:pt x="106" y="11"/>
                    <a:pt x="71" y="6"/>
                  </a:cubicBezTo>
                  <a:cubicBezTo>
                    <a:pt x="35" y="0"/>
                    <a:pt x="4" y="10"/>
                    <a:pt x="1" y="27"/>
                  </a:cubicBezTo>
                  <a:cubicBezTo>
                    <a:pt x="0" y="31"/>
                    <a:pt x="1" y="33"/>
                    <a:pt x="3" y="34"/>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6" name="Freeform 42">
              <a:extLst>
                <a:ext uri="{FF2B5EF4-FFF2-40B4-BE49-F238E27FC236}">
                  <a16:creationId xmlns:a16="http://schemas.microsoft.com/office/drawing/2014/main" xmlns="" id="{54DBE813-BBA9-4D3D-A9C4-C0FF2B38D876}"/>
                </a:ext>
              </a:extLst>
            </p:cNvPr>
            <p:cNvSpPr>
              <a:spLocks noChangeAspect="1"/>
            </p:cNvSpPr>
            <p:nvPr/>
          </p:nvSpPr>
          <p:spPr bwMode="auto">
            <a:xfrm>
              <a:off x="7239000" y="1371600"/>
              <a:ext cx="160338" cy="111125"/>
            </a:xfrm>
            <a:custGeom>
              <a:avLst/>
              <a:gdLst>
                <a:gd name="T0" fmla="*/ 60 w 75"/>
                <a:gd name="T1" fmla="*/ 28 h 52"/>
                <a:gd name="T2" fmla="*/ 58 w 75"/>
                <a:gd name="T3" fmla="*/ 21 h 52"/>
                <a:gd name="T4" fmla="*/ 72 w 75"/>
                <a:gd name="T5" fmla="*/ 0 h 52"/>
                <a:gd name="T6" fmla="*/ 53 w 75"/>
                <a:gd name="T7" fmla="*/ 12 h 52"/>
                <a:gd name="T8" fmla="*/ 35 w 75"/>
                <a:gd name="T9" fmla="*/ 2 h 52"/>
                <a:gd name="T10" fmla="*/ 2 w 75"/>
                <a:gd name="T11" fmla="*/ 26 h 52"/>
                <a:gd name="T12" fmla="*/ 34 w 75"/>
                <a:gd name="T13" fmla="*/ 28 h 52"/>
                <a:gd name="T14" fmla="*/ 59 w 75"/>
                <a:gd name="T15" fmla="*/ 38 h 52"/>
                <a:gd name="T16" fmla="*/ 73 w 75"/>
                <a:gd name="T17" fmla="*/ 17 h 52"/>
                <a:gd name="T18" fmla="*/ 60 w 75"/>
                <a:gd name="T19"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52">
                  <a:moveTo>
                    <a:pt x="60" y="28"/>
                  </a:moveTo>
                  <a:cubicBezTo>
                    <a:pt x="60" y="26"/>
                    <a:pt x="59" y="23"/>
                    <a:pt x="58" y="21"/>
                  </a:cubicBezTo>
                  <a:cubicBezTo>
                    <a:pt x="67" y="21"/>
                    <a:pt x="75" y="15"/>
                    <a:pt x="72" y="0"/>
                  </a:cubicBezTo>
                  <a:cubicBezTo>
                    <a:pt x="69" y="9"/>
                    <a:pt x="60" y="12"/>
                    <a:pt x="53" y="12"/>
                  </a:cubicBezTo>
                  <a:cubicBezTo>
                    <a:pt x="49" y="7"/>
                    <a:pt x="43" y="3"/>
                    <a:pt x="35" y="2"/>
                  </a:cubicBezTo>
                  <a:cubicBezTo>
                    <a:pt x="20" y="0"/>
                    <a:pt x="5" y="10"/>
                    <a:pt x="2" y="26"/>
                  </a:cubicBezTo>
                  <a:cubicBezTo>
                    <a:pt x="0" y="42"/>
                    <a:pt x="18" y="26"/>
                    <a:pt x="34" y="28"/>
                  </a:cubicBezTo>
                  <a:cubicBezTo>
                    <a:pt x="48" y="30"/>
                    <a:pt x="55" y="52"/>
                    <a:pt x="59" y="38"/>
                  </a:cubicBezTo>
                  <a:cubicBezTo>
                    <a:pt x="67" y="39"/>
                    <a:pt x="75" y="33"/>
                    <a:pt x="73" y="17"/>
                  </a:cubicBezTo>
                  <a:cubicBezTo>
                    <a:pt x="70" y="24"/>
                    <a:pt x="65" y="27"/>
                    <a:pt x="60" y="28"/>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7" name="Freeform 43">
              <a:extLst>
                <a:ext uri="{FF2B5EF4-FFF2-40B4-BE49-F238E27FC236}">
                  <a16:creationId xmlns:a16="http://schemas.microsoft.com/office/drawing/2014/main" xmlns="" id="{A6FFBA20-39E7-46CA-86C0-B688FB10B4E7}"/>
                </a:ext>
              </a:extLst>
            </p:cNvPr>
            <p:cNvSpPr>
              <a:spLocks noChangeAspect="1"/>
            </p:cNvSpPr>
            <p:nvPr/>
          </p:nvSpPr>
          <p:spPr bwMode="auto">
            <a:xfrm>
              <a:off x="6877050" y="1501775"/>
              <a:ext cx="174625" cy="103188"/>
            </a:xfrm>
            <a:custGeom>
              <a:avLst/>
              <a:gdLst>
                <a:gd name="T0" fmla="*/ 37 w 81"/>
                <a:gd name="T1" fmla="*/ 23 h 48"/>
                <a:gd name="T2" fmla="*/ 3 w 81"/>
                <a:gd name="T3" fmla="*/ 1 h 48"/>
                <a:gd name="T4" fmla="*/ 33 w 81"/>
                <a:gd name="T5" fmla="*/ 44 h 48"/>
                <a:gd name="T6" fmla="*/ 80 w 81"/>
                <a:gd name="T7" fmla="*/ 18 h 48"/>
                <a:gd name="T8" fmla="*/ 37 w 81"/>
                <a:gd name="T9" fmla="*/ 23 h 48"/>
              </a:gdLst>
              <a:ahLst/>
              <a:cxnLst>
                <a:cxn ang="0">
                  <a:pos x="T0" y="T1"/>
                </a:cxn>
                <a:cxn ang="0">
                  <a:pos x="T2" y="T3"/>
                </a:cxn>
                <a:cxn ang="0">
                  <a:pos x="T4" y="T5"/>
                </a:cxn>
                <a:cxn ang="0">
                  <a:pos x="T6" y="T7"/>
                </a:cxn>
                <a:cxn ang="0">
                  <a:pos x="T8" y="T9"/>
                </a:cxn>
              </a:cxnLst>
              <a:rect l="0" t="0" r="r" b="b"/>
              <a:pathLst>
                <a:path w="81" h="48">
                  <a:moveTo>
                    <a:pt x="37" y="23"/>
                  </a:moveTo>
                  <a:cubicBezTo>
                    <a:pt x="20" y="20"/>
                    <a:pt x="3" y="0"/>
                    <a:pt x="3" y="1"/>
                  </a:cubicBezTo>
                  <a:cubicBezTo>
                    <a:pt x="0" y="28"/>
                    <a:pt x="10" y="39"/>
                    <a:pt x="33" y="44"/>
                  </a:cubicBezTo>
                  <a:cubicBezTo>
                    <a:pt x="56" y="48"/>
                    <a:pt x="76" y="42"/>
                    <a:pt x="80" y="18"/>
                  </a:cubicBezTo>
                  <a:cubicBezTo>
                    <a:pt x="81" y="7"/>
                    <a:pt x="73" y="30"/>
                    <a:pt x="37" y="23"/>
                  </a:cubicBezTo>
                  <a:close/>
                </a:path>
              </a:pathLst>
            </a:custGeom>
            <a:solidFill>
              <a:srgbClr val="E89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8" name="Freeform 44">
              <a:extLst>
                <a:ext uri="{FF2B5EF4-FFF2-40B4-BE49-F238E27FC236}">
                  <a16:creationId xmlns:a16="http://schemas.microsoft.com/office/drawing/2014/main" xmlns="" id="{00C0203B-0C91-483F-9D31-CB46283CE7BB}"/>
                </a:ext>
              </a:extLst>
            </p:cNvPr>
            <p:cNvSpPr>
              <a:spLocks noChangeAspect="1"/>
            </p:cNvSpPr>
            <p:nvPr/>
          </p:nvSpPr>
          <p:spPr bwMode="auto">
            <a:xfrm>
              <a:off x="6867525" y="1189038"/>
              <a:ext cx="66675" cy="195263"/>
            </a:xfrm>
            <a:custGeom>
              <a:avLst/>
              <a:gdLst>
                <a:gd name="T0" fmla="*/ 0 w 31"/>
                <a:gd name="T1" fmla="*/ 0 h 91"/>
                <a:gd name="T2" fmla="*/ 18 w 31"/>
                <a:gd name="T3" fmla="*/ 57 h 91"/>
                <a:gd name="T4" fmla="*/ 26 w 31"/>
                <a:gd name="T5" fmla="*/ 60 h 91"/>
                <a:gd name="T6" fmla="*/ 0 w 31"/>
                <a:gd name="T7" fmla="*/ 0 h 91"/>
              </a:gdLst>
              <a:ahLst/>
              <a:cxnLst>
                <a:cxn ang="0">
                  <a:pos x="T0" y="T1"/>
                </a:cxn>
                <a:cxn ang="0">
                  <a:pos x="T2" y="T3"/>
                </a:cxn>
                <a:cxn ang="0">
                  <a:pos x="T4" y="T5"/>
                </a:cxn>
                <a:cxn ang="0">
                  <a:pos x="T6" y="T7"/>
                </a:cxn>
              </a:cxnLst>
              <a:rect l="0" t="0" r="r" b="b"/>
              <a:pathLst>
                <a:path w="31" h="91">
                  <a:moveTo>
                    <a:pt x="0" y="0"/>
                  </a:moveTo>
                  <a:cubicBezTo>
                    <a:pt x="0" y="0"/>
                    <a:pt x="22" y="23"/>
                    <a:pt x="18" y="57"/>
                  </a:cubicBezTo>
                  <a:cubicBezTo>
                    <a:pt x="14" y="91"/>
                    <a:pt x="24" y="72"/>
                    <a:pt x="26" y="60"/>
                  </a:cubicBezTo>
                  <a:cubicBezTo>
                    <a:pt x="29" y="49"/>
                    <a:pt x="31" y="4"/>
                    <a:pt x="0" y="0"/>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9" name="Freeform 45">
              <a:extLst>
                <a:ext uri="{FF2B5EF4-FFF2-40B4-BE49-F238E27FC236}">
                  <a16:creationId xmlns:a16="http://schemas.microsoft.com/office/drawing/2014/main" xmlns="" id="{C7A9744C-68AF-472B-8F8D-34A991C9D666}"/>
                </a:ext>
              </a:extLst>
            </p:cNvPr>
            <p:cNvSpPr>
              <a:spLocks noChangeAspect="1" noEditPoints="1"/>
            </p:cNvSpPr>
            <p:nvPr/>
          </p:nvSpPr>
          <p:spPr bwMode="auto">
            <a:xfrm>
              <a:off x="6780213" y="1627188"/>
              <a:ext cx="315913" cy="269875"/>
            </a:xfrm>
            <a:custGeom>
              <a:avLst/>
              <a:gdLst>
                <a:gd name="T0" fmla="*/ 12 w 147"/>
                <a:gd name="T1" fmla="*/ 0 h 126"/>
                <a:gd name="T2" fmla="*/ 10 w 147"/>
                <a:gd name="T3" fmla="*/ 5 h 126"/>
                <a:gd name="T4" fmla="*/ 59 w 147"/>
                <a:gd name="T5" fmla="*/ 117 h 126"/>
                <a:gd name="T6" fmla="*/ 145 w 147"/>
                <a:gd name="T7" fmla="*/ 31 h 126"/>
                <a:gd name="T8" fmla="*/ 146 w 147"/>
                <a:gd name="T9" fmla="*/ 24 h 126"/>
                <a:gd name="T10" fmla="*/ 147 w 147"/>
                <a:gd name="T11" fmla="*/ 19 h 126"/>
                <a:gd name="T12" fmla="*/ 12 w 147"/>
                <a:gd name="T13" fmla="*/ 0 h 126"/>
                <a:gd name="T14" fmla="*/ 34 w 147"/>
                <a:gd name="T15" fmla="*/ 14 h 126"/>
                <a:gd name="T16" fmla="*/ 35 w 147"/>
                <a:gd name="T17" fmla="*/ 12 h 126"/>
                <a:gd name="T18" fmla="*/ 126 w 147"/>
                <a:gd name="T19" fmla="*/ 26 h 126"/>
                <a:gd name="T20" fmla="*/ 126 w 147"/>
                <a:gd name="T21" fmla="*/ 27 h 126"/>
                <a:gd name="T22" fmla="*/ 75 w 147"/>
                <a:gd name="T23" fmla="*/ 42 h 126"/>
                <a:gd name="T24" fmla="*/ 34 w 147"/>
                <a:gd name="T25" fmla="*/ 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26">
                  <a:moveTo>
                    <a:pt x="12" y="0"/>
                  </a:moveTo>
                  <a:cubicBezTo>
                    <a:pt x="11" y="1"/>
                    <a:pt x="11" y="3"/>
                    <a:pt x="10" y="5"/>
                  </a:cubicBezTo>
                  <a:cubicBezTo>
                    <a:pt x="8" y="23"/>
                    <a:pt x="0" y="107"/>
                    <a:pt x="59" y="117"/>
                  </a:cubicBezTo>
                  <a:cubicBezTo>
                    <a:pt x="112" y="126"/>
                    <a:pt x="138" y="57"/>
                    <a:pt x="145" y="31"/>
                  </a:cubicBezTo>
                  <a:cubicBezTo>
                    <a:pt x="146" y="28"/>
                    <a:pt x="146" y="26"/>
                    <a:pt x="146" y="24"/>
                  </a:cubicBezTo>
                  <a:cubicBezTo>
                    <a:pt x="147" y="23"/>
                    <a:pt x="147" y="21"/>
                    <a:pt x="147" y="19"/>
                  </a:cubicBezTo>
                  <a:cubicBezTo>
                    <a:pt x="141" y="31"/>
                    <a:pt x="14" y="13"/>
                    <a:pt x="12" y="0"/>
                  </a:cubicBezTo>
                  <a:close/>
                  <a:moveTo>
                    <a:pt x="34" y="14"/>
                  </a:moveTo>
                  <a:cubicBezTo>
                    <a:pt x="34" y="13"/>
                    <a:pt x="34" y="13"/>
                    <a:pt x="35" y="12"/>
                  </a:cubicBezTo>
                  <a:cubicBezTo>
                    <a:pt x="37" y="16"/>
                    <a:pt x="123" y="28"/>
                    <a:pt x="126" y="26"/>
                  </a:cubicBezTo>
                  <a:cubicBezTo>
                    <a:pt x="126" y="26"/>
                    <a:pt x="126" y="27"/>
                    <a:pt x="126" y="27"/>
                  </a:cubicBezTo>
                  <a:cubicBezTo>
                    <a:pt x="125" y="31"/>
                    <a:pt x="114" y="48"/>
                    <a:pt x="75" y="42"/>
                  </a:cubicBezTo>
                  <a:cubicBezTo>
                    <a:pt x="35" y="36"/>
                    <a:pt x="33" y="17"/>
                    <a:pt x="34" y="14"/>
                  </a:cubicBezTo>
                  <a:close/>
                </a:path>
              </a:pathLst>
            </a:custGeom>
            <a:solidFill>
              <a:srgbClr val="B543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0" name="Freeform 46">
              <a:extLst>
                <a:ext uri="{FF2B5EF4-FFF2-40B4-BE49-F238E27FC236}">
                  <a16:creationId xmlns:a16="http://schemas.microsoft.com/office/drawing/2014/main" xmlns="" id="{E3B1D613-C039-4DDD-842D-6B7A24C45EDD}"/>
                </a:ext>
              </a:extLst>
            </p:cNvPr>
            <p:cNvSpPr>
              <a:spLocks noChangeAspect="1"/>
            </p:cNvSpPr>
            <p:nvPr/>
          </p:nvSpPr>
          <p:spPr bwMode="auto">
            <a:xfrm>
              <a:off x="6850063" y="1652588"/>
              <a:ext cx="201613" cy="77788"/>
            </a:xfrm>
            <a:custGeom>
              <a:avLst/>
              <a:gdLst>
                <a:gd name="T0" fmla="*/ 42 w 93"/>
                <a:gd name="T1" fmla="*/ 30 h 36"/>
                <a:gd name="T2" fmla="*/ 93 w 93"/>
                <a:gd name="T3" fmla="*/ 15 h 36"/>
                <a:gd name="T4" fmla="*/ 93 w 93"/>
                <a:gd name="T5" fmla="*/ 14 h 36"/>
                <a:gd name="T6" fmla="*/ 2 w 93"/>
                <a:gd name="T7" fmla="*/ 0 h 36"/>
                <a:gd name="T8" fmla="*/ 1 w 93"/>
                <a:gd name="T9" fmla="*/ 2 h 36"/>
                <a:gd name="T10" fmla="*/ 42 w 93"/>
                <a:gd name="T11" fmla="*/ 30 h 36"/>
              </a:gdLst>
              <a:ahLst/>
              <a:cxnLst>
                <a:cxn ang="0">
                  <a:pos x="T0" y="T1"/>
                </a:cxn>
                <a:cxn ang="0">
                  <a:pos x="T2" y="T3"/>
                </a:cxn>
                <a:cxn ang="0">
                  <a:pos x="T4" y="T5"/>
                </a:cxn>
                <a:cxn ang="0">
                  <a:pos x="T6" y="T7"/>
                </a:cxn>
                <a:cxn ang="0">
                  <a:pos x="T8" y="T9"/>
                </a:cxn>
                <a:cxn ang="0">
                  <a:pos x="T10" y="T11"/>
                </a:cxn>
              </a:cxnLst>
              <a:rect l="0" t="0" r="r" b="b"/>
              <a:pathLst>
                <a:path w="93" h="36">
                  <a:moveTo>
                    <a:pt x="42" y="30"/>
                  </a:moveTo>
                  <a:cubicBezTo>
                    <a:pt x="81" y="36"/>
                    <a:pt x="92" y="19"/>
                    <a:pt x="93" y="15"/>
                  </a:cubicBezTo>
                  <a:cubicBezTo>
                    <a:pt x="93" y="15"/>
                    <a:pt x="93" y="14"/>
                    <a:pt x="93" y="14"/>
                  </a:cubicBezTo>
                  <a:cubicBezTo>
                    <a:pt x="90" y="16"/>
                    <a:pt x="4" y="4"/>
                    <a:pt x="2" y="0"/>
                  </a:cubicBezTo>
                  <a:cubicBezTo>
                    <a:pt x="1" y="1"/>
                    <a:pt x="1" y="1"/>
                    <a:pt x="1" y="2"/>
                  </a:cubicBezTo>
                  <a:cubicBezTo>
                    <a:pt x="0" y="5"/>
                    <a:pt x="2" y="24"/>
                    <a:pt x="4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1" name="Freeform 47">
              <a:extLst>
                <a:ext uri="{FF2B5EF4-FFF2-40B4-BE49-F238E27FC236}">
                  <a16:creationId xmlns:a16="http://schemas.microsoft.com/office/drawing/2014/main" xmlns="" id="{A1208798-C22D-41FF-AB86-8D61F75DCDF1}"/>
                </a:ext>
              </a:extLst>
            </p:cNvPr>
            <p:cNvSpPr>
              <a:spLocks noChangeAspect="1"/>
            </p:cNvSpPr>
            <p:nvPr/>
          </p:nvSpPr>
          <p:spPr bwMode="auto">
            <a:xfrm>
              <a:off x="6850063" y="1787525"/>
              <a:ext cx="136525" cy="82550"/>
            </a:xfrm>
            <a:custGeom>
              <a:avLst/>
              <a:gdLst>
                <a:gd name="T0" fmla="*/ 61 w 63"/>
                <a:gd name="T1" fmla="*/ 22 h 38"/>
                <a:gd name="T2" fmla="*/ 28 w 63"/>
                <a:gd name="T3" fmla="*/ 34 h 38"/>
                <a:gd name="T4" fmla="*/ 2 w 63"/>
                <a:gd name="T5" fmla="*/ 10 h 38"/>
                <a:gd name="T6" fmla="*/ 35 w 63"/>
                <a:gd name="T7" fmla="*/ 11 h 38"/>
                <a:gd name="T8" fmla="*/ 61 w 63"/>
                <a:gd name="T9" fmla="*/ 22 h 38"/>
              </a:gdLst>
              <a:ahLst/>
              <a:cxnLst>
                <a:cxn ang="0">
                  <a:pos x="T0" y="T1"/>
                </a:cxn>
                <a:cxn ang="0">
                  <a:pos x="T2" y="T3"/>
                </a:cxn>
                <a:cxn ang="0">
                  <a:pos x="T4" y="T5"/>
                </a:cxn>
                <a:cxn ang="0">
                  <a:pos x="T6" y="T7"/>
                </a:cxn>
                <a:cxn ang="0">
                  <a:pos x="T8" y="T9"/>
                </a:cxn>
              </a:cxnLst>
              <a:rect l="0" t="0" r="r" b="b"/>
              <a:pathLst>
                <a:path w="63" h="38">
                  <a:moveTo>
                    <a:pt x="61" y="22"/>
                  </a:moveTo>
                  <a:cubicBezTo>
                    <a:pt x="59" y="32"/>
                    <a:pt x="44" y="38"/>
                    <a:pt x="28" y="34"/>
                  </a:cubicBezTo>
                  <a:cubicBezTo>
                    <a:pt x="11" y="31"/>
                    <a:pt x="0" y="20"/>
                    <a:pt x="2" y="10"/>
                  </a:cubicBezTo>
                  <a:cubicBezTo>
                    <a:pt x="4" y="0"/>
                    <a:pt x="18" y="7"/>
                    <a:pt x="35" y="11"/>
                  </a:cubicBezTo>
                  <a:cubicBezTo>
                    <a:pt x="51" y="14"/>
                    <a:pt x="63" y="12"/>
                    <a:pt x="61" y="22"/>
                  </a:cubicBezTo>
                  <a:close/>
                </a:path>
              </a:pathLst>
            </a:custGeom>
            <a:solidFill>
              <a:srgbClr val="F08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2" name="Freeform 48">
              <a:extLst>
                <a:ext uri="{FF2B5EF4-FFF2-40B4-BE49-F238E27FC236}">
                  <a16:creationId xmlns:a16="http://schemas.microsoft.com/office/drawing/2014/main" xmlns="" id="{06F36B83-A7B1-4978-9D43-F1E49126C5C0}"/>
                </a:ext>
              </a:extLst>
            </p:cNvPr>
            <p:cNvSpPr>
              <a:spLocks noChangeAspect="1"/>
            </p:cNvSpPr>
            <p:nvPr/>
          </p:nvSpPr>
          <p:spPr bwMode="auto">
            <a:xfrm>
              <a:off x="5073650" y="958850"/>
              <a:ext cx="460375" cy="423863"/>
            </a:xfrm>
            <a:custGeom>
              <a:avLst/>
              <a:gdLst>
                <a:gd name="T0" fmla="*/ 76 w 214"/>
                <a:gd name="T1" fmla="*/ 27 h 197"/>
                <a:gd name="T2" fmla="*/ 39 w 214"/>
                <a:gd name="T3" fmla="*/ 197 h 197"/>
                <a:gd name="T4" fmla="*/ 89 w 214"/>
                <a:gd name="T5" fmla="*/ 52 h 197"/>
                <a:gd name="T6" fmla="*/ 214 w 214"/>
                <a:gd name="T7" fmla="*/ 86 h 197"/>
                <a:gd name="T8" fmla="*/ 76 w 214"/>
                <a:gd name="T9" fmla="*/ 27 h 197"/>
              </a:gdLst>
              <a:ahLst/>
              <a:cxnLst>
                <a:cxn ang="0">
                  <a:pos x="T0" y="T1"/>
                </a:cxn>
                <a:cxn ang="0">
                  <a:pos x="T2" y="T3"/>
                </a:cxn>
                <a:cxn ang="0">
                  <a:pos x="T4" y="T5"/>
                </a:cxn>
                <a:cxn ang="0">
                  <a:pos x="T6" y="T7"/>
                </a:cxn>
                <a:cxn ang="0">
                  <a:pos x="T8" y="T9"/>
                </a:cxn>
              </a:cxnLst>
              <a:rect l="0" t="0" r="r" b="b"/>
              <a:pathLst>
                <a:path w="214" h="197">
                  <a:moveTo>
                    <a:pt x="76" y="27"/>
                  </a:moveTo>
                  <a:cubicBezTo>
                    <a:pt x="10" y="54"/>
                    <a:pt x="0" y="180"/>
                    <a:pt x="39" y="197"/>
                  </a:cubicBezTo>
                  <a:cubicBezTo>
                    <a:pt x="32" y="177"/>
                    <a:pt x="15" y="79"/>
                    <a:pt x="89" y="52"/>
                  </a:cubicBezTo>
                  <a:cubicBezTo>
                    <a:pt x="162" y="25"/>
                    <a:pt x="214" y="86"/>
                    <a:pt x="214" y="86"/>
                  </a:cubicBezTo>
                  <a:cubicBezTo>
                    <a:pt x="214" y="47"/>
                    <a:pt x="143" y="0"/>
                    <a:pt x="76" y="27"/>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3" name="Freeform 49">
              <a:extLst>
                <a:ext uri="{FF2B5EF4-FFF2-40B4-BE49-F238E27FC236}">
                  <a16:creationId xmlns:a16="http://schemas.microsoft.com/office/drawing/2014/main" xmlns="" id="{C78C2AFF-E5B7-4A10-8C6F-A2B3F13D4E9F}"/>
                </a:ext>
              </a:extLst>
            </p:cNvPr>
            <p:cNvSpPr>
              <a:spLocks noChangeAspect="1"/>
            </p:cNvSpPr>
            <p:nvPr/>
          </p:nvSpPr>
          <p:spPr bwMode="auto">
            <a:xfrm>
              <a:off x="5013325" y="895350"/>
              <a:ext cx="430213" cy="263525"/>
            </a:xfrm>
            <a:custGeom>
              <a:avLst/>
              <a:gdLst>
                <a:gd name="T0" fmla="*/ 92 w 200"/>
                <a:gd name="T1" fmla="*/ 38 h 123"/>
                <a:gd name="T2" fmla="*/ 170 w 200"/>
                <a:gd name="T3" fmla="*/ 34 h 123"/>
                <a:gd name="T4" fmla="*/ 169 w 200"/>
                <a:gd name="T5" fmla="*/ 10 h 123"/>
                <a:gd name="T6" fmla="*/ 80 w 200"/>
                <a:gd name="T7" fmla="*/ 13 h 123"/>
                <a:gd name="T8" fmla="*/ 16 w 200"/>
                <a:gd name="T9" fmla="*/ 77 h 123"/>
                <a:gd name="T10" fmla="*/ 32 w 200"/>
                <a:gd name="T11" fmla="*/ 91 h 123"/>
                <a:gd name="T12" fmla="*/ 92 w 200"/>
                <a:gd name="T13" fmla="*/ 38 h 123"/>
              </a:gdLst>
              <a:ahLst/>
              <a:cxnLst>
                <a:cxn ang="0">
                  <a:pos x="T0" y="T1"/>
                </a:cxn>
                <a:cxn ang="0">
                  <a:pos x="T2" y="T3"/>
                </a:cxn>
                <a:cxn ang="0">
                  <a:pos x="T4" y="T5"/>
                </a:cxn>
                <a:cxn ang="0">
                  <a:pos x="T6" y="T7"/>
                </a:cxn>
                <a:cxn ang="0">
                  <a:pos x="T8" y="T9"/>
                </a:cxn>
                <a:cxn ang="0">
                  <a:pos x="T10" y="T11"/>
                </a:cxn>
                <a:cxn ang="0">
                  <a:pos x="T12" y="T13"/>
                </a:cxn>
              </a:cxnLst>
              <a:rect l="0" t="0" r="r" b="b"/>
              <a:pathLst>
                <a:path w="200" h="123">
                  <a:moveTo>
                    <a:pt x="92" y="38"/>
                  </a:moveTo>
                  <a:cubicBezTo>
                    <a:pt x="122" y="27"/>
                    <a:pt x="149" y="28"/>
                    <a:pt x="170" y="34"/>
                  </a:cubicBezTo>
                  <a:cubicBezTo>
                    <a:pt x="200" y="43"/>
                    <a:pt x="197" y="19"/>
                    <a:pt x="169" y="10"/>
                  </a:cubicBezTo>
                  <a:cubicBezTo>
                    <a:pt x="143" y="1"/>
                    <a:pt x="111" y="0"/>
                    <a:pt x="80" y="13"/>
                  </a:cubicBezTo>
                  <a:cubicBezTo>
                    <a:pt x="51" y="25"/>
                    <a:pt x="29" y="50"/>
                    <a:pt x="16" y="77"/>
                  </a:cubicBezTo>
                  <a:cubicBezTo>
                    <a:pt x="0" y="113"/>
                    <a:pt x="15" y="123"/>
                    <a:pt x="32" y="91"/>
                  </a:cubicBezTo>
                  <a:cubicBezTo>
                    <a:pt x="43" y="69"/>
                    <a:pt x="62" y="49"/>
                    <a:pt x="92" y="38"/>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nvGrpSpPr>
          <p:cNvPr id="304" name="Group 303">
            <a:extLst>
              <a:ext uri="{FF2B5EF4-FFF2-40B4-BE49-F238E27FC236}">
                <a16:creationId xmlns:a16="http://schemas.microsoft.com/office/drawing/2014/main" xmlns="" id="{FB0ED8E1-A2D2-4E5C-AC54-23B44C7A4A4C}"/>
              </a:ext>
            </a:extLst>
          </p:cNvPr>
          <p:cNvGrpSpPr>
            <a:grpSpLocks noChangeAspect="1"/>
          </p:cNvGrpSpPr>
          <p:nvPr/>
        </p:nvGrpSpPr>
        <p:grpSpPr>
          <a:xfrm flipH="1">
            <a:off x="2898692" y="4751799"/>
            <a:ext cx="1014268" cy="4515979"/>
            <a:chOff x="9444482" y="1246584"/>
            <a:chExt cx="1132517" cy="5042478"/>
          </a:xfrm>
        </p:grpSpPr>
        <p:sp>
          <p:nvSpPr>
            <p:cNvPr id="305" name="Freeform: Shape 304">
              <a:extLst>
                <a:ext uri="{FF2B5EF4-FFF2-40B4-BE49-F238E27FC236}">
                  <a16:creationId xmlns:a16="http://schemas.microsoft.com/office/drawing/2014/main" xmlns="" id="{94FA4C04-D93B-4ABE-A6A2-B5F454C4EA2A}"/>
                </a:ext>
              </a:extLst>
            </p:cNvPr>
            <p:cNvSpPr>
              <a:spLocks noChangeAspect="1"/>
            </p:cNvSpPr>
            <p:nvPr/>
          </p:nvSpPr>
          <p:spPr>
            <a:xfrm>
              <a:off x="9533879" y="3312913"/>
              <a:ext cx="896624" cy="2843577"/>
            </a:xfrm>
            <a:custGeom>
              <a:avLst/>
              <a:gdLst>
                <a:gd name="connsiteX0" fmla="*/ 110775 w 896623"/>
                <a:gd name="connsiteY0" fmla="*/ 4803 h 2843577"/>
                <a:gd name="connsiteX1" fmla="*/ 676032 w 896623"/>
                <a:gd name="connsiteY1" fmla="*/ 12233 h 2843577"/>
                <a:gd name="connsiteX2" fmla="*/ 777094 w 896623"/>
                <a:gd name="connsiteY2" fmla="*/ 1696540 h 2843577"/>
                <a:gd name="connsiteX3" fmla="*/ 712858 w 896623"/>
                <a:gd name="connsiteY3" fmla="*/ 2689166 h 2843577"/>
                <a:gd name="connsiteX4" fmla="*/ 720863 w 896623"/>
                <a:gd name="connsiteY4" fmla="*/ 2839414 h 2843577"/>
                <a:gd name="connsiteX5" fmla="*/ 528729 w 896623"/>
                <a:gd name="connsiteY5" fmla="*/ 2840887 h 2843577"/>
                <a:gd name="connsiteX6" fmla="*/ 566067 w 896623"/>
                <a:gd name="connsiteY6" fmla="*/ 2668351 h 2843577"/>
                <a:gd name="connsiteX7" fmla="*/ 524631 w 896623"/>
                <a:gd name="connsiteY7" fmla="*/ 1801573 h 2843577"/>
                <a:gd name="connsiteX8" fmla="*/ 454630 w 896623"/>
                <a:gd name="connsiteY8" fmla="*/ 776220 h 2843577"/>
                <a:gd name="connsiteX9" fmla="*/ 428500 w 896623"/>
                <a:gd name="connsiteY9" fmla="*/ 777116 h 2843577"/>
                <a:gd name="connsiteX10" fmla="*/ 431318 w 896623"/>
                <a:gd name="connsiteY10" fmla="*/ 1686293 h 2843577"/>
                <a:gd name="connsiteX11" fmla="*/ 481785 w 896623"/>
                <a:gd name="connsiteY11" fmla="*/ 2364140 h 2843577"/>
                <a:gd name="connsiteX12" fmla="*/ 445343 w 896623"/>
                <a:gd name="connsiteY12" fmla="*/ 2704344 h 2843577"/>
                <a:gd name="connsiteX13" fmla="*/ 459433 w 896623"/>
                <a:gd name="connsiteY13" fmla="*/ 2840055 h 2843577"/>
                <a:gd name="connsiteX14" fmla="*/ 278507 w 896623"/>
                <a:gd name="connsiteY14" fmla="*/ 2840055 h 2843577"/>
                <a:gd name="connsiteX15" fmla="*/ 181416 w 896623"/>
                <a:gd name="connsiteY15" fmla="*/ 1741755 h 2843577"/>
                <a:gd name="connsiteX16" fmla="*/ 110775 w 896623"/>
                <a:gd name="connsiteY16" fmla="*/ 4803 h 284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6623" h="2843577">
                  <a:moveTo>
                    <a:pt x="110775" y="4803"/>
                  </a:moveTo>
                  <a:lnTo>
                    <a:pt x="676032" y="12233"/>
                  </a:lnTo>
                  <a:cubicBezTo>
                    <a:pt x="996191" y="379720"/>
                    <a:pt x="912933" y="948756"/>
                    <a:pt x="777094" y="1696540"/>
                  </a:cubicBezTo>
                  <a:cubicBezTo>
                    <a:pt x="777094" y="1696540"/>
                    <a:pt x="910819" y="1960659"/>
                    <a:pt x="712858" y="2689166"/>
                  </a:cubicBezTo>
                  <a:cubicBezTo>
                    <a:pt x="700369" y="2735150"/>
                    <a:pt x="734569" y="2789011"/>
                    <a:pt x="720863" y="2839414"/>
                  </a:cubicBezTo>
                  <a:lnTo>
                    <a:pt x="528729" y="2840887"/>
                  </a:lnTo>
                  <a:cubicBezTo>
                    <a:pt x="528729" y="2840887"/>
                    <a:pt x="563762" y="2747511"/>
                    <a:pt x="566067" y="2668351"/>
                  </a:cubicBezTo>
                  <a:cubicBezTo>
                    <a:pt x="572792" y="2438112"/>
                    <a:pt x="565939" y="2003569"/>
                    <a:pt x="524631" y="1801573"/>
                  </a:cubicBezTo>
                  <a:cubicBezTo>
                    <a:pt x="501639" y="1688982"/>
                    <a:pt x="463916" y="910073"/>
                    <a:pt x="454630" y="776220"/>
                  </a:cubicBezTo>
                  <a:lnTo>
                    <a:pt x="428500" y="777116"/>
                  </a:lnTo>
                  <a:cubicBezTo>
                    <a:pt x="428500" y="777116"/>
                    <a:pt x="434776" y="1210890"/>
                    <a:pt x="431318" y="1686293"/>
                  </a:cubicBezTo>
                  <a:cubicBezTo>
                    <a:pt x="431318" y="1686293"/>
                    <a:pt x="553066" y="1901034"/>
                    <a:pt x="481785" y="2364140"/>
                  </a:cubicBezTo>
                  <a:cubicBezTo>
                    <a:pt x="469552" y="2443747"/>
                    <a:pt x="452965" y="2571324"/>
                    <a:pt x="445343" y="2704344"/>
                  </a:cubicBezTo>
                  <a:cubicBezTo>
                    <a:pt x="442782" y="2748663"/>
                    <a:pt x="460202" y="2795223"/>
                    <a:pt x="459433" y="2840055"/>
                  </a:cubicBezTo>
                  <a:lnTo>
                    <a:pt x="278507" y="2840055"/>
                  </a:lnTo>
                  <a:cubicBezTo>
                    <a:pt x="278507" y="2840055"/>
                    <a:pt x="227400" y="1913522"/>
                    <a:pt x="181416" y="1741755"/>
                  </a:cubicBezTo>
                  <a:cubicBezTo>
                    <a:pt x="-169420" y="431084"/>
                    <a:pt x="110775" y="4803"/>
                    <a:pt x="110775" y="4803"/>
                  </a:cubicBezTo>
                  <a:close/>
                </a:path>
              </a:pathLst>
            </a:custGeom>
            <a:solidFill>
              <a:srgbClr val="892C2C"/>
            </a:solidFill>
            <a:ln w="9525" cap="flat">
              <a:noFill/>
              <a:prstDash val="solid"/>
              <a:miter/>
            </a:ln>
          </p:spPr>
          <p:txBody>
            <a:bodyPr rtlCol="0" anchor="ctr"/>
            <a:lstStyle/>
            <a:p>
              <a:endParaRPr lang="en-IN" dirty="0"/>
            </a:p>
          </p:txBody>
        </p:sp>
        <p:sp>
          <p:nvSpPr>
            <p:cNvPr id="306" name="Freeform: Shape 305">
              <a:extLst>
                <a:ext uri="{FF2B5EF4-FFF2-40B4-BE49-F238E27FC236}">
                  <a16:creationId xmlns:a16="http://schemas.microsoft.com/office/drawing/2014/main" xmlns="" id="{9FDF99B0-1005-489A-AB68-E976531413EC}"/>
                </a:ext>
              </a:extLst>
            </p:cNvPr>
            <p:cNvSpPr>
              <a:spLocks noChangeAspect="1"/>
            </p:cNvSpPr>
            <p:nvPr/>
          </p:nvSpPr>
          <p:spPr>
            <a:xfrm>
              <a:off x="9733356" y="4995043"/>
              <a:ext cx="307414" cy="1159206"/>
            </a:xfrm>
            <a:custGeom>
              <a:avLst/>
              <a:gdLst>
                <a:gd name="connsiteX0" fmla="*/ 4803 w 307413"/>
                <a:gd name="connsiteY0" fmla="*/ 198410 h 1159205"/>
                <a:gd name="connsiteX1" fmla="*/ 79031 w 307413"/>
                <a:gd name="connsiteY1" fmla="*/ 1157925 h 1159205"/>
                <a:gd name="connsiteX2" fmla="*/ 259893 w 307413"/>
                <a:gd name="connsiteY2" fmla="*/ 1157925 h 1159205"/>
                <a:gd name="connsiteX3" fmla="*/ 245803 w 307413"/>
                <a:gd name="connsiteY3" fmla="*/ 1022215 h 1159205"/>
                <a:gd name="connsiteX4" fmla="*/ 282244 w 307413"/>
                <a:gd name="connsiteY4" fmla="*/ 682523 h 1159205"/>
                <a:gd name="connsiteX5" fmla="*/ 252336 w 307413"/>
                <a:gd name="connsiteY5" fmla="*/ 52517 h 1159205"/>
                <a:gd name="connsiteX6" fmla="*/ 231777 w 307413"/>
                <a:gd name="connsiteY6" fmla="*/ 4803 h 1159205"/>
                <a:gd name="connsiteX7" fmla="*/ 4803 w 307413"/>
                <a:gd name="connsiteY7" fmla="*/ 198410 h 115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413" h="1159205">
                  <a:moveTo>
                    <a:pt x="4803" y="198410"/>
                  </a:moveTo>
                  <a:cubicBezTo>
                    <a:pt x="43358" y="511203"/>
                    <a:pt x="79031" y="1157925"/>
                    <a:pt x="79031" y="1157925"/>
                  </a:cubicBezTo>
                  <a:lnTo>
                    <a:pt x="259893" y="1157925"/>
                  </a:lnTo>
                  <a:cubicBezTo>
                    <a:pt x="260661" y="1113094"/>
                    <a:pt x="243305" y="1066534"/>
                    <a:pt x="245803" y="1022215"/>
                  </a:cubicBezTo>
                  <a:cubicBezTo>
                    <a:pt x="253424" y="889194"/>
                    <a:pt x="270012" y="762130"/>
                    <a:pt x="282244" y="682523"/>
                  </a:cubicBezTo>
                  <a:cubicBezTo>
                    <a:pt x="334184" y="345008"/>
                    <a:pt x="283589" y="139233"/>
                    <a:pt x="252336" y="52517"/>
                  </a:cubicBezTo>
                  <a:lnTo>
                    <a:pt x="231777" y="4803"/>
                  </a:lnTo>
                  <a:cubicBezTo>
                    <a:pt x="172920" y="145189"/>
                    <a:pt x="79992" y="188931"/>
                    <a:pt x="4803" y="198410"/>
                  </a:cubicBezTo>
                  <a:close/>
                </a:path>
              </a:pathLst>
            </a:custGeom>
            <a:solidFill>
              <a:srgbClr val="702525"/>
            </a:solidFill>
            <a:ln w="9525" cap="flat">
              <a:noFill/>
              <a:prstDash val="solid"/>
              <a:miter/>
            </a:ln>
          </p:spPr>
          <p:txBody>
            <a:bodyPr rtlCol="0" anchor="ctr"/>
            <a:lstStyle/>
            <a:p>
              <a:endParaRPr lang="en-IN" dirty="0"/>
            </a:p>
          </p:txBody>
        </p:sp>
        <p:sp>
          <p:nvSpPr>
            <p:cNvPr id="307" name="Freeform: Shape 306">
              <a:extLst>
                <a:ext uri="{FF2B5EF4-FFF2-40B4-BE49-F238E27FC236}">
                  <a16:creationId xmlns:a16="http://schemas.microsoft.com/office/drawing/2014/main" xmlns="" id="{4E1E9994-9979-4081-A79D-5404619E09CC}"/>
                </a:ext>
              </a:extLst>
            </p:cNvPr>
            <p:cNvSpPr>
              <a:spLocks noChangeAspect="1"/>
            </p:cNvSpPr>
            <p:nvPr/>
          </p:nvSpPr>
          <p:spPr>
            <a:xfrm>
              <a:off x="10057741" y="5004650"/>
              <a:ext cx="301009" cy="1152802"/>
            </a:xfrm>
            <a:custGeom>
              <a:avLst/>
              <a:gdLst>
                <a:gd name="connsiteX0" fmla="*/ 13577 w 301009"/>
                <a:gd name="connsiteY0" fmla="*/ 187971 h 1152801"/>
                <a:gd name="connsiteX1" fmla="*/ 42141 w 301009"/>
                <a:gd name="connsiteY1" fmla="*/ 976615 h 1152801"/>
                <a:gd name="connsiteX2" fmla="*/ 4803 w 301009"/>
                <a:gd name="connsiteY2" fmla="*/ 1149151 h 1152801"/>
                <a:gd name="connsiteX3" fmla="*/ 196937 w 301009"/>
                <a:gd name="connsiteY3" fmla="*/ 1147678 h 1152801"/>
                <a:gd name="connsiteX4" fmla="*/ 188931 w 301009"/>
                <a:gd name="connsiteY4" fmla="*/ 997429 h 1152801"/>
                <a:gd name="connsiteX5" fmla="*/ 253168 w 301009"/>
                <a:gd name="connsiteY5" fmla="*/ 4803 h 1152801"/>
                <a:gd name="connsiteX6" fmla="*/ 13577 w 301009"/>
                <a:gd name="connsiteY6" fmla="*/ 187971 h 115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09" h="1152801">
                  <a:moveTo>
                    <a:pt x="13577" y="187971"/>
                  </a:moveTo>
                  <a:cubicBezTo>
                    <a:pt x="43358" y="408925"/>
                    <a:pt x="48097" y="772762"/>
                    <a:pt x="42141" y="976615"/>
                  </a:cubicBezTo>
                  <a:cubicBezTo>
                    <a:pt x="39836" y="1055710"/>
                    <a:pt x="4803" y="1149151"/>
                    <a:pt x="4803" y="1149151"/>
                  </a:cubicBezTo>
                  <a:lnTo>
                    <a:pt x="196937" y="1147678"/>
                  </a:lnTo>
                  <a:cubicBezTo>
                    <a:pt x="210643" y="1097275"/>
                    <a:pt x="176443" y="1043413"/>
                    <a:pt x="188931" y="997429"/>
                  </a:cubicBezTo>
                  <a:cubicBezTo>
                    <a:pt x="386957" y="268923"/>
                    <a:pt x="253168" y="4803"/>
                    <a:pt x="253168" y="4803"/>
                  </a:cubicBezTo>
                  <a:cubicBezTo>
                    <a:pt x="165875" y="198282"/>
                    <a:pt x="62315" y="200396"/>
                    <a:pt x="13577" y="187971"/>
                  </a:cubicBezTo>
                  <a:close/>
                </a:path>
              </a:pathLst>
            </a:custGeom>
            <a:solidFill>
              <a:srgbClr val="702525"/>
            </a:solidFill>
            <a:ln w="9525" cap="flat">
              <a:noFill/>
              <a:prstDash val="solid"/>
              <a:miter/>
            </a:ln>
          </p:spPr>
          <p:txBody>
            <a:bodyPr rtlCol="0" anchor="ctr"/>
            <a:lstStyle/>
            <a:p>
              <a:endParaRPr lang="en-IN" dirty="0"/>
            </a:p>
          </p:txBody>
        </p:sp>
        <p:sp>
          <p:nvSpPr>
            <p:cNvPr id="308" name="Freeform: Shape 307">
              <a:extLst>
                <a:ext uri="{FF2B5EF4-FFF2-40B4-BE49-F238E27FC236}">
                  <a16:creationId xmlns:a16="http://schemas.microsoft.com/office/drawing/2014/main" xmlns="" id="{93377D74-1CFE-43E0-93CF-2A8912F5BCF9}"/>
                </a:ext>
              </a:extLst>
            </p:cNvPr>
            <p:cNvSpPr>
              <a:spLocks noChangeAspect="1"/>
            </p:cNvSpPr>
            <p:nvPr/>
          </p:nvSpPr>
          <p:spPr>
            <a:xfrm>
              <a:off x="9533895" y="3313105"/>
              <a:ext cx="896624" cy="890219"/>
            </a:xfrm>
            <a:custGeom>
              <a:avLst/>
              <a:gdLst>
                <a:gd name="connsiteX0" fmla="*/ 185435 w 896623"/>
                <a:gd name="connsiteY0" fmla="*/ 866074 h 890218"/>
                <a:gd name="connsiteX1" fmla="*/ 184922 w 896623"/>
                <a:gd name="connsiteY1" fmla="*/ 231201 h 890218"/>
                <a:gd name="connsiteX2" fmla="*/ 505337 w 896623"/>
                <a:gd name="connsiteY2" fmla="*/ 350580 h 890218"/>
                <a:gd name="connsiteX3" fmla="*/ 560672 w 896623"/>
                <a:gd name="connsiteY3" fmla="*/ 864729 h 890218"/>
                <a:gd name="connsiteX4" fmla="*/ 894344 w 896623"/>
                <a:gd name="connsiteY4" fmla="*/ 851600 h 890218"/>
                <a:gd name="connsiteX5" fmla="*/ 676016 w 896623"/>
                <a:gd name="connsiteY5" fmla="*/ 12425 h 890218"/>
                <a:gd name="connsiteX6" fmla="*/ 110759 w 896623"/>
                <a:gd name="connsiteY6" fmla="*/ 4803 h 890218"/>
                <a:gd name="connsiteX7" fmla="*/ 19047 w 896623"/>
                <a:gd name="connsiteY7" fmla="*/ 883430 h 890218"/>
                <a:gd name="connsiteX8" fmla="*/ 185435 w 896623"/>
                <a:gd name="connsiteY8" fmla="*/ 866074 h 8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623" h="890218">
                  <a:moveTo>
                    <a:pt x="185435" y="866074"/>
                  </a:moveTo>
                  <a:cubicBezTo>
                    <a:pt x="185435" y="866074"/>
                    <a:pt x="180631" y="340077"/>
                    <a:pt x="184922" y="231201"/>
                  </a:cubicBezTo>
                  <a:lnTo>
                    <a:pt x="505337" y="350580"/>
                  </a:lnTo>
                  <a:cubicBezTo>
                    <a:pt x="505337" y="350580"/>
                    <a:pt x="530763" y="734463"/>
                    <a:pt x="560672" y="864729"/>
                  </a:cubicBezTo>
                  <a:cubicBezTo>
                    <a:pt x="560672" y="864729"/>
                    <a:pt x="648477" y="898481"/>
                    <a:pt x="894344" y="851600"/>
                  </a:cubicBezTo>
                  <a:cubicBezTo>
                    <a:pt x="911700" y="507105"/>
                    <a:pt x="861745" y="225629"/>
                    <a:pt x="676016" y="12425"/>
                  </a:cubicBezTo>
                  <a:lnTo>
                    <a:pt x="110759" y="4803"/>
                  </a:lnTo>
                  <a:cubicBezTo>
                    <a:pt x="110759" y="4803"/>
                    <a:pt x="-41539" y="236709"/>
                    <a:pt x="19047" y="883430"/>
                  </a:cubicBezTo>
                  <a:cubicBezTo>
                    <a:pt x="61893" y="889450"/>
                    <a:pt x="132598" y="893934"/>
                    <a:pt x="185435" y="866074"/>
                  </a:cubicBezTo>
                  <a:close/>
                </a:path>
              </a:pathLst>
            </a:custGeom>
            <a:solidFill>
              <a:srgbClr val="702525"/>
            </a:solidFill>
            <a:ln w="9525" cap="flat">
              <a:noFill/>
              <a:prstDash val="solid"/>
              <a:miter/>
            </a:ln>
          </p:spPr>
          <p:txBody>
            <a:bodyPr rtlCol="0" anchor="ctr"/>
            <a:lstStyle/>
            <a:p>
              <a:endParaRPr lang="en-IN" dirty="0"/>
            </a:p>
          </p:txBody>
        </p:sp>
        <p:sp>
          <p:nvSpPr>
            <p:cNvPr id="309" name="Freeform: Shape 308">
              <a:extLst>
                <a:ext uri="{FF2B5EF4-FFF2-40B4-BE49-F238E27FC236}">
                  <a16:creationId xmlns:a16="http://schemas.microsoft.com/office/drawing/2014/main" xmlns="" id="{964550D7-FF58-48FC-859F-B087D77307B6}"/>
                </a:ext>
              </a:extLst>
            </p:cNvPr>
            <p:cNvSpPr>
              <a:spLocks noChangeAspect="1"/>
            </p:cNvSpPr>
            <p:nvPr/>
          </p:nvSpPr>
          <p:spPr>
            <a:xfrm>
              <a:off x="9805982" y="4018300"/>
              <a:ext cx="160111" cy="243369"/>
            </a:xfrm>
            <a:custGeom>
              <a:avLst/>
              <a:gdLst>
                <a:gd name="connsiteX0" fmla="*/ 155436 w 160111"/>
                <a:gd name="connsiteY0" fmla="*/ 71730 h 243369"/>
                <a:gd name="connsiteX1" fmla="*/ 4803 w 160111"/>
                <a:gd name="connsiteY1" fmla="*/ 4803 h 243369"/>
                <a:gd name="connsiteX2" fmla="*/ 155436 w 160111"/>
                <a:gd name="connsiteY2" fmla="*/ 240167 h 243369"/>
                <a:gd name="connsiteX3" fmla="*/ 155436 w 160111"/>
                <a:gd name="connsiteY3" fmla="*/ 71730 h 243369"/>
              </a:gdLst>
              <a:ahLst/>
              <a:cxnLst>
                <a:cxn ang="0">
                  <a:pos x="connsiteX0" y="connsiteY0"/>
                </a:cxn>
                <a:cxn ang="0">
                  <a:pos x="connsiteX1" y="connsiteY1"/>
                </a:cxn>
                <a:cxn ang="0">
                  <a:pos x="connsiteX2" y="connsiteY2"/>
                </a:cxn>
                <a:cxn ang="0">
                  <a:pos x="connsiteX3" y="connsiteY3"/>
                </a:cxn>
              </a:cxnLst>
              <a:rect l="l" t="t" r="r" b="b"/>
              <a:pathLst>
                <a:path w="160111" h="243369">
                  <a:moveTo>
                    <a:pt x="155436" y="71730"/>
                  </a:moveTo>
                  <a:cubicBezTo>
                    <a:pt x="155436" y="71730"/>
                    <a:pt x="50147" y="46432"/>
                    <a:pt x="4803" y="4803"/>
                  </a:cubicBezTo>
                  <a:cubicBezTo>
                    <a:pt x="4803" y="4803"/>
                    <a:pt x="84987" y="148904"/>
                    <a:pt x="155436" y="240167"/>
                  </a:cubicBezTo>
                  <a:lnTo>
                    <a:pt x="155436" y="71730"/>
                  </a:lnTo>
                  <a:close/>
                </a:path>
              </a:pathLst>
            </a:custGeom>
            <a:solidFill>
              <a:srgbClr val="702525"/>
            </a:solidFill>
            <a:ln w="9525" cap="flat">
              <a:noFill/>
              <a:prstDash val="solid"/>
              <a:miter/>
            </a:ln>
          </p:spPr>
          <p:txBody>
            <a:bodyPr rtlCol="0" anchor="ctr"/>
            <a:lstStyle/>
            <a:p>
              <a:endParaRPr lang="en-IN" dirty="0"/>
            </a:p>
          </p:txBody>
        </p:sp>
        <p:sp>
          <p:nvSpPr>
            <p:cNvPr id="310" name="Freeform: Shape 309">
              <a:extLst>
                <a:ext uri="{FF2B5EF4-FFF2-40B4-BE49-F238E27FC236}">
                  <a16:creationId xmlns:a16="http://schemas.microsoft.com/office/drawing/2014/main" xmlns="" id="{E21F7909-02E3-4506-98DD-B6E05A24C1B7}"/>
                </a:ext>
              </a:extLst>
            </p:cNvPr>
            <p:cNvSpPr>
              <a:spLocks noChangeAspect="1"/>
            </p:cNvSpPr>
            <p:nvPr/>
          </p:nvSpPr>
          <p:spPr>
            <a:xfrm>
              <a:off x="10034493" y="6244231"/>
              <a:ext cx="262583" cy="44831"/>
            </a:xfrm>
            <a:custGeom>
              <a:avLst/>
              <a:gdLst>
                <a:gd name="connsiteX0" fmla="*/ 4931 w 262582"/>
                <a:gd name="connsiteY0" fmla="*/ 4803 h 44831"/>
                <a:gd name="connsiteX1" fmla="*/ 260213 w 262582"/>
                <a:gd name="connsiteY1" fmla="*/ 4803 h 44831"/>
                <a:gd name="connsiteX2" fmla="*/ 260789 w 262582"/>
                <a:gd name="connsiteY2" fmla="*/ 43230 h 44831"/>
                <a:gd name="connsiteX3" fmla="*/ 4803 w 262582"/>
                <a:gd name="connsiteY3" fmla="*/ 43230 h 44831"/>
              </a:gdLst>
              <a:ahLst/>
              <a:cxnLst>
                <a:cxn ang="0">
                  <a:pos x="connsiteX0" y="connsiteY0"/>
                </a:cxn>
                <a:cxn ang="0">
                  <a:pos x="connsiteX1" y="connsiteY1"/>
                </a:cxn>
                <a:cxn ang="0">
                  <a:pos x="connsiteX2" y="connsiteY2"/>
                </a:cxn>
                <a:cxn ang="0">
                  <a:pos x="connsiteX3" y="connsiteY3"/>
                </a:cxn>
              </a:cxnLst>
              <a:rect l="l" t="t" r="r" b="b"/>
              <a:pathLst>
                <a:path w="262582" h="44831">
                  <a:moveTo>
                    <a:pt x="4931" y="4803"/>
                  </a:moveTo>
                  <a:lnTo>
                    <a:pt x="260213" y="4803"/>
                  </a:lnTo>
                  <a:lnTo>
                    <a:pt x="260789" y="43230"/>
                  </a:lnTo>
                  <a:lnTo>
                    <a:pt x="4803" y="43230"/>
                  </a:lnTo>
                  <a:close/>
                </a:path>
              </a:pathLst>
            </a:custGeom>
            <a:solidFill>
              <a:srgbClr val="F2E7E7"/>
            </a:solidFill>
            <a:ln w="9525" cap="flat">
              <a:noFill/>
              <a:prstDash val="solid"/>
              <a:miter/>
            </a:ln>
          </p:spPr>
          <p:txBody>
            <a:bodyPr rtlCol="0" anchor="ctr"/>
            <a:lstStyle/>
            <a:p>
              <a:endParaRPr lang="en-IN" dirty="0"/>
            </a:p>
          </p:txBody>
        </p:sp>
        <p:sp>
          <p:nvSpPr>
            <p:cNvPr id="311" name="Freeform: Shape 310">
              <a:extLst>
                <a:ext uri="{FF2B5EF4-FFF2-40B4-BE49-F238E27FC236}">
                  <a16:creationId xmlns:a16="http://schemas.microsoft.com/office/drawing/2014/main" xmlns="" id="{FE596017-27A9-425C-8AF4-8C8D792BC832}"/>
                </a:ext>
              </a:extLst>
            </p:cNvPr>
            <p:cNvSpPr>
              <a:spLocks noChangeAspect="1"/>
            </p:cNvSpPr>
            <p:nvPr/>
          </p:nvSpPr>
          <p:spPr>
            <a:xfrm>
              <a:off x="10027009" y="6049645"/>
              <a:ext cx="275392" cy="198538"/>
            </a:xfrm>
            <a:custGeom>
              <a:avLst/>
              <a:gdLst>
                <a:gd name="connsiteX0" fmla="*/ 267697 w 275391"/>
                <a:gd name="connsiteY0" fmla="*/ 199390 h 198538"/>
                <a:gd name="connsiteX1" fmla="*/ 260588 w 275391"/>
                <a:gd name="connsiteY1" fmla="*/ 110753 h 198538"/>
                <a:gd name="connsiteX2" fmla="*/ 227285 w 275391"/>
                <a:gd name="connsiteY2" fmla="*/ 37486 h 198538"/>
                <a:gd name="connsiteX3" fmla="*/ 196352 w 275391"/>
                <a:gd name="connsiteY3" fmla="*/ 46644 h 198538"/>
                <a:gd name="connsiteX4" fmla="*/ 74091 w 275391"/>
                <a:gd name="connsiteY4" fmla="*/ 46516 h 198538"/>
                <a:gd name="connsiteX5" fmla="*/ 44694 w 275391"/>
                <a:gd name="connsiteY5" fmla="*/ 38383 h 198538"/>
                <a:gd name="connsiteX6" fmla="*/ 24584 w 275391"/>
                <a:gd name="connsiteY6" fmla="*/ 109023 h 198538"/>
                <a:gd name="connsiteX7" fmla="*/ 12352 w 275391"/>
                <a:gd name="connsiteY7" fmla="*/ 199390 h 198538"/>
                <a:gd name="connsiteX8" fmla="*/ 267697 w 275391"/>
                <a:gd name="connsiteY8" fmla="*/ 199390 h 19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91" h="198538">
                  <a:moveTo>
                    <a:pt x="267697" y="199390"/>
                  </a:moveTo>
                  <a:cubicBezTo>
                    <a:pt x="267697" y="199390"/>
                    <a:pt x="284541" y="152062"/>
                    <a:pt x="260588" y="110753"/>
                  </a:cubicBezTo>
                  <a:lnTo>
                    <a:pt x="227285" y="37486"/>
                  </a:lnTo>
                  <a:cubicBezTo>
                    <a:pt x="227285" y="37486"/>
                    <a:pt x="211018" y="53433"/>
                    <a:pt x="196352" y="46644"/>
                  </a:cubicBezTo>
                  <a:cubicBezTo>
                    <a:pt x="180917" y="39471"/>
                    <a:pt x="137623" y="-43723"/>
                    <a:pt x="74091" y="46516"/>
                  </a:cubicBezTo>
                  <a:cubicBezTo>
                    <a:pt x="74091" y="46516"/>
                    <a:pt x="55454" y="35052"/>
                    <a:pt x="44694" y="38383"/>
                  </a:cubicBezTo>
                  <a:lnTo>
                    <a:pt x="24584" y="109023"/>
                  </a:lnTo>
                  <a:cubicBezTo>
                    <a:pt x="24584" y="109023"/>
                    <a:pt x="-10064" y="167368"/>
                    <a:pt x="12352" y="199390"/>
                  </a:cubicBezTo>
                  <a:lnTo>
                    <a:pt x="267697" y="199390"/>
                  </a:lnTo>
                  <a:close/>
                </a:path>
              </a:pathLst>
            </a:custGeom>
            <a:solidFill>
              <a:srgbClr val="D84141"/>
            </a:solidFill>
            <a:ln w="9525" cap="flat">
              <a:noFill/>
              <a:prstDash val="solid"/>
              <a:miter/>
            </a:ln>
          </p:spPr>
          <p:txBody>
            <a:bodyPr rtlCol="0" anchor="ctr"/>
            <a:lstStyle/>
            <a:p>
              <a:endParaRPr lang="en-IN" dirty="0"/>
            </a:p>
          </p:txBody>
        </p:sp>
        <p:sp>
          <p:nvSpPr>
            <p:cNvPr id="312" name="Freeform: Shape 311">
              <a:extLst>
                <a:ext uri="{FF2B5EF4-FFF2-40B4-BE49-F238E27FC236}">
                  <a16:creationId xmlns:a16="http://schemas.microsoft.com/office/drawing/2014/main" xmlns="" id="{48CA294F-E78D-4825-945F-9AA4375BA83D}"/>
                </a:ext>
              </a:extLst>
            </p:cNvPr>
            <p:cNvSpPr>
              <a:spLocks noChangeAspect="1"/>
            </p:cNvSpPr>
            <p:nvPr/>
          </p:nvSpPr>
          <p:spPr>
            <a:xfrm>
              <a:off x="10107255" y="6145194"/>
              <a:ext cx="108876" cy="32022"/>
            </a:xfrm>
            <a:custGeom>
              <a:avLst/>
              <a:gdLst>
                <a:gd name="connsiteX0" fmla="*/ 102336 w 108875"/>
                <a:gd name="connsiteY0" fmla="*/ 29036 h 32022"/>
                <a:gd name="connsiteX1" fmla="*/ 100030 w 108875"/>
                <a:gd name="connsiteY1" fmla="*/ 28588 h 32022"/>
                <a:gd name="connsiteX2" fmla="*/ 13570 w 108875"/>
                <a:gd name="connsiteY2" fmla="*/ 24938 h 32022"/>
                <a:gd name="connsiteX3" fmla="*/ 5052 w 108875"/>
                <a:gd name="connsiteY3" fmla="*/ 19558 h 32022"/>
                <a:gd name="connsiteX4" fmla="*/ 9920 w 108875"/>
                <a:gd name="connsiteY4" fmla="*/ 10143 h 32022"/>
                <a:gd name="connsiteX5" fmla="*/ 104641 w 108875"/>
                <a:gd name="connsiteY5" fmla="*/ 14114 h 32022"/>
                <a:gd name="connsiteX6" fmla="*/ 108932 w 108875"/>
                <a:gd name="connsiteY6" fmla="*/ 23849 h 32022"/>
                <a:gd name="connsiteX7" fmla="*/ 102336 w 108875"/>
                <a:gd name="connsiteY7" fmla="*/ 29036 h 3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75" h="32022">
                  <a:moveTo>
                    <a:pt x="102336" y="29036"/>
                  </a:moveTo>
                  <a:cubicBezTo>
                    <a:pt x="101567" y="29036"/>
                    <a:pt x="100799" y="28909"/>
                    <a:pt x="100030" y="28588"/>
                  </a:cubicBezTo>
                  <a:cubicBezTo>
                    <a:pt x="57313" y="12193"/>
                    <a:pt x="14018" y="24810"/>
                    <a:pt x="13570" y="24938"/>
                  </a:cubicBezTo>
                  <a:cubicBezTo>
                    <a:pt x="9855" y="26026"/>
                    <a:pt x="6013" y="23657"/>
                    <a:pt x="5052" y="19558"/>
                  </a:cubicBezTo>
                  <a:cubicBezTo>
                    <a:pt x="4027" y="15459"/>
                    <a:pt x="6269" y="11232"/>
                    <a:pt x="9920" y="10143"/>
                  </a:cubicBezTo>
                  <a:cubicBezTo>
                    <a:pt x="11841" y="9567"/>
                    <a:pt x="57889" y="-3818"/>
                    <a:pt x="104641" y="14114"/>
                  </a:cubicBezTo>
                  <a:cubicBezTo>
                    <a:pt x="108292" y="15523"/>
                    <a:pt x="110213" y="19878"/>
                    <a:pt x="108932" y="23849"/>
                  </a:cubicBezTo>
                  <a:cubicBezTo>
                    <a:pt x="107908" y="27051"/>
                    <a:pt x="105218" y="29036"/>
                    <a:pt x="102336" y="29036"/>
                  </a:cubicBezTo>
                  <a:close/>
                </a:path>
              </a:pathLst>
            </a:custGeom>
            <a:solidFill>
              <a:srgbClr val="F2E7E7"/>
            </a:solidFill>
            <a:ln w="9525" cap="flat">
              <a:noFill/>
              <a:prstDash val="solid"/>
              <a:miter/>
            </a:ln>
          </p:spPr>
          <p:txBody>
            <a:bodyPr rtlCol="0" anchor="ctr"/>
            <a:lstStyle/>
            <a:p>
              <a:endParaRPr lang="en-IN" dirty="0"/>
            </a:p>
          </p:txBody>
        </p:sp>
        <p:sp>
          <p:nvSpPr>
            <p:cNvPr id="313" name="Freeform: Shape 312">
              <a:extLst>
                <a:ext uri="{FF2B5EF4-FFF2-40B4-BE49-F238E27FC236}">
                  <a16:creationId xmlns:a16="http://schemas.microsoft.com/office/drawing/2014/main" xmlns="" id="{50E164CE-A5DE-43EA-B863-38AF2DC2D2A7}"/>
                </a:ext>
              </a:extLst>
            </p:cNvPr>
            <p:cNvSpPr>
              <a:spLocks noChangeAspect="1"/>
            </p:cNvSpPr>
            <p:nvPr/>
          </p:nvSpPr>
          <p:spPr>
            <a:xfrm>
              <a:off x="10107255" y="6124764"/>
              <a:ext cx="108876" cy="32022"/>
            </a:xfrm>
            <a:custGeom>
              <a:avLst/>
              <a:gdLst>
                <a:gd name="connsiteX0" fmla="*/ 102336 w 108875"/>
                <a:gd name="connsiteY0" fmla="*/ 29036 h 32022"/>
                <a:gd name="connsiteX1" fmla="*/ 100030 w 108875"/>
                <a:gd name="connsiteY1" fmla="*/ 28588 h 32022"/>
                <a:gd name="connsiteX2" fmla="*/ 13570 w 108875"/>
                <a:gd name="connsiteY2" fmla="*/ 24938 h 32022"/>
                <a:gd name="connsiteX3" fmla="*/ 5052 w 108875"/>
                <a:gd name="connsiteY3" fmla="*/ 19558 h 32022"/>
                <a:gd name="connsiteX4" fmla="*/ 9920 w 108875"/>
                <a:gd name="connsiteY4" fmla="*/ 10144 h 32022"/>
                <a:gd name="connsiteX5" fmla="*/ 104641 w 108875"/>
                <a:gd name="connsiteY5" fmla="*/ 14114 h 32022"/>
                <a:gd name="connsiteX6" fmla="*/ 108932 w 108875"/>
                <a:gd name="connsiteY6" fmla="*/ 23849 h 32022"/>
                <a:gd name="connsiteX7" fmla="*/ 102336 w 108875"/>
                <a:gd name="connsiteY7" fmla="*/ 29036 h 3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75" h="32022">
                  <a:moveTo>
                    <a:pt x="102336" y="29036"/>
                  </a:moveTo>
                  <a:cubicBezTo>
                    <a:pt x="101567" y="29036"/>
                    <a:pt x="100799" y="28909"/>
                    <a:pt x="100030" y="28588"/>
                  </a:cubicBezTo>
                  <a:cubicBezTo>
                    <a:pt x="57313" y="12193"/>
                    <a:pt x="14018" y="24810"/>
                    <a:pt x="13570" y="24938"/>
                  </a:cubicBezTo>
                  <a:cubicBezTo>
                    <a:pt x="9855" y="26026"/>
                    <a:pt x="6013" y="23657"/>
                    <a:pt x="5052" y="19558"/>
                  </a:cubicBezTo>
                  <a:cubicBezTo>
                    <a:pt x="4027" y="15459"/>
                    <a:pt x="6269" y="11232"/>
                    <a:pt x="9920" y="10144"/>
                  </a:cubicBezTo>
                  <a:cubicBezTo>
                    <a:pt x="11841" y="9567"/>
                    <a:pt x="57889" y="-3819"/>
                    <a:pt x="104641" y="14114"/>
                  </a:cubicBezTo>
                  <a:cubicBezTo>
                    <a:pt x="108292" y="15523"/>
                    <a:pt x="110213" y="19878"/>
                    <a:pt x="108932" y="23849"/>
                  </a:cubicBezTo>
                  <a:cubicBezTo>
                    <a:pt x="107908" y="27051"/>
                    <a:pt x="105218" y="29036"/>
                    <a:pt x="102336" y="29036"/>
                  </a:cubicBezTo>
                  <a:close/>
                </a:path>
              </a:pathLst>
            </a:custGeom>
            <a:solidFill>
              <a:srgbClr val="F2E7E7"/>
            </a:solidFill>
            <a:ln w="9525" cap="flat">
              <a:noFill/>
              <a:prstDash val="solid"/>
              <a:miter/>
            </a:ln>
          </p:spPr>
          <p:txBody>
            <a:bodyPr rtlCol="0" anchor="ctr"/>
            <a:lstStyle/>
            <a:p>
              <a:endParaRPr lang="en-IN" dirty="0"/>
            </a:p>
          </p:txBody>
        </p:sp>
        <p:sp>
          <p:nvSpPr>
            <p:cNvPr id="314" name="Freeform: Shape 313">
              <a:extLst>
                <a:ext uri="{FF2B5EF4-FFF2-40B4-BE49-F238E27FC236}">
                  <a16:creationId xmlns:a16="http://schemas.microsoft.com/office/drawing/2014/main" xmlns="" id="{9BA1ADAB-773A-45ED-A97E-F20C2AA9F889}"/>
                </a:ext>
              </a:extLst>
            </p:cNvPr>
            <p:cNvSpPr>
              <a:spLocks noChangeAspect="1"/>
            </p:cNvSpPr>
            <p:nvPr/>
          </p:nvSpPr>
          <p:spPr>
            <a:xfrm>
              <a:off x="10107255" y="6104334"/>
              <a:ext cx="108876" cy="32022"/>
            </a:xfrm>
            <a:custGeom>
              <a:avLst/>
              <a:gdLst>
                <a:gd name="connsiteX0" fmla="*/ 102336 w 108875"/>
                <a:gd name="connsiteY0" fmla="*/ 29036 h 32022"/>
                <a:gd name="connsiteX1" fmla="*/ 100030 w 108875"/>
                <a:gd name="connsiteY1" fmla="*/ 28588 h 32022"/>
                <a:gd name="connsiteX2" fmla="*/ 13570 w 108875"/>
                <a:gd name="connsiteY2" fmla="*/ 24938 h 32022"/>
                <a:gd name="connsiteX3" fmla="*/ 5052 w 108875"/>
                <a:gd name="connsiteY3" fmla="*/ 19558 h 32022"/>
                <a:gd name="connsiteX4" fmla="*/ 9920 w 108875"/>
                <a:gd name="connsiteY4" fmla="*/ 10144 h 32022"/>
                <a:gd name="connsiteX5" fmla="*/ 104641 w 108875"/>
                <a:gd name="connsiteY5" fmla="*/ 14114 h 32022"/>
                <a:gd name="connsiteX6" fmla="*/ 108932 w 108875"/>
                <a:gd name="connsiteY6" fmla="*/ 23849 h 32022"/>
                <a:gd name="connsiteX7" fmla="*/ 102336 w 108875"/>
                <a:gd name="connsiteY7" fmla="*/ 29036 h 3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75" h="32022">
                  <a:moveTo>
                    <a:pt x="102336" y="29036"/>
                  </a:moveTo>
                  <a:cubicBezTo>
                    <a:pt x="101567" y="29036"/>
                    <a:pt x="100799" y="28909"/>
                    <a:pt x="100030" y="28588"/>
                  </a:cubicBezTo>
                  <a:cubicBezTo>
                    <a:pt x="57313" y="12193"/>
                    <a:pt x="14018" y="24810"/>
                    <a:pt x="13570" y="24938"/>
                  </a:cubicBezTo>
                  <a:cubicBezTo>
                    <a:pt x="9855" y="26026"/>
                    <a:pt x="6013" y="23657"/>
                    <a:pt x="5052" y="19558"/>
                  </a:cubicBezTo>
                  <a:cubicBezTo>
                    <a:pt x="4027" y="15459"/>
                    <a:pt x="6269" y="11296"/>
                    <a:pt x="9920" y="10144"/>
                  </a:cubicBezTo>
                  <a:cubicBezTo>
                    <a:pt x="11841" y="9567"/>
                    <a:pt x="57889" y="-3819"/>
                    <a:pt x="104641" y="14114"/>
                  </a:cubicBezTo>
                  <a:cubicBezTo>
                    <a:pt x="108292" y="15523"/>
                    <a:pt x="110213" y="19878"/>
                    <a:pt x="108932" y="23849"/>
                  </a:cubicBezTo>
                  <a:cubicBezTo>
                    <a:pt x="107908" y="27051"/>
                    <a:pt x="105218" y="29036"/>
                    <a:pt x="102336" y="29036"/>
                  </a:cubicBezTo>
                  <a:close/>
                </a:path>
              </a:pathLst>
            </a:custGeom>
            <a:solidFill>
              <a:srgbClr val="F2E7E7"/>
            </a:solidFill>
            <a:ln w="9525" cap="flat">
              <a:noFill/>
              <a:prstDash val="solid"/>
              <a:miter/>
            </a:ln>
          </p:spPr>
          <p:txBody>
            <a:bodyPr rtlCol="0" anchor="ctr"/>
            <a:lstStyle/>
            <a:p>
              <a:endParaRPr lang="en-IN" dirty="0"/>
            </a:p>
          </p:txBody>
        </p:sp>
        <p:sp>
          <p:nvSpPr>
            <p:cNvPr id="315" name="Freeform: Shape 314">
              <a:extLst>
                <a:ext uri="{FF2B5EF4-FFF2-40B4-BE49-F238E27FC236}">
                  <a16:creationId xmlns:a16="http://schemas.microsoft.com/office/drawing/2014/main" xmlns="" id="{A9D70495-EC42-4AC9-91A5-BA14165DEC8E}"/>
                </a:ext>
              </a:extLst>
            </p:cNvPr>
            <p:cNvSpPr>
              <a:spLocks noChangeAspect="1"/>
            </p:cNvSpPr>
            <p:nvPr/>
          </p:nvSpPr>
          <p:spPr>
            <a:xfrm>
              <a:off x="10107255" y="6083840"/>
              <a:ext cx="108876" cy="32022"/>
            </a:xfrm>
            <a:custGeom>
              <a:avLst/>
              <a:gdLst>
                <a:gd name="connsiteX0" fmla="*/ 102336 w 108875"/>
                <a:gd name="connsiteY0" fmla="*/ 29037 h 32022"/>
                <a:gd name="connsiteX1" fmla="*/ 100030 w 108875"/>
                <a:gd name="connsiteY1" fmla="*/ 28588 h 32022"/>
                <a:gd name="connsiteX2" fmla="*/ 13570 w 108875"/>
                <a:gd name="connsiteY2" fmla="*/ 24938 h 32022"/>
                <a:gd name="connsiteX3" fmla="*/ 5052 w 108875"/>
                <a:gd name="connsiteY3" fmla="*/ 19558 h 32022"/>
                <a:gd name="connsiteX4" fmla="*/ 9920 w 108875"/>
                <a:gd name="connsiteY4" fmla="*/ 10143 h 32022"/>
                <a:gd name="connsiteX5" fmla="*/ 104641 w 108875"/>
                <a:gd name="connsiteY5" fmla="*/ 14114 h 32022"/>
                <a:gd name="connsiteX6" fmla="*/ 108932 w 108875"/>
                <a:gd name="connsiteY6" fmla="*/ 23849 h 32022"/>
                <a:gd name="connsiteX7" fmla="*/ 102336 w 108875"/>
                <a:gd name="connsiteY7" fmla="*/ 29037 h 3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75" h="32022">
                  <a:moveTo>
                    <a:pt x="102336" y="29037"/>
                  </a:moveTo>
                  <a:cubicBezTo>
                    <a:pt x="101567" y="29037"/>
                    <a:pt x="100799" y="28908"/>
                    <a:pt x="100030" y="28588"/>
                  </a:cubicBezTo>
                  <a:cubicBezTo>
                    <a:pt x="57313" y="12257"/>
                    <a:pt x="14018" y="24809"/>
                    <a:pt x="13570" y="24938"/>
                  </a:cubicBezTo>
                  <a:cubicBezTo>
                    <a:pt x="9855" y="26026"/>
                    <a:pt x="6013" y="23657"/>
                    <a:pt x="5052" y="19558"/>
                  </a:cubicBezTo>
                  <a:cubicBezTo>
                    <a:pt x="4027" y="15459"/>
                    <a:pt x="6269" y="11232"/>
                    <a:pt x="9920" y="10143"/>
                  </a:cubicBezTo>
                  <a:cubicBezTo>
                    <a:pt x="11841" y="9567"/>
                    <a:pt x="57889" y="-3818"/>
                    <a:pt x="104641" y="14114"/>
                  </a:cubicBezTo>
                  <a:cubicBezTo>
                    <a:pt x="108292" y="15523"/>
                    <a:pt x="110213" y="19878"/>
                    <a:pt x="108932" y="23849"/>
                  </a:cubicBezTo>
                  <a:cubicBezTo>
                    <a:pt x="107908" y="27115"/>
                    <a:pt x="105218" y="29037"/>
                    <a:pt x="102336" y="29037"/>
                  </a:cubicBezTo>
                  <a:close/>
                </a:path>
              </a:pathLst>
            </a:custGeom>
            <a:solidFill>
              <a:srgbClr val="F2E7E7"/>
            </a:solidFill>
            <a:ln w="9525" cap="flat">
              <a:noFill/>
              <a:prstDash val="solid"/>
              <a:miter/>
            </a:ln>
          </p:spPr>
          <p:txBody>
            <a:bodyPr rtlCol="0" anchor="ctr"/>
            <a:lstStyle/>
            <a:p>
              <a:endParaRPr lang="en-IN" dirty="0"/>
            </a:p>
          </p:txBody>
        </p:sp>
        <p:sp>
          <p:nvSpPr>
            <p:cNvPr id="316" name="Freeform: Shape 315">
              <a:extLst>
                <a:ext uri="{FF2B5EF4-FFF2-40B4-BE49-F238E27FC236}">
                  <a16:creationId xmlns:a16="http://schemas.microsoft.com/office/drawing/2014/main" xmlns="" id="{02AC8DEA-CBEC-4D8B-BD60-E703B0EFB1FF}"/>
                </a:ext>
              </a:extLst>
            </p:cNvPr>
            <p:cNvSpPr>
              <a:spLocks noChangeAspect="1"/>
            </p:cNvSpPr>
            <p:nvPr/>
          </p:nvSpPr>
          <p:spPr>
            <a:xfrm>
              <a:off x="9483944" y="6048704"/>
              <a:ext cx="537974" cy="204942"/>
            </a:xfrm>
            <a:custGeom>
              <a:avLst/>
              <a:gdLst>
                <a:gd name="connsiteX0" fmla="*/ 510009 w 537974"/>
                <a:gd name="connsiteY0" fmla="*/ 31766 h 204942"/>
                <a:gd name="connsiteX1" fmla="*/ 530247 w 537974"/>
                <a:gd name="connsiteY1" fmla="*/ 200331 h 204942"/>
                <a:gd name="connsiteX2" fmla="*/ 10077 w 537974"/>
                <a:gd name="connsiteY2" fmla="*/ 200331 h 204942"/>
                <a:gd name="connsiteX3" fmla="*/ 121899 w 537974"/>
                <a:gd name="connsiteY3" fmla="*/ 107467 h 204942"/>
                <a:gd name="connsiteX4" fmla="*/ 310254 w 537974"/>
                <a:gd name="connsiteY4" fmla="*/ 4803 h 204942"/>
                <a:gd name="connsiteX5" fmla="*/ 352203 w 537974"/>
                <a:gd name="connsiteY5" fmla="*/ 45471 h 204942"/>
                <a:gd name="connsiteX6" fmla="*/ 478627 w 537974"/>
                <a:gd name="connsiteY6" fmla="*/ 52196 h 204942"/>
                <a:gd name="connsiteX7" fmla="*/ 510009 w 537974"/>
                <a:gd name="connsiteY7" fmla="*/ 31766 h 20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974" h="204942">
                  <a:moveTo>
                    <a:pt x="510009" y="31766"/>
                  </a:moveTo>
                  <a:cubicBezTo>
                    <a:pt x="510009" y="31766"/>
                    <a:pt x="547795" y="91455"/>
                    <a:pt x="530247" y="200331"/>
                  </a:cubicBezTo>
                  <a:lnTo>
                    <a:pt x="10077" y="200331"/>
                  </a:lnTo>
                  <a:cubicBezTo>
                    <a:pt x="10077" y="200331"/>
                    <a:pt x="-32064" y="122261"/>
                    <a:pt x="121899" y="107467"/>
                  </a:cubicBezTo>
                  <a:cubicBezTo>
                    <a:pt x="221552" y="97860"/>
                    <a:pt x="310254" y="4803"/>
                    <a:pt x="310254" y="4803"/>
                  </a:cubicBezTo>
                  <a:cubicBezTo>
                    <a:pt x="310254" y="4803"/>
                    <a:pt x="339586" y="8582"/>
                    <a:pt x="352203" y="45471"/>
                  </a:cubicBezTo>
                  <a:cubicBezTo>
                    <a:pt x="366165" y="86332"/>
                    <a:pt x="448846" y="96067"/>
                    <a:pt x="478627" y="52196"/>
                  </a:cubicBezTo>
                  <a:cubicBezTo>
                    <a:pt x="497520" y="24337"/>
                    <a:pt x="510009" y="31766"/>
                    <a:pt x="510009" y="31766"/>
                  </a:cubicBezTo>
                  <a:close/>
                </a:path>
              </a:pathLst>
            </a:custGeom>
            <a:solidFill>
              <a:srgbClr val="D84141"/>
            </a:solidFill>
            <a:ln w="9525" cap="flat">
              <a:noFill/>
              <a:prstDash val="solid"/>
              <a:miter/>
            </a:ln>
          </p:spPr>
          <p:txBody>
            <a:bodyPr rtlCol="0" anchor="ctr"/>
            <a:lstStyle/>
            <a:p>
              <a:endParaRPr lang="en-IN" dirty="0"/>
            </a:p>
          </p:txBody>
        </p:sp>
        <p:sp>
          <p:nvSpPr>
            <p:cNvPr id="317" name="Freeform: Shape 316">
              <a:extLst>
                <a:ext uri="{FF2B5EF4-FFF2-40B4-BE49-F238E27FC236}">
                  <a16:creationId xmlns:a16="http://schemas.microsoft.com/office/drawing/2014/main" xmlns="" id="{41F6527D-9AD4-4218-B593-9F5399667BF8}"/>
                </a:ext>
              </a:extLst>
            </p:cNvPr>
            <p:cNvSpPr>
              <a:spLocks noChangeAspect="1"/>
            </p:cNvSpPr>
            <p:nvPr/>
          </p:nvSpPr>
          <p:spPr>
            <a:xfrm>
              <a:off x="9489154" y="6244231"/>
              <a:ext cx="525165" cy="44831"/>
            </a:xfrm>
            <a:custGeom>
              <a:avLst/>
              <a:gdLst>
                <a:gd name="connsiteX0" fmla="*/ 525165 w 525165"/>
                <a:gd name="connsiteY0" fmla="*/ 43230 h 44831"/>
                <a:gd name="connsiteX1" fmla="*/ 4803 w 525165"/>
                <a:gd name="connsiteY1" fmla="*/ 43230 h 44831"/>
                <a:gd name="connsiteX2" fmla="*/ 4867 w 525165"/>
                <a:gd name="connsiteY2" fmla="*/ 4803 h 44831"/>
                <a:gd name="connsiteX3" fmla="*/ 525101 w 525165"/>
                <a:gd name="connsiteY3" fmla="*/ 4803 h 44831"/>
              </a:gdLst>
              <a:ahLst/>
              <a:cxnLst>
                <a:cxn ang="0">
                  <a:pos x="connsiteX0" y="connsiteY0"/>
                </a:cxn>
                <a:cxn ang="0">
                  <a:pos x="connsiteX1" y="connsiteY1"/>
                </a:cxn>
                <a:cxn ang="0">
                  <a:pos x="connsiteX2" y="connsiteY2"/>
                </a:cxn>
                <a:cxn ang="0">
                  <a:pos x="connsiteX3" y="connsiteY3"/>
                </a:cxn>
              </a:cxnLst>
              <a:rect l="l" t="t" r="r" b="b"/>
              <a:pathLst>
                <a:path w="525165" h="44831">
                  <a:moveTo>
                    <a:pt x="525165" y="43230"/>
                  </a:moveTo>
                  <a:lnTo>
                    <a:pt x="4803" y="43230"/>
                  </a:lnTo>
                  <a:lnTo>
                    <a:pt x="4867" y="4803"/>
                  </a:lnTo>
                  <a:lnTo>
                    <a:pt x="525101" y="4803"/>
                  </a:lnTo>
                  <a:close/>
                </a:path>
              </a:pathLst>
            </a:custGeom>
            <a:solidFill>
              <a:srgbClr val="F2E7E7"/>
            </a:solidFill>
            <a:ln w="9525" cap="flat">
              <a:noFill/>
              <a:prstDash val="solid"/>
              <a:miter/>
            </a:ln>
          </p:spPr>
          <p:txBody>
            <a:bodyPr rtlCol="0" anchor="ctr"/>
            <a:lstStyle/>
            <a:p>
              <a:endParaRPr lang="en-IN" dirty="0"/>
            </a:p>
          </p:txBody>
        </p:sp>
        <p:sp>
          <p:nvSpPr>
            <p:cNvPr id="318" name="Freeform: Shape 317">
              <a:extLst>
                <a:ext uri="{FF2B5EF4-FFF2-40B4-BE49-F238E27FC236}">
                  <a16:creationId xmlns:a16="http://schemas.microsoft.com/office/drawing/2014/main" xmlns="" id="{9DE42FC5-AFFA-43C3-94A1-3D17CC0B9B96}"/>
                </a:ext>
              </a:extLst>
            </p:cNvPr>
            <p:cNvSpPr>
              <a:spLocks noChangeAspect="1"/>
            </p:cNvSpPr>
            <p:nvPr/>
          </p:nvSpPr>
          <p:spPr>
            <a:xfrm>
              <a:off x="9638291" y="6126156"/>
              <a:ext cx="64045" cy="64045"/>
            </a:xfrm>
            <a:custGeom>
              <a:avLst/>
              <a:gdLst>
                <a:gd name="connsiteX0" fmla="*/ 53435 w 64044"/>
                <a:gd name="connsiteY0" fmla="*/ 61909 h 64044"/>
                <a:gd name="connsiteX1" fmla="*/ 44469 w 64044"/>
                <a:gd name="connsiteY1" fmla="*/ 55696 h 64044"/>
                <a:gd name="connsiteX2" fmla="*/ 12255 w 64044"/>
                <a:gd name="connsiteY2" fmla="*/ 24955 h 64044"/>
                <a:gd name="connsiteX3" fmla="*/ 5082 w 64044"/>
                <a:gd name="connsiteY3" fmla="*/ 12595 h 64044"/>
                <a:gd name="connsiteX4" fmla="*/ 16802 w 64044"/>
                <a:gd name="connsiteY4" fmla="*/ 5101 h 64044"/>
                <a:gd name="connsiteX5" fmla="*/ 62338 w 64044"/>
                <a:gd name="connsiteY5" fmla="*/ 47627 h 64044"/>
                <a:gd name="connsiteX6" fmla="*/ 57214 w 64044"/>
                <a:gd name="connsiteY6" fmla="*/ 61076 h 64044"/>
                <a:gd name="connsiteX7" fmla="*/ 53435 w 64044"/>
                <a:gd name="connsiteY7" fmla="*/ 61909 h 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4" h="64044">
                  <a:moveTo>
                    <a:pt x="53435" y="61909"/>
                  </a:moveTo>
                  <a:cubicBezTo>
                    <a:pt x="49657" y="61909"/>
                    <a:pt x="46070" y="59603"/>
                    <a:pt x="44469" y="55696"/>
                  </a:cubicBezTo>
                  <a:cubicBezTo>
                    <a:pt x="34350" y="30847"/>
                    <a:pt x="12447" y="25019"/>
                    <a:pt x="12255" y="24955"/>
                  </a:cubicBezTo>
                  <a:cubicBezTo>
                    <a:pt x="7067" y="23610"/>
                    <a:pt x="3801" y="18102"/>
                    <a:pt x="5082" y="12595"/>
                  </a:cubicBezTo>
                  <a:cubicBezTo>
                    <a:pt x="6363" y="7087"/>
                    <a:pt x="11614" y="3756"/>
                    <a:pt x="16802" y="5101"/>
                  </a:cubicBezTo>
                  <a:cubicBezTo>
                    <a:pt x="18083" y="5422"/>
                    <a:pt x="48440" y="13491"/>
                    <a:pt x="62338" y="47627"/>
                  </a:cubicBezTo>
                  <a:cubicBezTo>
                    <a:pt x="64451" y="52814"/>
                    <a:pt x="62145" y="58835"/>
                    <a:pt x="57214" y="61076"/>
                  </a:cubicBezTo>
                  <a:cubicBezTo>
                    <a:pt x="56061" y="61652"/>
                    <a:pt x="54716" y="61909"/>
                    <a:pt x="53435" y="61909"/>
                  </a:cubicBezTo>
                  <a:close/>
                </a:path>
              </a:pathLst>
            </a:custGeom>
            <a:solidFill>
              <a:srgbClr val="F2E7E7"/>
            </a:solidFill>
            <a:ln w="9525" cap="flat">
              <a:noFill/>
              <a:prstDash val="solid"/>
              <a:miter/>
            </a:ln>
          </p:spPr>
          <p:txBody>
            <a:bodyPr rtlCol="0" anchor="ctr"/>
            <a:lstStyle/>
            <a:p>
              <a:endParaRPr lang="en-IN" dirty="0"/>
            </a:p>
          </p:txBody>
        </p:sp>
        <p:sp>
          <p:nvSpPr>
            <p:cNvPr id="319" name="Freeform: Shape 318">
              <a:extLst>
                <a:ext uri="{FF2B5EF4-FFF2-40B4-BE49-F238E27FC236}">
                  <a16:creationId xmlns:a16="http://schemas.microsoft.com/office/drawing/2014/main" xmlns="" id="{15020299-1097-4CE6-A3F1-6F0BE0FDC8FD}"/>
                </a:ext>
              </a:extLst>
            </p:cNvPr>
            <p:cNvSpPr>
              <a:spLocks noChangeAspect="1"/>
            </p:cNvSpPr>
            <p:nvPr/>
          </p:nvSpPr>
          <p:spPr>
            <a:xfrm>
              <a:off x="9677227" y="6110849"/>
              <a:ext cx="64045" cy="64045"/>
            </a:xfrm>
            <a:custGeom>
              <a:avLst/>
              <a:gdLst>
                <a:gd name="connsiteX0" fmla="*/ 53439 w 64044"/>
                <a:gd name="connsiteY0" fmla="*/ 61909 h 64044"/>
                <a:gd name="connsiteX1" fmla="*/ 44473 w 64044"/>
                <a:gd name="connsiteY1" fmla="*/ 55696 h 64044"/>
                <a:gd name="connsiteX2" fmla="*/ 12258 w 64044"/>
                <a:gd name="connsiteY2" fmla="*/ 24955 h 64044"/>
                <a:gd name="connsiteX3" fmla="*/ 5085 w 64044"/>
                <a:gd name="connsiteY3" fmla="*/ 12595 h 64044"/>
                <a:gd name="connsiteX4" fmla="*/ 16806 w 64044"/>
                <a:gd name="connsiteY4" fmla="*/ 5101 h 64044"/>
                <a:gd name="connsiteX5" fmla="*/ 62341 w 64044"/>
                <a:gd name="connsiteY5" fmla="*/ 47627 h 64044"/>
                <a:gd name="connsiteX6" fmla="*/ 57218 w 64044"/>
                <a:gd name="connsiteY6" fmla="*/ 61012 h 64044"/>
                <a:gd name="connsiteX7" fmla="*/ 53439 w 64044"/>
                <a:gd name="connsiteY7" fmla="*/ 61909 h 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4" h="64044">
                  <a:moveTo>
                    <a:pt x="53439" y="61909"/>
                  </a:moveTo>
                  <a:cubicBezTo>
                    <a:pt x="49660" y="61909"/>
                    <a:pt x="46074" y="59603"/>
                    <a:pt x="44473" y="55696"/>
                  </a:cubicBezTo>
                  <a:cubicBezTo>
                    <a:pt x="34354" y="30847"/>
                    <a:pt x="12450" y="25019"/>
                    <a:pt x="12258" y="24955"/>
                  </a:cubicBezTo>
                  <a:cubicBezTo>
                    <a:pt x="7007" y="23610"/>
                    <a:pt x="3804" y="18102"/>
                    <a:pt x="5085" y="12595"/>
                  </a:cubicBezTo>
                  <a:cubicBezTo>
                    <a:pt x="6366" y="7087"/>
                    <a:pt x="11618" y="3756"/>
                    <a:pt x="16806" y="5101"/>
                  </a:cubicBezTo>
                  <a:cubicBezTo>
                    <a:pt x="18086" y="5422"/>
                    <a:pt x="48444" y="13491"/>
                    <a:pt x="62341" y="47627"/>
                  </a:cubicBezTo>
                  <a:cubicBezTo>
                    <a:pt x="64455" y="52815"/>
                    <a:pt x="62149" y="58835"/>
                    <a:pt x="57218" y="61012"/>
                  </a:cubicBezTo>
                  <a:cubicBezTo>
                    <a:pt x="56001" y="61653"/>
                    <a:pt x="54720" y="61909"/>
                    <a:pt x="53439" y="61909"/>
                  </a:cubicBezTo>
                  <a:close/>
                </a:path>
              </a:pathLst>
            </a:custGeom>
            <a:solidFill>
              <a:srgbClr val="F2E7E7"/>
            </a:solidFill>
            <a:ln w="9525" cap="flat">
              <a:noFill/>
              <a:prstDash val="solid"/>
              <a:miter/>
            </a:ln>
          </p:spPr>
          <p:txBody>
            <a:bodyPr rtlCol="0" anchor="ctr"/>
            <a:lstStyle/>
            <a:p>
              <a:endParaRPr lang="en-IN" dirty="0"/>
            </a:p>
          </p:txBody>
        </p:sp>
        <p:sp>
          <p:nvSpPr>
            <p:cNvPr id="320" name="Freeform: Shape 319">
              <a:extLst>
                <a:ext uri="{FF2B5EF4-FFF2-40B4-BE49-F238E27FC236}">
                  <a16:creationId xmlns:a16="http://schemas.microsoft.com/office/drawing/2014/main" xmlns="" id="{E8E286A8-BCD0-49CC-AD9D-64EC864EDFD2}"/>
                </a:ext>
              </a:extLst>
            </p:cNvPr>
            <p:cNvSpPr>
              <a:spLocks noChangeAspect="1"/>
            </p:cNvSpPr>
            <p:nvPr/>
          </p:nvSpPr>
          <p:spPr>
            <a:xfrm>
              <a:off x="9706391" y="6090419"/>
              <a:ext cx="64045" cy="64045"/>
            </a:xfrm>
            <a:custGeom>
              <a:avLst/>
              <a:gdLst>
                <a:gd name="connsiteX0" fmla="*/ 53415 w 64044"/>
                <a:gd name="connsiteY0" fmla="*/ 61909 h 64044"/>
                <a:gd name="connsiteX1" fmla="*/ 44513 w 64044"/>
                <a:gd name="connsiteY1" fmla="*/ 55697 h 64044"/>
                <a:gd name="connsiteX2" fmla="*/ 12234 w 64044"/>
                <a:gd name="connsiteY2" fmla="*/ 24955 h 64044"/>
                <a:gd name="connsiteX3" fmla="*/ 5061 w 64044"/>
                <a:gd name="connsiteY3" fmla="*/ 12595 h 64044"/>
                <a:gd name="connsiteX4" fmla="*/ 16782 w 64044"/>
                <a:gd name="connsiteY4" fmla="*/ 5101 h 64044"/>
                <a:gd name="connsiteX5" fmla="*/ 62317 w 64044"/>
                <a:gd name="connsiteY5" fmla="*/ 47627 h 64044"/>
                <a:gd name="connsiteX6" fmla="*/ 57194 w 64044"/>
                <a:gd name="connsiteY6" fmla="*/ 61012 h 64044"/>
                <a:gd name="connsiteX7" fmla="*/ 53415 w 64044"/>
                <a:gd name="connsiteY7" fmla="*/ 61909 h 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4" h="64044">
                  <a:moveTo>
                    <a:pt x="53415" y="61909"/>
                  </a:moveTo>
                  <a:cubicBezTo>
                    <a:pt x="49636" y="61909"/>
                    <a:pt x="46050" y="59603"/>
                    <a:pt x="44513" y="55697"/>
                  </a:cubicBezTo>
                  <a:cubicBezTo>
                    <a:pt x="34394" y="30847"/>
                    <a:pt x="12491" y="25019"/>
                    <a:pt x="12234" y="24955"/>
                  </a:cubicBezTo>
                  <a:cubicBezTo>
                    <a:pt x="7047" y="23610"/>
                    <a:pt x="3845" y="18102"/>
                    <a:pt x="5061" y="12595"/>
                  </a:cubicBezTo>
                  <a:cubicBezTo>
                    <a:pt x="6342" y="7087"/>
                    <a:pt x="11594" y="3756"/>
                    <a:pt x="16782" y="5101"/>
                  </a:cubicBezTo>
                  <a:cubicBezTo>
                    <a:pt x="18062" y="5422"/>
                    <a:pt x="48420" y="13491"/>
                    <a:pt x="62317" y="47627"/>
                  </a:cubicBezTo>
                  <a:cubicBezTo>
                    <a:pt x="64431" y="52815"/>
                    <a:pt x="62125" y="58835"/>
                    <a:pt x="57194" y="61012"/>
                  </a:cubicBezTo>
                  <a:cubicBezTo>
                    <a:pt x="55977" y="61589"/>
                    <a:pt x="54696" y="61909"/>
                    <a:pt x="53415" y="61909"/>
                  </a:cubicBezTo>
                  <a:close/>
                </a:path>
              </a:pathLst>
            </a:custGeom>
            <a:solidFill>
              <a:srgbClr val="F2E7E7"/>
            </a:solidFill>
            <a:ln w="9525" cap="flat">
              <a:noFill/>
              <a:prstDash val="solid"/>
              <a:miter/>
            </a:ln>
          </p:spPr>
          <p:txBody>
            <a:bodyPr rtlCol="0" anchor="ctr"/>
            <a:lstStyle/>
            <a:p>
              <a:endParaRPr lang="en-IN" dirty="0"/>
            </a:p>
          </p:txBody>
        </p:sp>
        <p:sp>
          <p:nvSpPr>
            <p:cNvPr id="321" name="Freeform: Shape 320">
              <a:extLst>
                <a:ext uri="{FF2B5EF4-FFF2-40B4-BE49-F238E27FC236}">
                  <a16:creationId xmlns:a16="http://schemas.microsoft.com/office/drawing/2014/main" xmlns="" id="{7F329B2C-F87C-41D4-A05A-FEBFF9F58A0F}"/>
                </a:ext>
              </a:extLst>
            </p:cNvPr>
            <p:cNvSpPr>
              <a:spLocks noChangeAspect="1"/>
            </p:cNvSpPr>
            <p:nvPr/>
          </p:nvSpPr>
          <p:spPr>
            <a:xfrm>
              <a:off x="9735531" y="6069924"/>
              <a:ext cx="64045" cy="64045"/>
            </a:xfrm>
            <a:custGeom>
              <a:avLst/>
              <a:gdLst>
                <a:gd name="connsiteX0" fmla="*/ 53479 w 64044"/>
                <a:gd name="connsiteY0" fmla="*/ 61909 h 64044"/>
                <a:gd name="connsiteX1" fmla="*/ 44513 w 64044"/>
                <a:gd name="connsiteY1" fmla="*/ 55697 h 64044"/>
                <a:gd name="connsiteX2" fmla="*/ 12234 w 64044"/>
                <a:gd name="connsiteY2" fmla="*/ 24955 h 64044"/>
                <a:gd name="connsiteX3" fmla="*/ 5061 w 64044"/>
                <a:gd name="connsiteY3" fmla="*/ 12595 h 64044"/>
                <a:gd name="connsiteX4" fmla="*/ 16782 w 64044"/>
                <a:gd name="connsiteY4" fmla="*/ 5101 h 64044"/>
                <a:gd name="connsiteX5" fmla="*/ 62317 w 64044"/>
                <a:gd name="connsiteY5" fmla="*/ 47627 h 64044"/>
                <a:gd name="connsiteX6" fmla="*/ 57194 w 64044"/>
                <a:gd name="connsiteY6" fmla="*/ 61012 h 64044"/>
                <a:gd name="connsiteX7" fmla="*/ 53479 w 64044"/>
                <a:gd name="connsiteY7" fmla="*/ 61909 h 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4" h="64044">
                  <a:moveTo>
                    <a:pt x="53479" y="61909"/>
                  </a:moveTo>
                  <a:cubicBezTo>
                    <a:pt x="49700" y="61909"/>
                    <a:pt x="46114" y="59603"/>
                    <a:pt x="44513" y="55697"/>
                  </a:cubicBezTo>
                  <a:cubicBezTo>
                    <a:pt x="34394" y="30847"/>
                    <a:pt x="12491" y="25019"/>
                    <a:pt x="12234" y="24955"/>
                  </a:cubicBezTo>
                  <a:cubicBezTo>
                    <a:pt x="7047" y="23610"/>
                    <a:pt x="3845" y="18103"/>
                    <a:pt x="5061" y="12595"/>
                  </a:cubicBezTo>
                  <a:cubicBezTo>
                    <a:pt x="6342" y="7087"/>
                    <a:pt x="11594" y="3756"/>
                    <a:pt x="16782" y="5101"/>
                  </a:cubicBezTo>
                  <a:cubicBezTo>
                    <a:pt x="18062" y="5422"/>
                    <a:pt x="48420" y="13491"/>
                    <a:pt x="62317" y="47627"/>
                  </a:cubicBezTo>
                  <a:cubicBezTo>
                    <a:pt x="64431" y="52815"/>
                    <a:pt x="62125" y="58835"/>
                    <a:pt x="57194" y="61012"/>
                  </a:cubicBezTo>
                  <a:cubicBezTo>
                    <a:pt x="56041" y="61653"/>
                    <a:pt x="54696" y="61909"/>
                    <a:pt x="53479" y="61909"/>
                  </a:cubicBezTo>
                  <a:close/>
                </a:path>
              </a:pathLst>
            </a:custGeom>
            <a:solidFill>
              <a:srgbClr val="F2E7E7"/>
            </a:solidFill>
            <a:ln w="9525" cap="flat">
              <a:noFill/>
              <a:prstDash val="solid"/>
              <a:miter/>
            </a:ln>
          </p:spPr>
          <p:txBody>
            <a:bodyPr rtlCol="0" anchor="ctr"/>
            <a:lstStyle/>
            <a:p>
              <a:endParaRPr lang="en-IN" dirty="0"/>
            </a:p>
          </p:txBody>
        </p:sp>
        <p:sp>
          <p:nvSpPr>
            <p:cNvPr id="322" name="Freeform: Shape 321">
              <a:extLst>
                <a:ext uri="{FF2B5EF4-FFF2-40B4-BE49-F238E27FC236}">
                  <a16:creationId xmlns:a16="http://schemas.microsoft.com/office/drawing/2014/main" xmlns="" id="{CED47383-E31E-4079-8628-0E9B35AB016E}"/>
                </a:ext>
              </a:extLst>
            </p:cNvPr>
            <p:cNvSpPr>
              <a:spLocks noChangeAspect="1"/>
            </p:cNvSpPr>
            <p:nvPr/>
          </p:nvSpPr>
          <p:spPr>
            <a:xfrm>
              <a:off x="10211945" y="1631040"/>
              <a:ext cx="365054" cy="800557"/>
            </a:xfrm>
            <a:custGeom>
              <a:avLst/>
              <a:gdLst>
                <a:gd name="connsiteX0" fmla="*/ 163842 w 365053"/>
                <a:gd name="connsiteY0" fmla="*/ 4803 h 800556"/>
                <a:gd name="connsiteX1" fmla="*/ 266889 w 365053"/>
                <a:gd name="connsiteY1" fmla="*/ 343343 h 800556"/>
                <a:gd name="connsiteX2" fmla="*/ 362956 w 365053"/>
                <a:gd name="connsiteY2" fmla="*/ 766933 h 800556"/>
                <a:gd name="connsiteX3" fmla="*/ 7509 w 365053"/>
                <a:gd name="connsiteY3" fmla="*/ 651653 h 800556"/>
                <a:gd name="connsiteX4" fmla="*/ 39531 w 365053"/>
                <a:gd name="connsiteY4" fmla="*/ 45600 h 800556"/>
                <a:gd name="connsiteX5" fmla="*/ 163842 w 365053"/>
                <a:gd name="connsiteY5" fmla="*/ 4803 h 80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3" h="800556">
                  <a:moveTo>
                    <a:pt x="163842" y="4803"/>
                  </a:moveTo>
                  <a:cubicBezTo>
                    <a:pt x="163842" y="4803"/>
                    <a:pt x="276496" y="76725"/>
                    <a:pt x="266889" y="343343"/>
                  </a:cubicBezTo>
                  <a:cubicBezTo>
                    <a:pt x="257283" y="609960"/>
                    <a:pt x="318125" y="741315"/>
                    <a:pt x="362956" y="766933"/>
                  </a:cubicBezTo>
                  <a:cubicBezTo>
                    <a:pt x="362956" y="766933"/>
                    <a:pt x="24289" y="884135"/>
                    <a:pt x="7509" y="651653"/>
                  </a:cubicBezTo>
                  <a:cubicBezTo>
                    <a:pt x="-9335" y="419171"/>
                    <a:pt x="58745" y="137632"/>
                    <a:pt x="39531" y="45600"/>
                  </a:cubicBezTo>
                  <a:lnTo>
                    <a:pt x="163842" y="4803"/>
                  </a:lnTo>
                  <a:close/>
                </a:path>
              </a:pathLst>
            </a:custGeom>
            <a:solidFill>
              <a:srgbClr val="632B24"/>
            </a:solidFill>
            <a:ln w="9525" cap="flat">
              <a:noFill/>
              <a:prstDash val="solid"/>
              <a:miter/>
            </a:ln>
          </p:spPr>
          <p:txBody>
            <a:bodyPr rtlCol="0" anchor="ctr"/>
            <a:lstStyle/>
            <a:p>
              <a:endParaRPr lang="en-IN" dirty="0"/>
            </a:p>
          </p:txBody>
        </p:sp>
        <p:sp>
          <p:nvSpPr>
            <p:cNvPr id="323" name="Freeform: Shape 322">
              <a:extLst>
                <a:ext uri="{FF2B5EF4-FFF2-40B4-BE49-F238E27FC236}">
                  <a16:creationId xmlns:a16="http://schemas.microsoft.com/office/drawing/2014/main" xmlns="" id="{52565969-838A-489F-8A1D-37CDA001AC4E}"/>
                </a:ext>
              </a:extLst>
            </p:cNvPr>
            <p:cNvSpPr>
              <a:spLocks noChangeAspect="1"/>
            </p:cNvSpPr>
            <p:nvPr/>
          </p:nvSpPr>
          <p:spPr>
            <a:xfrm>
              <a:off x="9444515" y="2349620"/>
              <a:ext cx="249774" cy="749321"/>
            </a:xfrm>
            <a:custGeom>
              <a:avLst/>
              <a:gdLst>
                <a:gd name="connsiteX0" fmla="*/ 206352 w 249773"/>
                <a:gd name="connsiteY0" fmla="*/ 4803 h 749320"/>
                <a:gd name="connsiteX1" fmla="*/ 4803 w 249773"/>
                <a:gd name="connsiteY1" fmla="*/ 715954 h 749320"/>
                <a:gd name="connsiteX2" fmla="*/ 191045 w 249773"/>
                <a:gd name="connsiteY2" fmla="*/ 744262 h 749320"/>
                <a:gd name="connsiteX3" fmla="*/ 206352 w 249773"/>
                <a:gd name="connsiteY3" fmla="*/ 4803 h 749320"/>
              </a:gdLst>
              <a:ahLst/>
              <a:cxnLst>
                <a:cxn ang="0">
                  <a:pos x="connsiteX0" y="connsiteY0"/>
                </a:cxn>
                <a:cxn ang="0">
                  <a:pos x="connsiteX1" y="connsiteY1"/>
                </a:cxn>
                <a:cxn ang="0">
                  <a:pos x="connsiteX2" y="connsiteY2"/>
                </a:cxn>
                <a:cxn ang="0">
                  <a:pos x="connsiteX3" y="connsiteY3"/>
                </a:cxn>
              </a:cxnLst>
              <a:rect l="l" t="t" r="r" b="b"/>
              <a:pathLst>
                <a:path w="249773" h="749320">
                  <a:moveTo>
                    <a:pt x="206352" y="4803"/>
                  </a:moveTo>
                  <a:cubicBezTo>
                    <a:pt x="206352" y="4803"/>
                    <a:pt x="35929" y="162481"/>
                    <a:pt x="4803" y="715954"/>
                  </a:cubicBezTo>
                  <a:cubicBezTo>
                    <a:pt x="4803" y="715954"/>
                    <a:pt x="56167" y="763091"/>
                    <a:pt x="191045" y="744262"/>
                  </a:cubicBezTo>
                  <a:cubicBezTo>
                    <a:pt x="267514" y="733630"/>
                    <a:pt x="253680" y="125719"/>
                    <a:pt x="206352" y="4803"/>
                  </a:cubicBezTo>
                  <a:close/>
                </a:path>
              </a:pathLst>
            </a:custGeom>
            <a:solidFill>
              <a:srgbClr val="1A2A38"/>
            </a:solidFill>
            <a:ln w="9525" cap="flat">
              <a:noFill/>
              <a:prstDash val="solid"/>
              <a:miter/>
            </a:ln>
          </p:spPr>
          <p:txBody>
            <a:bodyPr rtlCol="0" anchor="ctr"/>
            <a:lstStyle/>
            <a:p>
              <a:endParaRPr lang="en-IN" dirty="0"/>
            </a:p>
          </p:txBody>
        </p:sp>
        <p:sp>
          <p:nvSpPr>
            <p:cNvPr id="324" name="Freeform: Shape 323">
              <a:extLst>
                <a:ext uri="{FF2B5EF4-FFF2-40B4-BE49-F238E27FC236}">
                  <a16:creationId xmlns:a16="http://schemas.microsoft.com/office/drawing/2014/main" xmlns="" id="{55209816-AFD7-4DF4-A6A4-B71CEA1C680F}"/>
                </a:ext>
              </a:extLst>
            </p:cNvPr>
            <p:cNvSpPr>
              <a:spLocks noChangeAspect="1"/>
            </p:cNvSpPr>
            <p:nvPr/>
          </p:nvSpPr>
          <p:spPr>
            <a:xfrm>
              <a:off x="9903010" y="1998143"/>
              <a:ext cx="204943" cy="371458"/>
            </a:xfrm>
            <a:custGeom>
              <a:avLst/>
              <a:gdLst>
                <a:gd name="connsiteX0" fmla="*/ 6212 w 204942"/>
                <a:gd name="connsiteY0" fmla="*/ 4803 h 371458"/>
                <a:gd name="connsiteX1" fmla="*/ 5380 w 204942"/>
                <a:gd name="connsiteY1" fmla="*/ 211347 h 371458"/>
                <a:gd name="connsiteX2" fmla="*/ 4803 w 204942"/>
                <a:gd name="connsiteY2" fmla="*/ 369857 h 371458"/>
                <a:gd name="connsiteX3" fmla="*/ 198730 w 204942"/>
                <a:gd name="connsiteY3" fmla="*/ 370562 h 371458"/>
                <a:gd name="connsiteX4" fmla="*/ 199563 w 204942"/>
                <a:gd name="connsiteY4" fmla="*/ 164402 h 371458"/>
                <a:gd name="connsiteX5" fmla="*/ 200139 w 204942"/>
                <a:gd name="connsiteY5" fmla="*/ 5508 h 37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42" h="371458">
                  <a:moveTo>
                    <a:pt x="6212" y="4803"/>
                  </a:moveTo>
                  <a:lnTo>
                    <a:pt x="5380" y="211347"/>
                  </a:lnTo>
                  <a:lnTo>
                    <a:pt x="4803" y="369857"/>
                  </a:lnTo>
                  <a:lnTo>
                    <a:pt x="198730" y="370562"/>
                  </a:lnTo>
                  <a:lnTo>
                    <a:pt x="199563" y="164402"/>
                  </a:lnTo>
                  <a:lnTo>
                    <a:pt x="200139" y="5508"/>
                  </a:lnTo>
                  <a:close/>
                </a:path>
              </a:pathLst>
            </a:custGeom>
            <a:solidFill>
              <a:srgbClr val="FAA284"/>
            </a:solidFill>
            <a:ln w="9525" cap="flat">
              <a:noFill/>
              <a:prstDash val="solid"/>
              <a:miter/>
            </a:ln>
          </p:spPr>
          <p:txBody>
            <a:bodyPr rtlCol="0" anchor="ctr"/>
            <a:lstStyle/>
            <a:p>
              <a:endParaRPr lang="en-IN" dirty="0"/>
            </a:p>
          </p:txBody>
        </p:sp>
        <p:sp>
          <p:nvSpPr>
            <p:cNvPr id="325" name="Freeform: Shape 324">
              <a:extLst>
                <a:ext uri="{FF2B5EF4-FFF2-40B4-BE49-F238E27FC236}">
                  <a16:creationId xmlns:a16="http://schemas.microsoft.com/office/drawing/2014/main" xmlns="" id="{02D4D5B6-448D-4363-A691-CD5BFCAA10A3}"/>
                </a:ext>
              </a:extLst>
            </p:cNvPr>
            <p:cNvSpPr>
              <a:spLocks noChangeAspect="1"/>
            </p:cNvSpPr>
            <p:nvPr/>
          </p:nvSpPr>
          <p:spPr>
            <a:xfrm>
              <a:off x="9903650" y="1998143"/>
              <a:ext cx="198538" cy="217751"/>
            </a:xfrm>
            <a:custGeom>
              <a:avLst/>
              <a:gdLst>
                <a:gd name="connsiteX0" fmla="*/ 198922 w 198538"/>
                <a:gd name="connsiteY0" fmla="*/ 164402 h 217751"/>
                <a:gd name="connsiteX1" fmla="*/ 199563 w 198538"/>
                <a:gd name="connsiteY1" fmla="*/ 5572 h 217751"/>
                <a:gd name="connsiteX2" fmla="*/ 5636 w 198538"/>
                <a:gd name="connsiteY2" fmla="*/ 4803 h 217751"/>
                <a:gd name="connsiteX3" fmla="*/ 4803 w 198538"/>
                <a:gd name="connsiteY3" fmla="*/ 211347 h 217751"/>
                <a:gd name="connsiteX4" fmla="*/ 198922 w 198538"/>
                <a:gd name="connsiteY4" fmla="*/ 164402 h 21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8" h="217751">
                  <a:moveTo>
                    <a:pt x="198922" y="164402"/>
                  </a:moveTo>
                  <a:lnTo>
                    <a:pt x="199563" y="5572"/>
                  </a:lnTo>
                  <a:lnTo>
                    <a:pt x="5636" y="4803"/>
                  </a:lnTo>
                  <a:lnTo>
                    <a:pt x="4803" y="211347"/>
                  </a:lnTo>
                  <a:cubicBezTo>
                    <a:pt x="37850" y="215638"/>
                    <a:pt x="118290" y="217111"/>
                    <a:pt x="198922" y="164402"/>
                  </a:cubicBezTo>
                  <a:close/>
                </a:path>
              </a:pathLst>
            </a:custGeom>
            <a:solidFill>
              <a:srgbClr val="EF8D72"/>
            </a:solidFill>
            <a:ln w="9525" cap="flat">
              <a:noFill/>
              <a:prstDash val="solid"/>
              <a:miter/>
            </a:ln>
          </p:spPr>
          <p:txBody>
            <a:bodyPr rtlCol="0" anchor="ctr"/>
            <a:lstStyle/>
            <a:p>
              <a:endParaRPr lang="en-IN" dirty="0"/>
            </a:p>
          </p:txBody>
        </p:sp>
        <p:sp>
          <p:nvSpPr>
            <p:cNvPr id="326" name="Freeform: Shape 325">
              <a:extLst>
                <a:ext uri="{FF2B5EF4-FFF2-40B4-BE49-F238E27FC236}">
                  <a16:creationId xmlns:a16="http://schemas.microsoft.com/office/drawing/2014/main" xmlns="" id="{73D040DA-DA71-4CB2-8AE6-1594F87422D2}"/>
                </a:ext>
              </a:extLst>
            </p:cNvPr>
            <p:cNvSpPr>
              <a:spLocks noChangeAspect="1"/>
            </p:cNvSpPr>
            <p:nvPr/>
          </p:nvSpPr>
          <p:spPr>
            <a:xfrm>
              <a:off x="9865608" y="2263973"/>
              <a:ext cx="275392" cy="140898"/>
            </a:xfrm>
            <a:custGeom>
              <a:avLst/>
              <a:gdLst>
                <a:gd name="connsiteX0" fmla="*/ 99974 w 275391"/>
                <a:gd name="connsiteY0" fmla="*/ 140405 h 140897"/>
                <a:gd name="connsiteX1" fmla="*/ 272061 w 275391"/>
                <a:gd name="connsiteY1" fmla="*/ 23524 h 140897"/>
                <a:gd name="connsiteX2" fmla="*/ 4803 w 275391"/>
                <a:gd name="connsiteY2" fmla="*/ 13085 h 140897"/>
                <a:gd name="connsiteX3" fmla="*/ 99974 w 275391"/>
                <a:gd name="connsiteY3" fmla="*/ 140405 h 140897"/>
              </a:gdLst>
              <a:ahLst/>
              <a:cxnLst>
                <a:cxn ang="0">
                  <a:pos x="connsiteX0" y="connsiteY0"/>
                </a:cxn>
                <a:cxn ang="0">
                  <a:pos x="connsiteX1" y="connsiteY1"/>
                </a:cxn>
                <a:cxn ang="0">
                  <a:pos x="connsiteX2" y="connsiteY2"/>
                </a:cxn>
                <a:cxn ang="0">
                  <a:pos x="connsiteX3" y="connsiteY3"/>
                </a:cxn>
              </a:cxnLst>
              <a:rect l="l" t="t" r="r" b="b"/>
              <a:pathLst>
                <a:path w="275391" h="140897">
                  <a:moveTo>
                    <a:pt x="99974" y="140405"/>
                  </a:moveTo>
                  <a:cubicBezTo>
                    <a:pt x="192134" y="144568"/>
                    <a:pt x="256114" y="47348"/>
                    <a:pt x="272061" y="23524"/>
                  </a:cubicBezTo>
                  <a:cubicBezTo>
                    <a:pt x="208657" y="9946"/>
                    <a:pt x="101895" y="-4848"/>
                    <a:pt x="4803" y="13085"/>
                  </a:cubicBezTo>
                  <a:cubicBezTo>
                    <a:pt x="8070" y="33515"/>
                    <a:pt x="15883" y="136562"/>
                    <a:pt x="99974" y="140405"/>
                  </a:cubicBezTo>
                  <a:close/>
                </a:path>
              </a:pathLst>
            </a:custGeom>
            <a:solidFill>
              <a:srgbClr val="FAA284"/>
            </a:solidFill>
            <a:ln w="9525" cap="flat">
              <a:noFill/>
              <a:prstDash val="solid"/>
              <a:miter/>
            </a:ln>
          </p:spPr>
          <p:txBody>
            <a:bodyPr rtlCol="0" anchor="ctr"/>
            <a:lstStyle/>
            <a:p>
              <a:endParaRPr lang="en-IN" dirty="0"/>
            </a:p>
          </p:txBody>
        </p:sp>
        <p:sp>
          <p:nvSpPr>
            <p:cNvPr id="327" name="Freeform: Shape 326">
              <a:extLst>
                <a:ext uri="{FF2B5EF4-FFF2-40B4-BE49-F238E27FC236}">
                  <a16:creationId xmlns:a16="http://schemas.microsoft.com/office/drawing/2014/main" xmlns="" id="{70FAEA0F-51CE-4F8D-95A7-44B73962D675}"/>
                </a:ext>
              </a:extLst>
            </p:cNvPr>
            <p:cNvSpPr>
              <a:spLocks noChangeAspect="1"/>
            </p:cNvSpPr>
            <p:nvPr/>
          </p:nvSpPr>
          <p:spPr>
            <a:xfrm>
              <a:off x="9527041" y="2266682"/>
              <a:ext cx="832579" cy="1114375"/>
            </a:xfrm>
            <a:custGeom>
              <a:avLst/>
              <a:gdLst>
                <a:gd name="connsiteX0" fmla="*/ 833759 w 832579"/>
                <a:gd name="connsiteY0" fmla="*/ 92737 h 1114374"/>
                <a:gd name="connsiteX1" fmla="*/ 675121 w 832579"/>
                <a:gd name="connsiteY1" fmla="*/ 31190 h 1114374"/>
                <a:gd name="connsiteX2" fmla="*/ 610628 w 832579"/>
                <a:gd name="connsiteY2" fmla="*/ 14538 h 1114374"/>
                <a:gd name="connsiteX3" fmla="*/ 438540 w 832579"/>
                <a:gd name="connsiteY3" fmla="*/ 117458 h 1114374"/>
                <a:gd name="connsiteX4" fmla="*/ 349646 w 832579"/>
                <a:gd name="connsiteY4" fmla="*/ 4803 h 1114374"/>
                <a:gd name="connsiteX5" fmla="*/ 280670 w 832579"/>
                <a:gd name="connsiteY5" fmla="*/ 24145 h 1114374"/>
                <a:gd name="connsiteX6" fmla="*/ 280670 w 832579"/>
                <a:gd name="connsiteY6" fmla="*/ 24145 h 1114374"/>
                <a:gd name="connsiteX7" fmla="*/ 124530 w 832579"/>
                <a:gd name="connsiteY7" fmla="*/ 87869 h 1114374"/>
                <a:gd name="connsiteX8" fmla="*/ 98207 w 832579"/>
                <a:gd name="connsiteY8" fmla="*/ 239591 h 1114374"/>
                <a:gd name="connsiteX9" fmla="*/ 4894 w 832579"/>
                <a:gd name="connsiteY9" fmla="*/ 447607 h 1114374"/>
                <a:gd name="connsiteX10" fmla="*/ 60485 w 832579"/>
                <a:gd name="connsiteY10" fmla="*/ 626099 h 1114374"/>
                <a:gd name="connsiteX11" fmla="*/ 117613 w 832579"/>
                <a:gd name="connsiteY11" fmla="*/ 1051163 h 1114374"/>
                <a:gd name="connsiteX12" fmla="*/ 682806 w 832579"/>
                <a:gd name="connsiteY12" fmla="*/ 1058592 h 1114374"/>
                <a:gd name="connsiteX13" fmla="*/ 815250 w 832579"/>
                <a:gd name="connsiteY13" fmla="*/ 457278 h 1114374"/>
                <a:gd name="connsiteX14" fmla="*/ 833759 w 832579"/>
                <a:gd name="connsiteY14" fmla="*/ 92737 h 111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2579" h="1114374">
                  <a:moveTo>
                    <a:pt x="833759" y="92737"/>
                  </a:moveTo>
                  <a:cubicBezTo>
                    <a:pt x="782523" y="62764"/>
                    <a:pt x="727189" y="43999"/>
                    <a:pt x="675121" y="31190"/>
                  </a:cubicBezTo>
                  <a:cubicBezTo>
                    <a:pt x="675121" y="31190"/>
                    <a:pt x="650207" y="22992"/>
                    <a:pt x="610628" y="14538"/>
                  </a:cubicBezTo>
                  <a:cubicBezTo>
                    <a:pt x="594681" y="38363"/>
                    <a:pt x="530700" y="121621"/>
                    <a:pt x="438540" y="117458"/>
                  </a:cubicBezTo>
                  <a:cubicBezTo>
                    <a:pt x="354450" y="113615"/>
                    <a:pt x="352976" y="25170"/>
                    <a:pt x="349646" y="4803"/>
                  </a:cubicBezTo>
                  <a:cubicBezTo>
                    <a:pt x="325950" y="9158"/>
                    <a:pt x="306288" y="15435"/>
                    <a:pt x="280670" y="24145"/>
                  </a:cubicBezTo>
                  <a:lnTo>
                    <a:pt x="280670" y="24145"/>
                  </a:lnTo>
                  <a:cubicBezTo>
                    <a:pt x="178199" y="50339"/>
                    <a:pt x="124530" y="87869"/>
                    <a:pt x="124530" y="87869"/>
                  </a:cubicBezTo>
                  <a:lnTo>
                    <a:pt x="98207" y="239591"/>
                  </a:lnTo>
                  <a:cubicBezTo>
                    <a:pt x="16294" y="335529"/>
                    <a:pt x="3549" y="410269"/>
                    <a:pt x="4894" y="447607"/>
                  </a:cubicBezTo>
                  <a:cubicBezTo>
                    <a:pt x="7840" y="528239"/>
                    <a:pt x="60485" y="626099"/>
                    <a:pt x="60485" y="626099"/>
                  </a:cubicBezTo>
                  <a:lnTo>
                    <a:pt x="117613" y="1051163"/>
                  </a:lnTo>
                  <a:cubicBezTo>
                    <a:pt x="451541" y="1180981"/>
                    <a:pt x="682806" y="1058592"/>
                    <a:pt x="682806" y="1058592"/>
                  </a:cubicBezTo>
                  <a:cubicBezTo>
                    <a:pt x="719824" y="806321"/>
                    <a:pt x="815250" y="457278"/>
                    <a:pt x="815250" y="457278"/>
                  </a:cubicBezTo>
                  <a:lnTo>
                    <a:pt x="833759" y="92737"/>
                  </a:lnTo>
                  <a:close/>
                </a:path>
              </a:pathLst>
            </a:custGeom>
            <a:solidFill>
              <a:srgbClr val="DAE2EF"/>
            </a:solidFill>
            <a:ln w="9525" cap="flat">
              <a:noFill/>
              <a:prstDash val="solid"/>
              <a:miter/>
            </a:ln>
          </p:spPr>
          <p:txBody>
            <a:bodyPr rtlCol="0" anchor="ctr"/>
            <a:lstStyle/>
            <a:p>
              <a:endParaRPr lang="en-IN" dirty="0"/>
            </a:p>
          </p:txBody>
        </p:sp>
        <p:sp>
          <p:nvSpPr>
            <p:cNvPr id="328" name="Freeform: Shape 327">
              <a:extLst>
                <a:ext uri="{FF2B5EF4-FFF2-40B4-BE49-F238E27FC236}">
                  <a16:creationId xmlns:a16="http://schemas.microsoft.com/office/drawing/2014/main" xmlns="" id="{24E030B8-2C58-48C8-9D47-CEDC282D73B8}"/>
                </a:ext>
              </a:extLst>
            </p:cNvPr>
            <p:cNvSpPr>
              <a:spLocks noChangeAspect="1"/>
            </p:cNvSpPr>
            <p:nvPr/>
          </p:nvSpPr>
          <p:spPr>
            <a:xfrm>
              <a:off x="9569263" y="1246584"/>
              <a:ext cx="838984" cy="614827"/>
            </a:xfrm>
            <a:custGeom>
              <a:avLst/>
              <a:gdLst>
                <a:gd name="connsiteX0" fmla="*/ 126563 w 838983"/>
                <a:gd name="connsiteY0" fmla="*/ 614632 h 614827"/>
                <a:gd name="connsiteX1" fmla="*/ 8208 w 838983"/>
                <a:gd name="connsiteY1" fmla="*/ 403157 h 614827"/>
                <a:gd name="connsiteX2" fmla="*/ 188173 w 838983"/>
                <a:gd name="connsiteY2" fmla="*/ 128598 h 614827"/>
                <a:gd name="connsiteX3" fmla="*/ 240050 w 838983"/>
                <a:gd name="connsiteY3" fmla="*/ 19466 h 614827"/>
                <a:gd name="connsiteX4" fmla="*/ 821446 w 838983"/>
                <a:gd name="connsiteY4" fmla="*/ 298828 h 614827"/>
                <a:gd name="connsiteX5" fmla="*/ 781418 w 838983"/>
                <a:gd name="connsiteY5" fmla="*/ 548538 h 614827"/>
                <a:gd name="connsiteX6" fmla="*/ 126563 w 838983"/>
                <a:gd name="connsiteY6" fmla="*/ 614632 h 61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83" h="614827">
                  <a:moveTo>
                    <a:pt x="126563" y="614632"/>
                  </a:moveTo>
                  <a:cubicBezTo>
                    <a:pt x="126563" y="614632"/>
                    <a:pt x="-19075" y="534320"/>
                    <a:pt x="8208" y="403157"/>
                  </a:cubicBezTo>
                  <a:cubicBezTo>
                    <a:pt x="32801" y="284994"/>
                    <a:pt x="142702" y="147811"/>
                    <a:pt x="188173" y="128598"/>
                  </a:cubicBezTo>
                  <a:cubicBezTo>
                    <a:pt x="188173" y="128598"/>
                    <a:pt x="154998" y="61095"/>
                    <a:pt x="240050" y="19466"/>
                  </a:cubicBezTo>
                  <a:cubicBezTo>
                    <a:pt x="325101" y="-22163"/>
                    <a:pt x="726788" y="11332"/>
                    <a:pt x="821446" y="298828"/>
                  </a:cubicBezTo>
                  <a:cubicBezTo>
                    <a:pt x="867878" y="439790"/>
                    <a:pt x="781418" y="548538"/>
                    <a:pt x="781418" y="548538"/>
                  </a:cubicBezTo>
                  <a:lnTo>
                    <a:pt x="126563" y="614632"/>
                  </a:lnTo>
                  <a:close/>
                </a:path>
              </a:pathLst>
            </a:custGeom>
            <a:solidFill>
              <a:srgbClr val="7F3A2D"/>
            </a:solidFill>
            <a:ln w="9525" cap="flat">
              <a:noFill/>
              <a:prstDash val="solid"/>
              <a:miter/>
            </a:ln>
          </p:spPr>
          <p:txBody>
            <a:bodyPr rtlCol="0" anchor="ctr"/>
            <a:lstStyle/>
            <a:p>
              <a:endParaRPr lang="en-IN" dirty="0"/>
            </a:p>
          </p:txBody>
        </p:sp>
        <p:sp>
          <p:nvSpPr>
            <p:cNvPr id="329" name="Freeform: Shape 328">
              <a:extLst>
                <a:ext uri="{FF2B5EF4-FFF2-40B4-BE49-F238E27FC236}">
                  <a16:creationId xmlns:a16="http://schemas.microsoft.com/office/drawing/2014/main" xmlns="" id="{8243E825-A2BB-4DBF-83D3-0C650EAC95A7}"/>
                </a:ext>
              </a:extLst>
            </p:cNvPr>
            <p:cNvSpPr>
              <a:spLocks noChangeAspect="1"/>
            </p:cNvSpPr>
            <p:nvPr/>
          </p:nvSpPr>
          <p:spPr>
            <a:xfrm>
              <a:off x="9592137" y="1295703"/>
              <a:ext cx="755726" cy="301009"/>
            </a:xfrm>
            <a:custGeom>
              <a:avLst/>
              <a:gdLst>
                <a:gd name="connsiteX0" fmla="*/ 753420 w 755725"/>
                <a:gd name="connsiteY0" fmla="*/ 158446 h 301009"/>
                <a:gd name="connsiteX1" fmla="*/ 554177 w 755725"/>
                <a:gd name="connsiteY1" fmla="*/ 4803 h 301009"/>
                <a:gd name="connsiteX2" fmla="*/ 48226 w 755725"/>
                <a:gd name="connsiteY2" fmla="*/ 208657 h 301009"/>
                <a:gd name="connsiteX3" fmla="*/ 4803 w 755725"/>
                <a:gd name="connsiteY3" fmla="*/ 292171 h 301009"/>
                <a:gd name="connsiteX4" fmla="*/ 753420 w 755725"/>
                <a:gd name="connsiteY4" fmla="*/ 158446 h 3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25" h="301009">
                  <a:moveTo>
                    <a:pt x="753420" y="158446"/>
                  </a:moveTo>
                  <a:cubicBezTo>
                    <a:pt x="703657" y="86076"/>
                    <a:pt x="630775" y="36698"/>
                    <a:pt x="554177" y="4803"/>
                  </a:cubicBezTo>
                  <a:cubicBezTo>
                    <a:pt x="379976" y="229920"/>
                    <a:pt x="165043" y="230240"/>
                    <a:pt x="48226" y="208657"/>
                  </a:cubicBezTo>
                  <a:cubicBezTo>
                    <a:pt x="31702" y="235043"/>
                    <a:pt x="16588" y="263479"/>
                    <a:pt x="4803" y="292171"/>
                  </a:cubicBezTo>
                  <a:cubicBezTo>
                    <a:pt x="309527" y="331943"/>
                    <a:pt x="580692" y="240936"/>
                    <a:pt x="753420" y="158446"/>
                  </a:cubicBezTo>
                  <a:close/>
                </a:path>
              </a:pathLst>
            </a:custGeom>
            <a:solidFill>
              <a:srgbClr val="FFFFFF">
                <a:alpha val="10000"/>
              </a:srgbClr>
            </a:solidFill>
            <a:ln w="9525" cap="flat">
              <a:noFill/>
              <a:prstDash val="solid"/>
              <a:miter/>
            </a:ln>
          </p:spPr>
          <p:txBody>
            <a:bodyPr rtlCol="0" anchor="ctr"/>
            <a:lstStyle/>
            <a:p>
              <a:endParaRPr lang="en-IN" dirty="0"/>
            </a:p>
          </p:txBody>
        </p:sp>
        <p:sp>
          <p:nvSpPr>
            <p:cNvPr id="330" name="Freeform: Shape 329">
              <a:extLst>
                <a:ext uri="{FF2B5EF4-FFF2-40B4-BE49-F238E27FC236}">
                  <a16:creationId xmlns:a16="http://schemas.microsoft.com/office/drawing/2014/main" xmlns="" id="{068CF8C3-D2A7-4EE2-9B4A-3826E16BE7D5}"/>
                </a:ext>
              </a:extLst>
            </p:cNvPr>
            <p:cNvSpPr>
              <a:spLocks noChangeAspect="1"/>
            </p:cNvSpPr>
            <p:nvPr/>
          </p:nvSpPr>
          <p:spPr>
            <a:xfrm>
              <a:off x="9686320" y="1412200"/>
              <a:ext cx="698086" cy="749321"/>
            </a:xfrm>
            <a:custGeom>
              <a:avLst/>
              <a:gdLst>
                <a:gd name="connsiteX0" fmla="*/ 606529 w 698085"/>
                <a:gd name="connsiteY0" fmla="*/ 312153 h 749320"/>
                <a:gd name="connsiteX1" fmla="*/ 545943 w 698085"/>
                <a:gd name="connsiteY1" fmla="*/ 297871 h 749320"/>
                <a:gd name="connsiteX2" fmla="*/ 266452 w 698085"/>
                <a:gd name="connsiteY2" fmla="*/ 202317 h 749320"/>
                <a:gd name="connsiteX3" fmla="*/ 77777 w 698085"/>
                <a:gd name="connsiteY3" fmla="*/ 4803 h 749320"/>
                <a:gd name="connsiteX4" fmla="*/ 5535 w 698085"/>
                <a:gd name="connsiteY4" fmla="*/ 318109 h 749320"/>
                <a:gd name="connsiteX5" fmla="*/ 13412 w 698085"/>
                <a:gd name="connsiteY5" fmla="*/ 495769 h 749320"/>
                <a:gd name="connsiteX6" fmla="*/ 207147 w 698085"/>
                <a:gd name="connsiteY6" fmla="*/ 734591 h 749320"/>
                <a:gd name="connsiteX7" fmla="*/ 576108 w 698085"/>
                <a:gd name="connsiteY7" fmla="*/ 529008 h 749320"/>
                <a:gd name="connsiteX8" fmla="*/ 696832 w 698085"/>
                <a:gd name="connsiteY8" fmla="*/ 391312 h 749320"/>
                <a:gd name="connsiteX9" fmla="*/ 606529 w 698085"/>
                <a:gd name="connsiteY9" fmla="*/ 312153 h 7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8085" h="749320">
                  <a:moveTo>
                    <a:pt x="606529" y="312153"/>
                  </a:moveTo>
                  <a:cubicBezTo>
                    <a:pt x="606529" y="312153"/>
                    <a:pt x="582768" y="421413"/>
                    <a:pt x="545943" y="297871"/>
                  </a:cubicBezTo>
                  <a:cubicBezTo>
                    <a:pt x="529355" y="242216"/>
                    <a:pt x="369180" y="256626"/>
                    <a:pt x="266452" y="202317"/>
                  </a:cubicBezTo>
                  <a:cubicBezTo>
                    <a:pt x="122992" y="126488"/>
                    <a:pt x="77777" y="4803"/>
                    <a:pt x="77777" y="4803"/>
                  </a:cubicBezTo>
                  <a:cubicBezTo>
                    <a:pt x="4830" y="72050"/>
                    <a:pt x="13348" y="217431"/>
                    <a:pt x="5535" y="318109"/>
                  </a:cubicBezTo>
                  <a:cubicBezTo>
                    <a:pt x="2909" y="363965"/>
                    <a:pt x="7776" y="433581"/>
                    <a:pt x="13412" y="495769"/>
                  </a:cubicBezTo>
                  <a:cubicBezTo>
                    <a:pt x="24556" y="617453"/>
                    <a:pt x="87768" y="706475"/>
                    <a:pt x="207147" y="734591"/>
                  </a:cubicBezTo>
                  <a:cubicBezTo>
                    <a:pt x="494963" y="802414"/>
                    <a:pt x="576108" y="529008"/>
                    <a:pt x="576108" y="529008"/>
                  </a:cubicBezTo>
                  <a:cubicBezTo>
                    <a:pt x="576108" y="529008"/>
                    <a:pt x="684279" y="531313"/>
                    <a:pt x="696832" y="391312"/>
                  </a:cubicBezTo>
                  <a:cubicBezTo>
                    <a:pt x="707143" y="276929"/>
                    <a:pt x="606529" y="312153"/>
                    <a:pt x="606529" y="312153"/>
                  </a:cubicBezTo>
                  <a:close/>
                </a:path>
              </a:pathLst>
            </a:custGeom>
            <a:solidFill>
              <a:srgbClr val="FAA284"/>
            </a:solidFill>
            <a:ln w="9525" cap="flat">
              <a:noFill/>
              <a:prstDash val="solid"/>
              <a:miter/>
            </a:ln>
          </p:spPr>
          <p:txBody>
            <a:bodyPr rtlCol="0" anchor="ctr"/>
            <a:lstStyle/>
            <a:p>
              <a:endParaRPr lang="en-IN" dirty="0"/>
            </a:p>
          </p:txBody>
        </p:sp>
        <p:sp>
          <p:nvSpPr>
            <p:cNvPr id="331" name="Freeform: Shape 330">
              <a:extLst>
                <a:ext uri="{FF2B5EF4-FFF2-40B4-BE49-F238E27FC236}">
                  <a16:creationId xmlns:a16="http://schemas.microsoft.com/office/drawing/2014/main" xmlns="" id="{60CD8580-AE4B-4340-8370-0332A4FAD2EF}"/>
                </a:ext>
              </a:extLst>
            </p:cNvPr>
            <p:cNvSpPr>
              <a:spLocks noChangeAspect="1"/>
            </p:cNvSpPr>
            <p:nvPr/>
          </p:nvSpPr>
          <p:spPr>
            <a:xfrm>
              <a:off x="9759294" y="1412200"/>
              <a:ext cx="473930" cy="301009"/>
            </a:xfrm>
            <a:custGeom>
              <a:avLst/>
              <a:gdLst>
                <a:gd name="connsiteX0" fmla="*/ 203982 w 473929"/>
                <a:gd name="connsiteY0" fmla="*/ 251631 h 301009"/>
                <a:gd name="connsiteX1" fmla="*/ 472969 w 473929"/>
                <a:gd name="connsiteY1" fmla="*/ 297807 h 301009"/>
                <a:gd name="connsiteX2" fmla="*/ 193479 w 473929"/>
                <a:gd name="connsiteY2" fmla="*/ 202253 h 301009"/>
                <a:gd name="connsiteX3" fmla="*/ 4803 w 473929"/>
                <a:gd name="connsiteY3" fmla="*/ 4803 h 301009"/>
                <a:gd name="connsiteX4" fmla="*/ 203982 w 473929"/>
                <a:gd name="connsiteY4" fmla="*/ 251631 h 3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929" h="301009">
                  <a:moveTo>
                    <a:pt x="203982" y="251631"/>
                  </a:moveTo>
                  <a:cubicBezTo>
                    <a:pt x="370498" y="311192"/>
                    <a:pt x="433454" y="249261"/>
                    <a:pt x="472969" y="297807"/>
                  </a:cubicBezTo>
                  <a:cubicBezTo>
                    <a:pt x="456381" y="242152"/>
                    <a:pt x="296206" y="256562"/>
                    <a:pt x="193479" y="202253"/>
                  </a:cubicBezTo>
                  <a:cubicBezTo>
                    <a:pt x="50019" y="126488"/>
                    <a:pt x="4803" y="4803"/>
                    <a:pt x="4803" y="4803"/>
                  </a:cubicBezTo>
                  <a:cubicBezTo>
                    <a:pt x="4803" y="4803"/>
                    <a:pt x="37466" y="192070"/>
                    <a:pt x="203982" y="251631"/>
                  </a:cubicBezTo>
                  <a:close/>
                </a:path>
              </a:pathLst>
            </a:custGeom>
            <a:solidFill>
              <a:srgbClr val="EF8D72"/>
            </a:solidFill>
            <a:ln w="9525" cap="flat">
              <a:noFill/>
              <a:prstDash val="solid"/>
              <a:miter/>
            </a:ln>
          </p:spPr>
          <p:txBody>
            <a:bodyPr rtlCol="0" anchor="ctr"/>
            <a:lstStyle/>
            <a:p>
              <a:endParaRPr lang="en-IN" dirty="0"/>
            </a:p>
          </p:txBody>
        </p:sp>
        <p:sp>
          <p:nvSpPr>
            <p:cNvPr id="332" name="Freeform: Shape 331">
              <a:extLst>
                <a:ext uri="{FF2B5EF4-FFF2-40B4-BE49-F238E27FC236}">
                  <a16:creationId xmlns:a16="http://schemas.microsoft.com/office/drawing/2014/main" xmlns="" id="{3F1C39B2-CA46-4A53-9816-88A99DCFFAE1}"/>
                </a:ext>
              </a:extLst>
            </p:cNvPr>
            <p:cNvSpPr>
              <a:spLocks noChangeAspect="1"/>
            </p:cNvSpPr>
            <p:nvPr/>
          </p:nvSpPr>
          <p:spPr>
            <a:xfrm>
              <a:off x="9759294" y="1840273"/>
              <a:ext cx="621232" cy="320223"/>
            </a:xfrm>
            <a:custGeom>
              <a:avLst/>
              <a:gdLst>
                <a:gd name="connsiteX0" fmla="*/ 477836 w 621232"/>
                <a:gd name="connsiteY0" fmla="*/ 71282 h 320222"/>
                <a:gd name="connsiteX1" fmla="*/ 238502 w 621232"/>
                <a:gd name="connsiteY1" fmla="*/ 295245 h 320222"/>
                <a:gd name="connsiteX2" fmla="*/ 4803 w 621232"/>
                <a:gd name="connsiteY2" fmla="*/ 231777 h 320222"/>
                <a:gd name="connsiteX3" fmla="*/ 134237 w 621232"/>
                <a:gd name="connsiteY3" fmla="*/ 306517 h 320222"/>
                <a:gd name="connsiteX4" fmla="*/ 503198 w 621232"/>
                <a:gd name="connsiteY4" fmla="*/ 100934 h 320222"/>
                <a:gd name="connsiteX5" fmla="*/ 616493 w 621232"/>
                <a:gd name="connsiteY5" fmla="*/ 4803 h 320222"/>
                <a:gd name="connsiteX6" fmla="*/ 477836 w 621232"/>
                <a:gd name="connsiteY6" fmla="*/ 71282 h 32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232" h="320222">
                  <a:moveTo>
                    <a:pt x="477836" y="71282"/>
                  </a:moveTo>
                  <a:cubicBezTo>
                    <a:pt x="477836" y="71282"/>
                    <a:pt x="399830" y="273470"/>
                    <a:pt x="238502" y="295245"/>
                  </a:cubicBezTo>
                  <a:cubicBezTo>
                    <a:pt x="140258" y="308503"/>
                    <a:pt x="55847" y="266617"/>
                    <a:pt x="4803" y="231777"/>
                  </a:cubicBezTo>
                  <a:cubicBezTo>
                    <a:pt x="36313" y="267706"/>
                    <a:pt x="79287" y="293580"/>
                    <a:pt x="134237" y="306517"/>
                  </a:cubicBezTo>
                  <a:cubicBezTo>
                    <a:pt x="422054" y="374340"/>
                    <a:pt x="503198" y="100934"/>
                    <a:pt x="503198" y="100934"/>
                  </a:cubicBezTo>
                  <a:cubicBezTo>
                    <a:pt x="503198" y="100934"/>
                    <a:pt x="588890" y="102023"/>
                    <a:pt x="616493" y="4803"/>
                  </a:cubicBezTo>
                  <a:cubicBezTo>
                    <a:pt x="544571" y="104649"/>
                    <a:pt x="477836" y="71282"/>
                    <a:pt x="477836" y="71282"/>
                  </a:cubicBezTo>
                  <a:close/>
                </a:path>
              </a:pathLst>
            </a:custGeom>
            <a:solidFill>
              <a:srgbClr val="EF8D72"/>
            </a:solidFill>
            <a:ln w="9525" cap="flat">
              <a:noFill/>
              <a:prstDash val="solid"/>
              <a:miter/>
            </a:ln>
          </p:spPr>
          <p:txBody>
            <a:bodyPr rtlCol="0" anchor="ctr"/>
            <a:lstStyle/>
            <a:p>
              <a:endParaRPr lang="en-IN" dirty="0"/>
            </a:p>
          </p:txBody>
        </p:sp>
        <p:sp>
          <p:nvSpPr>
            <p:cNvPr id="333" name="Freeform: Shape 332">
              <a:extLst>
                <a:ext uri="{FF2B5EF4-FFF2-40B4-BE49-F238E27FC236}">
                  <a16:creationId xmlns:a16="http://schemas.microsoft.com/office/drawing/2014/main" xmlns="" id="{226C8490-63A6-4EA8-B9F4-E2ADC281326C}"/>
                </a:ext>
              </a:extLst>
            </p:cNvPr>
            <p:cNvSpPr>
              <a:spLocks noChangeAspect="1"/>
            </p:cNvSpPr>
            <p:nvPr/>
          </p:nvSpPr>
          <p:spPr>
            <a:xfrm>
              <a:off x="9852350" y="1969643"/>
              <a:ext cx="198538" cy="96067"/>
            </a:xfrm>
            <a:custGeom>
              <a:avLst/>
              <a:gdLst>
                <a:gd name="connsiteX0" fmla="*/ 4803 w 198538"/>
                <a:gd name="connsiteY0" fmla="*/ 5124 h 96066"/>
                <a:gd name="connsiteX1" fmla="*/ 197962 w 198538"/>
                <a:gd name="connsiteY1" fmla="*/ 4803 h 96066"/>
                <a:gd name="connsiteX2" fmla="*/ 88125 w 198538"/>
                <a:gd name="connsiteY2" fmla="*/ 94978 h 96066"/>
                <a:gd name="connsiteX3" fmla="*/ 4803 w 198538"/>
                <a:gd name="connsiteY3" fmla="*/ 5124 h 96066"/>
              </a:gdLst>
              <a:ahLst/>
              <a:cxnLst>
                <a:cxn ang="0">
                  <a:pos x="connsiteX0" y="connsiteY0"/>
                </a:cxn>
                <a:cxn ang="0">
                  <a:pos x="connsiteX1" y="connsiteY1"/>
                </a:cxn>
                <a:cxn ang="0">
                  <a:pos x="connsiteX2" y="connsiteY2"/>
                </a:cxn>
                <a:cxn ang="0">
                  <a:pos x="connsiteX3" y="connsiteY3"/>
                </a:cxn>
              </a:cxnLst>
              <a:rect l="l" t="t" r="r" b="b"/>
              <a:pathLst>
                <a:path w="198538" h="96066">
                  <a:moveTo>
                    <a:pt x="4803" y="5124"/>
                  </a:moveTo>
                  <a:cubicBezTo>
                    <a:pt x="4803" y="5124"/>
                    <a:pt x="79031" y="28308"/>
                    <a:pt x="197962" y="4803"/>
                  </a:cubicBezTo>
                  <a:cubicBezTo>
                    <a:pt x="197962" y="4803"/>
                    <a:pt x="169142" y="101254"/>
                    <a:pt x="88125" y="94978"/>
                  </a:cubicBezTo>
                  <a:cubicBezTo>
                    <a:pt x="16075" y="89406"/>
                    <a:pt x="4803" y="5124"/>
                    <a:pt x="4803" y="5124"/>
                  </a:cubicBezTo>
                  <a:close/>
                </a:path>
              </a:pathLst>
            </a:custGeom>
            <a:solidFill>
              <a:srgbClr val="B22828"/>
            </a:solidFill>
            <a:ln w="9525" cap="flat">
              <a:noFill/>
              <a:prstDash val="solid"/>
              <a:miter/>
            </a:ln>
          </p:spPr>
          <p:txBody>
            <a:bodyPr rtlCol="0" anchor="ctr"/>
            <a:lstStyle/>
            <a:p>
              <a:endParaRPr lang="en-IN" dirty="0"/>
            </a:p>
          </p:txBody>
        </p:sp>
        <p:sp>
          <p:nvSpPr>
            <p:cNvPr id="334" name="Freeform: Shape 333">
              <a:extLst>
                <a:ext uri="{FF2B5EF4-FFF2-40B4-BE49-F238E27FC236}">
                  <a16:creationId xmlns:a16="http://schemas.microsoft.com/office/drawing/2014/main" xmlns="" id="{F2203483-B145-43E7-9DC0-EEB4AB0AE092}"/>
                </a:ext>
              </a:extLst>
            </p:cNvPr>
            <p:cNvSpPr>
              <a:spLocks noChangeAspect="1"/>
            </p:cNvSpPr>
            <p:nvPr/>
          </p:nvSpPr>
          <p:spPr>
            <a:xfrm>
              <a:off x="9855168" y="1974447"/>
              <a:ext cx="192134" cy="44831"/>
            </a:xfrm>
            <a:custGeom>
              <a:avLst/>
              <a:gdLst>
                <a:gd name="connsiteX0" fmla="*/ 4803 w 192133"/>
                <a:gd name="connsiteY0" fmla="*/ 5124 h 44831"/>
                <a:gd name="connsiteX1" fmla="*/ 190276 w 192133"/>
                <a:gd name="connsiteY1" fmla="*/ 4803 h 44831"/>
                <a:gd name="connsiteX2" fmla="*/ 86780 w 192133"/>
                <a:gd name="connsiteY2" fmla="*/ 42526 h 44831"/>
                <a:gd name="connsiteX3" fmla="*/ 4803 w 192133"/>
                <a:gd name="connsiteY3" fmla="*/ 5124 h 44831"/>
              </a:gdLst>
              <a:ahLst/>
              <a:cxnLst>
                <a:cxn ang="0">
                  <a:pos x="connsiteX0" y="connsiteY0"/>
                </a:cxn>
                <a:cxn ang="0">
                  <a:pos x="connsiteX1" y="connsiteY1"/>
                </a:cxn>
                <a:cxn ang="0">
                  <a:pos x="connsiteX2" y="connsiteY2"/>
                </a:cxn>
                <a:cxn ang="0">
                  <a:pos x="connsiteX3" y="connsiteY3"/>
                </a:cxn>
              </a:cxnLst>
              <a:rect l="l" t="t" r="r" b="b"/>
              <a:pathLst>
                <a:path w="192133" h="44831">
                  <a:moveTo>
                    <a:pt x="4803" y="5124"/>
                  </a:moveTo>
                  <a:cubicBezTo>
                    <a:pt x="4803" y="5124"/>
                    <a:pt x="81977" y="31510"/>
                    <a:pt x="190276" y="4803"/>
                  </a:cubicBezTo>
                  <a:cubicBezTo>
                    <a:pt x="190276" y="4803"/>
                    <a:pt x="172088" y="45087"/>
                    <a:pt x="86780" y="42526"/>
                  </a:cubicBezTo>
                  <a:cubicBezTo>
                    <a:pt x="11016" y="40220"/>
                    <a:pt x="4803" y="5124"/>
                    <a:pt x="4803" y="5124"/>
                  </a:cubicBezTo>
                  <a:close/>
                </a:path>
              </a:pathLst>
            </a:custGeom>
            <a:solidFill>
              <a:srgbClr val="FFFFFF"/>
            </a:solidFill>
            <a:ln w="9525" cap="flat">
              <a:noFill/>
              <a:prstDash val="solid"/>
              <a:miter/>
            </a:ln>
          </p:spPr>
          <p:txBody>
            <a:bodyPr rtlCol="0" anchor="ctr"/>
            <a:lstStyle/>
            <a:p>
              <a:endParaRPr lang="en-IN" dirty="0"/>
            </a:p>
          </p:txBody>
        </p:sp>
        <p:sp>
          <p:nvSpPr>
            <p:cNvPr id="335" name="Freeform: Shape 334">
              <a:extLst>
                <a:ext uri="{FF2B5EF4-FFF2-40B4-BE49-F238E27FC236}">
                  <a16:creationId xmlns:a16="http://schemas.microsoft.com/office/drawing/2014/main" xmlns="" id="{D8D1FB97-73B6-4C4C-9136-51170E35AA20}"/>
                </a:ext>
              </a:extLst>
            </p:cNvPr>
            <p:cNvSpPr>
              <a:spLocks noChangeAspect="1"/>
            </p:cNvSpPr>
            <p:nvPr/>
          </p:nvSpPr>
          <p:spPr>
            <a:xfrm>
              <a:off x="9724005" y="1654073"/>
              <a:ext cx="128089" cy="44831"/>
            </a:xfrm>
            <a:custGeom>
              <a:avLst/>
              <a:gdLst>
                <a:gd name="connsiteX0" fmla="*/ 123798 w 128089"/>
                <a:gd name="connsiteY0" fmla="*/ 31149 h 44831"/>
                <a:gd name="connsiteX1" fmla="*/ 4803 w 128089"/>
                <a:gd name="connsiteY1" fmla="*/ 45815 h 44831"/>
                <a:gd name="connsiteX2" fmla="*/ 18061 w 128089"/>
                <a:gd name="connsiteY2" fmla="*/ 26153 h 44831"/>
                <a:gd name="connsiteX3" fmla="*/ 109452 w 128089"/>
                <a:gd name="connsiteY3" fmla="*/ 8669 h 44831"/>
                <a:gd name="connsiteX4" fmla="*/ 123798 w 128089"/>
                <a:gd name="connsiteY4" fmla="*/ 31149 h 4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89" h="44831">
                  <a:moveTo>
                    <a:pt x="123798" y="31149"/>
                  </a:moveTo>
                  <a:cubicBezTo>
                    <a:pt x="123798" y="31149"/>
                    <a:pt x="69168" y="5659"/>
                    <a:pt x="4803" y="45815"/>
                  </a:cubicBezTo>
                  <a:cubicBezTo>
                    <a:pt x="4803" y="45815"/>
                    <a:pt x="4611" y="38194"/>
                    <a:pt x="18061" y="26153"/>
                  </a:cubicBezTo>
                  <a:cubicBezTo>
                    <a:pt x="31510" y="14113"/>
                    <a:pt x="70641" y="-2923"/>
                    <a:pt x="109452" y="8669"/>
                  </a:cubicBezTo>
                  <a:cubicBezTo>
                    <a:pt x="109452" y="8669"/>
                    <a:pt x="132636" y="23848"/>
                    <a:pt x="123798" y="31149"/>
                  </a:cubicBezTo>
                  <a:close/>
                </a:path>
              </a:pathLst>
            </a:custGeom>
            <a:solidFill>
              <a:srgbClr val="7F3A2D"/>
            </a:solidFill>
            <a:ln w="9525" cap="flat">
              <a:noFill/>
              <a:prstDash val="solid"/>
              <a:miter/>
            </a:ln>
          </p:spPr>
          <p:txBody>
            <a:bodyPr rtlCol="0" anchor="ctr"/>
            <a:lstStyle/>
            <a:p>
              <a:endParaRPr lang="en-IN" dirty="0"/>
            </a:p>
          </p:txBody>
        </p:sp>
        <p:sp>
          <p:nvSpPr>
            <p:cNvPr id="336" name="Freeform: Shape 335">
              <a:extLst>
                <a:ext uri="{FF2B5EF4-FFF2-40B4-BE49-F238E27FC236}">
                  <a16:creationId xmlns:a16="http://schemas.microsoft.com/office/drawing/2014/main" xmlns="" id="{B444658C-7A2F-4A51-A354-249832BDCC42}"/>
                </a:ext>
              </a:extLst>
            </p:cNvPr>
            <p:cNvSpPr>
              <a:spLocks noChangeAspect="1"/>
            </p:cNvSpPr>
            <p:nvPr/>
          </p:nvSpPr>
          <p:spPr>
            <a:xfrm>
              <a:off x="9993614" y="1654444"/>
              <a:ext cx="147302" cy="51236"/>
            </a:xfrm>
            <a:custGeom>
              <a:avLst/>
              <a:gdLst>
                <a:gd name="connsiteX0" fmla="*/ 7320 w 147302"/>
                <a:gd name="connsiteY0" fmla="*/ 37438 h 51235"/>
                <a:gd name="connsiteX1" fmla="*/ 145208 w 147302"/>
                <a:gd name="connsiteY1" fmla="*/ 46981 h 51235"/>
                <a:gd name="connsiteX2" fmla="*/ 129068 w 147302"/>
                <a:gd name="connsiteY2" fmla="*/ 25398 h 51235"/>
                <a:gd name="connsiteX3" fmla="*/ 22947 w 147302"/>
                <a:gd name="connsiteY3" fmla="*/ 10988 h 51235"/>
                <a:gd name="connsiteX4" fmla="*/ 7320 w 147302"/>
                <a:gd name="connsiteY4" fmla="*/ 37438 h 5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02" h="51235">
                  <a:moveTo>
                    <a:pt x="7320" y="37438"/>
                  </a:moveTo>
                  <a:cubicBezTo>
                    <a:pt x="7320" y="37438"/>
                    <a:pt x="69251" y="5096"/>
                    <a:pt x="145208" y="46981"/>
                  </a:cubicBezTo>
                  <a:cubicBezTo>
                    <a:pt x="145208" y="46981"/>
                    <a:pt x="145079" y="38271"/>
                    <a:pt x="129068" y="25398"/>
                  </a:cubicBezTo>
                  <a:cubicBezTo>
                    <a:pt x="113057" y="12461"/>
                    <a:pt x="67201" y="-4511"/>
                    <a:pt x="22947" y="10988"/>
                  </a:cubicBezTo>
                  <a:cubicBezTo>
                    <a:pt x="22882" y="10988"/>
                    <a:pt x="-3248" y="29689"/>
                    <a:pt x="7320" y="37438"/>
                  </a:cubicBezTo>
                  <a:close/>
                </a:path>
              </a:pathLst>
            </a:custGeom>
            <a:solidFill>
              <a:srgbClr val="7F3A2D"/>
            </a:solidFill>
            <a:ln w="9525" cap="flat">
              <a:noFill/>
              <a:prstDash val="solid"/>
              <a:miter/>
            </a:ln>
          </p:spPr>
          <p:txBody>
            <a:bodyPr rtlCol="0" anchor="ctr"/>
            <a:lstStyle/>
            <a:p>
              <a:endParaRPr lang="en-IN" dirty="0"/>
            </a:p>
          </p:txBody>
        </p:sp>
        <p:sp>
          <p:nvSpPr>
            <p:cNvPr id="337" name="Freeform: Shape 336">
              <a:extLst>
                <a:ext uri="{FF2B5EF4-FFF2-40B4-BE49-F238E27FC236}">
                  <a16:creationId xmlns:a16="http://schemas.microsoft.com/office/drawing/2014/main" xmlns="" id="{5BB57651-2F0E-4A13-ADF0-289192E7E50D}"/>
                </a:ext>
              </a:extLst>
            </p:cNvPr>
            <p:cNvSpPr>
              <a:spLocks noChangeAspect="1"/>
            </p:cNvSpPr>
            <p:nvPr/>
          </p:nvSpPr>
          <p:spPr>
            <a:xfrm>
              <a:off x="9847992" y="1793265"/>
              <a:ext cx="102471" cy="160111"/>
            </a:xfrm>
            <a:custGeom>
              <a:avLst/>
              <a:gdLst>
                <a:gd name="connsiteX0" fmla="*/ 98376 w 102471"/>
                <a:gd name="connsiteY0" fmla="*/ 145637 h 160111"/>
                <a:gd name="connsiteX1" fmla="*/ 5127 w 102471"/>
                <a:gd name="connsiteY1" fmla="*/ 117778 h 160111"/>
                <a:gd name="connsiteX2" fmla="*/ 29464 w 102471"/>
                <a:gd name="connsiteY2" fmla="*/ 76149 h 160111"/>
                <a:gd name="connsiteX3" fmla="*/ 87552 w 102471"/>
                <a:gd name="connsiteY3" fmla="*/ 4803 h 160111"/>
                <a:gd name="connsiteX4" fmla="*/ 87552 w 102471"/>
                <a:gd name="connsiteY4" fmla="*/ 4803 h 160111"/>
                <a:gd name="connsiteX5" fmla="*/ 33371 w 102471"/>
                <a:gd name="connsiteY5" fmla="*/ 92993 h 160111"/>
                <a:gd name="connsiteX6" fmla="*/ 19089 w 102471"/>
                <a:gd name="connsiteY6" fmla="*/ 114063 h 160111"/>
                <a:gd name="connsiteX7" fmla="*/ 98376 w 102471"/>
                <a:gd name="connsiteY7" fmla="*/ 145637 h 160111"/>
                <a:gd name="connsiteX8" fmla="*/ 98376 w 102471"/>
                <a:gd name="connsiteY8" fmla="*/ 145637 h 1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71" h="160111">
                  <a:moveTo>
                    <a:pt x="98376" y="145637"/>
                  </a:moveTo>
                  <a:cubicBezTo>
                    <a:pt x="40992" y="171447"/>
                    <a:pt x="8521" y="145253"/>
                    <a:pt x="5127" y="117778"/>
                  </a:cubicBezTo>
                  <a:cubicBezTo>
                    <a:pt x="2885" y="99909"/>
                    <a:pt x="12428" y="83578"/>
                    <a:pt x="29464" y="76149"/>
                  </a:cubicBezTo>
                  <a:cubicBezTo>
                    <a:pt x="64432" y="60906"/>
                    <a:pt x="87360" y="5380"/>
                    <a:pt x="87552" y="4803"/>
                  </a:cubicBezTo>
                  <a:lnTo>
                    <a:pt x="87552" y="4803"/>
                  </a:lnTo>
                  <a:cubicBezTo>
                    <a:pt x="88193" y="17356"/>
                    <a:pt x="77369" y="65005"/>
                    <a:pt x="33371" y="92993"/>
                  </a:cubicBezTo>
                  <a:cubicBezTo>
                    <a:pt x="23828" y="99013"/>
                    <a:pt x="18000" y="105225"/>
                    <a:pt x="19089" y="114063"/>
                  </a:cubicBezTo>
                  <a:cubicBezTo>
                    <a:pt x="21010" y="129434"/>
                    <a:pt x="44258" y="151593"/>
                    <a:pt x="98376" y="145637"/>
                  </a:cubicBezTo>
                  <a:lnTo>
                    <a:pt x="98376" y="145637"/>
                  </a:lnTo>
                  <a:close/>
                </a:path>
              </a:pathLst>
            </a:custGeom>
            <a:solidFill>
              <a:srgbClr val="D3755F"/>
            </a:solidFill>
            <a:ln w="9525" cap="flat">
              <a:noFill/>
              <a:prstDash val="solid"/>
              <a:miter/>
            </a:ln>
          </p:spPr>
          <p:txBody>
            <a:bodyPr rtlCol="0" anchor="ctr"/>
            <a:lstStyle/>
            <a:p>
              <a:endParaRPr lang="en-IN" dirty="0"/>
            </a:p>
          </p:txBody>
        </p:sp>
        <p:sp>
          <p:nvSpPr>
            <p:cNvPr id="338" name="Freeform: Shape 337">
              <a:extLst>
                <a:ext uri="{FF2B5EF4-FFF2-40B4-BE49-F238E27FC236}">
                  <a16:creationId xmlns:a16="http://schemas.microsoft.com/office/drawing/2014/main" xmlns="" id="{7E076874-F930-45A9-8CA4-E8139D4BDF0D}"/>
                </a:ext>
              </a:extLst>
            </p:cNvPr>
            <p:cNvSpPr>
              <a:spLocks noChangeAspect="1"/>
            </p:cNvSpPr>
            <p:nvPr/>
          </p:nvSpPr>
          <p:spPr>
            <a:xfrm>
              <a:off x="10030354" y="1733575"/>
              <a:ext cx="76853" cy="115280"/>
            </a:xfrm>
            <a:custGeom>
              <a:avLst/>
              <a:gdLst>
                <a:gd name="connsiteX0" fmla="*/ 45640 w 76853"/>
                <a:gd name="connsiteY0" fmla="*/ 19726 h 115280"/>
                <a:gd name="connsiteX1" fmla="*/ 5420 w 76853"/>
                <a:gd name="connsiteY1" fmla="*/ 4803 h 115280"/>
                <a:gd name="connsiteX2" fmla="*/ 21431 w 76853"/>
                <a:gd name="connsiteY2" fmla="*/ 30933 h 115280"/>
                <a:gd name="connsiteX3" fmla="*/ 8558 w 76853"/>
                <a:gd name="connsiteY3" fmla="*/ 64429 h 115280"/>
                <a:gd name="connsiteX4" fmla="*/ 41221 w 76853"/>
                <a:gd name="connsiteY4" fmla="*/ 112462 h 115280"/>
                <a:gd name="connsiteX5" fmla="*/ 78303 w 76853"/>
                <a:gd name="connsiteY5" fmla="*/ 67759 h 115280"/>
                <a:gd name="connsiteX6" fmla="*/ 45640 w 76853"/>
                <a:gd name="connsiteY6" fmla="*/ 19726 h 11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53" h="115280">
                  <a:moveTo>
                    <a:pt x="45640" y="19726"/>
                  </a:moveTo>
                  <a:cubicBezTo>
                    <a:pt x="45640" y="19726"/>
                    <a:pt x="9775" y="18445"/>
                    <a:pt x="5420" y="4803"/>
                  </a:cubicBezTo>
                  <a:cubicBezTo>
                    <a:pt x="5420" y="4803"/>
                    <a:pt x="-24" y="23504"/>
                    <a:pt x="21431" y="30933"/>
                  </a:cubicBezTo>
                  <a:cubicBezTo>
                    <a:pt x="14130" y="39067"/>
                    <a:pt x="9199" y="50979"/>
                    <a:pt x="8558" y="64429"/>
                  </a:cubicBezTo>
                  <a:cubicBezTo>
                    <a:pt x="7342" y="90047"/>
                    <a:pt x="21944" y="111566"/>
                    <a:pt x="41221" y="112462"/>
                  </a:cubicBezTo>
                  <a:cubicBezTo>
                    <a:pt x="60499" y="113359"/>
                    <a:pt x="77086" y="93377"/>
                    <a:pt x="78303" y="67759"/>
                  </a:cubicBezTo>
                  <a:cubicBezTo>
                    <a:pt x="79520" y="42141"/>
                    <a:pt x="64854" y="20686"/>
                    <a:pt x="45640" y="19726"/>
                  </a:cubicBezTo>
                  <a:close/>
                </a:path>
              </a:pathLst>
            </a:custGeom>
            <a:solidFill>
              <a:srgbClr val="502F26"/>
            </a:solidFill>
            <a:ln w="9525" cap="flat">
              <a:noFill/>
              <a:prstDash val="solid"/>
              <a:miter/>
            </a:ln>
          </p:spPr>
          <p:txBody>
            <a:bodyPr rtlCol="0" anchor="ctr"/>
            <a:lstStyle/>
            <a:p>
              <a:endParaRPr lang="en-IN" dirty="0"/>
            </a:p>
          </p:txBody>
        </p:sp>
        <p:sp>
          <p:nvSpPr>
            <p:cNvPr id="339" name="Freeform: Shape 338">
              <a:extLst>
                <a:ext uri="{FF2B5EF4-FFF2-40B4-BE49-F238E27FC236}">
                  <a16:creationId xmlns:a16="http://schemas.microsoft.com/office/drawing/2014/main" xmlns="" id="{C17913A8-F771-4C6F-BB23-0E41AE222579}"/>
                </a:ext>
              </a:extLst>
            </p:cNvPr>
            <p:cNvSpPr>
              <a:spLocks noChangeAspect="1"/>
            </p:cNvSpPr>
            <p:nvPr/>
          </p:nvSpPr>
          <p:spPr>
            <a:xfrm>
              <a:off x="9767771" y="1732102"/>
              <a:ext cx="76853" cy="115280"/>
            </a:xfrm>
            <a:custGeom>
              <a:avLst/>
              <a:gdLst>
                <a:gd name="connsiteX0" fmla="*/ 45640 w 76853"/>
                <a:gd name="connsiteY0" fmla="*/ 19726 h 115280"/>
                <a:gd name="connsiteX1" fmla="*/ 5420 w 76853"/>
                <a:gd name="connsiteY1" fmla="*/ 4803 h 115280"/>
                <a:gd name="connsiteX2" fmla="*/ 21431 w 76853"/>
                <a:gd name="connsiteY2" fmla="*/ 30934 h 115280"/>
                <a:gd name="connsiteX3" fmla="*/ 8558 w 76853"/>
                <a:gd name="connsiteY3" fmla="*/ 64429 h 115280"/>
                <a:gd name="connsiteX4" fmla="*/ 41221 w 76853"/>
                <a:gd name="connsiteY4" fmla="*/ 112462 h 115280"/>
                <a:gd name="connsiteX5" fmla="*/ 78367 w 76853"/>
                <a:gd name="connsiteY5" fmla="*/ 67759 h 115280"/>
                <a:gd name="connsiteX6" fmla="*/ 45640 w 76853"/>
                <a:gd name="connsiteY6" fmla="*/ 19726 h 11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53" h="115280">
                  <a:moveTo>
                    <a:pt x="45640" y="19726"/>
                  </a:moveTo>
                  <a:cubicBezTo>
                    <a:pt x="45640" y="19726"/>
                    <a:pt x="9775" y="18445"/>
                    <a:pt x="5420" y="4803"/>
                  </a:cubicBezTo>
                  <a:cubicBezTo>
                    <a:pt x="5420" y="4803"/>
                    <a:pt x="-24" y="23504"/>
                    <a:pt x="21431" y="30934"/>
                  </a:cubicBezTo>
                  <a:cubicBezTo>
                    <a:pt x="14130" y="39067"/>
                    <a:pt x="9199" y="50979"/>
                    <a:pt x="8558" y="64429"/>
                  </a:cubicBezTo>
                  <a:cubicBezTo>
                    <a:pt x="7342" y="90047"/>
                    <a:pt x="22008" y="111566"/>
                    <a:pt x="41221" y="112462"/>
                  </a:cubicBezTo>
                  <a:cubicBezTo>
                    <a:pt x="60499" y="113359"/>
                    <a:pt x="77086" y="93377"/>
                    <a:pt x="78367" y="67759"/>
                  </a:cubicBezTo>
                  <a:cubicBezTo>
                    <a:pt x="79520" y="42205"/>
                    <a:pt x="64854" y="20686"/>
                    <a:pt x="45640" y="19726"/>
                  </a:cubicBezTo>
                  <a:close/>
                </a:path>
              </a:pathLst>
            </a:custGeom>
            <a:solidFill>
              <a:srgbClr val="502F26"/>
            </a:solidFill>
            <a:ln w="9525" cap="flat">
              <a:noFill/>
              <a:prstDash val="solid"/>
              <a:miter/>
            </a:ln>
          </p:spPr>
          <p:txBody>
            <a:bodyPr rtlCol="0" anchor="ctr"/>
            <a:lstStyle/>
            <a:p>
              <a:endParaRPr lang="en-IN" dirty="0"/>
            </a:p>
          </p:txBody>
        </p:sp>
        <p:sp>
          <p:nvSpPr>
            <p:cNvPr id="340" name="Freeform: Shape 339">
              <a:extLst>
                <a:ext uri="{FF2B5EF4-FFF2-40B4-BE49-F238E27FC236}">
                  <a16:creationId xmlns:a16="http://schemas.microsoft.com/office/drawing/2014/main" xmlns="" id="{6B204B02-199A-4B89-BCBF-99508A8109B4}"/>
                </a:ext>
              </a:extLst>
            </p:cNvPr>
            <p:cNvSpPr>
              <a:spLocks noChangeAspect="1"/>
            </p:cNvSpPr>
            <p:nvPr/>
          </p:nvSpPr>
          <p:spPr>
            <a:xfrm>
              <a:off x="9678405" y="1683941"/>
              <a:ext cx="224156" cy="224156"/>
            </a:xfrm>
            <a:custGeom>
              <a:avLst/>
              <a:gdLst>
                <a:gd name="connsiteX0" fmla="*/ 112911 w 224155"/>
                <a:gd name="connsiteY0" fmla="*/ 221018 h 224155"/>
                <a:gd name="connsiteX1" fmla="*/ 4803 w 224155"/>
                <a:gd name="connsiteY1" fmla="*/ 112910 h 224155"/>
                <a:gd name="connsiteX2" fmla="*/ 112911 w 224155"/>
                <a:gd name="connsiteY2" fmla="*/ 4803 h 224155"/>
                <a:gd name="connsiteX3" fmla="*/ 221018 w 224155"/>
                <a:gd name="connsiteY3" fmla="*/ 112910 h 224155"/>
                <a:gd name="connsiteX4" fmla="*/ 112911 w 224155"/>
                <a:gd name="connsiteY4" fmla="*/ 221018 h 224155"/>
                <a:gd name="connsiteX5" fmla="*/ 112911 w 224155"/>
                <a:gd name="connsiteY5" fmla="*/ 23953 h 224155"/>
                <a:gd name="connsiteX6" fmla="*/ 24017 w 224155"/>
                <a:gd name="connsiteY6" fmla="*/ 112846 h 224155"/>
                <a:gd name="connsiteX7" fmla="*/ 112911 w 224155"/>
                <a:gd name="connsiteY7" fmla="*/ 201740 h 224155"/>
                <a:gd name="connsiteX8" fmla="*/ 201804 w 224155"/>
                <a:gd name="connsiteY8" fmla="*/ 112846 h 224155"/>
                <a:gd name="connsiteX9" fmla="*/ 112911 w 224155"/>
                <a:gd name="connsiteY9" fmla="*/ 23953 h 22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155" h="224155">
                  <a:moveTo>
                    <a:pt x="112911" y="221018"/>
                  </a:moveTo>
                  <a:cubicBezTo>
                    <a:pt x="53285" y="221018"/>
                    <a:pt x="4803" y="172536"/>
                    <a:pt x="4803" y="112910"/>
                  </a:cubicBezTo>
                  <a:cubicBezTo>
                    <a:pt x="4803" y="53285"/>
                    <a:pt x="53285" y="4803"/>
                    <a:pt x="112911" y="4803"/>
                  </a:cubicBezTo>
                  <a:cubicBezTo>
                    <a:pt x="172536" y="4803"/>
                    <a:pt x="221018" y="53285"/>
                    <a:pt x="221018" y="112910"/>
                  </a:cubicBezTo>
                  <a:cubicBezTo>
                    <a:pt x="221082" y="172472"/>
                    <a:pt x="172536" y="221018"/>
                    <a:pt x="112911" y="221018"/>
                  </a:cubicBezTo>
                  <a:close/>
                  <a:moveTo>
                    <a:pt x="112911" y="23953"/>
                  </a:moveTo>
                  <a:cubicBezTo>
                    <a:pt x="63916" y="23953"/>
                    <a:pt x="24017" y="63852"/>
                    <a:pt x="24017" y="112846"/>
                  </a:cubicBezTo>
                  <a:cubicBezTo>
                    <a:pt x="24017" y="161905"/>
                    <a:pt x="63916" y="201740"/>
                    <a:pt x="112911" y="201740"/>
                  </a:cubicBezTo>
                  <a:cubicBezTo>
                    <a:pt x="161969" y="201740"/>
                    <a:pt x="201804" y="161841"/>
                    <a:pt x="201804" y="112846"/>
                  </a:cubicBezTo>
                  <a:cubicBezTo>
                    <a:pt x="201868" y="63852"/>
                    <a:pt x="161969" y="23953"/>
                    <a:pt x="112911" y="23953"/>
                  </a:cubicBezTo>
                  <a:close/>
                </a:path>
              </a:pathLst>
            </a:custGeom>
            <a:solidFill>
              <a:srgbClr val="DD4343"/>
            </a:solidFill>
            <a:ln w="9525" cap="flat">
              <a:noFill/>
              <a:prstDash val="solid"/>
              <a:miter/>
            </a:ln>
          </p:spPr>
          <p:txBody>
            <a:bodyPr rtlCol="0" anchor="ctr"/>
            <a:lstStyle/>
            <a:p>
              <a:endParaRPr lang="en-IN" dirty="0"/>
            </a:p>
          </p:txBody>
        </p:sp>
        <p:sp>
          <p:nvSpPr>
            <p:cNvPr id="341" name="Freeform: Shape 340">
              <a:extLst>
                <a:ext uri="{FF2B5EF4-FFF2-40B4-BE49-F238E27FC236}">
                  <a16:creationId xmlns:a16="http://schemas.microsoft.com/office/drawing/2014/main" xmlns="" id="{D4EA0896-FF5C-4A9F-9A11-9A3172110BAB}"/>
                </a:ext>
              </a:extLst>
            </p:cNvPr>
            <p:cNvSpPr>
              <a:spLocks noChangeAspect="1"/>
            </p:cNvSpPr>
            <p:nvPr/>
          </p:nvSpPr>
          <p:spPr>
            <a:xfrm>
              <a:off x="9960201" y="1683941"/>
              <a:ext cx="224156" cy="224156"/>
            </a:xfrm>
            <a:custGeom>
              <a:avLst/>
              <a:gdLst>
                <a:gd name="connsiteX0" fmla="*/ 112911 w 224155"/>
                <a:gd name="connsiteY0" fmla="*/ 221018 h 224155"/>
                <a:gd name="connsiteX1" fmla="*/ 4803 w 224155"/>
                <a:gd name="connsiteY1" fmla="*/ 112910 h 224155"/>
                <a:gd name="connsiteX2" fmla="*/ 112911 w 224155"/>
                <a:gd name="connsiteY2" fmla="*/ 4803 h 224155"/>
                <a:gd name="connsiteX3" fmla="*/ 221082 w 224155"/>
                <a:gd name="connsiteY3" fmla="*/ 112910 h 224155"/>
                <a:gd name="connsiteX4" fmla="*/ 112911 w 224155"/>
                <a:gd name="connsiteY4" fmla="*/ 221018 h 224155"/>
                <a:gd name="connsiteX5" fmla="*/ 112911 w 224155"/>
                <a:gd name="connsiteY5" fmla="*/ 23953 h 224155"/>
                <a:gd name="connsiteX6" fmla="*/ 24017 w 224155"/>
                <a:gd name="connsiteY6" fmla="*/ 112846 h 224155"/>
                <a:gd name="connsiteX7" fmla="*/ 112911 w 224155"/>
                <a:gd name="connsiteY7" fmla="*/ 201740 h 224155"/>
                <a:gd name="connsiteX8" fmla="*/ 201868 w 224155"/>
                <a:gd name="connsiteY8" fmla="*/ 112846 h 224155"/>
                <a:gd name="connsiteX9" fmla="*/ 112911 w 224155"/>
                <a:gd name="connsiteY9" fmla="*/ 23953 h 22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155" h="224155">
                  <a:moveTo>
                    <a:pt x="112911" y="221018"/>
                  </a:moveTo>
                  <a:cubicBezTo>
                    <a:pt x="53285" y="221018"/>
                    <a:pt x="4803" y="172536"/>
                    <a:pt x="4803" y="112910"/>
                  </a:cubicBezTo>
                  <a:cubicBezTo>
                    <a:pt x="4803" y="53285"/>
                    <a:pt x="53285" y="4803"/>
                    <a:pt x="112911" y="4803"/>
                  </a:cubicBezTo>
                  <a:cubicBezTo>
                    <a:pt x="172536" y="4803"/>
                    <a:pt x="221082" y="53285"/>
                    <a:pt x="221082" y="112910"/>
                  </a:cubicBezTo>
                  <a:cubicBezTo>
                    <a:pt x="221082" y="172472"/>
                    <a:pt x="172536" y="221018"/>
                    <a:pt x="112911" y="221018"/>
                  </a:cubicBezTo>
                  <a:close/>
                  <a:moveTo>
                    <a:pt x="112911" y="23953"/>
                  </a:moveTo>
                  <a:cubicBezTo>
                    <a:pt x="63916" y="23953"/>
                    <a:pt x="24017" y="63852"/>
                    <a:pt x="24017" y="112846"/>
                  </a:cubicBezTo>
                  <a:cubicBezTo>
                    <a:pt x="24017" y="161905"/>
                    <a:pt x="63916" y="201740"/>
                    <a:pt x="112911" y="201740"/>
                  </a:cubicBezTo>
                  <a:cubicBezTo>
                    <a:pt x="161969" y="201740"/>
                    <a:pt x="201868" y="161841"/>
                    <a:pt x="201868" y="112846"/>
                  </a:cubicBezTo>
                  <a:cubicBezTo>
                    <a:pt x="201868" y="63852"/>
                    <a:pt x="161969" y="23953"/>
                    <a:pt x="112911" y="23953"/>
                  </a:cubicBezTo>
                  <a:close/>
                </a:path>
              </a:pathLst>
            </a:custGeom>
            <a:solidFill>
              <a:srgbClr val="DD4343"/>
            </a:solidFill>
            <a:ln w="9525" cap="flat">
              <a:noFill/>
              <a:prstDash val="solid"/>
              <a:miter/>
            </a:ln>
          </p:spPr>
          <p:txBody>
            <a:bodyPr rtlCol="0" anchor="ctr"/>
            <a:lstStyle/>
            <a:p>
              <a:endParaRPr lang="en-IN" dirty="0"/>
            </a:p>
          </p:txBody>
        </p:sp>
        <p:sp>
          <p:nvSpPr>
            <p:cNvPr id="342" name="Freeform: Shape 341">
              <a:extLst>
                <a:ext uri="{FF2B5EF4-FFF2-40B4-BE49-F238E27FC236}">
                  <a16:creationId xmlns:a16="http://schemas.microsoft.com/office/drawing/2014/main" xmlns="" id="{DF6C61A8-2A9C-4386-8E75-52C1807A3E56}"/>
                </a:ext>
              </a:extLst>
            </p:cNvPr>
            <p:cNvSpPr>
              <a:spLocks noChangeAspect="1"/>
            </p:cNvSpPr>
            <p:nvPr/>
          </p:nvSpPr>
          <p:spPr>
            <a:xfrm>
              <a:off x="9881106" y="1758055"/>
              <a:ext cx="102471" cy="38427"/>
            </a:xfrm>
            <a:custGeom>
              <a:avLst/>
              <a:gdLst>
                <a:gd name="connsiteX0" fmla="*/ 89470 w 102471"/>
                <a:gd name="connsiteY0" fmla="*/ 33929 h 38426"/>
                <a:gd name="connsiteX1" fmla="*/ 12745 w 102471"/>
                <a:gd name="connsiteY1" fmla="*/ 31623 h 38426"/>
                <a:gd name="connsiteX2" fmla="*/ 4803 w 102471"/>
                <a:gd name="connsiteY2" fmla="*/ 14139 h 38426"/>
                <a:gd name="connsiteX3" fmla="*/ 99141 w 102471"/>
                <a:gd name="connsiteY3" fmla="*/ 17405 h 38426"/>
                <a:gd name="connsiteX4" fmla="*/ 89470 w 102471"/>
                <a:gd name="connsiteY4" fmla="*/ 33929 h 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1" h="38426">
                  <a:moveTo>
                    <a:pt x="89470" y="33929"/>
                  </a:moveTo>
                  <a:cubicBezTo>
                    <a:pt x="54310" y="13370"/>
                    <a:pt x="13193" y="31431"/>
                    <a:pt x="12745" y="31623"/>
                  </a:cubicBezTo>
                  <a:lnTo>
                    <a:pt x="4803" y="14139"/>
                  </a:lnTo>
                  <a:cubicBezTo>
                    <a:pt x="6853" y="13178"/>
                    <a:pt x="55270" y="-8341"/>
                    <a:pt x="99141" y="17405"/>
                  </a:cubicBezTo>
                  <a:lnTo>
                    <a:pt x="89470" y="33929"/>
                  </a:lnTo>
                  <a:close/>
                </a:path>
              </a:pathLst>
            </a:custGeom>
            <a:solidFill>
              <a:srgbClr val="DD4343"/>
            </a:solidFill>
            <a:ln w="9525" cap="flat">
              <a:noFill/>
              <a:prstDash val="solid"/>
              <a:miter/>
            </a:ln>
          </p:spPr>
          <p:txBody>
            <a:bodyPr rtlCol="0" anchor="ctr"/>
            <a:lstStyle/>
            <a:p>
              <a:endParaRPr lang="en-IN" dirty="0"/>
            </a:p>
          </p:txBody>
        </p:sp>
        <p:sp>
          <p:nvSpPr>
            <p:cNvPr id="343" name="Freeform: Shape 342">
              <a:extLst>
                <a:ext uri="{FF2B5EF4-FFF2-40B4-BE49-F238E27FC236}">
                  <a16:creationId xmlns:a16="http://schemas.microsoft.com/office/drawing/2014/main" xmlns="" id="{97DFD9DC-F6D3-455C-948B-9730950DD197}"/>
                </a:ext>
              </a:extLst>
            </p:cNvPr>
            <p:cNvSpPr>
              <a:spLocks noChangeAspect="1"/>
            </p:cNvSpPr>
            <p:nvPr/>
          </p:nvSpPr>
          <p:spPr>
            <a:xfrm>
              <a:off x="10160212" y="1708187"/>
              <a:ext cx="153707" cy="70449"/>
            </a:xfrm>
            <a:custGeom>
              <a:avLst/>
              <a:gdLst>
                <a:gd name="connsiteX0" fmla="*/ 12809 w 153706"/>
                <a:gd name="connsiteY0" fmla="*/ 67209 h 70448"/>
                <a:gd name="connsiteX1" fmla="*/ 153707 w 153706"/>
                <a:gd name="connsiteY1" fmla="*/ 11682 h 70448"/>
                <a:gd name="connsiteX2" fmla="*/ 120596 w 153706"/>
                <a:gd name="connsiteY2" fmla="*/ 5342 h 70448"/>
                <a:gd name="connsiteX3" fmla="*/ 4803 w 153706"/>
                <a:gd name="connsiteY3" fmla="*/ 44729 h 70448"/>
                <a:gd name="connsiteX4" fmla="*/ 12809 w 153706"/>
                <a:gd name="connsiteY4" fmla="*/ 67209 h 70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06" h="70448">
                  <a:moveTo>
                    <a:pt x="12809" y="67209"/>
                  </a:moveTo>
                  <a:cubicBezTo>
                    <a:pt x="12809" y="67209"/>
                    <a:pt x="113167" y="18855"/>
                    <a:pt x="153707" y="11682"/>
                  </a:cubicBezTo>
                  <a:cubicBezTo>
                    <a:pt x="153707" y="11682"/>
                    <a:pt x="148904" y="2524"/>
                    <a:pt x="120596" y="5342"/>
                  </a:cubicBezTo>
                  <a:cubicBezTo>
                    <a:pt x="92288" y="8224"/>
                    <a:pt x="4803" y="44729"/>
                    <a:pt x="4803" y="44729"/>
                  </a:cubicBezTo>
                  <a:lnTo>
                    <a:pt x="12809" y="67209"/>
                  </a:lnTo>
                  <a:close/>
                </a:path>
              </a:pathLst>
            </a:custGeom>
            <a:solidFill>
              <a:srgbClr val="DD4343"/>
            </a:solidFill>
            <a:ln w="9525" cap="flat">
              <a:noFill/>
              <a:prstDash val="solid"/>
              <a:miter/>
            </a:ln>
          </p:spPr>
          <p:txBody>
            <a:bodyPr rtlCol="0" anchor="ctr"/>
            <a:lstStyle/>
            <a:p>
              <a:endParaRPr lang="en-IN" dirty="0"/>
            </a:p>
          </p:txBody>
        </p:sp>
        <p:sp>
          <p:nvSpPr>
            <p:cNvPr id="344" name="Freeform: Shape 343">
              <a:extLst>
                <a:ext uri="{FF2B5EF4-FFF2-40B4-BE49-F238E27FC236}">
                  <a16:creationId xmlns:a16="http://schemas.microsoft.com/office/drawing/2014/main" xmlns="" id="{09B35600-8FCE-40A7-833F-E7C0A2769F3E}"/>
                </a:ext>
              </a:extLst>
            </p:cNvPr>
            <p:cNvSpPr>
              <a:spLocks noChangeAspect="1"/>
            </p:cNvSpPr>
            <p:nvPr/>
          </p:nvSpPr>
          <p:spPr>
            <a:xfrm>
              <a:off x="10159780" y="3967552"/>
              <a:ext cx="307414" cy="185729"/>
            </a:xfrm>
            <a:custGeom>
              <a:avLst/>
              <a:gdLst>
                <a:gd name="connsiteX0" fmla="*/ 5236 w 307413"/>
                <a:gd name="connsiteY0" fmla="*/ 37939 h 185729"/>
                <a:gd name="connsiteX1" fmla="*/ 26563 w 307413"/>
                <a:gd name="connsiteY1" fmla="*/ 177748 h 185729"/>
                <a:gd name="connsiteX2" fmla="*/ 306245 w 307413"/>
                <a:gd name="connsiteY2" fmla="*/ 153219 h 185729"/>
                <a:gd name="connsiteX3" fmla="*/ 296638 w 307413"/>
                <a:gd name="connsiteY3" fmla="*/ 4828 h 185729"/>
                <a:gd name="connsiteX4" fmla="*/ 5236 w 307413"/>
                <a:gd name="connsiteY4" fmla="*/ 37939 h 18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13" h="185729">
                  <a:moveTo>
                    <a:pt x="5236" y="37939"/>
                  </a:moveTo>
                  <a:cubicBezTo>
                    <a:pt x="5236" y="37939"/>
                    <a:pt x="-80" y="176723"/>
                    <a:pt x="26563" y="177748"/>
                  </a:cubicBezTo>
                  <a:cubicBezTo>
                    <a:pt x="53269" y="178837"/>
                    <a:pt x="211203" y="193759"/>
                    <a:pt x="306245" y="153219"/>
                  </a:cubicBezTo>
                  <a:cubicBezTo>
                    <a:pt x="306245" y="153219"/>
                    <a:pt x="307334" y="52861"/>
                    <a:pt x="296638" y="4828"/>
                  </a:cubicBezTo>
                  <a:cubicBezTo>
                    <a:pt x="296638" y="4828"/>
                    <a:pt x="68192" y="2714"/>
                    <a:pt x="5236" y="37939"/>
                  </a:cubicBezTo>
                  <a:close/>
                </a:path>
              </a:pathLst>
            </a:custGeom>
            <a:solidFill>
              <a:srgbClr val="3B5566"/>
            </a:solidFill>
            <a:ln w="9525" cap="flat">
              <a:noFill/>
              <a:prstDash val="solid"/>
              <a:miter/>
            </a:ln>
          </p:spPr>
          <p:txBody>
            <a:bodyPr rtlCol="0" anchor="ctr"/>
            <a:lstStyle/>
            <a:p>
              <a:endParaRPr lang="en-IN" dirty="0"/>
            </a:p>
          </p:txBody>
        </p:sp>
        <p:sp>
          <p:nvSpPr>
            <p:cNvPr id="345" name="Freeform: Shape 344">
              <a:extLst>
                <a:ext uri="{FF2B5EF4-FFF2-40B4-BE49-F238E27FC236}">
                  <a16:creationId xmlns:a16="http://schemas.microsoft.com/office/drawing/2014/main" xmlns="" id="{08361B2E-A130-43E8-9378-EDDFDD249148}"/>
                </a:ext>
              </a:extLst>
            </p:cNvPr>
            <p:cNvSpPr>
              <a:spLocks noChangeAspect="1"/>
            </p:cNvSpPr>
            <p:nvPr/>
          </p:nvSpPr>
          <p:spPr>
            <a:xfrm>
              <a:off x="10104558" y="2293068"/>
              <a:ext cx="384267" cy="1716393"/>
            </a:xfrm>
            <a:custGeom>
              <a:avLst/>
              <a:gdLst>
                <a:gd name="connsiteX0" fmla="*/ 97603 w 384267"/>
                <a:gd name="connsiteY0" fmla="*/ 4803 h 1716393"/>
                <a:gd name="connsiteX1" fmla="*/ 60458 w 384267"/>
                <a:gd name="connsiteY1" fmla="*/ 1712423 h 1716393"/>
                <a:gd name="connsiteX2" fmla="*/ 382281 w 384267"/>
                <a:gd name="connsiteY2" fmla="*/ 1679312 h 1716393"/>
                <a:gd name="connsiteX3" fmla="*/ 256242 w 384267"/>
                <a:gd name="connsiteY3" fmla="*/ 66350 h 1716393"/>
                <a:gd name="connsiteX4" fmla="*/ 97603 w 384267"/>
                <a:gd name="connsiteY4" fmla="*/ 4803 h 171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267" h="1716393">
                  <a:moveTo>
                    <a:pt x="97603" y="4803"/>
                  </a:moveTo>
                  <a:cubicBezTo>
                    <a:pt x="97603" y="4803"/>
                    <a:pt x="-83643" y="402648"/>
                    <a:pt x="60458" y="1712423"/>
                  </a:cubicBezTo>
                  <a:cubicBezTo>
                    <a:pt x="60458" y="1712423"/>
                    <a:pt x="270460" y="1719852"/>
                    <a:pt x="382281" y="1679312"/>
                  </a:cubicBezTo>
                  <a:cubicBezTo>
                    <a:pt x="382281" y="1679312"/>
                    <a:pt x="300433" y="262583"/>
                    <a:pt x="256242" y="66350"/>
                  </a:cubicBezTo>
                  <a:cubicBezTo>
                    <a:pt x="256242" y="66350"/>
                    <a:pt x="193478" y="14602"/>
                    <a:pt x="97603" y="4803"/>
                  </a:cubicBezTo>
                  <a:close/>
                </a:path>
              </a:pathLst>
            </a:custGeom>
            <a:solidFill>
              <a:srgbClr val="273C51"/>
            </a:solidFill>
            <a:ln w="9525" cap="flat">
              <a:noFill/>
              <a:prstDash val="solid"/>
              <a:miter/>
            </a:ln>
          </p:spPr>
          <p:txBody>
            <a:bodyPr rtlCol="0" anchor="ctr"/>
            <a:lstStyle/>
            <a:p>
              <a:endParaRPr lang="en-IN" dirty="0"/>
            </a:p>
          </p:txBody>
        </p:sp>
        <p:sp>
          <p:nvSpPr>
            <p:cNvPr id="346" name="Freeform: Shape 345">
              <a:extLst>
                <a:ext uri="{FF2B5EF4-FFF2-40B4-BE49-F238E27FC236}">
                  <a16:creationId xmlns:a16="http://schemas.microsoft.com/office/drawing/2014/main" xmlns="" id="{4B773EA6-96DB-410F-A1A5-FEBAD2EE5BE2}"/>
                </a:ext>
              </a:extLst>
            </p:cNvPr>
            <p:cNvSpPr>
              <a:spLocks noChangeAspect="1"/>
            </p:cNvSpPr>
            <p:nvPr/>
          </p:nvSpPr>
          <p:spPr>
            <a:xfrm>
              <a:off x="9509159" y="3977766"/>
              <a:ext cx="179325" cy="185729"/>
            </a:xfrm>
            <a:custGeom>
              <a:avLst/>
              <a:gdLst>
                <a:gd name="connsiteX0" fmla="*/ 170719 w 179324"/>
                <a:gd name="connsiteY0" fmla="*/ 27725 h 185729"/>
                <a:gd name="connsiteX1" fmla="*/ 170719 w 179324"/>
                <a:gd name="connsiteY1" fmla="*/ 171121 h 185729"/>
                <a:gd name="connsiteX2" fmla="*/ 5612 w 179324"/>
                <a:gd name="connsiteY2" fmla="*/ 137689 h 185729"/>
                <a:gd name="connsiteX3" fmla="*/ 14322 w 179324"/>
                <a:gd name="connsiteY3" fmla="*/ 13891 h 185729"/>
                <a:gd name="connsiteX4" fmla="*/ 170719 w 179324"/>
                <a:gd name="connsiteY4" fmla="*/ 27725 h 18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324" h="185729">
                  <a:moveTo>
                    <a:pt x="170719" y="27725"/>
                  </a:moveTo>
                  <a:cubicBezTo>
                    <a:pt x="170719" y="27725"/>
                    <a:pt x="189420" y="156518"/>
                    <a:pt x="170719" y="171121"/>
                  </a:cubicBezTo>
                  <a:cubicBezTo>
                    <a:pt x="170719" y="171121"/>
                    <a:pt x="9775" y="210252"/>
                    <a:pt x="5612" y="137689"/>
                  </a:cubicBezTo>
                  <a:cubicBezTo>
                    <a:pt x="1514" y="65127"/>
                    <a:pt x="14322" y="13891"/>
                    <a:pt x="14322" y="13891"/>
                  </a:cubicBezTo>
                  <a:cubicBezTo>
                    <a:pt x="14322" y="13891"/>
                    <a:pt x="120060" y="-13904"/>
                    <a:pt x="170719" y="27725"/>
                  </a:cubicBezTo>
                  <a:close/>
                </a:path>
              </a:pathLst>
            </a:custGeom>
            <a:solidFill>
              <a:srgbClr val="3B5566"/>
            </a:solidFill>
            <a:ln w="9525" cap="flat">
              <a:noFill/>
              <a:prstDash val="solid"/>
              <a:miter/>
            </a:ln>
          </p:spPr>
          <p:txBody>
            <a:bodyPr rtlCol="0" anchor="ctr"/>
            <a:lstStyle/>
            <a:p>
              <a:endParaRPr lang="en-IN" dirty="0"/>
            </a:p>
          </p:txBody>
        </p:sp>
        <p:sp>
          <p:nvSpPr>
            <p:cNvPr id="347" name="Freeform: Shape 346">
              <a:extLst>
                <a:ext uri="{FF2B5EF4-FFF2-40B4-BE49-F238E27FC236}">
                  <a16:creationId xmlns:a16="http://schemas.microsoft.com/office/drawing/2014/main" xmlns="" id="{5BF57EDC-BFF4-4EC6-B386-94BA6CF08A64}"/>
                </a:ext>
              </a:extLst>
            </p:cNvPr>
            <p:cNvSpPr>
              <a:spLocks noChangeAspect="1"/>
            </p:cNvSpPr>
            <p:nvPr/>
          </p:nvSpPr>
          <p:spPr>
            <a:xfrm>
              <a:off x="9486843" y="2276801"/>
              <a:ext cx="326627" cy="1742011"/>
            </a:xfrm>
            <a:custGeom>
              <a:avLst/>
              <a:gdLst>
                <a:gd name="connsiteX0" fmla="*/ 324839 w 326627"/>
                <a:gd name="connsiteY0" fmla="*/ 4803 h 1742011"/>
                <a:gd name="connsiteX1" fmla="*/ 193035 w 326627"/>
                <a:gd name="connsiteY1" fmla="*/ 1728690 h 1742011"/>
                <a:gd name="connsiteX2" fmla="*/ 6729 w 326627"/>
                <a:gd name="connsiteY2" fmla="*/ 1729459 h 1742011"/>
                <a:gd name="connsiteX3" fmla="*/ 92421 w 326627"/>
                <a:gd name="connsiteY3" fmla="*/ 875168 h 1742011"/>
                <a:gd name="connsiteX4" fmla="*/ 38816 w 326627"/>
                <a:gd name="connsiteY4" fmla="*/ 395667 h 1742011"/>
                <a:gd name="connsiteX5" fmla="*/ 127325 w 326627"/>
                <a:gd name="connsiteY5" fmla="*/ 221530 h 1742011"/>
                <a:gd name="connsiteX6" fmla="*/ 163959 w 326627"/>
                <a:gd name="connsiteY6" fmla="*/ 77686 h 1742011"/>
                <a:gd name="connsiteX7" fmla="*/ 324839 w 326627"/>
                <a:gd name="connsiteY7" fmla="*/ 4803 h 174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27" h="1742011">
                  <a:moveTo>
                    <a:pt x="324839" y="4803"/>
                  </a:moveTo>
                  <a:cubicBezTo>
                    <a:pt x="324839" y="4803"/>
                    <a:pt x="190345" y="358137"/>
                    <a:pt x="193035" y="1728690"/>
                  </a:cubicBezTo>
                  <a:cubicBezTo>
                    <a:pt x="193035" y="1728690"/>
                    <a:pt x="41954" y="1751874"/>
                    <a:pt x="6729" y="1729459"/>
                  </a:cubicBezTo>
                  <a:cubicBezTo>
                    <a:pt x="6729" y="1729459"/>
                    <a:pt x="-15686" y="1608030"/>
                    <a:pt x="92421" y="875168"/>
                  </a:cubicBezTo>
                  <a:cubicBezTo>
                    <a:pt x="122906" y="668625"/>
                    <a:pt x="16913" y="513445"/>
                    <a:pt x="38816" y="395667"/>
                  </a:cubicBezTo>
                  <a:cubicBezTo>
                    <a:pt x="59246" y="286151"/>
                    <a:pt x="117719" y="248237"/>
                    <a:pt x="127325" y="221530"/>
                  </a:cubicBezTo>
                  <a:lnTo>
                    <a:pt x="163959" y="77686"/>
                  </a:lnTo>
                  <a:cubicBezTo>
                    <a:pt x="164023" y="77622"/>
                    <a:pt x="245231" y="34904"/>
                    <a:pt x="324839" y="4803"/>
                  </a:cubicBezTo>
                  <a:close/>
                </a:path>
              </a:pathLst>
            </a:custGeom>
            <a:solidFill>
              <a:srgbClr val="273C51"/>
            </a:solidFill>
            <a:ln w="9525" cap="flat">
              <a:noFill/>
              <a:prstDash val="solid"/>
              <a:miter/>
            </a:ln>
          </p:spPr>
          <p:txBody>
            <a:bodyPr rtlCol="0" anchor="ctr"/>
            <a:lstStyle/>
            <a:p>
              <a:endParaRPr lang="en-IN" dirty="0"/>
            </a:p>
          </p:txBody>
        </p:sp>
        <p:sp>
          <p:nvSpPr>
            <p:cNvPr id="348" name="Freeform: Shape 347">
              <a:extLst>
                <a:ext uri="{FF2B5EF4-FFF2-40B4-BE49-F238E27FC236}">
                  <a16:creationId xmlns:a16="http://schemas.microsoft.com/office/drawing/2014/main" xmlns="" id="{56CD1FFA-7A48-4F25-BBCD-A4C411396645}"/>
                </a:ext>
              </a:extLst>
            </p:cNvPr>
            <p:cNvSpPr>
              <a:spLocks noChangeAspect="1"/>
            </p:cNvSpPr>
            <p:nvPr/>
          </p:nvSpPr>
          <p:spPr>
            <a:xfrm>
              <a:off x="9665148" y="2546685"/>
              <a:ext cx="557188" cy="768534"/>
            </a:xfrm>
            <a:custGeom>
              <a:avLst/>
              <a:gdLst>
                <a:gd name="connsiteX0" fmla="*/ 4803 w 557187"/>
                <a:gd name="connsiteY0" fmla="*/ 35481 h 768534"/>
                <a:gd name="connsiteX1" fmla="*/ 50531 w 557187"/>
                <a:gd name="connsiteY1" fmla="*/ 4803 h 768534"/>
                <a:gd name="connsiteX2" fmla="*/ 556291 w 557187"/>
                <a:gd name="connsiteY2" fmla="*/ 19662 h 768534"/>
                <a:gd name="connsiteX3" fmla="*/ 534388 w 557187"/>
                <a:gd name="connsiteY3" fmla="*/ 765460 h 768534"/>
                <a:gd name="connsiteX4" fmla="*/ 451194 w 557187"/>
                <a:gd name="connsiteY4" fmla="*/ 764051 h 768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87" h="768534">
                  <a:moveTo>
                    <a:pt x="4803" y="35481"/>
                  </a:moveTo>
                  <a:lnTo>
                    <a:pt x="50531" y="4803"/>
                  </a:lnTo>
                  <a:lnTo>
                    <a:pt x="556291" y="19662"/>
                  </a:lnTo>
                  <a:lnTo>
                    <a:pt x="534388" y="765460"/>
                  </a:lnTo>
                  <a:lnTo>
                    <a:pt x="451194" y="764051"/>
                  </a:lnTo>
                  <a:close/>
                </a:path>
              </a:pathLst>
            </a:custGeom>
            <a:solidFill>
              <a:srgbClr val="6D89A5"/>
            </a:solidFill>
            <a:ln w="9525" cap="flat">
              <a:noFill/>
              <a:prstDash val="solid"/>
              <a:miter/>
            </a:ln>
          </p:spPr>
          <p:txBody>
            <a:bodyPr rtlCol="0" anchor="ctr"/>
            <a:lstStyle/>
            <a:p>
              <a:endParaRPr lang="en-IN" dirty="0"/>
            </a:p>
          </p:txBody>
        </p:sp>
        <p:sp>
          <p:nvSpPr>
            <p:cNvPr id="349" name="Freeform: Shape 348">
              <a:extLst>
                <a:ext uri="{FF2B5EF4-FFF2-40B4-BE49-F238E27FC236}">
                  <a16:creationId xmlns:a16="http://schemas.microsoft.com/office/drawing/2014/main" xmlns="" id="{6D33A469-0425-4186-B6D3-58049805D945}"/>
                </a:ext>
              </a:extLst>
            </p:cNvPr>
            <p:cNvSpPr>
              <a:spLocks noChangeAspect="1"/>
            </p:cNvSpPr>
            <p:nvPr/>
          </p:nvSpPr>
          <p:spPr>
            <a:xfrm>
              <a:off x="9697683" y="2560006"/>
              <a:ext cx="505952" cy="781343"/>
            </a:xfrm>
            <a:custGeom>
              <a:avLst/>
              <a:gdLst>
                <a:gd name="connsiteX0" fmla="*/ 4803 w 505951"/>
                <a:gd name="connsiteY0" fmla="*/ 23120 h 781343"/>
                <a:gd name="connsiteX1" fmla="*/ 35801 w 505951"/>
                <a:gd name="connsiteY1" fmla="*/ 4803 h 781343"/>
                <a:gd name="connsiteX2" fmla="*/ 504159 w 505951"/>
                <a:gd name="connsiteY2" fmla="*/ 18573 h 781343"/>
                <a:gd name="connsiteX3" fmla="*/ 483216 w 505951"/>
                <a:gd name="connsiteY3" fmla="*/ 732349 h 781343"/>
                <a:gd name="connsiteX4" fmla="*/ 465860 w 505951"/>
                <a:gd name="connsiteY4" fmla="*/ 779870 h 781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51" h="781343">
                  <a:moveTo>
                    <a:pt x="4803" y="23120"/>
                  </a:moveTo>
                  <a:lnTo>
                    <a:pt x="35801" y="4803"/>
                  </a:lnTo>
                  <a:lnTo>
                    <a:pt x="504159" y="18573"/>
                  </a:lnTo>
                  <a:lnTo>
                    <a:pt x="483216" y="732349"/>
                  </a:lnTo>
                  <a:lnTo>
                    <a:pt x="465860" y="779870"/>
                  </a:lnTo>
                  <a:close/>
                </a:path>
              </a:pathLst>
            </a:custGeom>
            <a:solidFill>
              <a:srgbClr val="EFEDE8"/>
            </a:solidFill>
            <a:ln w="9525" cap="flat">
              <a:noFill/>
              <a:prstDash val="solid"/>
              <a:miter/>
            </a:ln>
          </p:spPr>
          <p:txBody>
            <a:bodyPr rtlCol="0" anchor="ctr"/>
            <a:lstStyle/>
            <a:p>
              <a:endParaRPr lang="en-IN" dirty="0"/>
            </a:p>
          </p:txBody>
        </p:sp>
        <p:sp>
          <p:nvSpPr>
            <p:cNvPr id="350" name="Freeform: Shape 349">
              <a:extLst>
                <a:ext uri="{FF2B5EF4-FFF2-40B4-BE49-F238E27FC236}">
                  <a16:creationId xmlns:a16="http://schemas.microsoft.com/office/drawing/2014/main" xmlns="" id="{17361049-7997-412D-982B-3C960309537D}"/>
                </a:ext>
              </a:extLst>
            </p:cNvPr>
            <p:cNvSpPr>
              <a:spLocks noChangeAspect="1"/>
            </p:cNvSpPr>
            <p:nvPr/>
          </p:nvSpPr>
          <p:spPr>
            <a:xfrm>
              <a:off x="9642527" y="2577257"/>
              <a:ext cx="544379" cy="787748"/>
            </a:xfrm>
            <a:custGeom>
              <a:avLst/>
              <a:gdLst>
                <a:gd name="connsiteX0" fmla="*/ 4942 w 544378"/>
                <a:gd name="connsiteY0" fmla="*/ 773169 h 787747"/>
                <a:gd name="connsiteX1" fmla="*/ 27460 w 544378"/>
                <a:gd name="connsiteY1" fmla="*/ 4942 h 787747"/>
                <a:gd name="connsiteX2" fmla="*/ 539612 w 544378"/>
                <a:gd name="connsiteY2" fmla="*/ 19954 h 787747"/>
                <a:gd name="connsiteX3" fmla="*/ 517094 w 544378"/>
                <a:gd name="connsiteY3" fmla="*/ 788181 h 787747"/>
              </a:gdLst>
              <a:ahLst/>
              <a:cxnLst>
                <a:cxn ang="0">
                  <a:pos x="connsiteX0" y="connsiteY0"/>
                </a:cxn>
                <a:cxn ang="0">
                  <a:pos x="connsiteX1" y="connsiteY1"/>
                </a:cxn>
                <a:cxn ang="0">
                  <a:pos x="connsiteX2" y="connsiteY2"/>
                </a:cxn>
                <a:cxn ang="0">
                  <a:pos x="connsiteX3" y="connsiteY3"/>
                </a:cxn>
              </a:cxnLst>
              <a:rect l="l" t="t" r="r" b="b"/>
              <a:pathLst>
                <a:path w="544378" h="787747">
                  <a:moveTo>
                    <a:pt x="4942" y="773169"/>
                  </a:moveTo>
                  <a:lnTo>
                    <a:pt x="27460" y="4942"/>
                  </a:lnTo>
                  <a:lnTo>
                    <a:pt x="539612" y="19954"/>
                  </a:lnTo>
                  <a:lnTo>
                    <a:pt x="517094" y="788181"/>
                  </a:lnTo>
                  <a:close/>
                </a:path>
              </a:pathLst>
            </a:custGeom>
            <a:solidFill>
              <a:srgbClr val="819EC1"/>
            </a:solidFill>
            <a:ln w="9525" cap="flat">
              <a:noFill/>
              <a:prstDash val="solid"/>
              <a:miter/>
            </a:ln>
          </p:spPr>
          <p:txBody>
            <a:bodyPr rtlCol="0" anchor="ctr"/>
            <a:lstStyle/>
            <a:p>
              <a:endParaRPr lang="en-IN" dirty="0"/>
            </a:p>
          </p:txBody>
        </p:sp>
        <p:sp>
          <p:nvSpPr>
            <p:cNvPr id="351" name="Freeform: Shape 350">
              <a:extLst>
                <a:ext uri="{FF2B5EF4-FFF2-40B4-BE49-F238E27FC236}">
                  <a16:creationId xmlns:a16="http://schemas.microsoft.com/office/drawing/2014/main" xmlns="" id="{D07499FD-7CB0-4A0A-8E40-46C2FDFC3664}"/>
                </a:ext>
              </a:extLst>
            </p:cNvPr>
            <p:cNvSpPr>
              <a:spLocks noChangeAspect="1"/>
            </p:cNvSpPr>
            <p:nvPr/>
          </p:nvSpPr>
          <p:spPr>
            <a:xfrm>
              <a:off x="9609429" y="2619311"/>
              <a:ext cx="557188" cy="749321"/>
            </a:xfrm>
            <a:custGeom>
              <a:avLst/>
              <a:gdLst>
                <a:gd name="connsiteX0" fmla="*/ 4803 w 557187"/>
                <a:gd name="connsiteY0" fmla="*/ 35865 h 749320"/>
                <a:gd name="connsiteX1" fmla="*/ 49635 w 557187"/>
                <a:gd name="connsiteY1" fmla="*/ 4803 h 749320"/>
                <a:gd name="connsiteX2" fmla="*/ 556931 w 557187"/>
                <a:gd name="connsiteY2" fmla="*/ 4803 h 749320"/>
                <a:gd name="connsiteX3" fmla="*/ 556931 w 557187"/>
                <a:gd name="connsiteY3" fmla="*/ 748937 h 749320"/>
                <a:gd name="connsiteX4" fmla="*/ 472969 w 557187"/>
                <a:gd name="connsiteY4" fmla="*/ 750474 h 74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187" h="749320">
                  <a:moveTo>
                    <a:pt x="4803" y="35865"/>
                  </a:moveTo>
                  <a:lnTo>
                    <a:pt x="49635" y="4803"/>
                  </a:lnTo>
                  <a:lnTo>
                    <a:pt x="556931" y="4803"/>
                  </a:lnTo>
                  <a:lnTo>
                    <a:pt x="556931" y="748937"/>
                  </a:lnTo>
                  <a:lnTo>
                    <a:pt x="472969" y="750474"/>
                  </a:lnTo>
                  <a:close/>
                </a:path>
              </a:pathLst>
            </a:custGeom>
            <a:solidFill>
              <a:srgbClr val="D84141"/>
            </a:solidFill>
            <a:ln w="9525" cap="flat">
              <a:noFill/>
              <a:prstDash val="solid"/>
              <a:miter/>
            </a:ln>
          </p:spPr>
          <p:txBody>
            <a:bodyPr rtlCol="0" anchor="ctr"/>
            <a:lstStyle/>
            <a:p>
              <a:endParaRPr lang="en-IN" dirty="0"/>
            </a:p>
          </p:txBody>
        </p:sp>
        <p:sp>
          <p:nvSpPr>
            <p:cNvPr id="352" name="Freeform: Shape 351">
              <a:extLst>
                <a:ext uri="{FF2B5EF4-FFF2-40B4-BE49-F238E27FC236}">
                  <a16:creationId xmlns:a16="http://schemas.microsoft.com/office/drawing/2014/main" xmlns="" id="{441D489F-1C04-48D1-89EF-6E610D6F5702}"/>
                </a:ext>
              </a:extLst>
            </p:cNvPr>
            <p:cNvSpPr>
              <a:spLocks noChangeAspect="1"/>
            </p:cNvSpPr>
            <p:nvPr/>
          </p:nvSpPr>
          <p:spPr>
            <a:xfrm>
              <a:off x="9641964" y="2632120"/>
              <a:ext cx="505952" cy="768534"/>
            </a:xfrm>
            <a:custGeom>
              <a:avLst/>
              <a:gdLst>
                <a:gd name="connsiteX0" fmla="*/ 4803 w 505951"/>
                <a:gd name="connsiteY0" fmla="*/ 23056 h 768534"/>
                <a:gd name="connsiteX1" fmla="*/ 35225 w 505951"/>
                <a:gd name="connsiteY1" fmla="*/ 4803 h 768534"/>
                <a:gd name="connsiteX2" fmla="*/ 505183 w 505951"/>
                <a:gd name="connsiteY2" fmla="*/ 4803 h 768534"/>
                <a:gd name="connsiteX3" fmla="*/ 505183 w 505951"/>
                <a:gd name="connsiteY3" fmla="*/ 716915 h 768534"/>
                <a:gd name="connsiteX4" fmla="*/ 488468 w 505951"/>
                <a:gd name="connsiteY4" fmla="*/ 765460 h 768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951" h="768534">
                  <a:moveTo>
                    <a:pt x="4803" y="23056"/>
                  </a:moveTo>
                  <a:lnTo>
                    <a:pt x="35225" y="4803"/>
                  </a:lnTo>
                  <a:lnTo>
                    <a:pt x="505183" y="4803"/>
                  </a:lnTo>
                  <a:lnTo>
                    <a:pt x="505183" y="716915"/>
                  </a:lnTo>
                  <a:lnTo>
                    <a:pt x="488468" y="765460"/>
                  </a:lnTo>
                  <a:close/>
                </a:path>
              </a:pathLst>
            </a:custGeom>
            <a:solidFill>
              <a:srgbClr val="EFEDE8"/>
            </a:solidFill>
            <a:ln w="9525" cap="flat">
              <a:noFill/>
              <a:prstDash val="solid"/>
              <a:miter/>
            </a:ln>
          </p:spPr>
          <p:txBody>
            <a:bodyPr rtlCol="0" anchor="ctr"/>
            <a:lstStyle/>
            <a:p>
              <a:endParaRPr lang="en-IN" dirty="0"/>
            </a:p>
          </p:txBody>
        </p:sp>
        <p:sp>
          <p:nvSpPr>
            <p:cNvPr id="353" name="Freeform: Shape 352">
              <a:extLst>
                <a:ext uri="{FF2B5EF4-FFF2-40B4-BE49-F238E27FC236}">
                  <a16:creationId xmlns:a16="http://schemas.microsoft.com/office/drawing/2014/main" xmlns="" id="{3FBF8E70-1582-49F2-AE0F-AEE5310E10D3}"/>
                </a:ext>
              </a:extLst>
            </p:cNvPr>
            <p:cNvSpPr>
              <a:spLocks noChangeAspect="1"/>
            </p:cNvSpPr>
            <p:nvPr/>
          </p:nvSpPr>
          <p:spPr>
            <a:xfrm>
              <a:off x="9610774" y="2651333"/>
              <a:ext cx="518761" cy="774939"/>
            </a:xfrm>
            <a:custGeom>
              <a:avLst/>
              <a:gdLst>
                <a:gd name="connsiteX0" fmla="*/ 4803 w 518760"/>
                <a:gd name="connsiteY0" fmla="*/ 4803 h 774938"/>
                <a:gd name="connsiteX1" fmla="*/ 517160 w 518760"/>
                <a:gd name="connsiteY1" fmla="*/ 4803 h 774938"/>
                <a:gd name="connsiteX2" fmla="*/ 517160 w 518760"/>
                <a:gd name="connsiteY2" fmla="*/ 773338 h 774938"/>
                <a:gd name="connsiteX3" fmla="*/ 4803 w 518760"/>
                <a:gd name="connsiteY3" fmla="*/ 773338 h 774938"/>
              </a:gdLst>
              <a:ahLst/>
              <a:cxnLst>
                <a:cxn ang="0">
                  <a:pos x="connsiteX0" y="connsiteY0"/>
                </a:cxn>
                <a:cxn ang="0">
                  <a:pos x="connsiteX1" y="connsiteY1"/>
                </a:cxn>
                <a:cxn ang="0">
                  <a:pos x="connsiteX2" y="connsiteY2"/>
                </a:cxn>
                <a:cxn ang="0">
                  <a:pos x="connsiteX3" y="connsiteY3"/>
                </a:cxn>
              </a:cxnLst>
              <a:rect l="l" t="t" r="r" b="b"/>
              <a:pathLst>
                <a:path w="518760" h="774938">
                  <a:moveTo>
                    <a:pt x="4803" y="4803"/>
                  </a:moveTo>
                  <a:lnTo>
                    <a:pt x="517160" y="4803"/>
                  </a:lnTo>
                  <a:lnTo>
                    <a:pt x="517160" y="773338"/>
                  </a:lnTo>
                  <a:lnTo>
                    <a:pt x="4803" y="773338"/>
                  </a:lnTo>
                  <a:close/>
                </a:path>
              </a:pathLst>
            </a:custGeom>
            <a:solidFill>
              <a:srgbClr val="FF5353"/>
            </a:solidFill>
            <a:ln w="9525" cap="flat">
              <a:noFill/>
              <a:prstDash val="solid"/>
              <a:miter/>
            </a:ln>
          </p:spPr>
          <p:txBody>
            <a:bodyPr rtlCol="0" anchor="ctr"/>
            <a:lstStyle/>
            <a:p>
              <a:endParaRPr lang="en-IN" dirty="0"/>
            </a:p>
          </p:txBody>
        </p:sp>
        <p:sp>
          <p:nvSpPr>
            <p:cNvPr id="354" name="Freeform: Shape 353">
              <a:extLst>
                <a:ext uri="{FF2B5EF4-FFF2-40B4-BE49-F238E27FC236}">
                  <a16:creationId xmlns:a16="http://schemas.microsoft.com/office/drawing/2014/main" xmlns="" id="{5C60B86B-B1DF-406B-9F44-1674FA13EB01}"/>
                </a:ext>
              </a:extLst>
            </p:cNvPr>
            <p:cNvSpPr>
              <a:spLocks noChangeAspect="1"/>
            </p:cNvSpPr>
            <p:nvPr/>
          </p:nvSpPr>
          <p:spPr>
            <a:xfrm>
              <a:off x="9444482" y="2955161"/>
              <a:ext cx="358649" cy="236965"/>
            </a:xfrm>
            <a:custGeom>
              <a:avLst/>
              <a:gdLst>
                <a:gd name="connsiteX0" fmla="*/ 355095 w 358649"/>
                <a:gd name="connsiteY0" fmla="*/ 13577 h 236964"/>
                <a:gd name="connsiteX1" fmla="*/ 192934 w 358649"/>
                <a:gd name="connsiteY1" fmla="*/ 4803 h 236964"/>
                <a:gd name="connsiteX2" fmla="*/ 19182 w 358649"/>
                <a:gd name="connsiteY2" fmla="*/ 156141 h 236964"/>
                <a:gd name="connsiteX3" fmla="*/ 315580 w 358649"/>
                <a:gd name="connsiteY3" fmla="*/ 233058 h 236964"/>
                <a:gd name="connsiteX4" fmla="*/ 355095 w 358649"/>
                <a:gd name="connsiteY4" fmla="*/ 13577 h 23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49" h="236964">
                  <a:moveTo>
                    <a:pt x="355095" y="13577"/>
                  </a:moveTo>
                  <a:cubicBezTo>
                    <a:pt x="297519" y="8262"/>
                    <a:pt x="241480" y="4803"/>
                    <a:pt x="192934" y="4803"/>
                  </a:cubicBezTo>
                  <a:cubicBezTo>
                    <a:pt x="-18413" y="4803"/>
                    <a:pt x="-7909" y="131739"/>
                    <a:pt x="19182" y="156141"/>
                  </a:cubicBezTo>
                  <a:cubicBezTo>
                    <a:pt x="19182" y="156141"/>
                    <a:pt x="59209" y="231713"/>
                    <a:pt x="315580" y="233058"/>
                  </a:cubicBezTo>
                  <a:cubicBezTo>
                    <a:pt x="313210" y="179901"/>
                    <a:pt x="316476" y="89726"/>
                    <a:pt x="355095" y="13577"/>
                  </a:cubicBezTo>
                  <a:close/>
                </a:path>
              </a:pathLst>
            </a:custGeom>
            <a:solidFill>
              <a:srgbClr val="2E4659"/>
            </a:solidFill>
            <a:ln w="9525" cap="flat">
              <a:noFill/>
              <a:prstDash val="solid"/>
              <a:miter/>
            </a:ln>
          </p:spPr>
          <p:txBody>
            <a:bodyPr rtlCol="0" anchor="ctr"/>
            <a:lstStyle/>
            <a:p>
              <a:endParaRPr lang="en-IN" dirty="0"/>
            </a:p>
          </p:txBody>
        </p:sp>
        <p:sp>
          <p:nvSpPr>
            <p:cNvPr id="355" name="Freeform: Shape 354">
              <a:extLst>
                <a:ext uri="{FF2B5EF4-FFF2-40B4-BE49-F238E27FC236}">
                  <a16:creationId xmlns:a16="http://schemas.microsoft.com/office/drawing/2014/main" xmlns="" id="{45AD569E-6800-45A7-9ADE-B5E542968559}"/>
                </a:ext>
              </a:extLst>
            </p:cNvPr>
            <p:cNvSpPr>
              <a:spLocks noChangeAspect="1"/>
            </p:cNvSpPr>
            <p:nvPr/>
          </p:nvSpPr>
          <p:spPr>
            <a:xfrm>
              <a:off x="9755738" y="2963935"/>
              <a:ext cx="448312" cy="224156"/>
            </a:xfrm>
            <a:custGeom>
              <a:avLst/>
              <a:gdLst>
                <a:gd name="connsiteX0" fmla="*/ 44544 w 448311"/>
                <a:gd name="connsiteY0" fmla="*/ 4803 h 224155"/>
                <a:gd name="connsiteX1" fmla="*/ 5413 w 448311"/>
                <a:gd name="connsiteY1" fmla="*/ 224220 h 224155"/>
                <a:gd name="connsiteX2" fmla="*/ 449114 w 448311"/>
                <a:gd name="connsiteY2" fmla="*/ 176891 h 224155"/>
                <a:gd name="connsiteX3" fmla="*/ 449114 w 448311"/>
                <a:gd name="connsiteY3" fmla="*/ 61611 h 224155"/>
                <a:gd name="connsiteX4" fmla="*/ 44544 w 448311"/>
                <a:gd name="connsiteY4" fmla="*/ 4803 h 224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11" h="224155">
                  <a:moveTo>
                    <a:pt x="44544" y="4803"/>
                  </a:moveTo>
                  <a:cubicBezTo>
                    <a:pt x="5926" y="80888"/>
                    <a:pt x="3044" y="171127"/>
                    <a:pt x="5413" y="224220"/>
                  </a:cubicBezTo>
                  <a:cubicBezTo>
                    <a:pt x="111791" y="224796"/>
                    <a:pt x="256980" y="212564"/>
                    <a:pt x="449114" y="176891"/>
                  </a:cubicBezTo>
                  <a:lnTo>
                    <a:pt x="449114" y="61611"/>
                  </a:lnTo>
                  <a:cubicBezTo>
                    <a:pt x="449050" y="61675"/>
                    <a:pt x="237831" y="22736"/>
                    <a:pt x="44544" y="4803"/>
                  </a:cubicBezTo>
                  <a:close/>
                </a:path>
              </a:pathLst>
            </a:custGeom>
            <a:solidFill>
              <a:srgbClr val="EF8D72"/>
            </a:solidFill>
            <a:ln w="9525" cap="flat">
              <a:noFill/>
              <a:prstDash val="solid"/>
              <a:miter/>
            </a:ln>
          </p:spPr>
          <p:txBody>
            <a:bodyPr rtlCol="0" anchor="ctr"/>
            <a:lstStyle/>
            <a:p>
              <a:endParaRPr lang="en-IN" dirty="0"/>
            </a:p>
          </p:txBody>
        </p:sp>
        <p:sp>
          <p:nvSpPr>
            <p:cNvPr id="356" name="Freeform: Shape 355">
              <a:extLst>
                <a:ext uri="{FF2B5EF4-FFF2-40B4-BE49-F238E27FC236}">
                  <a16:creationId xmlns:a16="http://schemas.microsoft.com/office/drawing/2014/main" xmlns="" id="{B9360E42-1ADA-447F-9D72-FCAC695F5B52}"/>
                </a:ext>
              </a:extLst>
            </p:cNvPr>
            <p:cNvSpPr>
              <a:spLocks noChangeAspect="1"/>
            </p:cNvSpPr>
            <p:nvPr/>
          </p:nvSpPr>
          <p:spPr>
            <a:xfrm>
              <a:off x="9692751" y="2952174"/>
              <a:ext cx="140898" cy="249774"/>
            </a:xfrm>
            <a:custGeom>
              <a:avLst/>
              <a:gdLst>
                <a:gd name="connsiteX0" fmla="*/ 141603 w 140898"/>
                <a:gd name="connsiteY0" fmla="*/ 20023 h 249773"/>
                <a:gd name="connsiteX1" fmla="*/ 117906 w 140898"/>
                <a:gd name="connsiteY1" fmla="*/ 236045 h 249773"/>
                <a:gd name="connsiteX2" fmla="*/ 66798 w 140898"/>
                <a:gd name="connsiteY2" fmla="*/ 245267 h 249773"/>
                <a:gd name="connsiteX3" fmla="*/ 4803 w 140898"/>
                <a:gd name="connsiteY3" fmla="*/ 235981 h 249773"/>
                <a:gd name="connsiteX4" fmla="*/ 29396 w 140898"/>
                <a:gd name="connsiteY4" fmla="*/ 10544 h 249773"/>
                <a:gd name="connsiteX5" fmla="*/ 82746 w 140898"/>
                <a:gd name="connsiteY5" fmla="*/ 7726 h 249773"/>
                <a:gd name="connsiteX6" fmla="*/ 141603 w 140898"/>
                <a:gd name="connsiteY6" fmla="*/ 20023 h 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98" h="249773">
                  <a:moveTo>
                    <a:pt x="141603" y="20023"/>
                  </a:moveTo>
                  <a:cubicBezTo>
                    <a:pt x="141603" y="20023"/>
                    <a:pt x="110413" y="159575"/>
                    <a:pt x="117906" y="236045"/>
                  </a:cubicBezTo>
                  <a:cubicBezTo>
                    <a:pt x="117906" y="236045"/>
                    <a:pt x="96003" y="258652"/>
                    <a:pt x="66798" y="245267"/>
                  </a:cubicBezTo>
                  <a:cubicBezTo>
                    <a:pt x="66798" y="245267"/>
                    <a:pt x="21647" y="261278"/>
                    <a:pt x="4803" y="235981"/>
                  </a:cubicBezTo>
                  <a:cubicBezTo>
                    <a:pt x="4803" y="235981"/>
                    <a:pt x="10247" y="48074"/>
                    <a:pt x="29396" y="10544"/>
                  </a:cubicBezTo>
                  <a:cubicBezTo>
                    <a:pt x="29396" y="10544"/>
                    <a:pt x="67567" y="-216"/>
                    <a:pt x="82746" y="7726"/>
                  </a:cubicBezTo>
                  <a:cubicBezTo>
                    <a:pt x="82617" y="7790"/>
                    <a:pt x="129690" y="7918"/>
                    <a:pt x="141603" y="20023"/>
                  </a:cubicBezTo>
                  <a:close/>
                </a:path>
              </a:pathLst>
            </a:custGeom>
            <a:solidFill>
              <a:srgbClr val="3B5566"/>
            </a:solidFill>
            <a:ln w="9525" cap="flat">
              <a:noFill/>
              <a:prstDash val="solid"/>
              <a:miter/>
            </a:ln>
          </p:spPr>
          <p:txBody>
            <a:bodyPr rtlCol="0" anchor="ctr"/>
            <a:lstStyle/>
            <a:p>
              <a:endParaRPr lang="en-IN" dirty="0"/>
            </a:p>
          </p:txBody>
        </p:sp>
        <p:sp>
          <p:nvSpPr>
            <p:cNvPr id="357" name="Freeform: Shape 356">
              <a:extLst>
                <a:ext uri="{FF2B5EF4-FFF2-40B4-BE49-F238E27FC236}">
                  <a16:creationId xmlns:a16="http://schemas.microsoft.com/office/drawing/2014/main" xmlns="" id="{32E2AF43-E1A3-4F5C-9965-EAA1402EEFFD}"/>
                </a:ext>
              </a:extLst>
            </p:cNvPr>
            <p:cNvSpPr>
              <a:spLocks noChangeAspect="1"/>
            </p:cNvSpPr>
            <p:nvPr/>
          </p:nvSpPr>
          <p:spPr>
            <a:xfrm>
              <a:off x="9574504" y="2738512"/>
              <a:ext cx="275392" cy="301009"/>
            </a:xfrm>
            <a:custGeom>
              <a:avLst/>
              <a:gdLst>
                <a:gd name="connsiteX0" fmla="*/ 224113 w 275391"/>
                <a:gd name="connsiteY0" fmla="*/ 298241 h 301009"/>
                <a:gd name="connsiteX1" fmla="*/ 15391 w 275391"/>
                <a:gd name="connsiteY1" fmla="*/ 247518 h 301009"/>
                <a:gd name="connsiteX2" fmla="*/ 12958 w 275391"/>
                <a:gd name="connsiteY2" fmla="*/ 216520 h 301009"/>
                <a:gd name="connsiteX3" fmla="*/ 11357 w 275391"/>
                <a:gd name="connsiteY3" fmla="*/ 173674 h 301009"/>
                <a:gd name="connsiteX4" fmla="*/ 15135 w 275391"/>
                <a:gd name="connsiteY4" fmla="*/ 123656 h 301009"/>
                <a:gd name="connsiteX5" fmla="*/ 14943 w 275391"/>
                <a:gd name="connsiteY5" fmla="*/ 73381 h 301009"/>
                <a:gd name="connsiteX6" fmla="*/ 41073 w 275391"/>
                <a:gd name="connsiteY6" fmla="*/ 43152 h 301009"/>
                <a:gd name="connsiteX7" fmla="*/ 41073 w 275391"/>
                <a:gd name="connsiteY7" fmla="*/ 72164 h 301009"/>
                <a:gd name="connsiteX8" fmla="*/ 108448 w 275391"/>
                <a:gd name="connsiteY8" fmla="*/ 104826 h 301009"/>
                <a:gd name="connsiteX9" fmla="*/ 83791 w 275391"/>
                <a:gd name="connsiteY9" fmla="*/ 11386 h 301009"/>
                <a:gd name="connsiteX10" fmla="*/ 109537 w 275391"/>
                <a:gd name="connsiteY10" fmla="*/ 20928 h 301009"/>
                <a:gd name="connsiteX11" fmla="*/ 156161 w 275391"/>
                <a:gd name="connsiteY11" fmla="*/ 82347 h 301009"/>
                <a:gd name="connsiteX12" fmla="*/ 247233 w 275391"/>
                <a:gd name="connsiteY12" fmla="*/ 168551 h 301009"/>
                <a:gd name="connsiteX13" fmla="*/ 274900 w 275391"/>
                <a:gd name="connsiteY13" fmla="*/ 255587 h 301009"/>
                <a:gd name="connsiteX14" fmla="*/ 224113 w 275391"/>
                <a:gd name="connsiteY14" fmla="*/ 298241 h 30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391" h="301009">
                  <a:moveTo>
                    <a:pt x="224113" y="298241"/>
                  </a:moveTo>
                  <a:cubicBezTo>
                    <a:pt x="224113" y="298241"/>
                    <a:pt x="40177" y="306311"/>
                    <a:pt x="15391" y="247518"/>
                  </a:cubicBezTo>
                  <a:cubicBezTo>
                    <a:pt x="15391" y="247518"/>
                    <a:pt x="2903" y="230674"/>
                    <a:pt x="12958" y="216520"/>
                  </a:cubicBezTo>
                  <a:cubicBezTo>
                    <a:pt x="12958" y="216520"/>
                    <a:pt x="-4270" y="189045"/>
                    <a:pt x="11357" y="173674"/>
                  </a:cubicBezTo>
                  <a:cubicBezTo>
                    <a:pt x="11357" y="173674"/>
                    <a:pt x="-2349" y="140563"/>
                    <a:pt x="15135" y="123656"/>
                  </a:cubicBezTo>
                  <a:cubicBezTo>
                    <a:pt x="15135" y="123656"/>
                    <a:pt x="5721" y="87791"/>
                    <a:pt x="14943" y="73381"/>
                  </a:cubicBezTo>
                  <a:cubicBezTo>
                    <a:pt x="24165" y="58971"/>
                    <a:pt x="41073" y="43152"/>
                    <a:pt x="41073" y="43152"/>
                  </a:cubicBezTo>
                  <a:lnTo>
                    <a:pt x="41073" y="72164"/>
                  </a:lnTo>
                  <a:cubicBezTo>
                    <a:pt x="41073" y="72164"/>
                    <a:pt x="96920" y="102201"/>
                    <a:pt x="108448" y="104826"/>
                  </a:cubicBezTo>
                  <a:cubicBezTo>
                    <a:pt x="108448" y="104826"/>
                    <a:pt x="59582" y="54680"/>
                    <a:pt x="83791" y="11386"/>
                  </a:cubicBezTo>
                  <a:cubicBezTo>
                    <a:pt x="83791" y="11386"/>
                    <a:pt x="103517" y="-8532"/>
                    <a:pt x="109537" y="20928"/>
                  </a:cubicBezTo>
                  <a:cubicBezTo>
                    <a:pt x="115621" y="50325"/>
                    <a:pt x="151038" y="80233"/>
                    <a:pt x="156161" y="82347"/>
                  </a:cubicBezTo>
                  <a:cubicBezTo>
                    <a:pt x="229684" y="112640"/>
                    <a:pt x="247233" y="168551"/>
                    <a:pt x="247233" y="168551"/>
                  </a:cubicBezTo>
                  <a:lnTo>
                    <a:pt x="274900" y="255587"/>
                  </a:lnTo>
                  <a:lnTo>
                    <a:pt x="224113" y="298241"/>
                  </a:lnTo>
                  <a:close/>
                </a:path>
              </a:pathLst>
            </a:custGeom>
            <a:solidFill>
              <a:srgbClr val="FAA284"/>
            </a:solidFill>
            <a:ln w="9525" cap="flat">
              <a:noFill/>
              <a:prstDash val="solid"/>
              <a:miter/>
            </a:ln>
          </p:spPr>
          <p:txBody>
            <a:bodyPr rtlCol="0" anchor="ctr"/>
            <a:lstStyle/>
            <a:p>
              <a:endParaRPr lang="en-IN" dirty="0"/>
            </a:p>
          </p:txBody>
        </p:sp>
        <p:sp>
          <p:nvSpPr>
            <p:cNvPr id="358" name="Freeform: Shape 357">
              <a:extLst>
                <a:ext uri="{FF2B5EF4-FFF2-40B4-BE49-F238E27FC236}">
                  <a16:creationId xmlns:a16="http://schemas.microsoft.com/office/drawing/2014/main" xmlns="" id="{1DF35B6D-AC59-4444-960E-C1A01491FD17}"/>
                </a:ext>
              </a:extLst>
            </p:cNvPr>
            <p:cNvSpPr>
              <a:spLocks noChangeAspect="1"/>
            </p:cNvSpPr>
            <p:nvPr/>
          </p:nvSpPr>
          <p:spPr>
            <a:xfrm>
              <a:off x="9788596" y="2902196"/>
              <a:ext cx="281796" cy="236965"/>
            </a:xfrm>
            <a:custGeom>
              <a:avLst/>
              <a:gdLst>
                <a:gd name="connsiteX0" fmla="*/ 277855 w 281796"/>
                <a:gd name="connsiteY0" fmla="*/ 28308 h 236964"/>
                <a:gd name="connsiteX1" fmla="*/ 33077 w 281796"/>
                <a:gd name="connsiteY1" fmla="*/ 4803 h 236964"/>
                <a:gd name="connsiteX2" fmla="*/ 10021 w 281796"/>
                <a:gd name="connsiteY2" fmla="*/ 134558 h 236964"/>
                <a:gd name="connsiteX3" fmla="*/ 252302 w 281796"/>
                <a:gd name="connsiteY3" fmla="*/ 233507 h 236964"/>
                <a:gd name="connsiteX4" fmla="*/ 277855 w 281796"/>
                <a:gd name="connsiteY4" fmla="*/ 28308 h 23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96" h="236964">
                  <a:moveTo>
                    <a:pt x="277855" y="28308"/>
                  </a:moveTo>
                  <a:lnTo>
                    <a:pt x="33077" y="4803"/>
                  </a:lnTo>
                  <a:cubicBezTo>
                    <a:pt x="9829" y="33495"/>
                    <a:pt x="-3044" y="94018"/>
                    <a:pt x="10021" y="134558"/>
                  </a:cubicBezTo>
                  <a:cubicBezTo>
                    <a:pt x="101541" y="181758"/>
                    <a:pt x="182429" y="213076"/>
                    <a:pt x="252302" y="233507"/>
                  </a:cubicBezTo>
                  <a:cubicBezTo>
                    <a:pt x="248331" y="152362"/>
                    <a:pt x="267800" y="66350"/>
                    <a:pt x="277855" y="28308"/>
                  </a:cubicBezTo>
                  <a:close/>
                </a:path>
              </a:pathLst>
            </a:custGeom>
            <a:solidFill>
              <a:srgbClr val="FAA284"/>
            </a:solidFill>
            <a:ln w="9525" cap="flat">
              <a:noFill/>
              <a:prstDash val="solid"/>
              <a:miter/>
            </a:ln>
          </p:spPr>
          <p:txBody>
            <a:bodyPr rtlCol="0" anchor="ctr"/>
            <a:lstStyle/>
            <a:p>
              <a:endParaRPr lang="en-IN" dirty="0"/>
            </a:p>
          </p:txBody>
        </p:sp>
        <p:sp>
          <p:nvSpPr>
            <p:cNvPr id="359" name="Freeform: Shape 358">
              <a:extLst>
                <a:ext uri="{FF2B5EF4-FFF2-40B4-BE49-F238E27FC236}">
                  <a16:creationId xmlns:a16="http://schemas.microsoft.com/office/drawing/2014/main" xmlns="" id="{4CBCB0F4-9492-4B39-B663-53D5EE644478}"/>
                </a:ext>
              </a:extLst>
            </p:cNvPr>
            <p:cNvSpPr>
              <a:spLocks noChangeAspect="1"/>
            </p:cNvSpPr>
            <p:nvPr/>
          </p:nvSpPr>
          <p:spPr>
            <a:xfrm>
              <a:off x="10035632" y="2353962"/>
              <a:ext cx="429098" cy="819770"/>
            </a:xfrm>
            <a:custGeom>
              <a:avLst/>
              <a:gdLst>
                <a:gd name="connsiteX0" fmla="*/ 429945 w 429098"/>
                <a:gd name="connsiteY0" fmla="*/ 318442 h 819769"/>
                <a:gd name="connsiteX1" fmla="*/ 325168 w 429098"/>
                <a:gd name="connsiteY1" fmla="*/ 5393 h 819769"/>
                <a:gd name="connsiteX2" fmla="*/ 225707 w 429098"/>
                <a:gd name="connsiteY2" fmla="*/ 346686 h 819769"/>
                <a:gd name="connsiteX3" fmla="*/ 203932 w 429098"/>
                <a:gd name="connsiteY3" fmla="*/ 593065 h 819769"/>
                <a:gd name="connsiteX4" fmla="*/ 30884 w 429098"/>
                <a:gd name="connsiteY4" fmla="*/ 576478 h 819769"/>
                <a:gd name="connsiteX5" fmla="*/ 5330 w 429098"/>
                <a:gd name="connsiteY5" fmla="*/ 781676 h 819769"/>
                <a:gd name="connsiteX6" fmla="*/ 325232 w 429098"/>
                <a:gd name="connsiteY6" fmla="*/ 806077 h 819769"/>
                <a:gd name="connsiteX7" fmla="*/ 428792 w 429098"/>
                <a:gd name="connsiteY7" fmla="*/ 405351 h 819769"/>
                <a:gd name="connsiteX8" fmla="*/ 429945 w 429098"/>
                <a:gd name="connsiteY8" fmla="*/ 318442 h 81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098" h="819769">
                  <a:moveTo>
                    <a:pt x="429945" y="318442"/>
                  </a:moveTo>
                  <a:cubicBezTo>
                    <a:pt x="423669" y="60791"/>
                    <a:pt x="325168" y="5393"/>
                    <a:pt x="325168" y="5393"/>
                  </a:cubicBezTo>
                  <a:cubicBezTo>
                    <a:pt x="277391" y="-6904"/>
                    <a:pt x="245241" y="175431"/>
                    <a:pt x="225707" y="346686"/>
                  </a:cubicBezTo>
                  <a:cubicBezTo>
                    <a:pt x="208927" y="493988"/>
                    <a:pt x="203932" y="593065"/>
                    <a:pt x="203932" y="593065"/>
                  </a:cubicBezTo>
                  <a:lnTo>
                    <a:pt x="30884" y="576478"/>
                  </a:lnTo>
                  <a:cubicBezTo>
                    <a:pt x="20829" y="614520"/>
                    <a:pt x="1359" y="700532"/>
                    <a:pt x="5330" y="781676"/>
                  </a:cubicBezTo>
                  <a:cubicBezTo>
                    <a:pt x="215012" y="842967"/>
                    <a:pt x="325232" y="806077"/>
                    <a:pt x="325232" y="806077"/>
                  </a:cubicBezTo>
                  <a:cubicBezTo>
                    <a:pt x="325232" y="806077"/>
                    <a:pt x="409131" y="801786"/>
                    <a:pt x="428792" y="405351"/>
                  </a:cubicBezTo>
                  <a:cubicBezTo>
                    <a:pt x="430265" y="374161"/>
                    <a:pt x="430586" y="345213"/>
                    <a:pt x="429945" y="318442"/>
                  </a:cubicBezTo>
                  <a:close/>
                </a:path>
              </a:pathLst>
            </a:custGeom>
            <a:solidFill>
              <a:srgbClr val="2E4659"/>
            </a:solidFill>
            <a:ln w="9525" cap="flat">
              <a:noFill/>
              <a:prstDash val="solid"/>
              <a:miter/>
            </a:ln>
          </p:spPr>
          <p:txBody>
            <a:bodyPr rtlCol="0" anchor="ctr"/>
            <a:lstStyle/>
            <a:p>
              <a:endParaRPr lang="en-IN" dirty="0"/>
            </a:p>
          </p:txBody>
        </p:sp>
        <p:sp>
          <p:nvSpPr>
            <p:cNvPr id="360" name="Freeform: Shape 359">
              <a:extLst>
                <a:ext uri="{FF2B5EF4-FFF2-40B4-BE49-F238E27FC236}">
                  <a16:creationId xmlns:a16="http://schemas.microsoft.com/office/drawing/2014/main" xmlns="" id="{59B3DA8A-21F7-49E0-B49E-764E010D9765}"/>
                </a:ext>
              </a:extLst>
            </p:cNvPr>
            <p:cNvSpPr>
              <a:spLocks noChangeAspect="1"/>
            </p:cNvSpPr>
            <p:nvPr/>
          </p:nvSpPr>
          <p:spPr>
            <a:xfrm>
              <a:off x="9993660" y="2914215"/>
              <a:ext cx="140898" cy="249774"/>
            </a:xfrm>
            <a:custGeom>
              <a:avLst/>
              <a:gdLst>
                <a:gd name="connsiteX0" fmla="*/ 31291 w 140898"/>
                <a:gd name="connsiteY0" fmla="*/ 12318 h 249773"/>
                <a:gd name="connsiteX1" fmla="*/ 12654 w 140898"/>
                <a:gd name="connsiteY1" fmla="*/ 210792 h 249773"/>
                <a:gd name="connsiteX2" fmla="*/ 59535 w 140898"/>
                <a:gd name="connsiteY2" fmla="*/ 236346 h 249773"/>
                <a:gd name="connsiteX3" fmla="*/ 126077 w 140898"/>
                <a:gd name="connsiteY3" fmla="*/ 241213 h 249773"/>
                <a:gd name="connsiteX4" fmla="*/ 140551 w 140898"/>
                <a:gd name="connsiteY4" fmla="*/ 22821 h 249773"/>
                <a:gd name="connsiteX5" fmla="*/ 90148 w 140898"/>
                <a:gd name="connsiteY5" fmla="*/ 12318 h 249773"/>
                <a:gd name="connsiteX6" fmla="*/ 31291 w 140898"/>
                <a:gd name="connsiteY6" fmla="*/ 12318 h 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98" h="249773">
                  <a:moveTo>
                    <a:pt x="31291" y="12318"/>
                  </a:moveTo>
                  <a:cubicBezTo>
                    <a:pt x="31291" y="12318"/>
                    <a:pt x="-12644" y="142584"/>
                    <a:pt x="12654" y="210792"/>
                  </a:cubicBezTo>
                  <a:cubicBezTo>
                    <a:pt x="12654" y="210792"/>
                    <a:pt x="4840" y="237755"/>
                    <a:pt x="59535" y="236346"/>
                  </a:cubicBezTo>
                  <a:cubicBezTo>
                    <a:pt x="59535" y="236346"/>
                    <a:pt x="96616" y="256968"/>
                    <a:pt x="126077" y="241213"/>
                  </a:cubicBezTo>
                  <a:cubicBezTo>
                    <a:pt x="126077" y="241213"/>
                    <a:pt x="118327" y="107168"/>
                    <a:pt x="140551" y="22821"/>
                  </a:cubicBezTo>
                  <a:cubicBezTo>
                    <a:pt x="140551" y="22821"/>
                    <a:pt x="129535" y="10461"/>
                    <a:pt x="90148" y="12318"/>
                  </a:cubicBezTo>
                  <a:cubicBezTo>
                    <a:pt x="90212" y="12318"/>
                    <a:pt x="55628" y="-4590"/>
                    <a:pt x="31291" y="12318"/>
                  </a:cubicBezTo>
                  <a:close/>
                </a:path>
              </a:pathLst>
            </a:custGeom>
            <a:solidFill>
              <a:srgbClr val="3B5566"/>
            </a:solidFill>
            <a:ln w="9525" cap="flat">
              <a:noFill/>
              <a:prstDash val="solid"/>
              <a:miter/>
            </a:ln>
          </p:spPr>
          <p:txBody>
            <a:bodyPr rtlCol="0" anchor="ctr"/>
            <a:lstStyle/>
            <a:p>
              <a:endParaRPr lang="en-IN" dirty="0"/>
            </a:p>
          </p:txBody>
        </p:sp>
      </p:grpSp>
      <p:pic>
        <p:nvPicPr>
          <p:cNvPr id="361" name="Graphic 360">
            <a:extLst>
              <a:ext uri="{FF2B5EF4-FFF2-40B4-BE49-F238E27FC236}">
                <a16:creationId xmlns:a16="http://schemas.microsoft.com/office/drawing/2014/main" xmlns="" id="{6F4F14A9-B743-4B5F-A669-E278632FE32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5066434" y="4836092"/>
            <a:ext cx="1544999" cy="5737563"/>
          </a:xfrm>
          <a:prstGeom prst="rect">
            <a:avLst/>
          </a:prstGeom>
        </p:spPr>
      </p:pic>
      <p:sp>
        <p:nvSpPr>
          <p:cNvPr id="3" name="Slide Number Placeholder 2">
            <a:extLst>
              <a:ext uri="{FF2B5EF4-FFF2-40B4-BE49-F238E27FC236}">
                <a16:creationId xmlns:a16="http://schemas.microsoft.com/office/drawing/2014/main" xmlns="" id="{B76FCF14-47BC-4481-A312-D89F9D7B07DC}"/>
              </a:ext>
            </a:extLst>
          </p:cNvPr>
          <p:cNvSpPr>
            <a:spLocks noGrp="1"/>
          </p:cNvSpPr>
          <p:nvPr>
            <p:ph type="sldNum" sz="quarter" idx="12"/>
          </p:nvPr>
        </p:nvSpPr>
        <p:spPr/>
        <p:txBody>
          <a:bodyPr/>
          <a:lstStyle/>
          <a:p>
            <a:pPr algn="r" rtl="1"/>
            <a:fld id="{C7774D5F-AB17-48D6-AB4C-B372128C0735}" type="slidenum">
              <a:rPr lang="en-IN" smtClean="0"/>
              <a:t>4</a:t>
            </a:fld>
            <a:endParaRPr lang="en-IN" dirty="0"/>
          </a:p>
        </p:txBody>
      </p:sp>
      <p:sp>
        <p:nvSpPr>
          <p:cNvPr id="7" name="Rectangle 85">
            <a:extLst>
              <a:ext uri="{FF2B5EF4-FFF2-40B4-BE49-F238E27FC236}">
                <a16:creationId xmlns:a16="http://schemas.microsoft.com/office/drawing/2014/main" xmlns="" id="{C0D84BEA-3EEE-4D0D-8301-059A8DE3A871}"/>
              </a:ext>
            </a:extLst>
          </p:cNvPr>
          <p:cNvSpPr/>
          <p:nvPr/>
        </p:nvSpPr>
        <p:spPr>
          <a:xfrm>
            <a:off x="793335" y="190381"/>
            <a:ext cx="10066593" cy="707886"/>
          </a:xfrm>
          <a:prstGeom prst="rect">
            <a:avLst/>
          </a:prstGeom>
        </p:spPr>
        <p:txBody>
          <a:bodyPr wrap="square">
            <a:spAutoFit/>
          </a:bodyPr>
          <a:lstStyle/>
          <a:p>
            <a:pPr algn="ctr" rtl="1"/>
            <a:r>
              <a:rPr lang="ar-DZ" sz="4000" b="1" i="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ar-DZ" sz="4000" b="1" i="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المرأة </a:t>
            </a:r>
            <a:r>
              <a:rPr lang="ar-DZ" sz="4000" b="1" i="1" dirty="0" smtClean="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في الأعمال الدولية :بين السقف الزجاجي و الأرضية اللزجة</a:t>
            </a:r>
            <a:endParaRPr lang="en-IN" sz="3200" b="1" i="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8" name="ZoneTexte 7"/>
          <p:cNvSpPr txBox="1"/>
          <p:nvPr/>
        </p:nvSpPr>
        <p:spPr>
          <a:xfrm>
            <a:off x="2841139" y="1066514"/>
            <a:ext cx="8665581" cy="1938992"/>
          </a:xfrm>
          <a:prstGeom prst="rect">
            <a:avLst/>
          </a:prstGeom>
          <a:noFill/>
        </p:spPr>
        <p:txBody>
          <a:bodyPr wrap="square" rtlCol="0">
            <a:spAutoFit/>
          </a:bodyPr>
          <a:lstStyle/>
          <a:p>
            <a:pPr algn="ctr" rtl="1"/>
            <a:r>
              <a:rPr lang="fr-FR" sz="2400" dirty="0">
                <a:solidFill>
                  <a:srgbClr val="002060"/>
                </a:solidFill>
                <a:latin typeface="Arial" panose="020B0604020202020204" pitchFamily="34" charset="0"/>
                <a:ea typeface="Calibri" panose="020F0502020204030204" pitchFamily="34" charset="0"/>
              </a:rPr>
              <a:t>ان سيطرت الرجال او اهيمنتهم على المناصب العليا الادارية و الاعمال الدولية معروفة منذ القدم و عملو على توارثه عبر الاجيال هذا ما </a:t>
            </a:r>
            <a:r>
              <a:rPr lang="ar-DZ" sz="2400" dirty="0" smtClean="0">
                <a:solidFill>
                  <a:srgbClr val="002060"/>
                </a:solidFill>
                <a:latin typeface="Arial" panose="020B0604020202020204" pitchFamily="34" charset="0"/>
                <a:ea typeface="Calibri" panose="020F0502020204030204" pitchFamily="34" charset="0"/>
              </a:rPr>
              <a:t>اكد لاعتقادهم انهم الاجدر بها و لا تصلح للمراة ولا يتروكون لها حتى المجال لتثبت ذاتها ومن هنا ت</a:t>
            </a:r>
            <a:r>
              <a:rPr lang="fr-FR" sz="2400" dirty="0" smtClean="0">
                <a:solidFill>
                  <a:srgbClr val="002060"/>
                </a:solidFill>
                <a:latin typeface="Arial" panose="020B0604020202020204" pitchFamily="34" charset="0"/>
                <a:ea typeface="Calibri" panose="020F0502020204030204" pitchFamily="34" charset="0"/>
              </a:rPr>
              <a:t>شكل </a:t>
            </a:r>
            <a:r>
              <a:rPr lang="fr-FR" sz="2400" dirty="0">
                <a:solidFill>
                  <a:srgbClr val="002060"/>
                </a:solidFill>
                <a:latin typeface="Arial" panose="020B0604020202020204" pitchFamily="34" charset="0"/>
                <a:ea typeface="Calibri" panose="020F0502020204030204" pitchFamily="34" charset="0"/>
              </a:rPr>
              <a:t>فجوات </a:t>
            </a:r>
            <a:r>
              <a:rPr lang="ar-DZ" sz="2400" dirty="0" smtClean="0">
                <a:solidFill>
                  <a:srgbClr val="002060"/>
                </a:solidFill>
                <a:latin typeface="Arial" panose="020B0604020202020204" pitchFamily="34" charset="0"/>
                <a:ea typeface="Calibri" panose="020F0502020204030204" pitchFamily="34" charset="0"/>
              </a:rPr>
              <a:t>تنظيمي</a:t>
            </a:r>
            <a:r>
              <a:rPr lang="fr-FR" sz="2400" dirty="0" smtClean="0">
                <a:solidFill>
                  <a:srgbClr val="002060"/>
                </a:solidFill>
                <a:latin typeface="Arial" panose="020B0604020202020204" pitchFamily="34" charset="0"/>
                <a:ea typeface="Calibri" panose="020F0502020204030204" pitchFamily="34" charset="0"/>
              </a:rPr>
              <a:t> </a:t>
            </a:r>
            <a:r>
              <a:rPr lang="fr-FR" sz="2400" dirty="0">
                <a:solidFill>
                  <a:srgbClr val="002060"/>
                </a:solidFill>
                <a:latin typeface="Arial" panose="020B0604020202020204" pitchFamily="34" charset="0"/>
                <a:ea typeface="Calibri" panose="020F0502020204030204" pitchFamily="34" charset="0"/>
              </a:rPr>
              <a:t>متحيزة تكبل طموحات المراة لارتقاءها في </a:t>
            </a:r>
            <a:r>
              <a:rPr lang="fr-FR" sz="2400" dirty="0" smtClean="0">
                <a:solidFill>
                  <a:srgbClr val="002060"/>
                </a:solidFill>
                <a:latin typeface="Arial" panose="020B0604020202020204" pitchFamily="34" charset="0"/>
                <a:ea typeface="Calibri" panose="020F0502020204030204" pitchFamily="34" charset="0"/>
              </a:rPr>
              <a:t>عملها</a:t>
            </a:r>
            <a:r>
              <a:rPr lang="ar-DZ" sz="2400" dirty="0" smtClean="0">
                <a:solidFill>
                  <a:srgbClr val="002060"/>
                </a:solidFill>
                <a:latin typeface="Arial" panose="020B0604020202020204" pitchFamily="34" charset="0"/>
                <a:ea typeface="Calibri" panose="020F0502020204030204" pitchFamily="34" charset="0"/>
              </a:rPr>
              <a:t> مثل التمييز الجنسي و الاجري و اطلق عليها مصطلح السقف الزجاجي </a:t>
            </a:r>
            <a:endParaRPr lang="fr-FR" sz="2400" dirty="0">
              <a:solidFill>
                <a:srgbClr val="002060"/>
              </a:solidFill>
            </a:endParaRPr>
          </a:p>
        </p:txBody>
      </p:sp>
      <p:sp>
        <p:nvSpPr>
          <p:cNvPr id="138" name="ZoneTexte 137"/>
          <p:cNvSpPr txBox="1"/>
          <p:nvPr/>
        </p:nvSpPr>
        <p:spPr>
          <a:xfrm>
            <a:off x="1172527" y="3262427"/>
            <a:ext cx="9219915" cy="1569660"/>
          </a:xfrm>
          <a:prstGeom prst="rect">
            <a:avLst/>
          </a:prstGeom>
          <a:noFill/>
        </p:spPr>
        <p:txBody>
          <a:bodyPr wrap="square" rtlCol="0">
            <a:spAutoFit/>
          </a:bodyPr>
          <a:lstStyle/>
          <a:p>
            <a:pPr algn="ctr" rtl="1"/>
            <a:r>
              <a:rPr lang="fr-FR" sz="2400" dirty="0"/>
              <a:t>. </a:t>
            </a:r>
            <a:r>
              <a:rPr lang="fr-FR" sz="2400" dirty="0">
                <a:solidFill>
                  <a:srgbClr val="002060"/>
                </a:solidFill>
              </a:rPr>
              <a:t>لكن تقدمها يمثل تحدي كبير للادارة و عقبة يصعب تخطيها لعدة </a:t>
            </a:r>
            <a:r>
              <a:rPr lang="ar-SA" sz="2400" dirty="0">
                <a:solidFill>
                  <a:srgbClr val="002060"/>
                </a:solidFill>
              </a:rPr>
              <a:t>حواجـز منيعة موجـودة فـي المسـتويات الإدارية الدنيـا الناتجـة عـن العوامـل الهيكليـة داخـل الشـركات، ومنهـا القيـود الاجتماعية والثقافيـة، أو التـي تخلقهـا النسـاء أنفسـهن وتمنعهـن مـن التقـدم فـي حياتهـن المهنيـة مثـل نظرائهـن مـن الرجـال. وهذا ما يعرف </a:t>
            </a:r>
            <a:r>
              <a:rPr lang="ar-SA" sz="2400" dirty="0" smtClean="0">
                <a:solidFill>
                  <a:srgbClr val="002060"/>
                </a:solidFill>
              </a:rPr>
              <a:t>بالأرضية </a:t>
            </a:r>
            <a:r>
              <a:rPr lang="ar-SA" sz="2400" dirty="0">
                <a:solidFill>
                  <a:srgbClr val="002060"/>
                </a:solidFill>
              </a:rPr>
              <a:t>اللزجة </a:t>
            </a:r>
            <a:endParaRPr lang="fr-FR" sz="2400" dirty="0">
              <a:solidFill>
                <a:srgbClr val="002060"/>
              </a:solidFill>
            </a:endParaRPr>
          </a:p>
        </p:txBody>
      </p:sp>
    </p:spTree>
    <p:extLst>
      <p:ext uri="{BB962C8B-B14F-4D97-AF65-F5344CB8AC3E}">
        <p14:creationId xmlns:p14="http://schemas.microsoft.com/office/powerpoint/2010/main" val="3273114728"/>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55">
            <a:extLst>
              <a:ext uri="{FF2B5EF4-FFF2-40B4-BE49-F238E27FC236}">
                <a16:creationId xmlns:a16="http://schemas.microsoft.com/office/drawing/2014/main" xmlns="" id="{9E8D9B48-6C67-4259-8D66-0BACD8766AAF}"/>
              </a:ext>
            </a:extLst>
          </p:cNvPr>
          <p:cNvSpPr>
            <a:spLocks/>
          </p:cNvSpPr>
          <p:nvPr/>
        </p:nvSpPr>
        <p:spPr bwMode="auto">
          <a:xfrm flipH="1">
            <a:off x="-16361" y="3500438"/>
            <a:ext cx="3380642" cy="3380642"/>
          </a:xfrm>
          <a:custGeom>
            <a:avLst/>
            <a:gdLst>
              <a:gd name="T0" fmla="*/ 186 w 186"/>
              <a:gd name="T1" fmla="*/ 0 h 186"/>
              <a:gd name="T2" fmla="*/ 0 w 186"/>
              <a:gd name="T3" fmla="*/ 186 h 186"/>
              <a:gd name="T4" fmla="*/ 186 w 186"/>
              <a:gd name="T5" fmla="*/ 186 h 186"/>
              <a:gd name="T6" fmla="*/ 186 w 186"/>
              <a:gd name="T7" fmla="*/ 0 h 186"/>
            </a:gdLst>
            <a:ahLst/>
            <a:cxnLst>
              <a:cxn ang="0">
                <a:pos x="T0" y="T1"/>
              </a:cxn>
              <a:cxn ang="0">
                <a:pos x="T2" y="T3"/>
              </a:cxn>
              <a:cxn ang="0">
                <a:pos x="T4" y="T5"/>
              </a:cxn>
              <a:cxn ang="0">
                <a:pos x="T6" y="T7"/>
              </a:cxn>
            </a:cxnLst>
            <a:rect l="0" t="0" r="r" b="b"/>
            <a:pathLst>
              <a:path w="186" h="186">
                <a:moveTo>
                  <a:pt x="186" y="0"/>
                </a:moveTo>
                <a:cubicBezTo>
                  <a:pt x="83" y="0"/>
                  <a:pt x="0" y="84"/>
                  <a:pt x="0" y="186"/>
                </a:cubicBezTo>
                <a:cubicBezTo>
                  <a:pt x="186" y="186"/>
                  <a:pt x="186" y="186"/>
                  <a:pt x="186" y="186"/>
                </a:cubicBezTo>
                <a:lnTo>
                  <a:pt x="186" y="0"/>
                </a:lnTo>
                <a:close/>
              </a:path>
            </a:pathLst>
          </a:custGeom>
          <a:solidFill>
            <a:srgbClr val="E75353"/>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87" name="Rectangle: Rounded Corners 86">
            <a:extLst>
              <a:ext uri="{FF2B5EF4-FFF2-40B4-BE49-F238E27FC236}">
                <a16:creationId xmlns:a16="http://schemas.microsoft.com/office/drawing/2014/main" xmlns="" id="{9B5C76D1-AA97-4DD0-A3E0-71E6FE15B751}"/>
              </a:ext>
            </a:extLst>
          </p:cNvPr>
          <p:cNvSpPr/>
          <p:nvPr/>
        </p:nvSpPr>
        <p:spPr>
          <a:xfrm>
            <a:off x="111189" y="113652"/>
            <a:ext cx="10087833" cy="6729031"/>
          </a:xfrm>
          <a:prstGeom prst="roundRect">
            <a:avLst>
              <a:gd name="adj" fmla="val 12788"/>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000" dirty="0">
                <a:solidFill>
                  <a:srgbClr val="002060"/>
                </a:solidFill>
              </a:rPr>
              <a:t>•	</a:t>
            </a:r>
            <a:r>
              <a:rPr lang="ar-DZ" sz="2200" b="1" dirty="0">
                <a:solidFill>
                  <a:srgbClr val="002060"/>
                </a:solidFill>
              </a:rPr>
              <a:t>تعرضت مساهمة </a:t>
            </a:r>
            <a:r>
              <a:rPr lang="ar-DZ" sz="2200" b="1" dirty="0" smtClean="0">
                <a:solidFill>
                  <a:srgbClr val="002060"/>
                </a:solidFill>
              </a:rPr>
              <a:t>المرأة </a:t>
            </a:r>
            <a:r>
              <a:rPr lang="ar-DZ" sz="2200" b="1" dirty="0">
                <a:solidFill>
                  <a:srgbClr val="002060"/>
                </a:solidFill>
              </a:rPr>
              <a:t>في قوة العمل للركود،</a:t>
            </a:r>
          </a:p>
          <a:p>
            <a:pPr algn="ctr" rtl="1"/>
            <a:r>
              <a:rPr lang="ar-DZ" sz="2200" b="1" dirty="0">
                <a:solidFill>
                  <a:srgbClr val="002060"/>
                </a:solidFill>
              </a:rPr>
              <a:t>•	  يقل متوسط ما تحصل عليه </a:t>
            </a:r>
            <a:r>
              <a:rPr lang="ar-DZ" sz="2200" b="1" dirty="0" smtClean="0">
                <a:solidFill>
                  <a:srgbClr val="002060"/>
                </a:solidFill>
              </a:rPr>
              <a:t>المرأة </a:t>
            </a:r>
            <a:r>
              <a:rPr lang="ar-DZ" sz="2200" b="1" dirty="0">
                <a:solidFill>
                  <a:srgbClr val="002060"/>
                </a:solidFill>
              </a:rPr>
              <a:t>بنسبة 10 إلى 30 في المائة عما يحصل عليه الرجل العامل.</a:t>
            </a:r>
          </a:p>
          <a:p>
            <a:pPr algn="ctr" rtl="1"/>
            <a:r>
              <a:rPr lang="ar-DZ" sz="2200" b="1" dirty="0">
                <a:solidFill>
                  <a:srgbClr val="002060"/>
                </a:solidFill>
              </a:rPr>
              <a:t>•  عدد النساء اللائي يمكن أن يحصلن على وظائف مدفوعة الأجر لكل الوقت لدى صاحب العمل يقل عن أمثالهن من الرجال بمقدار النصف.</a:t>
            </a:r>
          </a:p>
          <a:p>
            <a:pPr algn="ctr" rtl="1"/>
            <a:r>
              <a:rPr lang="ar-DZ" sz="2200" b="1" dirty="0">
                <a:solidFill>
                  <a:srgbClr val="002060"/>
                </a:solidFill>
              </a:rPr>
              <a:t>•  في خمسة فقط من بين 114 بلدا تتوفر عنها البيانات، حققت </a:t>
            </a:r>
            <a:r>
              <a:rPr lang="ar-DZ" sz="2200" b="1" dirty="0" smtClean="0">
                <a:solidFill>
                  <a:srgbClr val="002060"/>
                </a:solidFill>
              </a:rPr>
              <a:t>المرأة </a:t>
            </a:r>
            <a:r>
              <a:rPr lang="ar-DZ" sz="2200" b="1" dirty="0">
                <a:solidFill>
                  <a:srgbClr val="002060"/>
                </a:solidFill>
              </a:rPr>
              <a:t>أو تجاوزت مستوى المساواة مع الرجل في مهن كالمشرعين، وكبار المسؤولين، والمديرين، وهي كولومبيا، وفيجي، وجامايكا، </a:t>
            </a:r>
            <a:r>
              <a:rPr lang="ar-DZ" sz="2200" b="1" dirty="0" smtClean="0">
                <a:solidFill>
                  <a:srgbClr val="002060"/>
                </a:solidFill>
              </a:rPr>
              <a:t>وليسوتو الفلبين</a:t>
            </a:r>
            <a:r>
              <a:rPr lang="ar-DZ" sz="2200" b="1" dirty="0">
                <a:solidFill>
                  <a:srgbClr val="002060"/>
                </a:solidFill>
              </a:rPr>
              <a:t>.</a:t>
            </a:r>
          </a:p>
          <a:p>
            <a:pPr algn="ctr" rtl="1"/>
            <a:r>
              <a:rPr lang="ar-DZ" sz="2200" b="1" dirty="0">
                <a:solidFill>
                  <a:srgbClr val="002060"/>
                </a:solidFill>
              </a:rPr>
              <a:t>•  تقضي </a:t>
            </a:r>
            <a:r>
              <a:rPr lang="ar-DZ" sz="2200" b="1" dirty="0" smtClean="0">
                <a:solidFill>
                  <a:srgbClr val="002060"/>
                </a:solidFill>
              </a:rPr>
              <a:t>المرأة </a:t>
            </a:r>
            <a:r>
              <a:rPr lang="ar-DZ" sz="2200" b="1" dirty="0">
                <a:solidFill>
                  <a:srgbClr val="002060"/>
                </a:solidFill>
              </a:rPr>
              <a:t>ضعف ما يقضيه الرجل من وقت في مهام أسرية غير مدفوعة الأجر كالرعاية والأعمال المنزلية.</a:t>
            </a:r>
          </a:p>
          <a:p>
            <a:pPr algn="ctr" rtl="1"/>
            <a:r>
              <a:rPr lang="ar-DZ" sz="2200" b="1" dirty="0">
                <a:solidFill>
                  <a:srgbClr val="002060"/>
                </a:solidFill>
              </a:rPr>
              <a:t>•  هناك 128 بلدا لديها تمييزا واحدا على الأقل على أساس الجنس، مما يعني أن </a:t>
            </a:r>
            <a:r>
              <a:rPr lang="ar-DZ" sz="2200" b="1" dirty="0" smtClean="0">
                <a:solidFill>
                  <a:srgbClr val="002060"/>
                </a:solidFill>
              </a:rPr>
              <a:t>المرأة </a:t>
            </a:r>
            <a:r>
              <a:rPr lang="ar-DZ" sz="2200" b="1" dirty="0">
                <a:solidFill>
                  <a:srgbClr val="002060"/>
                </a:solidFill>
              </a:rPr>
              <a:t>والرجل لا يمكن أن يؤديا في مكان العمل بنفس الطريقة، وفي 54 بلدا تواجه </a:t>
            </a:r>
            <a:r>
              <a:rPr lang="ar-DZ" sz="2200" b="1" dirty="0" smtClean="0">
                <a:solidFill>
                  <a:srgbClr val="002060"/>
                </a:solidFill>
              </a:rPr>
              <a:t>المرأة </a:t>
            </a:r>
            <a:r>
              <a:rPr lang="ar-DZ" sz="2200" b="1" dirty="0">
                <a:solidFill>
                  <a:srgbClr val="002060"/>
                </a:solidFill>
              </a:rPr>
              <a:t>خمسة أنواع من التمييز القانوني أو أكثر.</a:t>
            </a:r>
          </a:p>
          <a:p>
            <a:pPr algn="ctr" rtl="1"/>
            <a:r>
              <a:rPr lang="ar-DZ" sz="2200" b="1" dirty="0">
                <a:solidFill>
                  <a:srgbClr val="002060"/>
                </a:solidFill>
              </a:rPr>
              <a:t>•  في كافة أنحاء العالم، هناك فارق بنسبة 9 في المائة بين </a:t>
            </a:r>
            <a:r>
              <a:rPr lang="ar-DZ" sz="2200" b="1" dirty="0" smtClean="0">
                <a:solidFill>
                  <a:srgbClr val="002060"/>
                </a:solidFill>
              </a:rPr>
              <a:t>المرأة </a:t>
            </a:r>
            <a:r>
              <a:rPr lang="ar-DZ" sz="2200" b="1" dirty="0">
                <a:solidFill>
                  <a:srgbClr val="002060"/>
                </a:solidFill>
              </a:rPr>
              <a:t>والرجل من حيث امتلاك حساب بإحدى المؤسسات المالية الرسمية.</a:t>
            </a:r>
          </a:p>
          <a:p>
            <a:pPr algn="ctr" rtl="1"/>
            <a:r>
              <a:rPr lang="ar-DZ" sz="2200" b="1" dirty="0">
                <a:solidFill>
                  <a:srgbClr val="002060"/>
                </a:solidFill>
              </a:rPr>
              <a:t>•  هناك أكثر من امرأة من بين كل ثلاث نساء تعرضت لعنف جسدي أو جنسي من قبل شريك أو شخص آخر.</a:t>
            </a:r>
          </a:p>
          <a:p>
            <a:pPr algn="ctr" rtl="1"/>
            <a:r>
              <a:rPr lang="ar-DZ" sz="2200" b="1" dirty="0">
                <a:solidFill>
                  <a:srgbClr val="002060"/>
                </a:solidFill>
              </a:rPr>
              <a:t>•  في الفترة من 2010 إلى 2012، سجل 42 بلدا فجوات بين الجنسين في معدلات الالتحاق بالمرحلة الثانوية تزيد عن 10 في المائة.</a:t>
            </a:r>
          </a:p>
          <a:p>
            <a:pPr algn="ctr" rtl="1"/>
            <a:r>
              <a:rPr lang="ar-DZ" sz="2200" b="1" dirty="0">
                <a:solidFill>
                  <a:srgbClr val="002060"/>
                </a:solidFill>
              </a:rPr>
              <a:t>•  هناك واحدة من بين كل ثلاث فتيات تتزوج قبل أن تبلغ سن الثامنة عشرو تتوجه للحياة </a:t>
            </a:r>
            <a:r>
              <a:rPr lang="ar-DZ" sz="2200" b="1" dirty="0" smtClean="0">
                <a:solidFill>
                  <a:srgbClr val="002060"/>
                </a:solidFill>
              </a:rPr>
              <a:t>الأسرية </a:t>
            </a:r>
            <a:endParaRPr lang="ar-DZ" sz="2200" b="1" dirty="0">
              <a:solidFill>
                <a:srgbClr val="002060"/>
              </a:solidFill>
            </a:endParaRPr>
          </a:p>
        </p:txBody>
      </p:sp>
      <p:sp>
        <p:nvSpPr>
          <p:cNvPr id="204" name="Oval 203">
            <a:extLst>
              <a:ext uri="{FF2B5EF4-FFF2-40B4-BE49-F238E27FC236}">
                <a16:creationId xmlns:a16="http://schemas.microsoft.com/office/drawing/2014/main" xmlns="" id="{D61EA827-7460-49E2-B74F-C8CC7769C1D4}"/>
              </a:ext>
            </a:extLst>
          </p:cNvPr>
          <p:cNvSpPr/>
          <p:nvPr/>
        </p:nvSpPr>
        <p:spPr>
          <a:xfrm rot="16200000">
            <a:off x="9830066" y="858735"/>
            <a:ext cx="398347" cy="398347"/>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7" name="Oval 206">
            <a:extLst>
              <a:ext uri="{FF2B5EF4-FFF2-40B4-BE49-F238E27FC236}">
                <a16:creationId xmlns:a16="http://schemas.microsoft.com/office/drawing/2014/main" xmlns="" id="{7BDF9F6F-4312-4C33-BDC7-0CC0E5F2F6DD}"/>
              </a:ext>
            </a:extLst>
          </p:cNvPr>
          <p:cNvSpPr/>
          <p:nvPr/>
        </p:nvSpPr>
        <p:spPr>
          <a:xfrm rot="16200000">
            <a:off x="11369158" y="67021"/>
            <a:ext cx="398347" cy="398347"/>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4" name="Group 23">
            <a:extLst>
              <a:ext uri="{FF2B5EF4-FFF2-40B4-BE49-F238E27FC236}">
                <a16:creationId xmlns:a16="http://schemas.microsoft.com/office/drawing/2014/main" xmlns="" id="{2B394394-8F43-4A37-ABA5-50C6037EC891}"/>
              </a:ext>
            </a:extLst>
          </p:cNvPr>
          <p:cNvGrpSpPr>
            <a:grpSpLocks noChangeAspect="1"/>
          </p:cNvGrpSpPr>
          <p:nvPr/>
        </p:nvGrpSpPr>
        <p:grpSpPr>
          <a:xfrm flipH="1">
            <a:off x="10063125" y="1358823"/>
            <a:ext cx="1787306" cy="5473110"/>
            <a:chOff x="3251201" y="719138"/>
            <a:chExt cx="688975" cy="2109788"/>
          </a:xfrm>
        </p:grpSpPr>
        <p:sp>
          <p:nvSpPr>
            <p:cNvPr id="25" name="Freeform 742">
              <a:extLst>
                <a:ext uri="{FF2B5EF4-FFF2-40B4-BE49-F238E27FC236}">
                  <a16:creationId xmlns:a16="http://schemas.microsoft.com/office/drawing/2014/main" xmlns="" id="{F180EA20-3B91-4C12-94EC-C80A8F26426B}"/>
                </a:ext>
              </a:extLst>
            </p:cNvPr>
            <p:cNvSpPr>
              <a:spLocks noChangeAspect="1"/>
            </p:cNvSpPr>
            <p:nvPr/>
          </p:nvSpPr>
          <p:spPr bwMode="auto">
            <a:xfrm>
              <a:off x="3443289" y="2660651"/>
              <a:ext cx="117475" cy="168275"/>
            </a:xfrm>
            <a:custGeom>
              <a:avLst/>
              <a:gdLst>
                <a:gd name="T0" fmla="*/ 121 w 193"/>
                <a:gd name="T1" fmla="*/ 1 h 275"/>
                <a:gd name="T2" fmla="*/ 167 w 193"/>
                <a:gd name="T3" fmla="*/ 267 h 275"/>
                <a:gd name="T4" fmla="*/ 22 w 193"/>
                <a:gd name="T5" fmla="*/ 267 h 275"/>
                <a:gd name="T6" fmla="*/ 23 w 193"/>
                <a:gd name="T7" fmla="*/ 7 h 275"/>
                <a:gd name="T8" fmla="*/ 76 w 193"/>
                <a:gd name="T9" fmla="*/ 0 h 275"/>
                <a:gd name="T10" fmla="*/ 121 w 193"/>
                <a:gd name="T11" fmla="*/ 1 h 275"/>
              </a:gdLst>
              <a:ahLst/>
              <a:cxnLst>
                <a:cxn ang="0">
                  <a:pos x="T0" y="T1"/>
                </a:cxn>
                <a:cxn ang="0">
                  <a:pos x="T2" y="T3"/>
                </a:cxn>
                <a:cxn ang="0">
                  <a:pos x="T4" y="T5"/>
                </a:cxn>
                <a:cxn ang="0">
                  <a:pos x="T6" y="T7"/>
                </a:cxn>
                <a:cxn ang="0">
                  <a:pos x="T8" y="T9"/>
                </a:cxn>
                <a:cxn ang="0">
                  <a:pos x="T10" y="T11"/>
                </a:cxn>
              </a:cxnLst>
              <a:rect l="0" t="0" r="r" b="b"/>
              <a:pathLst>
                <a:path w="193" h="275">
                  <a:moveTo>
                    <a:pt x="121" y="1"/>
                  </a:moveTo>
                  <a:cubicBezTo>
                    <a:pt x="121" y="1"/>
                    <a:pt x="193" y="263"/>
                    <a:pt x="167" y="267"/>
                  </a:cubicBezTo>
                  <a:cubicBezTo>
                    <a:pt x="22" y="267"/>
                    <a:pt x="22" y="267"/>
                    <a:pt x="22" y="267"/>
                  </a:cubicBezTo>
                  <a:cubicBezTo>
                    <a:pt x="22" y="267"/>
                    <a:pt x="0" y="275"/>
                    <a:pt x="23" y="7"/>
                  </a:cubicBezTo>
                  <a:cubicBezTo>
                    <a:pt x="76" y="0"/>
                    <a:pt x="76" y="0"/>
                    <a:pt x="76" y="0"/>
                  </a:cubicBezTo>
                  <a:lnTo>
                    <a:pt x="121" y="1"/>
                  </a:lnTo>
                  <a:close/>
                </a:path>
              </a:pathLst>
            </a:custGeom>
            <a:solidFill>
              <a:srgbClr val="353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743">
              <a:extLst>
                <a:ext uri="{FF2B5EF4-FFF2-40B4-BE49-F238E27FC236}">
                  <a16:creationId xmlns:a16="http://schemas.microsoft.com/office/drawing/2014/main" xmlns="" id="{27B95D61-A6DC-4D0F-8378-FA3AA2734254}"/>
                </a:ext>
              </a:extLst>
            </p:cNvPr>
            <p:cNvSpPr>
              <a:spLocks noChangeAspect="1"/>
            </p:cNvSpPr>
            <p:nvPr/>
          </p:nvSpPr>
          <p:spPr bwMode="auto">
            <a:xfrm>
              <a:off x="3455989" y="2624138"/>
              <a:ext cx="76200" cy="161925"/>
            </a:xfrm>
            <a:custGeom>
              <a:avLst/>
              <a:gdLst>
                <a:gd name="T0" fmla="*/ 98 w 122"/>
                <a:gd name="T1" fmla="*/ 60 h 266"/>
                <a:gd name="T2" fmla="*/ 122 w 122"/>
                <a:gd name="T3" fmla="*/ 258 h 266"/>
                <a:gd name="T4" fmla="*/ 17 w 122"/>
                <a:gd name="T5" fmla="*/ 266 h 266"/>
                <a:gd name="T6" fmla="*/ 0 w 122"/>
                <a:gd name="T7" fmla="*/ 60 h 266"/>
                <a:gd name="T8" fmla="*/ 45 w 122"/>
                <a:gd name="T9" fmla="*/ 0 h 266"/>
                <a:gd name="T10" fmla="*/ 98 w 122"/>
                <a:gd name="T11" fmla="*/ 60 h 266"/>
              </a:gdLst>
              <a:ahLst/>
              <a:cxnLst>
                <a:cxn ang="0">
                  <a:pos x="T0" y="T1"/>
                </a:cxn>
                <a:cxn ang="0">
                  <a:pos x="T2" y="T3"/>
                </a:cxn>
                <a:cxn ang="0">
                  <a:pos x="T4" y="T5"/>
                </a:cxn>
                <a:cxn ang="0">
                  <a:pos x="T6" y="T7"/>
                </a:cxn>
                <a:cxn ang="0">
                  <a:pos x="T8" y="T9"/>
                </a:cxn>
                <a:cxn ang="0">
                  <a:pos x="T10" y="T11"/>
                </a:cxn>
              </a:cxnLst>
              <a:rect l="0" t="0" r="r" b="b"/>
              <a:pathLst>
                <a:path w="122" h="266">
                  <a:moveTo>
                    <a:pt x="98" y="60"/>
                  </a:moveTo>
                  <a:cubicBezTo>
                    <a:pt x="122" y="258"/>
                    <a:pt x="122" y="258"/>
                    <a:pt x="122" y="258"/>
                  </a:cubicBezTo>
                  <a:cubicBezTo>
                    <a:pt x="109" y="261"/>
                    <a:pt x="42" y="248"/>
                    <a:pt x="17" y="266"/>
                  </a:cubicBezTo>
                  <a:cubicBezTo>
                    <a:pt x="17" y="266"/>
                    <a:pt x="2" y="175"/>
                    <a:pt x="0" y="60"/>
                  </a:cubicBezTo>
                  <a:cubicBezTo>
                    <a:pt x="45" y="0"/>
                    <a:pt x="45" y="0"/>
                    <a:pt x="45" y="0"/>
                  </a:cubicBezTo>
                  <a:lnTo>
                    <a:pt x="98" y="60"/>
                  </a:ln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 name="Freeform 744">
              <a:extLst>
                <a:ext uri="{FF2B5EF4-FFF2-40B4-BE49-F238E27FC236}">
                  <a16:creationId xmlns:a16="http://schemas.microsoft.com/office/drawing/2014/main" xmlns="" id="{55B995DA-E318-4E74-B852-78AC14A604B3}"/>
                </a:ext>
              </a:extLst>
            </p:cNvPr>
            <p:cNvSpPr>
              <a:spLocks noChangeAspect="1"/>
            </p:cNvSpPr>
            <p:nvPr/>
          </p:nvSpPr>
          <p:spPr bwMode="auto">
            <a:xfrm>
              <a:off x="3697289" y="2660651"/>
              <a:ext cx="200025" cy="165100"/>
            </a:xfrm>
            <a:custGeom>
              <a:avLst/>
              <a:gdLst>
                <a:gd name="T0" fmla="*/ 40 w 326"/>
                <a:gd name="T1" fmla="*/ 0 h 271"/>
                <a:gd name="T2" fmla="*/ 158 w 326"/>
                <a:gd name="T3" fmla="*/ 198 h 271"/>
                <a:gd name="T4" fmla="*/ 232 w 326"/>
                <a:gd name="T5" fmla="*/ 207 h 271"/>
                <a:gd name="T6" fmla="*/ 307 w 326"/>
                <a:gd name="T7" fmla="*/ 225 h 271"/>
                <a:gd name="T8" fmla="*/ 309 w 326"/>
                <a:gd name="T9" fmla="*/ 271 h 271"/>
                <a:gd name="T10" fmla="*/ 120 w 326"/>
                <a:gd name="T11" fmla="*/ 271 h 271"/>
                <a:gd name="T12" fmla="*/ 56 w 326"/>
                <a:gd name="T13" fmla="*/ 110 h 271"/>
                <a:gd name="T14" fmla="*/ 60 w 326"/>
                <a:gd name="T15" fmla="*/ 271 h 271"/>
                <a:gd name="T16" fmla="*/ 40 w 326"/>
                <a:gd name="T17" fmla="*/ 271 h 271"/>
                <a:gd name="T18" fmla="*/ 0 w 326"/>
                <a:gd name="T19" fmla="*/ 72 h 271"/>
                <a:gd name="T20" fmla="*/ 40 w 326"/>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271">
                  <a:moveTo>
                    <a:pt x="40" y="0"/>
                  </a:moveTo>
                  <a:cubicBezTo>
                    <a:pt x="73" y="94"/>
                    <a:pt x="158" y="198"/>
                    <a:pt x="158" y="198"/>
                  </a:cubicBezTo>
                  <a:cubicBezTo>
                    <a:pt x="232" y="207"/>
                    <a:pt x="232" y="207"/>
                    <a:pt x="232" y="207"/>
                  </a:cubicBezTo>
                  <a:cubicBezTo>
                    <a:pt x="307" y="225"/>
                    <a:pt x="307" y="225"/>
                    <a:pt x="307" y="225"/>
                  </a:cubicBezTo>
                  <a:cubicBezTo>
                    <a:pt x="307" y="225"/>
                    <a:pt x="326" y="243"/>
                    <a:pt x="309" y="271"/>
                  </a:cubicBezTo>
                  <a:cubicBezTo>
                    <a:pt x="120" y="271"/>
                    <a:pt x="120" y="271"/>
                    <a:pt x="120" y="271"/>
                  </a:cubicBezTo>
                  <a:cubicBezTo>
                    <a:pt x="56" y="110"/>
                    <a:pt x="56" y="110"/>
                    <a:pt x="56" y="110"/>
                  </a:cubicBezTo>
                  <a:cubicBezTo>
                    <a:pt x="60" y="271"/>
                    <a:pt x="60" y="271"/>
                    <a:pt x="60" y="271"/>
                  </a:cubicBezTo>
                  <a:cubicBezTo>
                    <a:pt x="40" y="271"/>
                    <a:pt x="40" y="271"/>
                    <a:pt x="40" y="271"/>
                  </a:cubicBezTo>
                  <a:cubicBezTo>
                    <a:pt x="0" y="72"/>
                    <a:pt x="0" y="72"/>
                    <a:pt x="0" y="72"/>
                  </a:cubicBezTo>
                  <a:cubicBezTo>
                    <a:pt x="0" y="72"/>
                    <a:pt x="4" y="24"/>
                    <a:pt x="40" y="0"/>
                  </a:cubicBezTo>
                  <a:close/>
                </a:path>
              </a:pathLst>
            </a:custGeom>
            <a:solidFill>
              <a:srgbClr val="353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 name="Freeform 745">
              <a:extLst>
                <a:ext uri="{FF2B5EF4-FFF2-40B4-BE49-F238E27FC236}">
                  <a16:creationId xmlns:a16="http://schemas.microsoft.com/office/drawing/2014/main" xmlns="" id="{EA44B982-FAC5-43B1-BEE6-03520DF36A96}"/>
                </a:ext>
              </a:extLst>
            </p:cNvPr>
            <p:cNvSpPr>
              <a:spLocks noChangeAspect="1"/>
            </p:cNvSpPr>
            <p:nvPr/>
          </p:nvSpPr>
          <p:spPr bwMode="auto">
            <a:xfrm>
              <a:off x="3722689" y="2633663"/>
              <a:ext cx="117475" cy="153988"/>
            </a:xfrm>
            <a:custGeom>
              <a:avLst/>
              <a:gdLst>
                <a:gd name="T0" fmla="*/ 0 w 192"/>
                <a:gd name="T1" fmla="*/ 43 h 251"/>
                <a:gd name="T2" fmla="*/ 47 w 192"/>
                <a:gd name="T3" fmla="*/ 0 h 251"/>
                <a:gd name="T4" fmla="*/ 101 w 192"/>
                <a:gd name="T5" fmla="*/ 43 h 251"/>
                <a:gd name="T6" fmla="*/ 192 w 192"/>
                <a:gd name="T7" fmla="*/ 251 h 251"/>
                <a:gd name="T8" fmla="*/ 125 w 192"/>
                <a:gd name="T9" fmla="*/ 250 h 251"/>
                <a:gd name="T10" fmla="*/ 0 w 192"/>
                <a:gd name="T11" fmla="*/ 43 h 251"/>
              </a:gdLst>
              <a:ahLst/>
              <a:cxnLst>
                <a:cxn ang="0">
                  <a:pos x="T0" y="T1"/>
                </a:cxn>
                <a:cxn ang="0">
                  <a:pos x="T2" y="T3"/>
                </a:cxn>
                <a:cxn ang="0">
                  <a:pos x="T4" y="T5"/>
                </a:cxn>
                <a:cxn ang="0">
                  <a:pos x="T6" y="T7"/>
                </a:cxn>
                <a:cxn ang="0">
                  <a:pos x="T8" y="T9"/>
                </a:cxn>
                <a:cxn ang="0">
                  <a:pos x="T10" y="T11"/>
                </a:cxn>
              </a:cxnLst>
              <a:rect l="0" t="0" r="r" b="b"/>
              <a:pathLst>
                <a:path w="192" h="251">
                  <a:moveTo>
                    <a:pt x="0" y="43"/>
                  </a:moveTo>
                  <a:cubicBezTo>
                    <a:pt x="47" y="0"/>
                    <a:pt x="47" y="0"/>
                    <a:pt x="47" y="0"/>
                  </a:cubicBezTo>
                  <a:cubicBezTo>
                    <a:pt x="101" y="43"/>
                    <a:pt x="101" y="43"/>
                    <a:pt x="101" y="43"/>
                  </a:cubicBezTo>
                  <a:cubicBezTo>
                    <a:pt x="101" y="43"/>
                    <a:pt x="158" y="227"/>
                    <a:pt x="192" y="251"/>
                  </a:cubicBezTo>
                  <a:cubicBezTo>
                    <a:pt x="125" y="250"/>
                    <a:pt x="125" y="250"/>
                    <a:pt x="125" y="250"/>
                  </a:cubicBezTo>
                  <a:cubicBezTo>
                    <a:pt x="125" y="250"/>
                    <a:pt x="33" y="138"/>
                    <a:pt x="0" y="43"/>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9" name="Freeform 746">
              <a:extLst>
                <a:ext uri="{FF2B5EF4-FFF2-40B4-BE49-F238E27FC236}">
                  <a16:creationId xmlns:a16="http://schemas.microsoft.com/office/drawing/2014/main" xmlns="" id="{E12EF66D-7D8C-4287-88EE-50E917199C0D}"/>
                </a:ext>
              </a:extLst>
            </p:cNvPr>
            <p:cNvSpPr>
              <a:spLocks noChangeAspect="1"/>
            </p:cNvSpPr>
            <p:nvPr/>
          </p:nvSpPr>
          <p:spPr bwMode="auto">
            <a:xfrm>
              <a:off x="3357564" y="1593851"/>
              <a:ext cx="438150" cy="1066800"/>
            </a:xfrm>
            <a:custGeom>
              <a:avLst/>
              <a:gdLst>
                <a:gd name="T0" fmla="*/ 555 w 716"/>
                <a:gd name="T1" fmla="*/ 0 h 1744"/>
                <a:gd name="T2" fmla="*/ 205 w 716"/>
                <a:gd name="T3" fmla="*/ 5 h 1744"/>
                <a:gd name="T4" fmla="*/ 134 w 716"/>
                <a:gd name="T5" fmla="*/ 1056 h 1744"/>
                <a:gd name="T6" fmla="*/ 157 w 716"/>
                <a:gd name="T7" fmla="*/ 1744 h 1744"/>
                <a:gd name="T8" fmla="*/ 271 w 716"/>
                <a:gd name="T9" fmla="*/ 1744 h 1744"/>
                <a:gd name="T10" fmla="*/ 295 w 716"/>
                <a:gd name="T11" fmla="*/ 1099 h 1744"/>
                <a:gd name="T12" fmla="*/ 354 w 716"/>
                <a:gd name="T13" fmla="*/ 461 h 1744"/>
                <a:gd name="T14" fmla="*/ 380 w 716"/>
                <a:gd name="T15" fmla="*/ 459 h 1744"/>
                <a:gd name="T16" fmla="*/ 490 w 716"/>
                <a:gd name="T17" fmla="*/ 1039 h 1744"/>
                <a:gd name="T18" fmla="*/ 500 w 716"/>
                <a:gd name="T19" fmla="*/ 1377 h 1744"/>
                <a:gd name="T20" fmla="*/ 571 w 716"/>
                <a:gd name="T21" fmla="*/ 1744 h 1744"/>
                <a:gd name="T22" fmla="*/ 716 w 716"/>
                <a:gd name="T23" fmla="*/ 1744 h 1744"/>
                <a:gd name="T24" fmla="*/ 668 w 716"/>
                <a:gd name="T25" fmla="*/ 1132 h 1744"/>
                <a:gd name="T26" fmla="*/ 555 w 716"/>
                <a:gd name="T27" fmla="*/ 0 h 1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1744">
                  <a:moveTo>
                    <a:pt x="555" y="0"/>
                  </a:moveTo>
                  <a:cubicBezTo>
                    <a:pt x="205" y="5"/>
                    <a:pt x="205" y="5"/>
                    <a:pt x="205" y="5"/>
                  </a:cubicBezTo>
                  <a:cubicBezTo>
                    <a:pt x="0" y="223"/>
                    <a:pt x="24" y="553"/>
                    <a:pt x="134" y="1056"/>
                  </a:cubicBezTo>
                  <a:cubicBezTo>
                    <a:pt x="134" y="1056"/>
                    <a:pt x="54" y="1220"/>
                    <a:pt x="157" y="1744"/>
                  </a:cubicBezTo>
                  <a:cubicBezTo>
                    <a:pt x="271" y="1744"/>
                    <a:pt x="271" y="1744"/>
                    <a:pt x="271" y="1744"/>
                  </a:cubicBezTo>
                  <a:cubicBezTo>
                    <a:pt x="271" y="1744"/>
                    <a:pt x="280" y="1170"/>
                    <a:pt x="295" y="1099"/>
                  </a:cubicBezTo>
                  <a:cubicBezTo>
                    <a:pt x="314" y="1011"/>
                    <a:pt x="347" y="587"/>
                    <a:pt x="354" y="461"/>
                  </a:cubicBezTo>
                  <a:cubicBezTo>
                    <a:pt x="380" y="459"/>
                    <a:pt x="380" y="459"/>
                    <a:pt x="380" y="459"/>
                  </a:cubicBezTo>
                  <a:cubicBezTo>
                    <a:pt x="380" y="459"/>
                    <a:pt x="427" y="766"/>
                    <a:pt x="490" y="1039"/>
                  </a:cubicBezTo>
                  <a:cubicBezTo>
                    <a:pt x="490" y="1039"/>
                    <a:pt x="451" y="1200"/>
                    <a:pt x="500" y="1377"/>
                  </a:cubicBezTo>
                  <a:cubicBezTo>
                    <a:pt x="522" y="1457"/>
                    <a:pt x="569" y="1644"/>
                    <a:pt x="571" y="1744"/>
                  </a:cubicBezTo>
                  <a:cubicBezTo>
                    <a:pt x="716" y="1744"/>
                    <a:pt x="716" y="1744"/>
                    <a:pt x="716" y="1744"/>
                  </a:cubicBezTo>
                  <a:cubicBezTo>
                    <a:pt x="716" y="1744"/>
                    <a:pt x="663" y="1243"/>
                    <a:pt x="668" y="1132"/>
                  </a:cubicBezTo>
                  <a:cubicBezTo>
                    <a:pt x="716" y="163"/>
                    <a:pt x="555" y="0"/>
                    <a:pt x="555" y="0"/>
                  </a:cubicBezTo>
                  <a:close/>
                </a:path>
              </a:pathLst>
            </a:custGeom>
            <a:solidFill>
              <a:srgbClr val="3F46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 name="Freeform 747">
              <a:extLst>
                <a:ext uri="{FF2B5EF4-FFF2-40B4-BE49-F238E27FC236}">
                  <a16:creationId xmlns:a16="http://schemas.microsoft.com/office/drawing/2014/main" xmlns="" id="{245CCC45-F6D5-4825-A7AF-7BD8C49C9A82}"/>
                </a:ext>
              </a:extLst>
            </p:cNvPr>
            <p:cNvSpPr>
              <a:spLocks noChangeAspect="1"/>
            </p:cNvSpPr>
            <p:nvPr/>
          </p:nvSpPr>
          <p:spPr bwMode="auto">
            <a:xfrm>
              <a:off x="3633789" y="2228851"/>
              <a:ext cx="161925" cy="431800"/>
            </a:xfrm>
            <a:custGeom>
              <a:avLst/>
              <a:gdLst>
                <a:gd name="T0" fmla="*/ 218 w 265"/>
                <a:gd name="T1" fmla="*/ 78 h 705"/>
                <a:gd name="T2" fmla="*/ 217 w 265"/>
                <a:gd name="T3" fmla="*/ 93 h 705"/>
                <a:gd name="T4" fmla="*/ 265 w 265"/>
                <a:gd name="T5" fmla="*/ 705 h 705"/>
                <a:gd name="T6" fmla="*/ 120 w 265"/>
                <a:gd name="T7" fmla="*/ 705 h 705"/>
                <a:gd name="T8" fmla="*/ 49 w 265"/>
                <a:gd name="T9" fmla="*/ 338 h 705"/>
                <a:gd name="T10" fmla="*/ 39 w 265"/>
                <a:gd name="T11" fmla="*/ 0 h 705"/>
                <a:gd name="T12" fmla="*/ 218 w 265"/>
                <a:gd name="T13" fmla="*/ 78 h 705"/>
              </a:gdLst>
              <a:ahLst/>
              <a:cxnLst>
                <a:cxn ang="0">
                  <a:pos x="T0" y="T1"/>
                </a:cxn>
                <a:cxn ang="0">
                  <a:pos x="T2" y="T3"/>
                </a:cxn>
                <a:cxn ang="0">
                  <a:pos x="T4" y="T5"/>
                </a:cxn>
                <a:cxn ang="0">
                  <a:pos x="T6" y="T7"/>
                </a:cxn>
                <a:cxn ang="0">
                  <a:pos x="T8" y="T9"/>
                </a:cxn>
                <a:cxn ang="0">
                  <a:pos x="T10" y="T11"/>
                </a:cxn>
                <a:cxn ang="0">
                  <a:pos x="T12" y="T13"/>
                </a:cxn>
              </a:cxnLst>
              <a:rect l="0" t="0" r="r" b="b"/>
              <a:pathLst>
                <a:path w="265" h="705">
                  <a:moveTo>
                    <a:pt x="218" y="78"/>
                  </a:moveTo>
                  <a:cubicBezTo>
                    <a:pt x="218" y="83"/>
                    <a:pt x="218" y="88"/>
                    <a:pt x="217" y="93"/>
                  </a:cubicBezTo>
                  <a:cubicBezTo>
                    <a:pt x="212" y="204"/>
                    <a:pt x="265" y="705"/>
                    <a:pt x="265" y="705"/>
                  </a:cubicBezTo>
                  <a:cubicBezTo>
                    <a:pt x="120" y="705"/>
                    <a:pt x="120" y="705"/>
                    <a:pt x="120" y="705"/>
                  </a:cubicBezTo>
                  <a:cubicBezTo>
                    <a:pt x="118" y="605"/>
                    <a:pt x="71" y="418"/>
                    <a:pt x="49" y="338"/>
                  </a:cubicBezTo>
                  <a:cubicBezTo>
                    <a:pt x="0" y="161"/>
                    <a:pt x="39" y="0"/>
                    <a:pt x="39" y="0"/>
                  </a:cubicBezTo>
                  <a:cubicBezTo>
                    <a:pt x="133" y="158"/>
                    <a:pt x="218" y="78"/>
                    <a:pt x="218" y="78"/>
                  </a:cubicBezTo>
                  <a:close/>
                </a:path>
              </a:pathLst>
            </a:custGeom>
            <a:solidFill>
              <a:srgbClr val="353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 name="Freeform 748">
              <a:extLst>
                <a:ext uri="{FF2B5EF4-FFF2-40B4-BE49-F238E27FC236}">
                  <a16:creationId xmlns:a16="http://schemas.microsoft.com/office/drawing/2014/main" xmlns="" id="{9BD5AF94-E3F2-400F-AD27-B1DF11766FE7}"/>
                </a:ext>
              </a:extLst>
            </p:cNvPr>
            <p:cNvSpPr>
              <a:spLocks noChangeAspect="1"/>
            </p:cNvSpPr>
            <p:nvPr/>
          </p:nvSpPr>
          <p:spPr bwMode="auto">
            <a:xfrm>
              <a:off x="3389314" y="2239963"/>
              <a:ext cx="147638" cy="420688"/>
            </a:xfrm>
            <a:custGeom>
              <a:avLst/>
              <a:gdLst>
                <a:gd name="T0" fmla="*/ 240 w 240"/>
                <a:gd name="T1" fmla="*/ 73 h 688"/>
                <a:gd name="T2" fmla="*/ 240 w 240"/>
                <a:gd name="T3" fmla="*/ 73 h 688"/>
                <a:gd name="T4" fmla="*/ 217 w 240"/>
                <a:gd name="T5" fmla="*/ 688 h 688"/>
                <a:gd name="T6" fmla="*/ 103 w 240"/>
                <a:gd name="T7" fmla="*/ 688 h 688"/>
                <a:gd name="T8" fmla="*/ 81 w 240"/>
                <a:gd name="T9" fmla="*/ 0 h 688"/>
                <a:gd name="T10" fmla="*/ 240 w 240"/>
                <a:gd name="T11" fmla="*/ 73 h 688"/>
              </a:gdLst>
              <a:ahLst/>
              <a:cxnLst>
                <a:cxn ang="0">
                  <a:pos x="T0" y="T1"/>
                </a:cxn>
                <a:cxn ang="0">
                  <a:pos x="T2" y="T3"/>
                </a:cxn>
                <a:cxn ang="0">
                  <a:pos x="T4" y="T5"/>
                </a:cxn>
                <a:cxn ang="0">
                  <a:pos x="T6" y="T7"/>
                </a:cxn>
                <a:cxn ang="0">
                  <a:pos x="T8" y="T9"/>
                </a:cxn>
                <a:cxn ang="0">
                  <a:pos x="T10" y="T11"/>
                </a:cxn>
              </a:cxnLst>
              <a:rect l="0" t="0" r="r" b="b"/>
              <a:pathLst>
                <a:path w="240" h="688">
                  <a:moveTo>
                    <a:pt x="240" y="73"/>
                  </a:moveTo>
                  <a:cubicBezTo>
                    <a:pt x="240" y="73"/>
                    <a:pt x="240" y="73"/>
                    <a:pt x="240" y="73"/>
                  </a:cubicBezTo>
                  <a:cubicBezTo>
                    <a:pt x="228" y="209"/>
                    <a:pt x="217" y="688"/>
                    <a:pt x="217" y="688"/>
                  </a:cubicBezTo>
                  <a:cubicBezTo>
                    <a:pt x="103" y="688"/>
                    <a:pt x="103" y="688"/>
                    <a:pt x="103" y="688"/>
                  </a:cubicBezTo>
                  <a:cubicBezTo>
                    <a:pt x="0" y="164"/>
                    <a:pt x="81" y="0"/>
                    <a:pt x="81" y="0"/>
                  </a:cubicBezTo>
                  <a:cubicBezTo>
                    <a:pt x="155" y="133"/>
                    <a:pt x="240" y="73"/>
                    <a:pt x="240" y="73"/>
                  </a:cubicBezTo>
                  <a:close/>
                </a:path>
              </a:pathLst>
            </a:custGeom>
            <a:solidFill>
              <a:srgbClr val="353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 name="Freeform 749">
              <a:extLst>
                <a:ext uri="{FF2B5EF4-FFF2-40B4-BE49-F238E27FC236}">
                  <a16:creationId xmlns:a16="http://schemas.microsoft.com/office/drawing/2014/main" xmlns="" id="{B77117F1-4147-4658-89D2-2E75C30C695E}"/>
                </a:ext>
              </a:extLst>
            </p:cNvPr>
            <p:cNvSpPr>
              <a:spLocks noChangeAspect="1"/>
            </p:cNvSpPr>
            <p:nvPr/>
          </p:nvSpPr>
          <p:spPr bwMode="auto">
            <a:xfrm>
              <a:off x="3589339" y="1843088"/>
              <a:ext cx="68263" cy="109538"/>
            </a:xfrm>
            <a:custGeom>
              <a:avLst/>
              <a:gdLst>
                <a:gd name="T0" fmla="*/ 0 w 110"/>
                <a:gd name="T1" fmla="*/ 52 h 179"/>
                <a:gd name="T2" fmla="*/ 110 w 110"/>
                <a:gd name="T3" fmla="*/ 0 h 179"/>
                <a:gd name="T4" fmla="*/ 21 w 110"/>
                <a:gd name="T5" fmla="*/ 179 h 179"/>
                <a:gd name="T6" fmla="*/ 0 w 110"/>
                <a:gd name="T7" fmla="*/ 52 h 179"/>
              </a:gdLst>
              <a:ahLst/>
              <a:cxnLst>
                <a:cxn ang="0">
                  <a:pos x="T0" y="T1"/>
                </a:cxn>
                <a:cxn ang="0">
                  <a:pos x="T2" y="T3"/>
                </a:cxn>
                <a:cxn ang="0">
                  <a:pos x="T4" y="T5"/>
                </a:cxn>
                <a:cxn ang="0">
                  <a:pos x="T6" y="T7"/>
                </a:cxn>
              </a:cxnLst>
              <a:rect l="0" t="0" r="r" b="b"/>
              <a:pathLst>
                <a:path w="110" h="179">
                  <a:moveTo>
                    <a:pt x="0" y="52"/>
                  </a:moveTo>
                  <a:cubicBezTo>
                    <a:pt x="0" y="52"/>
                    <a:pt x="64" y="31"/>
                    <a:pt x="110" y="0"/>
                  </a:cubicBezTo>
                  <a:cubicBezTo>
                    <a:pt x="110" y="0"/>
                    <a:pt x="53" y="147"/>
                    <a:pt x="21" y="179"/>
                  </a:cubicBezTo>
                  <a:lnTo>
                    <a:pt x="0" y="52"/>
                  </a:lnTo>
                  <a:close/>
                </a:path>
              </a:pathLst>
            </a:custGeom>
            <a:solidFill>
              <a:srgbClr val="353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 name="Freeform 750">
              <a:extLst>
                <a:ext uri="{FF2B5EF4-FFF2-40B4-BE49-F238E27FC236}">
                  <a16:creationId xmlns:a16="http://schemas.microsoft.com/office/drawing/2014/main" xmlns="" id="{C30B6DB0-BDF3-411D-977E-858E4F556E11}"/>
                </a:ext>
              </a:extLst>
            </p:cNvPr>
            <p:cNvSpPr>
              <a:spLocks noChangeAspect="1"/>
            </p:cNvSpPr>
            <p:nvPr/>
          </p:nvSpPr>
          <p:spPr bwMode="auto">
            <a:xfrm>
              <a:off x="3670301" y="1228726"/>
              <a:ext cx="269875" cy="441325"/>
            </a:xfrm>
            <a:custGeom>
              <a:avLst/>
              <a:gdLst>
                <a:gd name="T0" fmla="*/ 62 w 440"/>
                <a:gd name="T1" fmla="*/ 0 h 720"/>
                <a:gd name="T2" fmla="*/ 355 w 440"/>
                <a:gd name="T3" fmla="*/ 352 h 720"/>
                <a:gd name="T4" fmla="*/ 119 w 440"/>
                <a:gd name="T5" fmla="*/ 717 h 720"/>
                <a:gd name="T6" fmla="*/ 57 w 440"/>
                <a:gd name="T7" fmla="*/ 649 h 720"/>
                <a:gd name="T8" fmla="*/ 212 w 440"/>
                <a:gd name="T9" fmla="*/ 407 h 720"/>
                <a:gd name="T10" fmla="*/ 76 w 440"/>
                <a:gd name="T11" fmla="*/ 280 h 720"/>
                <a:gd name="T12" fmla="*/ 62 w 440"/>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440" h="720">
                  <a:moveTo>
                    <a:pt x="62" y="0"/>
                  </a:moveTo>
                  <a:cubicBezTo>
                    <a:pt x="62" y="0"/>
                    <a:pt x="165" y="8"/>
                    <a:pt x="355" y="352"/>
                  </a:cubicBezTo>
                  <a:cubicBezTo>
                    <a:pt x="355" y="352"/>
                    <a:pt x="440" y="455"/>
                    <a:pt x="119" y="717"/>
                  </a:cubicBezTo>
                  <a:cubicBezTo>
                    <a:pt x="119" y="717"/>
                    <a:pt x="58" y="720"/>
                    <a:pt x="57" y="649"/>
                  </a:cubicBezTo>
                  <a:cubicBezTo>
                    <a:pt x="212" y="407"/>
                    <a:pt x="212" y="407"/>
                    <a:pt x="212" y="407"/>
                  </a:cubicBezTo>
                  <a:cubicBezTo>
                    <a:pt x="76" y="280"/>
                    <a:pt x="76" y="280"/>
                    <a:pt x="76" y="280"/>
                  </a:cubicBezTo>
                  <a:cubicBezTo>
                    <a:pt x="76" y="280"/>
                    <a:pt x="0" y="90"/>
                    <a:pt x="62" y="0"/>
                  </a:cubicBezTo>
                </a:path>
              </a:pathLst>
            </a:custGeom>
            <a:solidFill>
              <a:srgbClr val="D4D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 name="Freeform 751">
              <a:extLst>
                <a:ext uri="{FF2B5EF4-FFF2-40B4-BE49-F238E27FC236}">
                  <a16:creationId xmlns:a16="http://schemas.microsoft.com/office/drawing/2014/main" xmlns="" id="{358891EA-68EB-426A-9F2F-014430F3ED50}"/>
                </a:ext>
              </a:extLst>
            </p:cNvPr>
            <p:cNvSpPr>
              <a:spLocks noChangeAspect="1"/>
            </p:cNvSpPr>
            <p:nvPr/>
          </p:nvSpPr>
          <p:spPr bwMode="auto">
            <a:xfrm>
              <a:off x="3433764" y="1200151"/>
              <a:ext cx="325438" cy="442913"/>
            </a:xfrm>
            <a:custGeom>
              <a:avLst/>
              <a:gdLst>
                <a:gd name="T0" fmla="*/ 125 w 532"/>
                <a:gd name="T1" fmla="*/ 18 h 726"/>
                <a:gd name="T2" fmla="*/ 236 w 532"/>
                <a:gd name="T3" fmla="*/ 1 h 726"/>
                <a:gd name="T4" fmla="*/ 337 w 532"/>
                <a:gd name="T5" fmla="*/ 15 h 726"/>
                <a:gd name="T6" fmla="*/ 450 w 532"/>
                <a:gd name="T7" fmla="*/ 48 h 726"/>
                <a:gd name="T8" fmla="*/ 465 w 532"/>
                <a:gd name="T9" fmla="*/ 154 h 726"/>
                <a:gd name="T10" fmla="*/ 532 w 532"/>
                <a:gd name="T11" fmla="*/ 296 h 726"/>
                <a:gd name="T12" fmla="*/ 477 w 532"/>
                <a:gd name="T13" fmla="*/ 404 h 726"/>
                <a:gd name="T14" fmla="*/ 429 w 532"/>
                <a:gd name="T15" fmla="*/ 645 h 726"/>
                <a:gd name="T16" fmla="*/ 81 w 532"/>
                <a:gd name="T17" fmla="*/ 650 h 726"/>
                <a:gd name="T18" fmla="*/ 0 w 532"/>
                <a:gd name="T19" fmla="*/ 290 h 726"/>
                <a:gd name="T20" fmla="*/ 0 w 532"/>
                <a:gd name="T21" fmla="*/ 56 h 726"/>
                <a:gd name="T22" fmla="*/ 125 w 532"/>
                <a:gd name="T23" fmla="*/ 18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2" h="726">
                  <a:moveTo>
                    <a:pt x="125" y="18"/>
                  </a:moveTo>
                  <a:cubicBezTo>
                    <a:pt x="125" y="18"/>
                    <a:pt x="196" y="1"/>
                    <a:pt x="236" y="1"/>
                  </a:cubicBezTo>
                  <a:cubicBezTo>
                    <a:pt x="276" y="0"/>
                    <a:pt x="337" y="15"/>
                    <a:pt x="337" y="15"/>
                  </a:cubicBezTo>
                  <a:cubicBezTo>
                    <a:pt x="398" y="32"/>
                    <a:pt x="450" y="48"/>
                    <a:pt x="450" y="48"/>
                  </a:cubicBezTo>
                  <a:cubicBezTo>
                    <a:pt x="465" y="154"/>
                    <a:pt x="465" y="154"/>
                    <a:pt x="465" y="154"/>
                  </a:cubicBezTo>
                  <a:cubicBezTo>
                    <a:pt x="528" y="234"/>
                    <a:pt x="532" y="261"/>
                    <a:pt x="532" y="296"/>
                  </a:cubicBezTo>
                  <a:cubicBezTo>
                    <a:pt x="532" y="358"/>
                    <a:pt x="477" y="404"/>
                    <a:pt x="477" y="404"/>
                  </a:cubicBezTo>
                  <a:cubicBezTo>
                    <a:pt x="429" y="645"/>
                    <a:pt x="429" y="645"/>
                    <a:pt x="429" y="645"/>
                  </a:cubicBezTo>
                  <a:cubicBezTo>
                    <a:pt x="221" y="726"/>
                    <a:pt x="81" y="650"/>
                    <a:pt x="81" y="650"/>
                  </a:cubicBezTo>
                  <a:cubicBezTo>
                    <a:pt x="58" y="492"/>
                    <a:pt x="0" y="290"/>
                    <a:pt x="0" y="290"/>
                  </a:cubicBezTo>
                  <a:cubicBezTo>
                    <a:pt x="0" y="56"/>
                    <a:pt x="0" y="56"/>
                    <a:pt x="0" y="56"/>
                  </a:cubicBezTo>
                  <a:cubicBezTo>
                    <a:pt x="32" y="41"/>
                    <a:pt x="92" y="27"/>
                    <a:pt x="125" y="18"/>
                  </a:cubicBezTo>
                </a:path>
              </a:pathLst>
            </a:custGeom>
            <a:solidFill>
              <a:srgbClr val="E8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 name="Freeform 752">
              <a:extLst>
                <a:ext uri="{FF2B5EF4-FFF2-40B4-BE49-F238E27FC236}">
                  <a16:creationId xmlns:a16="http://schemas.microsoft.com/office/drawing/2014/main" xmlns="" id="{CCFDBD7B-3A72-4887-AC21-A437858509CB}"/>
                </a:ext>
              </a:extLst>
            </p:cNvPr>
            <p:cNvSpPr>
              <a:spLocks noChangeAspect="1"/>
            </p:cNvSpPr>
            <p:nvPr/>
          </p:nvSpPr>
          <p:spPr bwMode="auto">
            <a:xfrm>
              <a:off x="3509964" y="1200151"/>
              <a:ext cx="134938" cy="100013"/>
            </a:xfrm>
            <a:custGeom>
              <a:avLst/>
              <a:gdLst>
                <a:gd name="T0" fmla="*/ 197 w 220"/>
                <a:gd name="T1" fmla="*/ 151 h 164"/>
                <a:gd name="T2" fmla="*/ 137 w 220"/>
                <a:gd name="T3" fmla="*/ 94 h 164"/>
                <a:gd name="T4" fmla="*/ 105 w 220"/>
                <a:gd name="T5" fmla="*/ 164 h 164"/>
                <a:gd name="T6" fmla="*/ 0 w 220"/>
                <a:gd name="T7" fmla="*/ 18 h 164"/>
                <a:gd name="T8" fmla="*/ 112 w 220"/>
                <a:gd name="T9" fmla="*/ 1 h 164"/>
                <a:gd name="T10" fmla="*/ 213 w 220"/>
                <a:gd name="T11" fmla="*/ 15 h 164"/>
                <a:gd name="T12" fmla="*/ 216 w 220"/>
                <a:gd name="T13" fmla="*/ 16 h 164"/>
                <a:gd name="T14" fmla="*/ 197 w 220"/>
                <a:gd name="T15" fmla="*/ 151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164">
                  <a:moveTo>
                    <a:pt x="197" y="151"/>
                  </a:moveTo>
                  <a:cubicBezTo>
                    <a:pt x="137" y="94"/>
                    <a:pt x="137" y="94"/>
                    <a:pt x="137" y="94"/>
                  </a:cubicBezTo>
                  <a:cubicBezTo>
                    <a:pt x="105" y="164"/>
                    <a:pt x="105" y="164"/>
                    <a:pt x="105" y="164"/>
                  </a:cubicBezTo>
                  <a:cubicBezTo>
                    <a:pt x="105" y="164"/>
                    <a:pt x="7" y="107"/>
                    <a:pt x="0" y="18"/>
                  </a:cubicBezTo>
                  <a:cubicBezTo>
                    <a:pt x="4" y="17"/>
                    <a:pt x="74" y="1"/>
                    <a:pt x="112" y="1"/>
                  </a:cubicBezTo>
                  <a:cubicBezTo>
                    <a:pt x="152" y="0"/>
                    <a:pt x="213" y="15"/>
                    <a:pt x="213" y="15"/>
                  </a:cubicBezTo>
                  <a:cubicBezTo>
                    <a:pt x="214" y="15"/>
                    <a:pt x="215" y="16"/>
                    <a:pt x="216" y="16"/>
                  </a:cubicBezTo>
                  <a:cubicBezTo>
                    <a:pt x="218" y="42"/>
                    <a:pt x="220" y="98"/>
                    <a:pt x="197" y="151"/>
                  </a:cubicBezTo>
                  <a:close/>
                </a:path>
              </a:pathLst>
            </a:custGeom>
            <a:solidFill>
              <a:srgbClr val="B8BB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 name="Freeform 753">
              <a:extLst>
                <a:ext uri="{FF2B5EF4-FFF2-40B4-BE49-F238E27FC236}">
                  <a16:creationId xmlns:a16="http://schemas.microsoft.com/office/drawing/2014/main" xmlns="" id="{06C6EE53-8E4F-4BFF-8F7E-C337074312C0}"/>
                </a:ext>
              </a:extLst>
            </p:cNvPr>
            <p:cNvSpPr>
              <a:spLocks noChangeAspect="1"/>
            </p:cNvSpPr>
            <p:nvPr/>
          </p:nvSpPr>
          <p:spPr bwMode="auto">
            <a:xfrm>
              <a:off x="3536951" y="1163638"/>
              <a:ext cx="74613" cy="77788"/>
            </a:xfrm>
            <a:custGeom>
              <a:avLst/>
              <a:gdLst>
                <a:gd name="T0" fmla="*/ 122 w 122"/>
                <a:gd name="T1" fmla="*/ 29 h 128"/>
                <a:gd name="T2" fmla="*/ 122 w 122"/>
                <a:gd name="T3" fmla="*/ 128 h 128"/>
                <a:gd name="T4" fmla="*/ 1 w 122"/>
                <a:gd name="T5" fmla="*/ 128 h 128"/>
                <a:gd name="T6" fmla="*/ 0 w 122"/>
                <a:gd name="T7" fmla="*/ 0 h 128"/>
                <a:gd name="T8" fmla="*/ 122 w 122"/>
                <a:gd name="T9" fmla="*/ 29 h 128"/>
              </a:gdLst>
              <a:ahLst/>
              <a:cxnLst>
                <a:cxn ang="0">
                  <a:pos x="T0" y="T1"/>
                </a:cxn>
                <a:cxn ang="0">
                  <a:pos x="T2" y="T3"/>
                </a:cxn>
                <a:cxn ang="0">
                  <a:pos x="T4" y="T5"/>
                </a:cxn>
                <a:cxn ang="0">
                  <a:pos x="T6" y="T7"/>
                </a:cxn>
                <a:cxn ang="0">
                  <a:pos x="T8" y="T9"/>
                </a:cxn>
              </a:cxnLst>
              <a:rect l="0" t="0" r="r" b="b"/>
              <a:pathLst>
                <a:path w="122" h="128">
                  <a:moveTo>
                    <a:pt x="122" y="29"/>
                  </a:moveTo>
                  <a:cubicBezTo>
                    <a:pt x="122" y="128"/>
                    <a:pt x="122" y="128"/>
                    <a:pt x="122" y="128"/>
                  </a:cubicBezTo>
                  <a:cubicBezTo>
                    <a:pt x="1" y="128"/>
                    <a:pt x="1" y="128"/>
                    <a:pt x="1" y="128"/>
                  </a:cubicBezTo>
                  <a:cubicBezTo>
                    <a:pt x="0" y="0"/>
                    <a:pt x="0" y="0"/>
                    <a:pt x="0" y="0"/>
                  </a:cubicBezTo>
                  <a:cubicBezTo>
                    <a:pt x="51" y="32"/>
                    <a:pt x="101" y="32"/>
                    <a:pt x="122" y="29"/>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754">
              <a:extLst>
                <a:ext uri="{FF2B5EF4-FFF2-40B4-BE49-F238E27FC236}">
                  <a16:creationId xmlns:a16="http://schemas.microsoft.com/office/drawing/2014/main" xmlns="" id="{8ACC2D0A-8C85-4C7A-B5C5-3ECAFBB415A3}"/>
                </a:ext>
              </a:extLst>
            </p:cNvPr>
            <p:cNvSpPr>
              <a:spLocks noChangeAspect="1"/>
            </p:cNvSpPr>
            <p:nvPr/>
          </p:nvSpPr>
          <p:spPr bwMode="auto">
            <a:xfrm>
              <a:off x="3536951" y="1101726"/>
              <a:ext cx="74613" cy="80963"/>
            </a:xfrm>
            <a:custGeom>
              <a:avLst/>
              <a:gdLst>
                <a:gd name="T0" fmla="*/ 0 w 122"/>
                <a:gd name="T1" fmla="*/ 100 h 132"/>
                <a:gd name="T2" fmla="*/ 0 w 122"/>
                <a:gd name="T3" fmla="*/ 0 h 132"/>
                <a:gd name="T4" fmla="*/ 121 w 122"/>
                <a:gd name="T5" fmla="*/ 0 h 132"/>
                <a:gd name="T6" fmla="*/ 122 w 122"/>
                <a:gd name="T7" fmla="*/ 129 h 132"/>
                <a:gd name="T8" fmla="*/ 0 w 122"/>
                <a:gd name="T9" fmla="*/ 100 h 132"/>
              </a:gdLst>
              <a:ahLst/>
              <a:cxnLst>
                <a:cxn ang="0">
                  <a:pos x="T0" y="T1"/>
                </a:cxn>
                <a:cxn ang="0">
                  <a:pos x="T2" y="T3"/>
                </a:cxn>
                <a:cxn ang="0">
                  <a:pos x="T4" y="T5"/>
                </a:cxn>
                <a:cxn ang="0">
                  <a:pos x="T6" y="T7"/>
                </a:cxn>
                <a:cxn ang="0">
                  <a:pos x="T8" y="T9"/>
                </a:cxn>
              </a:cxnLst>
              <a:rect l="0" t="0" r="r" b="b"/>
              <a:pathLst>
                <a:path w="122" h="132">
                  <a:moveTo>
                    <a:pt x="0" y="100"/>
                  </a:moveTo>
                  <a:cubicBezTo>
                    <a:pt x="0" y="0"/>
                    <a:pt x="0" y="0"/>
                    <a:pt x="0" y="0"/>
                  </a:cubicBezTo>
                  <a:cubicBezTo>
                    <a:pt x="121" y="0"/>
                    <a:pt x="121" y="0"/>
                    <a:pt x="121" y="0"/>
                  </a:cubicBezTo>
                  <a:cubicBezTo>
                    <a:pt x="122" y="129"/>
                    <a:pt x="122" y="129"/>
                    <a:pt x="122" y="129"/>
                  </a:cubicBezTo>
                  <a:cubicBezTo>
                    <a:pt x="101" y="132"/>
                    <a:pt x="51" y="132"/>
                    <a:pt x="0" y="100"/>
                  </a:cubicBezTo>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55">
              <a:extLst>
                <a:ext uri="{FF2B5EF4-FFF2-40B4-BE49-F238E27FC236}">
                  <a16:creationId xmlns:a16="http://schemas.microsoft.com/office/drawing/2014/main" xmlns="" id="{821D29EB-3BEF-4528-AFEB-CC13C1004731}"/>
                </a:ext>
              </a:extLst>
            </p:cNvPr>
            <p:cNvSpPr>
              <a:spLocks noChangeAspect="1"/>
            </p:cNvSpPr>
            <p:nvPr/>
          </p:nvSpPr>
          <p:spPr bwMode="auto">
            <a:xfrm>
              <a:off x="3509964" y="1181101"/>
              <a:ext cx="131763" cy="101600"/>
            </a:xfrm>
            <a:custGeom>
              <a:avLst/>
              <a:gdLst>
                <a:gd name="T0" fmla="*/ 166 w 217"/>
                <a:gd name="T1" fmla="*/ 0 h 166"/>
                <a:gd name="T2" fmla="*/ 128 w 217"/>
                <a:gd name="T3" fmla="*/ 85 h 166"/>
                <a:gd name="T4" fmla="*/ 45 w 217"/>
                <a:gd name="T5" fmla="*/ 0 h 166"/>
                <a:gd name="T6" fmla="*/ 0 w 217"/>
                <a:gd name="T7" fmla="*/ 49 h 166"/>
                <a:gd name="T8" fmla="*/ 101 w 217"/>
                <a:gd name="T9" fmla="*/ 166 h 166"/>
                <a:gd name="T10" fmla="*/ 131 w 217"/>
                <a:gd name="T11" fmla="*/ 99 h 166"/>
                <a:gd name="T12" fmla="*/ 192 w 217"/>
                <a:gd name="T13" fmla="*/ 160 h 166"/>
                <a:gd name="T14" fmla="*/ 213 w 217"/>
                <a:gd name="T15" fmla="*/ 42 h 166"/>
                <a:gd name="T16" fmla="*/ 166 w 21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166">
                  <a:moveTo>
                    <a:pt x="166" y="0"/>
                  </a:moveTo>
                  <a:cubicBezTo>
                    <a:pt x="166" y="0"/>
                    <a:pt x="168" y="62"/>
                    <a:pt x="128" y="85"/>
                  </a:cubicBezTo>
                  <a:cubicBezTo>
                    <a:pt x="128" y="85"/>
                    <a:pt x="50" y="64"/>
                    <a:pt x="45" y="0"/>
                  </a:cubicBezTo>
                  <a:cubicBezTo>
                    <a:pt x="0" y="49"/>
                    <a:pt x="0" y="49"/>
                    <a:pt x="0" y="49"/>
                  </a:cubicBezTo>
                  <a:cubicBezTo>
                    <a:pt x="0" y="49"/>
                    <a:pt x="28" y="132"/>
                    <a:pt x="101" y="166"/>
                  </a:cubicBezTo>
                  <a:cubicBezTo>
                    <a:pt x="131" y="99"/>
                    <a:pt x="131" y="99"/>
                    <a:pt x="131" y="99"/>
                  </a:cubicBezTo>
                  <a:cubicBezTo>
                    <a:pt x="192" y="160"/>
                    <a:pt x="192" y="160"/>
                    <a:pt x="192" y="160"/>
                  </a:cubicBezTo>
                  <a:cubicBezTo>
                    <a:pt x="192" y="160"/>
                    <a:pt x="217" y="89"/>
                    <a:pt x="213" y="42"/>
                  </a:cubicBezTo>
                  <a:lnTo>
                    <a:pt x="166" y="0"/>
                  </a:lnTo>
                  <a:close/>
                </a:path>
              </a:pathLst>
            </a:custGeom>
            <a:solidFill>
              <a:srgbClr val="E8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 name="Freeform 756">
              <a:extLst>
                <a:ext uri="{FF2B5EF4-FFF2-40B4-BE49-F238E27FC236}">
                  <a16:creationId xmlns:a16="http://schemas.microsoft.com/office/drawing/2014/main" xmlns="" id="{3724CF7D-D354-43A3-BD78-5B35A5D3BB00}"/>
                </a:ext>
              </a:extLst>
            </p:cNvPr>
            <p:cNvSpPr>
              <a:spLocks noChangeAspect="1"/>
            </p:cNvSpPr>
            <p:nvPr/>
          </p:nvSpPr>
          <p:spPr bwMode="auto">
            <a:xfrm>
              <a:off x="3478214" y="1382713"/>
              <a:ext cx="269875" cy="65088"/>
            </a:xfrm>
            <a:custGeom>
              <a:avLst/>
              <a:gdLst>
                <a:gd name="T0" fmla="*/ 0 w 439"/>
                <a:gd name="T1" fmla="*/ 0 h 106"/>
                <a:gd name="T2" fmla="*/ 147 w 439"/>
                <a:gd name="T3" fmla="*/ 106 h 106"/>
                <a:gd name="T4" fmla="*/ 151 w 439"/>
                <a:gd name="T5" fmla="*/ 106 h 106"/>
                <a:gd name="T6" fmla="*/ 183 w 439"/>
                <a:gd name="T7" fmla="*/ 106 h 106"/>
                <a:gd name="T8" fmla="*/ 212 w 439"/>
                <a:gd name="T9" fmla="*/ 106 h 106"/>
                <a:gd name="T10" fmla="*/ 241 w 439"/>
                <a:gd name="T11" fmla="*/ 106 h 106"/>
                <a:gd name="T12" fmla="*/ 439 w 439"/>
                <a:gd name="T13" fmla="*/ 35 h 106"/>
                <a:gd name="T14" fmla="*/ 389 w 439"/>
                <a:gd name="T15" fmla="*/ 51 h 106"/>
                <a:gd name="T16" fmla="*/ 216 w 439"/>
                <a:gd name="T17" fmla="*/ 61 h 106"/>
                <a:gd name="T18" fmla="*/ 105 w 439"/>
                <a:gd name="T19" fmla="*/ 53 h 106"/>
                <a:gd name="T20" fmla="*/ 0 w 439"/>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6">
                  <a:moveTo>
                    <a:pt x="0" y="0"/>
                  </a:moveTo>
                  <a:cubicBezTo>
                    <a:pt x="0" y="0"/>
                    <a:pt x="18" y="106"/>
                    <a:pt x="147" y="106"/>
                  </a:cubicBezTo>
                  <a:cubicBezTo>
                    <a:pt x="148" y="106"/>
                    <a:pt x="149" y="106"/>
                    <a:pt x="151" y="106"/>
                  </a:cubicBezTo>
                  <a:cubicBezTo>
                    <a:pt x="161" y="106"/>
                    <a:pt x="172" y="106"/>
                    <a:pt x="183" y="106"/>
                  </a:cubicBezTo>
                  <a:cubicBezTo>
                    <a:pt x="192" y="106"/>
                    <a:pt x="202" y="106"/>
                    <a:pt x="212" y="106"/>
                  </a:cubicBezTo>
                  <a:cubicBezTo>
                    <a:pt x="222" y="106"/>
                    <a:pt x="231" y="106"/>
                    <a:pt x="241" y="106"/>
                  </a:cubicBezTo>
                  <a:cubicBezTo>
                    <a:pt x="342" y="106"/>
                    <a:pt x="432" y="101"/>
                    <a:pt x="439" y="35"/>
                  </a:cubicBezTo>
                  <a:cubicBezTo>
                    <a:pt x="439" y="35"/>
                    <a:pt x="423" y="48"/>
                    <a:pt x="389" y="51"/>
                  </a:cubicBezTo>
                  <a:cubicBezTo>
                    <a:pt x="344" y="55"/>
                    <a:pt x="282" y="61"/>
                    <a:pt x="216" y="61"/>
                  </a:cubicBezTo>
                  <a:cubicBezTo>
                    <a:pt x="179" y="61"/>
                    <a:pt x="141" y="59"/>
                    <a:pt x="105" y="53"/>
                  </a:cubicBezTo>
                  <a:cubicBezTo>
                    <a:pt x="62" y="46"/>
                    <a:pt x="31" y="25"/>
                    <a:pt x="0" y="0"/>
                  </a:cubicBezTo>
                </a:path>
              </a:pathLst>
            </a:custGeom>
            <a:solidFill>
              <a:srgbClr val="D0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 name="Freeform 757">
              <a:extLst>
                <a:ext uri="{FF2B5EF4-FFF2-40B4-BE49-F238E27FC236}">
                  <a16:creationId xmlns:a16="http://schemas.microsoft.com/office/drawing/2014/main" xmlns="" id="{D9F121C6-6ADA-40D9-80BA-768A8BAF1C93}"/>
                </a:ext>
              </a:extLst>
            </p:cNvPr>
            <p:cNvSpPr>
              <a:spLocks noChangeAspect="1"/>
            </p:cNvSpPr>
            <p:nvPr/>
          </p:nvSpPr>
          <p:spPr bwMode="auto">
            <a:xfrm>
              <a:off x="3687764" y="1001713"/>
              <a:ext cx="61913" cy="88900"/>
            </a:xfrm>
            <a:custGeom>
              <a:avLst/>
              <a:gdLst>
                <a:gd name="T0" fmla="*/ 0 w 103"/>
                <a:gd name="T1" fmla="*/ 0 h 148"/>
                <a:gd name="T2" fmla="*/ 33 w 103"/>
                <a:gd name="T3" fmla="*/ 148 h 148"/>
                <a:gd name="T4" fmla="*/ 0 w 103"/>
                <a:gd name="T5" fmla="*/ 0 h 148"/>
              </a:gdLst>
              <a:ahLst/>
              <a:cxnLst>
                <a:cxn ang="0">
                  <a:pos x="T0" y="T1"/>
                </a:cxn>
                <a:cxn ang="0">
                  <a:pos x="T2" y="T3"/>
                </a:cxn>
                <a:cxn ang="0">
                  <a:pos x="T4" y="T5"/>
                </a:cxn>
              </a:cxnLst>
              <a:rect l="0" t="0" r="r" b="b"/>
              <a:pathLst>
                <a:path w="103" h="148">
                  <a:moveTo>
                    <a:pt x="0" y="0"/>
                  </a:moveTo>
                  <a:cubicBezTo>
                    <a:pt x="0" y="0"/>
                    <a:pt x="103" y="58"/>
                    <a:pt x="33" y="148"/>
                  </a:cubicBezTo>
                  <a:cubicBezTo>
                    <a:pt x="33" y="148"/>
                    <a:pt x="53" y="59"/>
                    <a:pt x="0" y="0"/>
                  </a:cubicBezTo>
                  <a:close/>
                </a:path>
              </a:pathLst>
            </a:custGeom>
            <a:solidFill>
              <a:srgbClr val="723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 name="Freeform 758">
              <a:extLst>
                <a:ext uri="{FF2B5EF4-FFF2-40B4-BE49-F238E27FC236}">
                  <a16:creationId xmlns:a16="http://schemas.microsoft.com/office/drawing/2014/main" xmlns="" id="{5F693A54-E6C5-4B19-86A3-1B7CC2DCD5F5}"/>
                </a:ext>
              </a:extLst>
            </p:cNvPr>
            <p:cNvSpPr>
              <a:spLocks noChangeAspect="1"/>
            </p:cNvSpPr>
            <p:nvPr/>
          </p:nvSpPr>
          <p:spPr bwMode="auto">
            <a:xfrm>
              <a:off x="3289301" y="719138"/>
              <a:ext cx="271463" cy="503238"/>
            </a:xfrm>
            <a:custGeom>
              <a:avLst/>
              <a:gdLst>
                <a:gd name="T0" fmla="*/ 369 w 441"/>
                <a:gd name="T1" fmla="*/ 145 h 822"/>
                <a:gd name="T2" fmla="*/ 169 w 441"/>
                <a:gd name="T3" fmla="*/ 109 h 822"/>
                <a:gd name="T4" fmla="*/ 109 w 441"/>
                <a:gd name="T5" fmla="*/ 234 h 822"/>
                <a:gd name="T6" fmla="*/ 109 w 441"/>
                <a:gd name="T7" fmla="*/ 453 h 822"/>
                <a:gd name="T8" fmla="*/ 153 w 441"/>
                <a:gd name="T9" fmla="*/ 723 h 822"/>
                <a:gd name="T10" fmla="*/ 158 w 441"/>
                <a:gd name="T11" fmla="*/ 822 h 822"/>
                <a:gd name="T12" fmla="*/ 296 w 441"/>
                <a:gd name="T13" fmla="*/ 671 h 822"/>
                <a:gd name="T14" fmla="*/ 299 w 441"/>
                <a:gd name="T15" fmla="*/ 769 h 822"/>
                <a:gd name="T16" fmla="*/ 354 w 441"/>
                <a:gd name="T17" fmla="*/ 617 h 822"/>
                <a:gd name="T18" fmla="*/ 353 w 441"/>
                <a:gd name="T19" fmla="*/ 446 h 822"/>
                <a:gd name="T20" fmla="*/ 369 w 441"/>
                <a:gd name="T21" fmla="*/ 145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1" h="822">
                  <a:moveTo>
                    <a:pt x="369" y="145"/>
                  </a:moveTo>
                  <a:cubicBezTo>
                    <a:pt x="369" y="145"/>
                    <a:pt x="291" y="0"/>
                    <a:pt x="169" y="109"/>
                  </a:cubicBezTo>
                  <a:cubicBezTo>
                    <a:pt x="169" y="109"/>
                    <a:pt x="73" y="183"/>
                    <a:pt x="109" y="234"/>
                  </a:cubicBezTo>
                  <a:cubicBezTo>
                    <a:pt x="146" y="285"/>
                    <a:pt x="14" y="344"/>
                    <a:pt x="109" y="453"/>
                  </a:cubicBezTo>
                  <a:cubicBezTo>
                    <a:pt x="204" y="563"/>
                    <a:pt x="0" y="590"/>
                    <a:pt x="153" y="723"/>
                  </a:cubicBezTo>
                  <a:cubicBezTo>
                    <a:pt x="153" y="723"/>
                    <a:pt x="196" y="766"/>
                    <a:pt x="158" y="822"/>
                  </a:cubicBezTo>
                  <a:cubicBezTo>
                    <a:pt x="158" y="822"/>
                    <a:pt x="313" y="800"/>
                    <a:pt x="296" y="671"/>
                  </a:cubicBezTo>
                  <a:cubicBezTo>
                    <a:pt x="296" y="671"/>
                    <a:pt x="321" y="718"/>
                    <a:pt x="299" y="769"/>
                  </a:cubicBezTo>
                  <a:cubicBezTo>
                    <a:pt x="299" y="769"/>
                    <a:pt x="383" y="689"/>
                    <a:pt x="354" y="617"/>
                  </a:cubicBezTo>
                  <a:cubicBezTo>
                    <a:pt x="326" y="544"/>
                    <a:pt x="327" y="475"/>
                    <a:pt x="353" y="446"/>
                  </a:cubicBezTo>
                  <a:cubicBezTo>
                    <a:pt x="379" y="417"/>
                    <a:pt x="441" y="284"/>
                    <a:pt x="369" y="145"/>
                  </a:cubicBezTo>
                </a:path>
              </a:pathLst>
            </a:custGeom>
            <a:solidFill>
              <a:srgbClr val="5B2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 name="Freeform 759">
              <a:extLst>
                <a:ext uri="{FF2B5EF4-FFF2-40B4-BE49-F238E27FC236}">
                  <a16:creationId xmlns:a16="http://schemas.microsoft.com/office/drawing/2014/main" xmlns="" id="{73FBB46D-A9B6-45AC-8122-34F925BE6F09}"/>
                </a:ext>
              </a:extLst>
            </p:cNvPr>
            <p:cNvSpPr>
              <a:spLocks noChangeAspect="1"/>
            </p:cNvSpPr>
            <p:nvPr/>
          </p:nvSpPr>
          <p:spPr bwMode="auto">
            <a:xfrm>
              <a:off x="3449639" y="779463"/>
              <a:ext cx="85725" cy="68263"/>
            </a:xfrm>
            <a:custGeom>
              <a:avLst/>
              <a:gdLst>
                <a:gd name="T0" fmla="*/ 140 w 140"/>
                <a:gd name="T1" fmla="*/ 44 h 110"/>
                <a:gd name="T2" fmla="*/ 55 w 140"/>
                <a:gd name="T3" fmla="*/ 41 h 110"/>
                <a:gd name="T4" fmla="*/ 40 w 140"/>
                <a:gd name="T5" fmla="*/ 110 h 110"/>
                <a:gd name="T6" fmla="*/ 140 w 140"/>
                <a:gd name="T7" fmla="*/ 44 h 110"/>
              </a:gdLst>
              <a:ahLst/>
              <a:cxnLst>
                <a:cxn ang="0">
                  <a:pos x="T0" y="T1"/>
                </a:cxn>
                <a:cxn ang="0">
                  <a:pos x="T2" y="T3"/>
                </a:cxn>
                <a:cxn ang="0">
                  <a:pos x="T4" y="T5"/>
                </a:cxn>
                <a:cxn ang="0">
                  <a:pos x="T6" y="T7"/>
                </a:cxn>
              </a:cxnLst>
              <a:rect l="0" t="0" r="r" b="b"/>
              <a:pathLst>
                <a:path w="140" h="110">
                  <a:moveTo>
                    <a:pt x="140" y="44"/>
                  </a:moveTo>
                  <a:cubicBezTo>
                    <a:pt x="140" y="44"/>
                    <a:pt x="110" y="0"/>
                    <a:pt x="55" y="41"/>
                  </a:cubicBezTo>
                  <a:cubicBezTo>
                    <a:pt x="0" y="81"/>
                    <a:pt x="40" y="110"/>
                    <a:pt x="40" y="110"/>
                  </a:cubicBezTo>
                  <a:lnTo>
                    <a:pt x="140" y="44"/>
                  </a:lnTo>
                  <a:close/>
                </a:path>
              </a:pathLst>
            </a:custGeom>
            <a:solidFill>
              <a:srgbClr val="E0B1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 name="Freeform 760">
              <a:extLst>
                <a:ext uri="{FF2B5EF4-FFF2-40B4-BE49-F238E27FC236}">
                  <a16:creationId xmlns:a16="http://schemas.microsoft.com/office/drawing/2014/main" xmlns="" id="{94D457F7-7A4F-4ED6-97F7-8BCAEC16A5A2}"/>
                </a:ext>
              </a:extLst>
            </p:cNvPr>
            <p:cNvSpPr>
              <a:spLocks noChangeAspect="1"/>
            </p:cNvSpPr>
            <p:nvPr/>
          </p:nvSpPr>
          <p:spPr bwMode="auto">
            <a:xfrm>
              <a:off x="3389314" y="771526"/>
              <a:ext cx="387350" cy="285750"/>
            </a:xfrm>
            <a:custGeom>
              <a:avLst/>
              <a:gdLst>
                <a:gd name="T0" fmla="*/ 497 w 631"/>
                <a:gd name="T1" fmla="*/ 379 h 467"/>
                <a:gd name="T2" fmla="*/ 506 w 631"/>
                <a:gd name="T3" fmla="*/ 347 h 467"/>
                <a:gd name="T4" fmla="*/ 545 w 631"/>
                <a:gd name="T5" fmla="*/ 348 h 467"/>
                <a:gd name="T6" fmla="*/ 437 w 631"/>
                <a:gd name="T7" fmla="*/ 101 h 467"/>
                <a:gd name="T8" fmla="*/ 174 w 631"/>
                <a:gd name="T9" fmla="*/ 75 h 467"/>
                <a:gd name="T10" fmla="*/ 84 w 631"/>
                <a:gd name="T11" fmla="*/ 363 h 467"/>
                <a:gd name="T12" fmla="*/ 202 w 631"/>
                <a:gd name="T13" fmla="*/ 467 h 467"/>
                <a:gd name="T14" fmla="*/ 497 w 631"/>
                <a:gd name="T15" fmla="*/ 379 h 4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1" h="467">
                  <a:moveTo>
                    <a:pt x="497" y="379"/>
                  </a:moveTo>
                  <a:cubicBezTo>
                    <a:pt x="506" y="347"/>
                    <a:pt x="506" y="347"/>
                    <a:pt x="506" y="347"/>
                  </a:cubicBezTo>
                  <a:cubicBezTo>
                    <a:pt x="506" y="347"/>
                    <a:pt x="530" y="345"/>
                    <a:pt x="545" y="348"/>
                  </a:cubicBezTo>
                  <a:cubicBezTo>
                    <a:pt x="545" y="348"/>
                    <a:pt x="631" y="138"/>
                    <a:pt x="437" y="101"/>
                  </a:cubicBezTo>
                  <a:cubicBezTo>
                    <a:pt x="437" y="101"/>
                    <a:pt x="325" y="0"/>
                    <a:pt x="174" y="75"/>
                  </a:cubicBezTo>
                  <a:cubicBezTo>
                    <a:pt x="174" y="75"/>
                    <a:pt x="0" y="144"/>
                    <a:pt x="84" y="363"/>
                  </a:cubicBezTo>
                  <a:cubicBezTo>
                    <a:pt x="202" y="467"/>
                    <a:pt x="202" y="467"/>
                    <a:pt x="202" y="467"/>
                  </a:cubicBezTo>
                  <a:cubicBezTo>
                    <a:pt x="497" y="379"/>
                    <a:pt x="497" y="379"/>
                    <a:pt x="497" y="379"/>
                  </a:cubicBezTo>
                </a:path>
              </a:pathLst>
            </a:custGeom>
            <a:solidFill>
              <a:srgbClr val="723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 name="Freeform 761">
              <a:extLst>
                <a:ext uri="{FF2B5EF4-FFF2-40B4-BE49-F238E27FC236}">
                  <a16:creationId xmlns:a16="http://schemas.microsoft.com/office/drawing/2014/main" xmlns="" id="{4BA628DF-26B5-401F-A71B-DBCEBA201B42}"/>
                </a:ext>
              </a:extLst>
            </p:cNvPr>
            <p:cNvSpPr>
              <a:spLocks noChangeAspect="1"/>
            </p:cNvSpPr>
            <p:nvPr/>
          </p:nvSpPr>
          <p:spPr bwMode="auto">
            <a:xfrm>
              <a:off x="3467101" y="846138"/>
              <a:ext cx="268288" cy="123825"/>
            </a:xfrm>
            <a:custGeom>
              <a:avLst/>
              <a:gdLst>
                <a:gd name="T0" fmla="*/ 0 w 439"/>
                <a:gd name="T1" fmla="*/ 102 h 201"/>
                <a:gd name="T2" fmla="*/ 372 w 439"/>
                <a:gd name="T3" fmla="*/ 0 h 201"/>
                <a:gd name="T4" fmla="*/ 439 w 439"/>
                <a:gd name="T5" fmla="*/ 128 h 201"/>
                <a:gd name="T6" fmla="*/ 0 w 439"/>
                <a:gd name="T7" fmla="*/ 102 h 201"/>
              </a:gdLst>
              <a:ahLst/>
              <a:cxnLst>
                <a:cxn ang="0">
                  <a:pos x="T0" y="T1"/>
                </a:cxn>
                <a:cxn ang="0">
                  <a:pos x="T2" y="T3"/>
                </a:cxn>
                <a:cxn ang="0">
                  <a:pos x="T4" y="T5"/>
                </a:cxn>
                <a:cxn ang="0">
                  <a:pos x="T6" y="T7"/>
                </a:cxn>
              </a:cxnLst>
              <a:rect l="0" t="0" r="r" b="b"/>
              <a:pathLst>
                <a:path w="439" h="201">
                  <a:moveTo>
                    <a:pt x="0" y="102"/>
                  </a:moveTo>
                  <a:cubicBezTo>
                    <a:pt x="199" y="137"/>
                    <a:pt x="329" y="40"/>
                    <a:pt x="372" y="0"/>
                  </a:cubicBezTo>
                  <a:cubicBezTo>
                    <a:pt x="425" y="30"/>
                    <a:pt x="439" y="82"/>
                    <a:pt x="439" y="128"/>
                  </a:cubicBezTo>
                  <a:cubicBezTo>
                    <a:pt x="188" y="201"/>
                    <a:pt x="0" y="102"/>
                    <a:pt x="0" y="102"/>
                  </a:cubicBezTo>
                  <a:close/>
                </a:path>
              </a:pathLst>
            </a:custGeom>
            <a:solidFill>
              <a:srgbClr val="89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 name="Freeform 762">
              <a:extLst>
                <a:ext uri="{FF2B5EF4-FFF2-40B4-BE49-F238E27FC236}">
                  <a16:creationId xmlns:a16="http://schemas.microsoft.com/office/drawing/2014/main" xmlns="" id="{5FAEE923-4F50-4A04-87B0-A13D2296F3D4}"/>
                </a:ext>
              </a:extLst>
            </p:cNvPr>
            <p:cNvSpPr>
              <a:spLocks noChangeAspect="1"/>
            </p:cNvSpPr>
            <p:nvPr/>
          </p:nvSpPr>
          <p:spPr bwMode="auto">
            <a:xfrm>
              <a:off x="3427414" y="860426"/>
              <a:ext cx="266700" cy="319088"/>
            </a:xfrm>
            <a:custGeom>
              <a:avLst/>
              <a:gdLst>
                <a:gd name="T0" fmla="*/ 63 w 437"/>
                <a:gd name="T1" fmla="*/ 218 h 524"/>
                <a:gd name="T2" fmla="*/ 66 w 437"/>
                <a:gd name="T3" fmla="*/ 219 h 524"/>
                <a:gd name="T4" fmla="*/ 160 w 437"/>
                <a:gd name="T5" fmla="*/ 68 h 524"/>
                <a:gd name="T6" fmla="*/ 193 w 437"/>
                <a:gd name="T7" fmla="*/ 192 h 524"/>
                <a:gd name="T8" fmla="*/ 321 w 437"/>
                <a:gd name="T9" fmla="*/ 190 h 524"/>
                <a:gd name="T10" fmla="*/ 296 w 437"/>
                <a:gd name="T11" fmla="*/ 0 h 524"/>
                <a:gd name="T12" fmla="*/ 351 w 437"/>
                <a:gd name="T13" fmla="*/ 190 h 524"/>
                <a:gd name="T14" fmla="*/ 407 w 437"/>
                <a:gd name="T15" fmla="*/ 196 h 524"/>
                <a:gd name="T16" fmla="*/ 436 w 437"/>
                <a:gd name="T17" fmla="*/ 200 h 524"/>
                <a:gd name="T18" fmla="*/ 433 w 437"/>
                <a:gd name="T19" fmla="*/ 333 h 524"/>
                <a:gd name="T20" fmla="*/ 312 w 437"/>
                <a:gd name="T21" fmla="*/ 482 h 524"/>
                <a:gd name="T22" fmla="*/ 82 w 437"/>
                <a:gd name="T23" fmla="*/ 354 h 524"/>
                <a:gd name="T24" fmla="*/ 7 w 437"/>
                <a:gd name="T25" fmla="*/ 268 h 524"/>
                <a:gd name="T26" fmla="*/ 63 w 437"/>
                <a:gd name="T27" fmla="*/ 21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7" h="524">
                  <a:moveTo>
                    <a:pt x="63" y="218"/>
                  </a:moveTo>
                  <a:cubicBezTo>
                    <a:pt x="66" y="219"/>
                    <a:pt x="66" y="219"/>
                    <a:pt x="66" y="219"/>
                  </a:cubicBezTo>
                  <a:cubicBezTo>
                    <a:pt x="66" y="219"/>
                    <a:pt x="148" y="270"/>
                    <a:pt x="160" y="68"/>
                  </a:cubicBezTo>
                  <a:cubicBezTo>
                    <a:pt x="192" y="104"/>
                    <a:pt x="193" y="192"/>
                    <a:pt x="193" y="192"/>
                  </a:cubicBezTo>
                  <a:cubicBezTo>
                    <a:pt x="235" y="184"/>
                    <a:pt x="321" y="190"/>
                    <a:pt x="321" y="190"/>
                  </a:cubicBezTo>
                  <a:cubicBezTo>
                    <a:pt x="335" y="46"/>
                    <a:pt x="296" y="0"/>
                    <a:pt x="296" y="0"/>
                  </a:cubicBezTo>
                  <a:cubicBezTo>
                    <a:pt x="369" y="34"/>
                    <a:pt x="351" y="190"/>
                    <a:pt x="351" y="190"/>
                  </a:cubicBezTo>
                  <a:cubicBezTo>
                    <a:pt x="382" y="186"/>
                    <a:pt x="407" y="196"/>
                    <a:pt x="407" y="196"/>
                  </a:cubicBezTo>
                  <a:cubicBezTo>
                    <a:pt x="436" y="200"/>
                    <a:pt x="436" y="200"/>
                    <a:pt x="436" y="200"/>
                  </a:cubicBezTo>
                  <a:cubicBezTo>
                    <a:pt x="436" y="200"/>
                    <a:pt x="437" y="294"/>
                    <a:pt x="433" y="333"/>
                  </a:cubicBezTo>
                  <a:cubicBezTo>
                    <a:pt x="426" y="409"/>
                    <a:pt x="387" y="464"/>
                    <a:pt x="312" y="482"/>
                  </a:cubicBezTo>
                  <a:cubicBezTo>
                    <a:pt x="133" y="524"/>
                    <a:pt x="82" y="354"/>
                    <a:pt x="82" y="354"/>
                  </a:cubicBezTo>
                  <a:cubicBezTo>
                    <a:pt x="82" y="354"/>
                    <a:pt x="14" y="355"/>
                    <a:pt x="7" y="268"/>
                  </a:cubicBezTo>
                  <a:cubicBezTo>
                    <a:pt x="0" y="196"/>
                    <a:pt x="63" y="218"/>
                    <a:pt x="63" y="218"/>
                  </a:cubicBezTo>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 name="Freeform 763">
              <a:extLst>
                <a:ext uri="{FF2B5EF4-FFF2-40B4-BE49-F238E27FC236}">
                  <a16:creationId xmlns:a16="http://schemas.microsoft.com/office/drawing/2014/main" xmlns="" id="{0CCB40C9-ABA8-4B57-B535-6D3557B8F5F7}"/>
                </a:ext>
              </a:extLst>
            </p:cNvPr>
            <p:cNvSpPr>
              <a:spLocks noChangeAspect="1"/>
            </p:cNvSpPr>
            <p:nvPr/>
          </p:nvSpPr>
          <p:spPr bwMode="auto">
            <a:xfrm>
              <a:off x="3433764" y="1039813"/>
              <a:ext cx="233363" cy="139700"/>
            </a:xfrm>
            <a:custGeom>
              <a:avLst/>
              <a:gdLst>
                <a:gd name="T0" fmla="*/ 87 w 382"/>
                <a:gd name="T1" fmla="*/ 41 h 230"/>
                <a:gd name="T2" fmla="*/ 236 w 382"/>
                <a:gd name="T3" fmla="*/ 181 h 230"/>
                <a:gd name="T4" fmla="*/ 382 w 382"/>
                <a:gd name="T5" fmla="*/ 141 h 230"/>
                <a:gd name="T6" fmla="*/ 301 w 382"/>
                <a:gd name="T7" fmla="*/ 188 h 230"/>
                <a:gd name="T8" fmla="*/ 71 w 382"/>
                <a:gd name="T9" fmla="*/ 60 h 230"/>
                <a:gd name="T10" fmla="*/ 0 w 382"/>
                <a:gd name="T11" fmla="*/ 0 h 230"/>
                <a:gd name="T12" fmla="*/ 87 w 382"/>
                <a:gd name="T13" fmla="*/ 41 h 230"/>
              </a:gdLst>
              <a:ahLst/>
              <a:cxnLst>
                <a:cxn ang="0">
                  <a:pos x="T0" y="T1"/>
                </a:cxn>
                <a:cxn ang="0">
                  <a:pos x="T2" y="T3"/>
                </a:cxn>
                <a:cxn ang="0">
                  <a:pos x="T4" y="T5"/>
                </a:cxn>
                <a:cxn ang="0">
                  <a:pos x="T6" y="T7"/>
                </a:cxn>
                <a:cxn ang="0">
                  <a:pos x="T8" y="T9"/>
                </a:cxn>
                <a:cxn ang="0">
                  <a:pos x="T10" y="T11"/>
                </a:cxn>
                <a:cxn ang="0">
                  <a:pos x="T12" y="T13"/>
                </a:cxn>
              </a:cxnLst>
              <a:rect l="0" t="0" r="r" b="b"/>
              <a:pathLst>
                <a:path w="382" h="230">
                  <a:moveTo>
                    <a:pt x="87" y="41"/>
                  </a:moveTo>
                  <a:cubicBezTo>
                    <a:pt x="87" y="41"/>
                    <a:pt x="135" y="167"/>
                    <a:pt x="236" y="181"/>
                  </a:cubicBezTo>
                  <a:cubicBezTo>
                    <a:pt x="298" y="189"/>
                    <a:pt x="350" y="163"/>
                    <a:pt x="382" y="141"/>
                  </a:cubicBezTo>
                  <a:cubicBezTo>
                    <a:pt x="363" y="164"/>
                    <a:pt x="336" y="180"/>
                    <a:pt x="301" y="188"/>
                  </a:cubicBezTo>
                  <a:cubicBezTo>
                    <a:pt x="122" y="230"/>
                    <a:pt x="71" y="60"/>
                    <a:pt x="71" y="60"/>
                  </a:cubicBezTo>
                  <a:cubicBezTo>
                    <a:pt x="71" y="60"/>
                    <a:pt x="17" y="60"/>
                    <a:pt x="0" y="0"/>
                  </a:cubicBezTo>
                  <a:cubicBezTo>
                    <a:pt x="45" y="62"/>
                    <a:pt x="87" y="41"/>
                    <a:pt x="87" y="41"/>
                  </a:cubicBezTo>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 name="Freeform 764">
              <a:extLst>
                <a:ext uri="{FF2B5EF4-FFF2-40B4-BE49-F238E27FC236}">
                  <a16:creationId xmlns:a16="http://schemas.microsoft.com/office/drawing/2014/main" xmlns="" id="{DB032F40-C849-4276-AD1C-F9AA61D3F7E0}"/>
                </a:ext>
              </a:extLst>
            </p:cNvPr>
            <p:cNvSpPr>
              <a:spLocks noChangeAspect="1"/>
            </p:cNvSpPr>
            <p:nvPr/>
          </p:nvSpPr>
          <p:spPr bwMode="auto">
            <a:xfrm>
              <a:off x="3681414" y="1044576"/>
              <a:ext cx="19050" cy="58738"/>
            </a:xfrm>
            <a:custGeom>
              <a:avLst/>
              <a:gdLst>
                <a:gd name="T0" fmla="*/ 18 w 29"/>
                <a:gd name="T1" fmla="*/ 0 h 97"/>
                <a:gd name="T2" fmla="*/ 18 w 29"/>
                <a:gd name="T3" fmla="*/ 13 h 97"/>
                <a:gd name="T4" fmla="*/ 22 w 29"/>
                <a:gd name="T5" fmla="*/ 38 h 97"/>
                <a:gd name="T6" fmla="*/ 5 w 29"/>
                <a:gd name="T7" fmla="*/ 83 h 97"/>
                <a:gd name="T8" fmla="*/ 0 w 29"/>
                <a:gd name="T9" fmla="*/ 97 h 97"/>
                <a:gd name="T10" fmla="*/ 29 w 29"/>
                <a:gd name="T11" fmla="*/ 38 h 97"/>
                <a:gd name="T12" fmla="*/ 18 w 29"/>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9" h="97">
                  <a:moveTo>
                    <a:pt x="18" y="0"/>
                  </a:moveTo>
                  <a:cubicBezTo>
                    <a:pt x="18" y="5"/>
                    <a:pt x="18" y="9"/>
                    <a:pt x="18" y="13"/>
                  </a:cubicBezTo>
                  <a:cubicBezTo>
                    <a:pt x="21" y="21"/>
                    <a:pt x="22" y="29"/>
                    <a:pt x="22" y="38"/>
                  </a:cubicBezTo>
                  <a:cubicBezTo>
                    <a:pt x="23" y="55"/>
                    <a:pt x="16" y="71"/>
                    <a:pt x="5" y="83"/>
                  </a:cubicBezTo>
                  <a:cubicBezTo>
                    <a:pt x="4" y="88"/>
                    <a:pt x="2" y="92"/>
                    <a:pt x="0" y="97"/>
                  </a:cubicBezTo>
                  <a:cubicBezTo>
                    <a:pt x="18" y="83"/>
                    <a:pt x="29" y="62"/>
                    <a:pt x="29" y="38"/>
                  </a:cubicBezTo>
                  <a:cubicBezTo>
                    <a:pt x="29" y="24"/>
                    <a:pt x="25" y="11"/>
                    <a:pt x="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 name="Freeform 765">
              <a:extLst>
                <a:ext uri="{FF2B5EF4-FFF2-40B4-BE49-F238E27FC236}">
                  <a16:creationId xmlns:a16="http://schemas.microsoft.com/office/drawing/2014/main" xmlns="" id="{72D78AEE-F020-4D7A-B98C-BF956B08FD10}"/>
                </a:ext>
              </a:extLst>
            </p:cNvPr>
            <p:cNvSpPr>
              <a:spLocks noChangeAspect="1"/>
            </p:cNvSpPr>
            <p:nvPr/>
          </p:nvSpPr>
          <p:spPr bwMode="auto">
            <a:xfrm>
              <a:off x="3609976" y="1023938"/>
              <a:ext cx="82550" cy="88900"/>
            </a:xfrm>
            <a:custGeom>
              <a:avLst/>
              <a:gdLst>
                <a:gd name="T0" fmla="*/ 73 w 135"/>
                <a:gd name="T1" fmla="*/ 0 h 145"/>
                <a:gd name="T2" fmla="*/ 73 w 135"/>
                <a:gd name="T3" fmla="*/ 0 h 145"/>
                <a:gd name="T4" fmla="*/ 0 w 135"/>
                <a:gd name="T5" fmla="*/ 73 h 145"/>
                <a:gd name="T6" fmla="*/ 73 w 135"/>
                <a:gd name="T7" fmla="*/ 145 h 145"/>
                <a:gd name="T8" fmla="*/ 73 w 135"/>
                <a:gd name="T9" fmla="*/ 145 h 145"/>
                <a:gd name="T10" fmla="*/ 117 w 135"/>
                <a:gd name="T11" fmla="*/ 131 h 145"/>
                <a:gd name="T12" fmla="*/ 122 w 135"/>
                <a:gd name="T13" fmla="*/ 117 h 145"/>
                <a:gd name="T14" fmla="*/ 73 w 135"/>
                <a:gd name="T15" fmla="*/ 139 h 145"/>
                <a:gd name="T16" fmla="*/ 73 w 135"/>
                <a:gd name="T17" fmla="*/ 139 h 145"/>
                <a:gd name="T18" fmla="*/ 7 w 135"/>
                <a:gd name="T19" fmla="*/ 73 h 145"/>
                <a:gd name="T20" fmla="*/ 73 w 135"/>
                <a:gd name="T21" fmla="*/ 6 h 145"/>
                <a:gd name="T22" fmla="*/ 73 w 135"/>
                <a:gd name="T23" fmla="*/ 6 h 145"/>
                <a:gd name="T24" fmla="*/ 135 w 135"/>
                <a:gd name="T25" fmla="*/ 47 h 145"/>
                <a:gd name="T26" fmla="*/ 135 w 135"/>
                <a:gd name="T27" fmla="*/ 34 h 145"/>
                <a:gd name="T28" fmla="*/ 73 w 135"/>
                <a:gd name="T2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45">
                  <a:moveTo>
                    <a:pt x="73" y="0"/>
                  </a:moveTo>
                  <a:cubicBezTo>
                    <a:pt x="73" y="0"/>
                    <a:pt x="73" y="0"/>
                    <a:pt x="73" y="0"/>
                  </a:cubicBezTo>
                  <a:cubicBezTo>
                    <a:pt x="33" y="0"/>
                    <a:pt x="0" y="33"/>
                    <a:pt x="0" y="73"/>
                  </a:cubicBezTo>
                  <a:cubicBezTo>
                    <a:pt x="1" y="113"/>
                    <a:pt x="33" y="145"/>
                    <a:pt x="73" y="145"/>
                  </a:cubicBezTo>
                  <a:cubicBezTo>
                    <a:pt x="73" y="145"/>
                    <a:pt x="73" y="145"/>
                    <a:pt x="73" y="145"/>
                  </a:cubicBezTo>
                  <a:cubicBezTo>
                    <a:pt x="90" y="145"/>
                    <a:pt x="105" y="140"/>
                    <a:pt x="117" y="131"/>
                  </a:cubicBezTo>
                  <a:cubicBezTo>
                    <a:pt x="119" y="126"/>
                    <a:pt x="121" y="122"/>
                    <a:pt x="122" y="117"/>
                  </a:cubicBezTo>
                  <a:cubicBezTo>
                    <a:pt x="110" y="130"/>
                    <a:pt x="93" y="139"/>
                    <a:pt x="73" y="139"/>
                  </a:cubicBezTo>
                  <a:cubicBezTo>
                    <a:pt x="73" y="139"/>
                    <a:pt x="73" y="139"/>
                    <a:pt x="73" y="139"/>
                  </a:cubicBezTo>
                  <a:cubicBezTo>
                    <a:pt x="37" y="139"/>
                    <a:pt x="7" y="109"/>
                    <a:pt x="7" y="73"/>
                  </a:cubicBezTo>
                  <a:cubicBezTo>
                    <a:pt x="7" y="36"/>
                    <a:pt x="36" y="6"/>
                    <a:pt x="73" y="6"/>
                  </a:cubicBezTo>
                  <a:cubicBezTo>
                    <a:pt x="73" y="6"/>
                    <a:pt x="73" y="6"/>
                    <a:pt x="73" y="6"/>
                  </a:cubicBezTo>
                  <a:cubicBezTo>
                    <a:pt x="101" y="6"/>
                    <a:pt x="125" y="23"/>
                    <a:pt x="135" y="47"/>
                  </a:cubicBezTo>
                  <a:cubicBezTo>
                    <a:pt x="135" y="43"/>
                    <a:pt x="135" y="39"/>
                    <a:pt x="135" y="34"/>
                  </a:cubicBezTo>
                  <a:cubicBezTo>
                    <a:pt x="122" y="14"/>
                    <a:pt x="99" y="0"/>
                    <a:pt x="73" y="0"/>
                  </a:cubicBezTo>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 name="Freeform 766">
              <a:extLst>
                <a:ext uri="{FF2B5EF4-FFF2-40B4-BE49-F238E27FC236}">
                  <a16:creationId xmlns:a16="http://schemas.microsoft.com/office/drawing/2014/main" xmlns="" id="{0F508BF6-53EA-4455-BC5D-517C5EC71C09}"/>
                </a:ext>
              </a:extLst>
            </p:cNvPr>
            <p:cNvSpPr>
              <a:spLocks noChangeAspect="1"/>
            </p:cNvSpPr>
            <p:nvPr/>
          </p:nvSpPr>
          <p:spPr bwMode="auto">
            <a:xfrm>
              <a:off x="3684589" y="1052513"/>
              <a:ext cx="11113" cy="42863"/>
            </a:xfrm>
            <a:custGeom>
              <a:avLst/>
              <a:gdLst>
                <a:gd name="T0" fmla="*/ 13 w 18"/>
                <a:gd name="T1" fmla="*/ 0 h 70"/>
                <a:gd name="T2" fmla="*/ 11 w 18"/>
                <a:gd name="T3" fmla="*/ 18 h 70"/>
                <a:gd name="T4" fmla="*/ 11 w 18"/>
                <a:gd name="T5" fmla="*/ 22 h 70"/>
                <a:gd name="T6" fmla="*/ 11 w 18"/>
                <a:gd name="T7" fmla="*/ 25 h 70"/>
                <a:gd name="T8" fmla="*/ 7 w 18"/>
                <a:gd name="T9" fmla="*/ 48 h 70"/>
                <a:gd name="T10" fmla="*/ 0 w 18"/>
                <a:gd name="T11" fmla="*/ 70 h 70"/>
                <a:gd name="T12" fmla="*/ 17 w 18"/>
                <a:gd name="T13" fmla="*/ 25 h 70"/>
                <a:gd name="T14" fmla="*/ 13 w 18"/>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0">
                  <a:moveTo>
                    <a:pt x="13" y="0"/>
                  </a:moveTo>
                  <a:cubicBezTo>
                    <a:pt x="12" y="7"/>
                    <a:pt x="12" y="13"/>
                    <a:pt x="11" y="18"/>
                  </a:cubicBezTo>
                  <a:cubicBezTo>
                    <a:pt x="11" y="19"/>
                    <a:pt x="11" y="21"/>
                    <a:pt x="11" y="22"/>
                  </a:cubicBezTo>
                  <a:cubicBezTo>
                    <a:pt x="11" y="23"/>
                    <a:pt x="11" y="24"/>
                    <a:pt x="11" y="25"/>
                  </a:cubicBezTo>
                  <a:cubicBezTo>
                    <a:pt x="11" y="33"/>
                    <a:pt x="10" y="41"/>
                    <a:pt x="7" y="48"/>
                  </a:cubicBezTo>
                  <a:cubicBezTo>
                    <a:pt x="5" y="55"/>
                    <a:pt x="3" y="63"/>
                    <a:pt x="0" y="70"/>
                  </a:cubicBezTo>
                  <a:cubicBezTo>
                    <a:pt x="11" y="58"/>
                    <a:pt x="18" y="42"/>
                    <a:pt x="17" y="25"/>
                  </a:cubicBezTo>
                  <a:cubicBezTo>
                    <a:pt x="17" y="16"/>
                    <a:pt x="16" y="8"/>
                    <a:pt x="13" y="0"/>
                  </a:cubicBezTo>
                </a:path>
              </a:pathLst>
            </a:custGeom>
            <a:solidFill>
              <a:srgbClr val="FDF4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 name="Freeform 767">
              <a:extLst>
                <a:ext uri="{FF2B5EF4-FFF2-40B4-BE49-F238E27FC236}">
                  <a16:creationId xmlns:a16="http://schemas.microsoft.com/office/drawing/2014/main" xmlns="" id="{5FF3588F-2E26-42C1-8512-1887AE2EFA1A}"/>
                </a:ext>
              </a:extLst>
            </p:cNvPr>
            <p:cNvSpPr>
              <a:spLocks noChangeAspect="1"/>
            </p:cNvSpPr>
            <p:nvPr/>
          </p:nvSpPr>
          <p:spPr bwMode="auto">
            <a:xfrm>
              <a:off x="3614739" y="1027113"/>
              <a:ext cx="77788" cy="80963"/>
            </a:xfrm>
            <a:custGeom>
              <a:avLst/>
              <a:gdLst>
                <a:gd name="T0" fmla="*/ 66 w 128"/>
                <a:gd name="T1" fmla="*/ 0 h 133"/>
                <a:gd name="T2" fmla="*/ 66 w 128"/>
                <a:gd name="T3" fmla="*/ 0 h 133"/>
                <a:gd name="T4" fmla="*/ 0 w 128"/>
                <a:gd name="T5" fmla="*/ 67 h 133"/>
                <a:gd name="T6" fmla="*/ 66 w 128"/>
                <a:gd name="T7" fmla="*/ 133 h 133"/>
                <a:gd name="T8" fmla="*/ 66 w 128"/>
                <a:gd name="T9" fmla="*/ 133 h 133"/>
                <a:gd name="T10" fmla="*/ 115 w 128"/>
                <a:gd name="T11" fmla="*/ 111 h 133"/>
                <a:gd name="T12" fmla="*/ 122 w 128"/>
                <a:gd name="T13" fmla="*/ 89 h 133"/>
                <a:gd name="T14" fmla="*/ 66 w 128"/>
                <a:gd name="T15" fmla="*/ 126 h 133"/>
                <a:gd name="T16" fmla="*/ 66 w 128"/>
                <a:gd name="T17" fmla="*/ 126 h 133"/>
                <a:gd name="T18" fmla="*/ 6 w 128"/>
                <a:gd name="T19" fmla="*/ 67 h 133"/>
                <a:gd name="T20" fmla="*/ 66 w 128"/>
                <a:gd name="T21" fmla="*/ 6 h 133"/>
                <a:gd name="T22" fmla="*/ 66 w 128"/>
                <a:gd name="T23" fmla="*/ 6 h 133"/>
                <a:gd name="T24" fmla="*/ 126 w 128"/>
                <a:gd name="T25" fmla="*/ 63 h 133"/>
                <a:gd name="T26" fmla="*/ 126 w 128"/>
                <a:gd name="T27" fmla="*/ 59 h 133"/>
                <a:gd name="T28" fmla="*/ 128 w 128"/>
                <a:gd name="T29" fmla="*/ 41 h 133"/>
                <a:gd name="T30" fmla="*/ 66 w 128"/>
                <a:gd name="T3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33">
                  <a:moveTo>
                    <a:pt x="66" y="0"/>
                  </a:moveTo>
                  <a:cubicBezTo>
                    <a:pt x="66" y="0"/>
                    <a:pt x="66" y="0"/>
                    <a:pt x="66" y="0"/>
                  </a:cubicBezTo>
                  <a:cubicBezTo>
                    <a:pt x="29" y="0"/>
                    <a:pt x="0" y="30"/>
                    <a:pt x="0" y="67"/>
                  </a:cubicBezTo>
                  <a:cubicBezTo>
                    <a:pt x="0" y="103"/>
                    <a:pt x="30" y="133"/>
                    <a:pt x="66" y="133"/>
                  </a:cubicBezTo>
                  <a:cubicBezTo>
                    <a:pt x="66" y="133"/>
                    <a:pt x="66" y="133"/>
                    <a:pt x="66" y="133"/>
                  </a:cubicBezTo>
                  <a:cubicBezTo>
                    <a:pt x="86" y="133"/>
                    <a:pt x="103" y="124"/>
                    <a:pt x="115" y="111"/>
                  </a:cubicBezTo>
                  <a:cubicBezTo>
                    <a:pt x="118" y="104"/>
                    <a:pt x="120" y="96"/>
                    <a:pt x="122" y="89"/>
                  </a:cubicBezTo>
                  <a:cubicBezTo>
                    <a:pt x="113" y="111"/>
                    <a:pt x="91" y="126"/>
                    <a:pt x="66" y="126"/>
                  </a:cubicBezTo>
                  <a:cubicBezTo>
                    <a:pt x="66" y="126"/>
                    <a:pt x="66" y="126"/>
                    <a:pt x="66" y="126"/>
                  </a:cubicBezTo>
                  <a:cubicBezTo>
                    <a:pt x="33" y="126"/>
                    <a:pt x="6" y="100"/>
                    <a:pt x="6" y="67"/>
                  </a:cubicBezTo>
                  <a:cubicBezTo>
                    <a:pt x="6" y="34"/>
                    <a:pt x="33" y="7"/>
                    <a:pt x="66" y="6"/>
                  </a:cubicBezTo>
                  <a:cubicBezTo>
                    <a:pt x="66" y="6"/>
                    <a:pt x="66" y="6"/>
                    <a:pt x="66" y="6"/>
                  </a:cubicBezTo>
                  <a:cubicBezTo>
                    <a:pt x="98" y="6"/>
                    <a:pt x="124" y="32"/>
                    <a:pt x="126" y="63"/>
                  </a:cubicBezTo>
                  <a:cubicBezTo>
                    <a:pt x="126" y="62"/>
                    <a:pt x="126" y="60"/>
                    <a:pt x="126" y="59"/>
                  </a:cubicBezTo>
                  <a:cubicBezTo>
                    <a:pt x="127" y="54"/>
                    <a:pt x="127" y="48"/>
                    <a:pt x="128" y="41"/>
                  </a:cubicBezTo>
                  <a:cubicBezTo>
                    <a:pt x="118" y="17"/>
                    <a:pt x="94" y="0"/>
                    <a:pt x="66" y="0"/>
                  </a:cubicBezTo>
                </a:path>
              </a:pathLst>
            </a:custGeom>
            <a:solidFill>
              <a:srgbClr val="F99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 name="Freeform 768">
              <a:extLst>
                <a:ext uri="{FF2B5EF4-FFF2-40B4-BE49-F238E27FC236}">
                  <a16:creationId xmlns:a16="http://schemas.microsoft.com/office/drawing/2014/main" xmlns="" id="{E4178074-2019-4E2C-B324-CC2FB4B0C178}"/>
                </a:ext>
              </a:extLst>
            </p:cNvPr>
            <p:cNvSpPr>
              <a:spLocks noChangeAspect="1"/>
            </p:cNvSpPr>
            <p:nvPr/>
          </p:nvSpPr>
          <p:spPr bwMode="auto">
            <a:xfrm>
              <a:off x="3689351" y="1065213"/>
              <a:ext cx="3175" cy="15875"/>
            </a:xfrm>
            <a:custGeom>
              <a:avLst/>
              <a:gdLst>
                <a:gd name="T0" fmla="*/ 4 w 4"/>
                <a:gd name="T1" fmla="*/ 0 h 26"/>
                <a:gd name="T2" fmla="*/ 0 w 4"/>
                <a:gd name="T3" fmla="*/ 26 h 26"/>
                <a:gd name="T4" fmla="*/ 4 w 4"/>
                <a:gd name="T5" fmla="*/ 3 h 26"/>
                <a:gd name="T6" fmla="*/ 4 w 4"/>
                <a:gd name="T7" fmla="*/ 0 h 26"/>
              </a:gdLst>
              <a:ahLst/>
              <a:cxnLst>
                <a:cxn ang="0">
                  <a:pos x="T0" y="T1"/>
                </a:cxn>
                <a:cxn ang="0">
                  <a:pos x="T2" y="T3"/>
                </a:cxn>
                <a:cxn ang="0">
                  <a:pos x="T4" y="T5"/>
                </a:cxn>
                <a:cxn ang="0">
                  <a:pos x="T6" y="T7"/>
                </a:cxn>
              </a:cxnLst>
              <a:rect l="0" t="0" r="r" b="b"/>
              <a:pathLst>
                <a:path w="4" h="26">
                  <a:moveTo>
                    <a:pt x="4" y="0"/>
                  </a:moveTo>
                  <a:cubicBezTo>
                    <a:pt x="3" y="9"/>
                    <a:pt x="2" y="18"/>
                    <a:pt x="0" y="26"/>
                  </a:cubicBezTo>
                  <a:cubicBezTo>
                    <a:pt x="3" y="19"/>
                    <a:pt x="4" y="11"/>
                    <a:pt x="4" y="3"/>
                  </a:cubicBezTo>
                  <a:cubicBezTo>
                    <a:pt x="4" y="2"/>
                    <a:pt x="4" y="1"/>
                    <a:pt x="4" y="0"/>
                  </a:cubicBezTo>
                </a:path>
              </a:pathLst>
            </a:custGeom>
            <a:solidFill>
              <a:srgbClr val="FCE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 name="Freeform 769">
              <a:extLst>
                <a:ext uri="{FF2B5EF4-FFF2-40B4-BE49-F238E27FC236}">
                  <a16:creationId xmlns:a16="http://schemas.microsoft.com/office/drawing/2014/main" xmlns="" id="{BCBE67F7-B569-43F8-B0E0-E3950851EA05}"/>
                </a:ext>
              </a:extLst>
            </p:cNvPr>
            <p:cNvSpPr>
              <a:spLocks noChangeAspect="1" noEditPoints="1"/>
            </p:cNvSpPr>
            <p:nvPr/>
          </p:nvSpPr>
          <p:spPr bwMode="auto">
            <a:xfrm>
              <a:off x="3617914" y="1030288"/>
              <a:ext cx="74613" cy="74613"/>
            </a:xfrm>
            <a:custGeom>
              <a:avLst/>
              <a:gdLst>
                <a:gd name="T0" fmla="*/ 60 w 120"/>
                <a:gd name="T1" fmla="*/ 114 h 120"/>
                <a:gd name="T2" fmla="*/ 7 w 120"/>
                <a:gd name="T3" fmla="*/ 61 h 120"/>
                <a:gd name="T4" fmla="*/ 60 w 120"/>
                <a:gd name="T5" fmla="*/ 7 h 120"/>
                <a:gd name="T6" fmla="*/ 60 w 120"/>
                <a:gd name="T7" fmla="*/ 7 h 120"/>
                <a:gd name="T8" fmla="*/ 114 w 120"/>
                <a:gd name="T9" fmla="*/ 60 h 120"/>
                <a:gd name="T10" fmla="*/ 60 w 120"/>
                <a:gd name="T11" fmla="*/ 114 h 120"/>
                <a:gd name="T12" fmla="*/ 60 w 120"/>
                <a:gd name="T13" fmla="*/ 114 h 120"/>
                <a:gd name="T14" fmla="*/ 60 w 120"/>
                <a:gd name="T15" fmla="*/ 0 h 120"/>
                <a:gd name="T16" fmla="*/ 60 w 120"/>
                <a:gd name="T17" fmla="*/ 0 h 120"/>
                <a:gd name="T18" fmla="*/ 0 w 120"/>
                <a:gd name="T19" fmla="*/ 61 h 120"/>
                <a:gd name="T20" fmla="*/ 60 w 120"/>
                <a:gd name="T21" fmla="*/ 120 h 120"/>
                <a:gd name="T22" fmla="*/ 60 w 120"/>
                <a:gd name="T23" fmla="*/ 120 h 120"/>
                <a:gd name="T24" fmla="*/ 116 w 120"/>
                <a:gd name="T25" fmla="*/ 83 h 120"/>
                <a:gd name="T26" fmla="*/ 120 w 120"/>
                <a:gd name="T27" fmla="*/ 57 h 120"/>
                <a:gd name="T28" fmla="*/ 60 w 120"/>
                <a:gd name="T2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0">
                  <a:moveTo>
                    <a:pt x="60" y="114"/>
                  </a:moveTo>
                  <a:cubicBezTo>
                    <a:pt x="31" y="114"/>
                    <a:pt x="7" y="90"/>
                    <a:pt x="7" y="61"/>
                  </a:cubicBezTo>
                  <a:cubicBezTo>
                    <a:pt x="6" y="31"/>
                    <a:pt x="30" y="7"/>
                    <a:pt x="60" y="7"/>
                  </a:cubicBezTo>
                  <a:cubicBezTo>
                    <a:pt x="60" y="7"/>
                    <a:pt x="60" y="7"/>
                    <a:pt x="60" y="7"/>
                  </a:cubicBezTo>
                  <a:cubicBezTo>
                    <a:pt x="90" y="7"/>
                    <a:pt x="113" y="31"/>
                    <a:pt x="114" y="60"/>
                  </a:cubicBezTo>
                  <a:cubicBezTo>
                    <a:pt x="114" y="90"/>
                    <a:pt x="90" y="114"/>
                    <a:pt x="60" y="114"/>
                  </a:cubicBezTo>
                  <a:cubicBezTo>
                    <a:pt x="60" y="114"/>
                    <a:pt x="60" y="114"/>
                    <a:pt x="60" y="114"/>
                  </a:cubicBezTo>
                  <a:moveTo>
                    <a:pt x="60" y="0"/>
                  </a:moveTo>
                  <a:cubicBezTo>
                    <a:pt x="60" y="0"/>
                    <a:pt x="60" y="0"/>
                    <a:pt x="60" y="0"/>
                  </a:cubicBezTo>
                  <a:cubicBezTo>
                    <a:pt x="27" y="1"/>
                    <a:pt x="0" y="28"/>
                    <a:pt x="0" y="61"/>
                  </a:cubicBezTo>
                  <a:cubicBezTo>
                    <a:pt x="0" y="94"/>
                    <a:pt x="27" y="120"/>
                    <a:pt x="60" y="120"/>
                  </a:cubicBezTo>
                  <a:cubicBezTo>
                    <a:pt x="60" y="120"/>
                    <a:pt x="60" y="120"/>
                    <a:pt x="60" y="120"/>
                  </a:cubicBezTo>
                  <a:cubicBezTo>
                    <a:pt x="85" y="120"/>
                    <a:pt x="107" y="105"/>
                    <a:pt x="116" y="83"/>
                  </a:cubicBezTo>
                  <a:cubicBezTo>
                    <a:pt x="118" y="75"/>
                    <a:pt x="119" y="66"/>
                    <a:pt x="120" y="57"/>
                  </a:cubicBezTo>
                  <a:cubicBezTo>
                    <a:pt x="118" y="26"/>
                    <a:pt x="92" y="0"/>
                    <a:pt x="60" y="0"/>
                  </a:cubicBezTo>
                </a:path>
              </a:pathLst>
            </a:custGeom>
            <a:solidFill>
              <a:srgbClr val="F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 name="Freeform 770">
              <a:extLst>
                <a:ext uri="{FF2B5EF4-FFF2-40B4-BE49-F238E27FC236}">
                  <a16:creationId xmlns:a16="http://schemas.microsoft.com/office/drawing/2014/main" xmlns="" id="{AA867E77-1792-4E7F-8B0A-5F4FF5FE787E}"/>
                </a:ext>
              </a:extLst>
            </p:cNvPr>
            <p:cNvSpPr>
              <a:spLocks noChangeAspect="1" noEditPoints="1"/>
            </p:cNvSpPr>
            <p:nvPr/>
          </p:nvSpPr>
          <p:spPr bwMode="auto">
            <a:xfrm>
              <a:off x="3622676" y="1035051"/>
              <a:ext cx="65088" cy="65088"/>
            </a:xfrm>
            <a:custGeom>
              <a:avLst/>
              <a:gdLst>
                <a:gd name="T0" fmla="*/ 54 w 108"/>
                <a:gd name="T1" fmla="*/ 101 h 107"/>
                <a:gd name="T2" fmla="*/ 7 w 108"/>
                <a:gd name="T3" fmla="*/ 54 h 107"/>
                <a:gd name="T4" fmla="*/ 54 w 108"/>
                <a:gd name="T5" fmla="*/ 6 h 107"/>
                <a:gd name="T6" fmla="*/ 54 w 108"/>
                <a:gd name="T7" fmla="*/ 6 h 107"/>
                <a:gd name="T8" fmla="*/ 101 w 108"/>
                <a:gd name="T9" fmla="*/ 53 h 107"/>
                <a:gd name="T10" fmla="*/ 54 w 108"/>
                <a:gd name="T11" fmla="*/ 101 h 107"/>
                <a:gd name="T12" fmla="*/ 54 w 108"/>
                <a:gd name="T13" fmla="*/ 101 h 107"/>
                <a:gd name="T14" fmla="*/ 54 w 108"/>
                <a:gd name="T15" fmla="*/ 0 h 107"/>
                <a:gd name="T16" fmla="*/ 54 w 108"/>
                <a:gd name="T17" fmla="*/ 0 h 107"/>
                <a:gd name="T18" fmla="*/ 1 w 108"/>
                <a:gd name="T19" fmla="*/ 54 h 107"/>
                <a:gd name="T20" fmla="*/ 54 w 108"/>
                <a:gd name="T21" fmla="*/ 107 h 107"/>
                <a:gd name="T22" fmla="*/ 54 w 108"/>
                <a:gd name="T23" fmla="*/ 107 h 107"/>
                <a:gd name="T24" fmla="*/ 108 w 108"/>
                <a:gd name="T25" fmla="*/ 53 h 107"/>
                <a:gd name="T26" fmla="*/ 54 w 108"/>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07">
                  <a:moveTo>
                    <a:pt x="54" y="101"/>
                  </a:moveTo>
                  <a:cubicBezTo>
                    <a:pt x="28" y="101"/>
                    <a:pt x="7" y="80"/>
                    <a:pt x="7" y="54"/>
                  </a:cubicBezTo>
                  <a:cubicBezTo>
                    <a:pt x="7" y="28"/>
                    <a:pt x="28" y="6"/>
                    <a:pt x="54" y="6"/>
                  </a:cubicBezTo>
                  <a:cubicBezTo>
                    <a:pt x="54" y="6"/>
                    <a:pt x="54" y="6"/>
                    <a:pt x="54" y="6"/>
                  </a:cubicBezTo>
                  <a:cubicBezTo>
                    <a:pt x="80" y="6"/>
                    <a:pt x="101" y="27"/>
                    <a:pt x="101" y="53"/>
                  </a:cubicBezTo>
                  <a:cubicBezTo>
                    <a:pt x="101" y="79"/>
                    <a:pt x="80" y="100"/>
                    <a:pt x="54" y="101"/>
                  </a:cubicBezTo>
                  <a:cubicBezTo>
                    <a:pt x="54" y="101"/>
                    <a:pt x="54" y="101"/>
                    <a:pt x="54" y="101"/>
                  </a:cubicBezTo>
                  <a:moveTo>
                    <a:pt x="54" y="0"/>
                  </a:moveTo>
                  <a:cubicBezTo>
                    <a:pt x="54" y="0"/>
                    <a:pt x="54" y="0"/>
                    <a:pt x="54" y="0"/>
                  </a:cubicBezTo>
                  <a:cubicBezTo>
                    <a:pt x="24" y="0"/>
                    <a:pt x="0" y="24"/>
                    <a:pt x="1" y="54"/>
                  </a:cubicBezTo>
                  <a:cubicBezTo>
                    <a:pt x="1" y="83"/>
                    <a:pt x="25" y="107"/>
                    <a:pt x="54" y="107"/>
                  </a:cubicBezTo>
                  <a:cubicBezTo>
                    <a:pt x="54" y="107"/>
                    <a:pt x="54" y="107"/>
                    <a:pt x="54" y="107"/>
                  </a:cubicBezTo>
                  <a:cubicBezTo>
                    <a:pt x="84" y="107"/>
                    <a:pt x="108" y="83"/>
                    <a:pt x="108" y="53"/>
                  </a:cubicBezTo>
                  <a:cubicBezTo>
                    <a:pt x="107" y="24"/>
                    <a:pt x="84" y="0"/>
                    <a:pt x="54" y="0"/>
                  </a:cubicBezTo>
                </a:path>
              </a:pathLst>
            </a:custGeom>
            <a:solidFill>
              <a:srgbClr val="F696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 name="Freeform 771">
              <a:extLst>
                <a:ext uri="{FF2B5EF4-FFF2-40B4-BE49-F238E27FC236}">
                  <a16:creationId xmlns:a16="http://schemas.microsoft.com/office/drawing/2014/main" xmlns="" id="{24864A8E-FECC-48C0-ADC2-8A77C6951F2C}"/>
                </a:ext>
              </a:extLst>
            </p:cNvPr>
            <p:cNvSpPr>
              <a:spLocks noChangeAspect="1" noEditPoints="1"/>
            </p:cNvSpPr>
            <p:nvPr/>
          </p:nvSpPr>
          <p:spPr bwMode="auto">
            <a:xfrm>
              <a:off x="3625851" y="1038226"/>
              <a:ext cx="58738" cy="58738"/>
            </a:xfrm>
            <a:custGeom>
              <a:avLst/>
              <a:gdLst>
                <a:gd name="T0" fmla="*/ 47 w 94"/>
                <a:gd name="T1" fmla="*/ 88 h 95"/>
                <a:gd name="T2" fmla="*/ 6 w 94"/>
                <a:gd name="T3" fmla="*/ 48 h 95"/>
                <a:gd name="T4" fmla="*/ 47 w 94"/>
                <a:gd name="T5" fmla="*/ 7 h 95"/>
                <a:gd name="T6" fmla="*/ 47 w 94"/>
                <a:gd name="T7" fmla="*/ 7 h 95"/>
                <a:gd name="T8" fmla="*/ 88 w 94"/>
                <a:gd name="T9" fmla="*/ 47 h 95"/>
                <a:gd name="T10" fmla="*/ 47 w 94"/>
                <a:gd name="T11" fmla="*/ 88 h 95"/>
                <a:gd name="T12" fmla="*/ 47 w 94"/>
                <a:gd name="T13" fmla="*/ 88 h 95"/>
                <a:gd name="T14" fmla="*/ 47 w 94"/>
                <a:gd name="T15" fmla="*/ 0 h 95"/>
                <a:gd name="T16" fmla="*/ 47 w 94"/>
                <a:gd name="T17" fmla="*/ 0 h 95"/>
                <a:gd name="T18" fmla="*/ 0 w 94"/>
                <a:gd name="T19" fmla="*/ 48 h 95"/>
                <a:gd name="T20" fmla="*/ 47 w 94"/>
                <a:gd name="T21" fmla="*/ 95 h 95"/>
                <a:gd name="T22" fmla="*/ 47 w 94"/>
                <a:gd name="T23" fmla="*/ 95 h 95"/>
                <a:gd name="T24" fmla="*/ 94 w 94"/>
                <a:gd name="T25" fmla="*/ 47 h 95"/>
                <a:gd name="T26" fmla="*/ 47 w 94"/>
                <a:gd name="T2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5">
                  <a:moveTo>
                    <a:pt x="47" y="88"/>
                  </a:moveTo>
                  <a:cubicBezTo>
                    <a:pt x="25" y="88"/>
                    <a:pt x="6" y="70"/>
                    <a:pt x="6" y="48"/>
                  </a:cubicBezTo>
                  <a:cubicBezTo>
                    <a:pt x="6" y="25"/>
                    <a:pt x="24" y="7"/>
                    <a:pt x="47" y="7"/>
                  </a:cubicBezTo>
                  <a:cubicBezTo>
                    <a:pt x="47" y="7"/>
                    <a:pt x="47" y="7"/>
                    <a:pt x="47" y="7"/>
                  </a:cubicBezTo>
                  <a:cubicBezTo>
                    <a:pt x="70" y="7"/>
                    <a:pt x="88" y="25"/>
                    <a:pt x="88" y="47"/>
                  </a:cubicBezTo>
                  <a:cubicBezTo>
                    <a:pt x="88" y="70"/>
                    <a:pt x="70" y="88"/>
                    <a:pt x="47" y="88"/>
                  </a:cubicBezTo>
                  <a:cubicBezTo>
                    <a:pt x="47" y="88"/>
                    <a:pt x="47" y="88"/>
                    <a:pt x="47" y="88"/>
                  </a:cubicBezTo>
                  <a:moveTo>
                    <a:pt x="47" y="0"/>
                  </a:moveTo>
                  <a:cubicBezTo>
                    <a:pt x="47" y="0"/>
                    <a:pt x="47" y="0"/>
                    <a:pt x="47" y="0"/>
                  </a:cubicBezTo>
                  <a:cubicBezTo>
                    <a:pt x="21" y="0"/>
                    <a:pt x="0" y="22"/>
                    <a:pt x="0" y="48"/>
                  </a:cubicBezTo>
                  <a:cubicBezTo>
                    <a:pt x="0" y="74"/>
                    <a:pt x="21" y="95"/>
                    <a:pt x="47" y="95"/>
                  </a:cubicBezTo>
                  <a:cubicBezTo>
                    <a:pt x="47" y="95"/>
                    <a:pt x="47" y="95"/>
                    <a:pt x="47" y="95"/>
                  </a:cubicBezTo>
                  <a:cubicBezTo>
                    <a:pt x="73" y="94"/>
                    <a:pt x="94" y="73"/>
                    <a:pt x="94" y="47"/>
                  </a:cubicBezTo>
                  <a:cubicBezTo>
                    <a:pt x="94" y="21"/>
                    <a:pt x="73" y="0"/>
                    <a:pt x="47" y="0"/>
                  </a:cubicBezTo>
                </a:path>
              </a:pathLst>
            </a:custGeom>
            <a:solidFill>
              <a:srgbClr val="F4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 name="Freeform 772">
              <a:extLst>
                <a:ext uri="{FF2B5EF4-FFF2-40B4-BE49-F238E27FC236}">
                  <a16:creationId xmlns:a16="http://schemas.microsoft.com/office/drawing/2014/main" xmlns="" id="{78FDA73E-AC09-4178-9175-BC3E64DE51D8}"/>
                </a:ext>
              </a:extLst>
            </p:cNvPr>
            <p:cNvSpPr>
              <a:spLocks noChangeAspect="1" noEditPoints="1"/>
            </p:cNvSpPr>
            <p:nvPr/>
          </p:nvSpPr>
          <p:spPr bwMode="auto">
            <a:xfrm>
              <a:off x="3630614" y="1042988"/>
              <a:ext cx="49213" cy="49213"/>
            </a:xfrm>
            <a:custGeom>
              <a:avLst/>
              <a:gdLst>
                <a:gd name="T0" fmla="*/ 41 w 82"/>
                <a:gd name="T1" fmla="*/ 75 h 81"/>
                <a:gd name="T2" fmla="*/ 7 w 82"/>
                <a:gd name="T3" fmla="*/ 41 h 81"/>
                <a:gd name="T4" fmla="*/ 41 w 82"/>
                <a:gd name="T5" fmla="*/ 6 h 81"/>
                <a:gd name="T6" fmla="*/ 41 w 82"/>
                <a:gd name="T7" fmla="*/ 6 h 81"/>
                <a:gd name="T8" fmla="*/ 75 w 82"/>
                <a:gd name="T9" fmla="*/ 40 h 81"/>
                <a:gd name="T10" fmla="*/ 41 w 82"/>
                <a:gd name="T11" fmla="*/ 75 h 81"/>
                <a:gd name="T12" fmla="*/ 41 w 82"/>
                <a:gd name="T13" fmla="*/ 75 h 81"/>
                <a:gd name="T14" fmla="*/ 41 w 82"/>
                <a:gd name="T15" fmla="*/ 0 h 81"/>
                <a:gd name="T16" fmla="*/ 41 w 82"/>
                <a:gd name="T17" fmla="*/ 0 h 81"/>
                <a:gd name="T18" fmla="*/ 0 w 82"/>
                <a:gd name="T19" fmla="*/ 41 h 81"/>
                <a:gd name="T20" fmla="*/ 41 w 82"/>
                <a:gd name="T21" fmla="*/ 81 h 81"/>
                <a:gd name="T22" fmla="*/ 41 w 82"/>
                <a:gd name="T23" fmla="*/ 81 h 81"/>
                <a:gd name="T24" fmla="*/ 82 w 82"/>
                <a:gd name="T25" fmla="*/ 40 h 81"/>
                <a:gd name="T26" fmla="*/ 41 w 82"/>
                <a:gd name="T2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81">
                  <a:moveTo>
                    <a:pt x="41" y="75"/>
                  </a:moveTo>
                  <a:cubicBezTo>
                    <a:pt x="22" y="75"/>
                    <a:pt x="7" y="60"/>
                    <a:pt x="7" y="41"/>
                  </a:cubicBezTo>
                  <a:cubicBezTo>
                    <a:pt x="7" y="22"/>
                    <a:pt x="22" y="6"/>
                    <a:pt x="41" y="6"/>
                  </a:cubicBezTo>
                  <a:cubicBezTo>
                    <a:pt x="41" y="6"/>
                    <a:pt x="41" y="6"/>
                    <a:pt x="41" y="6"/>
                  </a:cubicBezTo>
                  <a:cubicBezTo>
                    <a:pt x="60" y="6"/>
                    <a:pt x="75" y="21"/>
                    <a:pt x="75" y="40"/>
                  </a:cubicBezTo>
                  <a:cubicBezTo>
                    <a:pt x="76" y="59"/>
                    <a:pt x="60" y="75"/>
                    <a:pt x="41" y="75"/>
                  </a:cubicBezTo>
                  <a:cubicBezTo>
                    <a:pt x="41" y="75"/>
                    <a:pt x="41" y="75"/>
                    <a:pt x="41" y="75"/>
                  </a:cubicBezTo>
                  <a:moveTo>
                    <a:pt x="41" y="0"/>
                  </a:moveTo>
                  <a:cubicBezTo>
                    <a:pt x="41" y="0"/>
                    <a:pt x="41" y="0"/>
                    <a:pt x="41" y="0"/>
                  </a:cubicBezTo>
                  <a:cubicBezTo>
                    <a:pt x="18" y="0"/>
                    <a:pt x="0" y="18"/>
                    <a:pt x="0" y="41"/>
                  </a:cubicBezTo>
                  <a:cubicBezTo>
                    <a:pt x="0" y="63"/>
                    <a:pt x="19" y="81"/>
                    <a:pt x="41" y="81"/>
                  </a:cubicBezTo>
                  <a:cubicBezTo>
                    <a:pt x="41" y="81"/>
                    <a:pt x="41" y="81"/>
                    <a:pt x="41" y="81"/>
                  </a:cubicBezTo>
                  <a:cubicBezTo>
                    <a:pt x="64" y="81"/>
                    <a:pt x="82" y="63"/>
                    <a:pt x="82" y="40"/>
                  </a:cubicBezTo>
                  <a:cubicBezTo>
                    <a:pt x="82" y="18"/>
                    <a:pt x="64" y="0"/>
                    <a:pt x="41" y="0"/>
                  </a:cubicBezTo>
                </a:path>
              </a:pathLst>
            </a:custGeom>
            <a:solidFill>
              <a:srgbClr val="F38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6" name="Freeform 773">
              <a:extLst>
                <a:ext uri="{FF2B5EF4-FFF2-40B4-BE49-F238E27FC236}">
                  <a16:creationId xmlns:a16="http://schemas.microsoft.com/office/drawing/2014/main" xmlns="" id="{1A9AD38C-060D-4481-8584-FAFFE161DC2A}"/>
                </a:ext>
              </a:extLst>
            </p:cNvPr>
            <p:cNvSpPr>
              <a:spLocks noChangeAspect="1" noEditPoints="1"/>
            </p:cNvSpPr>
            <p:nvPr/>
          </p:nvSpPr>
          <p:spPr bwMode="auto">
            <a:xfrm>
              <a:off x="3633789" y="1046163"/>
              <a:ext cx="42863" cy="42863"/>
            </a:xfrm>
            <a:custGeom>
              <a:avLst/>
              <a:gdLst>
                <a:gd name="T0" fmla="*/ 34 w 69"/>
                <a:gd name="T1" fmla="*/ 62 h 69"/>
                <a:gd name="T2" fmla="*/ 6 w 69"/>
                <a:gd name="T3" fmla="*/ 35 h 69"/>
                <a:gd name="T4" fmla="*/ 34 w 69"/>
                <a:gd name="T5" fmla="*/ 6 h 69"/>
                <a:gd name="T6" fmla="*/ 34 w 69"/>
                <a:gd name="T7" fmla="*/ 6 h 69"/>
                <a:gd name="T8" fmla="*/ 62 w 69"/>
                <a:gd name="T9" fmla="*/ 34 h 69"/>
                <a:gd name="T10" fmla="*/ 34 w 69"/>
                <a:gd name="T11" fmla="*/ 62 h 69"/>
                <a:gd name="T12" fmla="*/ 34 w 69"/>
                <a:gd name="T13" fmla="*/ 62 h 69"/>
                <a:gd name="T14" fmla="*/ 34 w 69"/>
                <a:gd name="T15" fmla="*/ 0 h 69"/>
                <a:gd name="T16" fmla="*/ 34 w 69"/>
                <a:gd name="T17" fmla="*/ 0 h 69"/>
                <a:gd name="T18" fmla="*/ 0 w 69"/>
                <a:gd name="T19" fmla="*/ 35 h 69"/>
                <a:gd name="T20" fmla="*/ 34 w 69"/>
                <a:gd name="T21" fmla="*/ 69 h 69"/>
                <a:gd name="T22" fmla="*/ 34 w 69"/>
                <a:gd name="T23" fmla="*/ 69 h 69"/>
                <a:gd name="T24" fmla="*/ 68 w 69"/>
                <a:gd name="T25" fmla="*/ 34 h 69"/>
                <a:gd name="T26" fmla="*/ 34 w 69"/>
                <a:gd name="T2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69">
                  <a:moveTo>
                    <a:pt x="34" y="62"/>
                  </a:moveTo>
                  <a:cubicBezTo>
                    <a:pt x="19" y="62"/>
                    <a:pt x="6" y="50"/>
                    <a:pt x="6" y="35"/>
                  </a:cubicBezTo>
                  <a:cubicBezTo>
                    <a:pt x="6" y="19"/>
                    <a:pt x="18" y="7"/>
                    <a:pt x="34" y="6"/>
                  </a:cubicBezTo>
                  <a:cubicBezTo>
                    <a:pt x="34" y="6"/>
                    <a:pt x="34" y="6"/>
                    <a:pt x="34" y="6"/>
                  </a:cubicBezTo>
                  <a:cubicBezTo>
                    <a:pt x="49" y="6"/>
                    <a:pt x="62" y="19"/>
                    <a:pt x="62" y="34"/>
                  </a:cubicBezTo>
                  <a:cubicBezTo>
                    <a:pt x="62" y="50"/>
                    <a:pt x="50" y="62"/>
                    <a:pt x="34" y="62"/>
                  </a:cubicBezTo>
                  <a:cubicBezTo>
                    <a:pt x="34" y="62"/>
                    <a:pt x="34" y="62"/>
                    <a:pt x="34" y="62"/>
                  </a:cubicBezTo>
                  <a:moveTo>
                    <a:pt x="34" y="0"/>
                  </a:moveTo>
                  <a:cubicBezTo>
                    <a:pt x="34" y="0"/>
                    <a:pt x="34" y="0"/>
                    <a:pt x="34" y="0"/>
                  </a:cubicBezTo>
                  <a:cubicBezTo>
                    <a:pt x="15" y="0"/>
                    <a:pt x="0" y="16"/>
                    <a:pt x="0" y="35"/>
                  </a:cubicBezTo>
                  <a:cubicBezTo>
                    <a:pt x="0" y="54"/>
                    <a:pt x="15" y="69"/>
                    <a:pt x="34" y="69"/>
                  </a:cubicBezTo>
                  <a:cubicBezTo>
                    <a:pt x="34" y="69"/>
                    <a:pt x="34" y="69"/>
                    <a:pt x="34" y="69"/>
                  </a:cubicBezTo>
                  <a:cubicBezTo>
                    <a:pt x="53" y="69"/>
                    <a:pt x="69" y="53"/>
                    <a:pt x="68" y="34"/>
                  </a:cubicBezTo>
                  <a:cubicBezTo>
                    <a:pt x="68" y="15"/>
                    <a:pt x="53" y="0"/>
                    <a:pt x="34" y="0"/>
                  </a:cubicBezTo>
                </a:path>
              </a:pathLst>
            </a:custGeom>
            <a:solidFill>
              <a:srgbClr val="F28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7" name="Freeform 774">
              <a:extLst>
                <a:ext uri="{FF2B5EF4-FFF2-40B4-BE49-F238E27FC236}">
                  <a16:creationId xmlns:a16="http://schemas.microsoft.com/office/drawing/2014/main" xmlns="" id="{45D19600-1A20-4260-B55D-AEBAEB714DE4}"/>
                </a:ext>
              </a:extLst>
            </p:cNvPr>
            <p:cNvSpPr>
              <a:spLocks noChangeAspect="1" noEditPoints="1"/>
            </p:cNvSpPr>
            <p:nvPr/>
          </p:nvSpPr>
          <p:spPr bwMode="auto">
            <a:xfrm>
              <a:off x="3638551" y="1050926"/>
              <a:ext cx="33338" cy="33338"/>
            </a:xfrm>
            <a:custGeom>
              <a:avLst/>
              <a:gdLst>
                <a:gd name="T0" fmla="*/ 28 w 56"/>
                <a:gd name="T1" fmla="*/ 50 h 56"/>
                <a:gd name="T2" fmla="*/ 6 w 56"/>
                <a:gd name="T3" fmla="*/ 29 h 56"/>
                <a:gd name="T4" fmla="*/ 28 w 56"/>
                <a:gd name="T5" fmla="*/ 7 h 56"/>
                <a:gd name="T6" fmla="*/ 28 w 56"/>
                <a:gd name="T7" fmla="*/ 7 h 56"/>
                <a:gd name="T8" fmla="*/ 50 w 56"/>
                <a:gd name="T9" fmla="*/ 28 h 56"/>
                <a:gd name="T10" fmla="*/ 28 w 56"/>
                <a:gd name="T11" fmla="*/ 50 h 56"/>
                <a:gd name="T12" fmla="*/ 28 w 56"/>
                <a:gd name="T13" fmla="*/ 50 h 56"/>
                <a:gd name="T14" fmla="*/ 28 w 56"/>
                <a:gd name="T15" fmla="*/ 0 h 56"/>
                <a:gd name="T16" fmla="*/ 28 w 56"/>
                <a:gd name="T17" fmla="*/ 0 h 56"/>
                <a:gd name="T18" fmla="*/ 0 w 56"/>
                <a:gd name="T19" fmla="*/ 29 h 56"/>
                <a:gd name="T20" fmla="*/ 28 w 56"/>
                <a:gd name="T21" fmla="*/ 56 h 56"/>
                <a:gd name="T22" fmla="*/ 28 w 56"/>
                <a:gd name="T23" fmla="*/ 56 h 56"/>
                <a:gd name="T24" fmla="*/ 56 w 56"/>
                <a:gd name="T25" fmla="*/ 28 h 56"/>
                <a:gd name="T26" fmla="*/ 28 w 56"/>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28" y="50"/>
                  </a:moveTo>
                  <a:cubicBezTo>
                    <a:pt x="16" y="50"/>
                    <a:pt x="7" y="40"/>
                    <a:pt x="6" y="29"/>
                  </a:cubicBezTo>
                  <a:cubicBezTo>
                    <a:pt x="6" y="17"/>
                    <a:pt x="16" y="7"/>
                    <a:pt x="28" y="7"/>
                  </a:cubicBezTo>
                  <a:cubicBezTo>
                    <a:pt x="28" y="7"/>
                    <a:pt x="28" y="7"/>
                    <a:pt x="28" y="7"/>
                  </a:cubicBezTo>
                  <a:cubicBezTo>
                    <a:pt x="40" y="7"/>
                    <a:pt x="50" y="16"/>
                    <a:pt x="50" y="28"/>
                  </a:cubicBezTo>
                  <a:cubicBezTo>
                    <a:pt x="50" y="40"/>
                    <a:pt x="40" y="50"/>
                    <a:pt x="28" y="50"/>
                  </a:cubicBezTo>
                  <a:cubicBezTo>
                    <a:pt x="28" y="50"/>
                    <a:pt x="28" y="50"/>
                    <a:pt x="28" y="50"/>
                  </a:cubicBezTo>
                  <a:moveTo>
                    <a:pt x="28" y="0"/>
                  </a:moveTo>
                  <a:cubicBezTo>
                    <a:pt x="28" y="0"/>
                    <a:pt x="28" y="0"/>
                    <a:pt x="28" y="0"/>
                  </a:cubicBezTo>
                  <a:cubicBezTo>
                    <a:pt x="12" y="1"/>
                    <a:pt x="0" y="13"/>
                    <a:pt x="0" y="29"/>
                  </a:cubicBezTo>
                  <a:cubicBezTo>
                    <a:pt x="0" y="44"/>
                    <a:pt x="13" y="56"/>
                    <a:pt x="28" y="56"/>
                  </a:cubicBezTo>
                  <a:cubicBezTo>
                    <a:pt x="28" y="56"/>
                    <a:pt x="28" y="56"/>
                    <a:pt x="28" y="56"/>
                  </a:cubicBezTo>
                  <a:cubicBezTo>
                    <a:pt x="44" y="56"/>
                    <a:pt x="56" y="44"/>
                    <a:pt x="56" y="28"/>
                  </a:cubicBezTo>
                  <a:cubicBezTo>
                    <a:pt x="56" y="13"/>
                    <a:pt x="43" y="0"/>
                    <a:pt x="28" y="0"/>
                  </a:cubicBezTo>
                </a:path>
              </a:pathLst>
            </a:custGeom>
            <a:solidFill>
              <a:srgbClr val="F18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8" name="Freeform 775">
              <a:extLst>
                <a:ext uri="{FF2B5EF4-FFF2-40B4-BE49-F238E27FC236}">
                  <a16:creationId xmlns:a16="http://schemas.microsoft.com/office/drawing/2014/main" xmlns="" id="{7248827C-CD02-4E6F-83DB-F841F13B62A5}"/>
                </a:ext>
              </a:extLst>
            </p:cNvPr>
            <p:cNvSpPr>
              <a:spLocks noChangeAspect="1" noEditPoints="1"/>
            </p:cNvSpPr>
            <p:nvPr/>
          </p:nvSpPr>
          <p:spPr bwMode="auto">
            <a:xfrm>
              <a:off x="3641726" y="1054101"/>
              <a:ext cx="26988" cy="26988"/>
            </a:xfrm>
            <a:custGeom>
              <a:avLst/>
              <a:gdLst>
                <a:gd name="T0" fmla="*/ 22 w 44"/>
                <a:gd name="T1" fmla="*/ 37 h 43"/>
                <a:gd name="T2" fmla="*/ 7 w 44"/>
                <a:gd name="T3" fmla="*/ 22 h 43"/>
                <a:gd name="T4" fmla="*/ 22 w 44"/>
                <a:gd name="T5" fmla="*/ 6 h 43"/>
                <a:gd name="T6" fmla="*/ 22 w 44"/>
                <a:gd name="T7" fmla="*/ 6 h 43"/>
                <a:gd name="T8" fmla="*/ 37 w 44"/>
                <a:gd name="T9" fmla="*/ 21 h 43"/>
                <a:gd name="T10" fmla="*/ 22 w 44"/>
                <a:gd name="T11" fmla="*/ 37 h 43"/>
                <a:gd name="T12" fmla="*/ 22 w 44"/>
                <a:gd name="T13" fmla="*/ 37 h 43"/>
                <a:gd name="T14" fmla="*/ 22 w 44"/>
                <a:gd name="T15" fmla="*/ 0 h 43"/>
                <a:gd name="T16" fmla="*/ 22 w 44"/>
                <a:gd name="T17" fmla="*/ 0 h 43"/>
                <a:gd name="T18" fmla="*/ 0 w 44"/>
                <a:gd name="T19" fmla="*/ 22 h 43"/>
                <a:gd name="T20" fmla="*/ 22 w 44"/>
                <a:gd name="T21" fmla="*/ 43 h 43"/>
                <a:gd name="T22" fmla="*/ 22 w 44"/>
                <a:gd name="T23" fmla="*/ 43 h 43"/>
                <a:gd name="T24" fmla="*/ 44 w 44"/>
                <a:gd name="T25" fmla="*/ 21 h 43"/>
                <a:gd name="T26" fmla="*/ 22 w 44"/>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3">
                  <a:moveTo>
                    <a:pt x="22" y="37"/>
                  </a:moveTo>
                  <a:cubicBezTo>
                    <a:pt x="14" y="37"/>
                    <a:pt x="7" y="30"/>
                    <a:pt x="7" y="22"/>
                  </a:cubicBezTo>
                  <a:cubicBezTo>
                    <a:pt x="7" y="13"/>
                    <a:pt x="14" y="6"/>
                    <a:pt x="22" y="6"/>
                  </a:cubicBezTo>
                  <a:cubicBezTo>
                    <a:pt x="22" y="6"/>
                    <a:pt x="22" y="6"/>
                    <a:pt x="22" y="6"/>
                  </a:cubicBezTo>
                  <a:cubicBezTo>
                    <a:pt x="30" y="6"/>
                    <a:pt x="37" y="13"/>
                    <a:pt x="37" y="21"/>
                  </a:cubicBezTo>
                  <a:cubicBezTo>
                    <a:pt x="37" y="30"/>
                    <a:pt x="31" y="37"/>
                    <a:pt x="22" y="37"/>
                  </a:cubicBezTo>
                  <a:cubicBezTo>
                    <a:pt x="22" y="37"/>
                    <a:pt x="22" y="37"/>
                    <a:pt x="22" y="37"/>
                  </a:cubicBezTo>
                  <a:moveTo>
                    <a:pt x="22" y="0"/>
                  </a:moveTo>
                  <a:cubicBezTo>
                    <a:pt x="22" y="0"/>
                    <a:pt x="22" y="0"/>
                    <a:pt x="22" y="0"/>
                  </a:cubicBezTo>
                  <a:cubicBezTo>
                    <a:pt x="10" y="0"/>
                    <a:pt x="0" y="10"/>
                    <a:pt x="0" y="22"/>
                  </a:cubicBezTo>
                  <a:cubicBezTo>
                    <a:pt x="1" y="33"/>
                    <a:pt x="10" y="43"/>
                    <a:pt x="22" y="43"/>
                  </a:cubicBezTo>
                  <a:cubicBezTo>
                    <a:pt x="22" y="43"/>
                    <a:pt x="22" y="43"/>
                    <a:pt x="22" y="43"/>
                  </a:cubicBezTo>
                  <a:cubicBezTo>
                    <a:pt x="34" y="43"/>
                    <a:pt x="44" y="33"/>
                    <a:pt x="44" y="21"/>
                  </a:cubicBezTo>
                  <a:cubicBezTo>
                    <a:pt x="44" y="9"/>
                    <a:pt x="34" y="0"/>
                    <a:pt x="22" y="0"/>
                  </a:cubicBezTo>
                </a:path>
              </a:pathLst>
            </a:custGeom>
            <a:solidFill>
              <a:srgbClr val="EF84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9" name="Freeform 776">
              <a:extLst>
                <a:ext uri="{FF2B5EF4-FFF2-40B4-BE49-F238E27FC236}">
                  <a16:creationId xmlns:a16="http://schemas.microsoft.com/office/drawing/2014/main" xmlns="" id="{1E4A439D-C894-4994-B36D-5D3ACF5480A7}"/>
                </a:ext>
              </a:extLst>
            </p:cNvPr>
            <p:cNvSpPr>
              <a:spLocks noChangeAspect="1" noEditPoints="1"/>
            </p:cNvSpPr>
            <p:nvPr/>
          </p:nvSpPr>
          <p:spPr bwMode="auto">
            <a:xfrm>
              <a:off x="3646489" y="1058863"/>
              <a:ext cx="17463" cy="19050"/>
            </a:xfrm>
            <a:custGeom>
              <a:avLst/>
              <a:gdLst>
                <a:gd name="T0" fmla="*/ 15 w 30"/>
                <a:gd name="T1" fmla="*/ 24 h 31"/>
                <a:gd name="T2" fmla="*/ 6 w 30"/>
                <a:gd name="T3" fmla="*/ 15 h 31"/>
                <a:gd name="T4" fmla="*/ 15 w 30"/>
                <a:gd name="T5" fmla="*/ 7 h 31"/>
                <a:gd name="T6" fmla="*/ 15 w 30"/>
                <a:gd name="T7" fmla="*/ 7 h 31"/>
                <a:gd name="T8" fmla="*/ 24 w 30"/>
                <a:gd name="T9" fmla="*/ 15 h 31"/>
                <a:gd name="T10" fmla="*/ 15 w 30"/>
                <a:gd name="T11" fmla="*/ 24 h 31"/>
                <a:gd name="T12" fmla="*/ 15 w 30"/>
                <a:gd name="T13" fmla="*/ 24 h 31"/>
                <a:gd name="T14" fmla="*/ 15 w 30"/>
                <a:gd name="T15" fmla="*/ 0 h 31"/>
                <a:gd name="T16" fmla="*/ 15 w 30"/>
                <a:gd name="T17" fmla="*/ 0 h 31"/>
                <a:gd name="T18" fmla="*/ 0 w 30"/>
                <a:gd name="T19" fmla="*/ 16 h 31"/>
                <a:gd name="T20" fmla="*/ 15 w 30"/>
                <a:gd name="T21" fmla="*/ 31 h 31"/>
                <a:gd name="T22" fmla="*/ 15 w 30"/>
                <a:gd name="T23" fmla="*/ 31 h 31"/>
                <a:gd name="T24" fmla="*/ 30 w 30"/>
                <a:gd name="T25" fmla="*/ 15 h 31"/>
                <a:gd name="T26" fmla="*/ 15 w 30"/>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1">
                  <a:moveTo>
                    <a:pt x="15" y="24"/>
                  </a:moveTo>
                  <a:cubicBezTo>
                    <a:pt x="10" y="24"/>
                    <a:pt x="6" y="20"/>
                    <a:pt x="6" y="15"/>
                  </a:cubicBezTo>
                  <a:cubicBezTo>
                    <a:pt x="6" y="11"/>
                    <a:pt x="10" y="7"/>
                    <a:pt x="15" y="7"/>
                  </a:cubicBezTo>
                  <a:cubicBezTo>
                    <a:pt x="15" y="7"/>
                    <a:pt x="15" y="7"/>
                    <a:pt x="15" y="7"/>
                  </a:cubicBezTo>
                  <a:cubicBezTo>
                    <a:pt x="20" y="7"/>
                    <a:pt x="24" y="11"/>
                    <a:pt x="24" y="15"/>
                  </a:cubicBezTo>
                  <a:cubicBezTo>
                    <a:pt x="24" y="20"/>
                    <a:pt x="20" y="24"/>
                    <a:pt x="15" y="24"/>
                  </a:cubicBezTo>
                  <a:cubicBezTo>
                    <a:pt x="15" y="24"/>
                    <a:pt x="15" y="24"/>
                    <a:pt x="15" y="24"/>
                  </a:cubicBezTo>
                  <a:moveTo>
                    <a:pt x="15" y="0"/>
                  </a:moveTo>
                  <a:cubicBezTo>
                    <a:pt x="15" y="0"/>
                    <a:pt x="15" y="0"/>
                    <a:pt x="15" y="0"/>
                  </a:cubicBezTo>
                  <a:cubicBezTo>
                    <a:pt x="7" y="0"/>
                    <a:pt x="0" y="7"/>
                    <a:pt x="0" y="16"/>
                  </a:cubicBezTo>
                  <a:cubicBezTo>
                    <a:pt x="0" y="24"/>
                    <a:pt x="7" y="31"/>
                    <a:pt x="15" y="31"/>
                  </a:cubicBezTo>
                  <a:cubicBezTo>
                    <a:pt x="15" y="31"/>
                    <a:pt x="15" y="31"/>
                    <a:pt x="15" y="31"/>
                  </a:cubicBezTo>
                  <a:cubicBezTo>
                    <a:pt x="24" y="31"/>
                    <a:pt x="30" y="24"/>
                    <a:pt x="30" y="15"/>
                  </a:cubicBezTo>
                  <a:cubicBezTo>
                    <a:pt x="30" y="7"/>
                    <a:pt x="23" y="0"/>
                    <a:pt x="15" y="0"/>
                  </a:cubicBezTo>
                </a:path>
              </a:pathLst>
            </a:custGeom>
            <a:solidFill>
              <a:srgbClr val="EE7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0" name="Freeform 777">
              <a:extLst>
                <a:ext uri="{FF2B5EF4-FFF2-40B4-BE49-F238E27FC236}">
                  <a16:creationId xmlns:a16="http://schemas.microsoft.com/office/drawing/2014/main" xmlns="" id="{51785744-6D00-4181-ABD9-6E6B7133AE57}"/>
                </a:ext>
              </a:extLst>
            </p:cNvPr>
            <p:cNvSpPr>
              <a:spLocks noChangeAspect="1" noEditPoints="1"/>
            </p:cNvSpPr>
            <p:nvPr/>
          </p:nvSpPr>
          <p:spPr bwMode="auto">
            <a:xfrm>
              <a:off x="3649664" y="1062038"/>
              <a:ext cx="11113" cy="11113"/>
            </a:xfrm>
            <a:custGeom>
              <a:avLst/>
              <a:gdLst>
                <a:gd name="T0" fmla="*/ 9 w 18"/>
                <a:gd name="T1" fmla="*/ 11 h 17"/>
                <a:gd name="T2" fmla="*/ 7 w 18"/>
                <a:gd name="T3" fmla="*/ 8 h 17"/>
                <a:gd name="T4" fmla="*/ 9 w 18"/>
                <a:gd name="T5" fmla="*/ 6 h 17"/>
                <a:gd name="T6" fmla="*/ 9 w 18"/>
                <a:gd name="T7" fmla="*/ 6 h 17"/>
                <a:gd name="T8" fmla="*/ 12 w 18"/>
                <a:gd name="T9" fmla="*/ 8 h 17"/>
                <a:gd name="T10" fmla="*/ 9 w 18"/>
                <a:gd name="T11" fmla="*/ 11 h 17"/>
                <a:gd name="T12" fmla="*/ 9 w 18"/>
                <a:gd name="T13" fmla="*/ 11 h 17"/>
                <a:gd name="T14" fmla="*/ 9 w 18"/>
                <a:gd name="T15" fmla="*/ 0 h 17"/>
                <a:gd name="T16" fmla="*/ 9 w 18"/>
                <a:gd name="T17" fmla="*/ 0 h 17"/>
                <a:gd name="T18" fmla="*/ 0 w 18"/>
                <a:gd name="T19" fmla="*/ 8 h 17"/>
                <a:gd name="T20" fmla="*/ 9 w 18"/>
                <a:gd name="T21" fmla="*/ 17 h 17"/>
                <a:gd name="T22" fmla="*/ 9 w 18"/>
                <a:gd name="T23" fmla="*/ 17 h 17"/>
                <a:gd name="T24" fmla="*/ 18 w 18"/>
                <a:gd name="T25" fmla="*/ 8 h 17"/>
                <a:gd name="T26" fmla="*/ 9 w 18"/>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7">
                  <a:moveTo>
                    <a:pt x="9" y="11"/>
                  </a:moveTo>
                  <a:cubicBezTo>
                    <a:pt x="8" y="11"/>
                    <a:pt x="7" y="10"/>
                    <a:pt x="7" y="8"/>
                  </a:cubicBezTo>
                  <a:cubicBezTo>
                    <a:pt x="7" y="7"/>
                    <a:pt x="8" y="6"/>
                    <a:pt x="9" y="6"/>
                  </a:cubicBezTo>
                  <a:cubicBezTo>
                    <a:pt x="9" y="6"/>
                    <a:pt x="9" y="6"/>
                    <a:pt x="9" y="6"/>
                  </a:cubicBezTo>
                  <a:cubicBezTo>
                    <a:pt x="10" y="6"/>
                    <a:pt x="12" y="7"/>
                    <a:pt x="12" y="8"/>
                  </a:cubicBezTo>
                  <a:cubicBezTo>
                    <a:pt x="12" y="10"/>
                    <a:pt x="10" y="11"/>
                    <a:pt x="9" y="11"/>
                  </a:cubicBezTo>
                  <a:cubicBezTo>
                    <a:pt x="9" y="11"/>
                    <a:pt x="9" y="11"/>
                    <a:pt x="9" y="11"/>
                  </a:cubicBezTo>
                  <a:moveTo>
                    <a:pt x="9" y="0"/>
                  </a:moveTo>
                  <a:cubicBezTo>
                    <a:pt x="9" y="0"/>
                    <a:pt x="9" y="0"/>
                    <a:pt x="9" y="0"/>
                  </a:cubicBezTo>
                  <a:cubicBezTo>
                    <a:pt x="4" y="0"/>
                    <a:pt x="0" y="4"/>
                    <a:pt x="0" y="8"/>
                  </a:cubicBezTo>
                  <a:cubicBezTo>
                    <a:pt x="0" y="13"/>
                    <a:pt x="4" y="17"/>
                    <a:pt x="9" y="17"/>
                  </a:cubicBezTo>
                  <a:cubicBezTo>
                    <a:pt x="9" y="17"/>
                    <a:pt x="9" y="17"/>
                    <a:pt x="9" y="17"/>
                  </a:cubicBezTo>
                  <a:cubicBezTo>
                    <a:pt x="14" y="17"/>
                    <a:pt x="18" y="13"/>
                    <a:pt x="18" y="8"/>
                  </a:cubicBezTo>
                  <a:cubicBezTo>
                    <a:pt x="18" y="4"/>
                    <a:pt x="14" y="0"/>
                    <a:pt x="9" y="0"/>
                  </a:cubicBezTo>
                </a:path>
              </a:pathLst>
            </a:custGeom>
            <a:solidFill>
              <a:srgbClr val="EC7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1" name="Freeform 778">
              <a:extLst>
                <a:ext uri="{FF2B5EF4-FFF2-40B4-BE49-F238E27FC236}">
                  <a16:creationId xmlns:a16="http://schemas.microsoft.com/office/drawing/2014/main" xmlns="" id="{14A2CB59-CC69-40CB-ADC1-00D6B5E96610}"/>
                </a:ext>
              </a:extLst>
            </p:cNvPr>
            <p:cNvSpPr>
              <a:spLocks noChangeAspect="1"/>
            </p:cNvSpPr>
            <p:nvPr/>
          </p:nvSpPr>
          <p:spPr bwMode="auto">
            <a:xfrm>
              <a:off x="3654426" y="1066801"/>
              <a:ext cx="3175" cy="3175"/>
            </a:xfrm>
            <a:custGeom>
              <a:avLst/>
              <a:gdLst>
                <a:gd name="T0" fmla="*/ 2 w 5"/>
                <a:gd name="T1" fmla="*/ 0 h 5"/>
                <a:gd name="T2" fmla="*/ 2 w 5"/>
                <a:gd name="T3" fmla="*/ 0 h 5"/>
                <a:gd name="T4" fmla="*/ 0 w 5"/>
                <a:gd name="T5" fmla="*/ 2 h 5"/>
                <a:gd name="T6" fmla="*/ 2 w 5"/>
                <a:gd name="T7" fmla="*/ 5 h 5"/>
                <a:gd name="T8" fmla="*/ 2 w 5"/>
                <a:gd name="T9" fmla="*/ 5 h 5"/>
                <a:gd name="T10" fmla="*/ 5 w 5"/>
                <a:gd name="T11" fmla="*/ 2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cubicBezTo>
                    <a:pt x="2" y="0"/>
                    <a:pt x="2" y="0"/>
                    <a:pt x="2" y="0"/>
                  </a:cubicBezTo>
                  <a:cubicBezTo>
                    <a:pt x="1" y="0"/>
                    <a:pt x="0" y="1"/>
                    <a:pt x="0" y="2"/>
                  </a:cubicBezTo>
                  <a:cubicBezTo>
                    <a:pt x="0" y="4"/>
                    <a:pt x="1" y="5"/>
                    <a:pt x="2" y="5"/>
                  </a:cubicBezTo>
                  <a:cubicBezTo>
                    <a:pt x="2" y="5"/>
                    <a:pt x="2" y="5"/>
                    <a:pt x="2" y="5"/>
                  </a:cubicBezTo>
                  <a:cubicBezTo>
                    <a:pt x="3" y="5"/>
                    <a:pt x="5" y="4"/>
                    <a:pt x="5" y="2"/>
                  </a:cubicBezTo>
                  <a:cubicBezTo>
                    <a:pt x="5" y="1"/>
                    <a:pt x="3" y="0"/>
                    <a:pt x="2" y="0"/>
                  </a:cubicBezTo>
                </a:path>
              </a:pathLst>
            </a:custGeom>
            <a:solidFill>
              <a:srgbClr val="EC79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2" name="Freeform 779">
              <a:extLst>
                <a:ext uri="{FF2B5EF4-FFF2-40B4-BE49-F238E27FC236}">
                  <a16:creationId xmlns:a16="http://schemas.microsoft.com/office/drawing/2014/main" xmlns="" id="{33C86D3D-31EF-4FD8-BAAA-80095414D034}"/>
                </a:ext>
              </a:extLst>
            </p:cNvPr>
            <p:cNvSpPr>
              <a:spLocks noChangeAspect="1"/>
            </p:cNvSpPr>
            <p:nvPr/>
          </p:nvSpPr>
          <p:spPr bwMode="auto">
            <a:xfrm>
              <a:off x="3486151" y="1014413"/>
              <a:ext cx="103188" cy="103188"/>
            </a:xfrm>
            <a:custGeom>
              <a:avLst/>
              <a:gdLst>
                <a:gd name="T0" fmla="*/ 84 w 168"/>
                <a:gd name="T1" fmla="*/ 0 h 168"/>
                <a:gd name="T2" fmla="*/ 84 w 168"/>
                <a:gd name="T3" fmla="*/ 0 h 168"/>
                <a:gd name="T4" fmla="*/ 0 w 168"/>
                <a:gd name="T5" fmla="*/ 82 h 168"/>
                <a:gd name="T6" fmla="*/ 1 w 168"/>
                <a:gd name="T7" fmla="*/ 82 h 168"/>
                <a:gd name="T8" fmla="*/ 9 w 168"/>
                <a:gd name="T9" fmla="*/ 100 h 168"/>
                <a:gd name="T10" fmla="*/ 7 w 168"/>
                <a:gd name="T11" fmla="*/ 85 h 168"/>
                <a:gd name="T12" fmla="*/ 84 w 168"/>
                <a:gd name="T13" fmla="*/ 8 h 168"/>
                <a:gd name="T14" fmla="*/ 84 w 168"/>
                <a:gd name="T15" fmla="*/ 8 h 168"/>
                <a:gd name="T16" fmla="*/ 161 w 168"/>
                <a:gd name="T17" fmla="*/ 84 h 168"/>
                <a:gd name="T18" fmla="*/ 84 w 168"/>
                <a:gd name="T19" fmla="*/ 161 h 168"/>
                <a:gd name="T20" fmla="*/ 84 w 168"/>
                <a:gd name="T21" fmla="*/ 161 h 168"/>
                <a:gd name="T22" fmla="*/ 35 w 168"/>
                <a:gd name="T23" fmla="*/ 143 h 168"/>
                <a:gd name="T24" fmla="*/ 49 w 168"/>
                <a:gd name="T25" fmla="*/ 161 h 168"/>
                <a:gd name="T26" fmla="*/ 84 w 168"/>
                <a:gd name="T27" fmla="*/ 168 h 168"/>
                <a:gd name="T28" fmla="*/ 85 w 168"/>
                <a:gd name="T29" fmla="*/ 168 h 168"/>
                <a:gd name="T30" fmla="*/ 168 w 168"/>
                <a:gd name="T31" fmla="*/ 84 h 168"/>
                <a:gd name="T32" fmla="*/ 84 w 168"/>
                <a:gd name="T3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68">
                  <a:moveTo>
                    <a:pt x="84" y="0"/>
                  </a:moveTo>
                  <a:cubicBezTo>
                    <a:pt x="84" y="0"/>
                    <a:pt x="84" y="0"/>
                    <a:pt x="84" y="0"/>
                  </a:cubicBezTo>
                  <a:cubicBezTo>
                    <a:pt x="38" y="1"/>
                    <a:pt x="1" y="37"/>
                    <a:pt x="0" y="82"/>
                  </a:cubicBezTo>
                  <a:cubicBezTo>
                    <a:pt x="1" y="82"/>
                    <a:pt x="1" y="82"/>
                    <a:pt x="1" y="82"/>
                  </a:cubicBezTo>
                  <a:cubicBezTo>
                    <a:pt x="1" y="82"/>
                    <a:pt x="4" y="89"/>
                    <a:pt x="9" y="100"/>
                  </a:cubicBezTo>
                  <a:cubicBezTo>
                    <a:pt x="8" y="95"/>
                    <a:pt x="7" y="90"/>
                    <a:pt x="7" y="85"/>
                  </a:cubicBezTo>
                  <a:cubicBezTo>
                    <a:pt x="7" y="43"/>
                    <a:pt x="41" y="8"/>
                    <a:pt x="84" y="8"/>
                  </a:cubicBezTo>
                  <a:cubicBezTo>
                    <a:pt x="84" y="8"/>
                    <a:pt x="84" y="8"/>
                    <a:pt x="84" y="8"/>
                  </a:cubicBezTo>
                  <a:cubicBezTo>
                    <a:pt x="126" y="8"/>
                    <a:pt x="160" y="42"/>
                    <a:pt x="161" y="84"/>
                  </a:cubicBezTo>
                  <a:cubicBezTo>
                    <a:pt x="161" y="126"/>
                    <a:pt x="127" y="161"/>
                    <a:pt x="84" y="161"/>
                  </a:cubicBezTo>
                  <a:cubicBezTo>
                    <a:pt x="84" y="161"/>
                    <a:pt x="84" y="161"/>
                    <a:pt x="84" y="161"/>
                  </a:cubicBezTo>
                  <a:cubicBezTo>
                    <a:pt x="65" y="161"/>
                    <a:pt x="48" y="155"/>
                    <a:pt x="35" y="143"/>
                  </a:cubicBezTo>
                  <a:cubicBezTo>
                    <a:pt x="39" y="149"/>
                    <a:pt x="44" y="155"/>
                    <a:pt x="49" y="161"/>
                  </a:cubicBezTo>
                  <a:cubicBezTo>
                    <a:pt x="59" y="166"/>
                    <a:pt x="71" y="168"/>
                    <a:pt x="84" y="168"/>
                  </a:cubicBezTo>
                  <a:cubicBezTo>
                    <a:pt x="84" y="168"/>
                    <a:pt x="84" y="168"/>
                    <a:pt x="85" y="168"/>
                  </a:cubicBezTo>
                  <a:cubicBezTo>
                    <a:pt x="131" y="168"/>
                    <a:pt x="168" y="130"/>
                    <a:pt x="168" y="84"/>
                  </a:cubicBezTo>
                  <a:cubicBezTo>
                    <a:pt x="168" y="38"/>
                    <a:pt x="130" y="0"/>
                    <a:pt x="84" y="0"/>
                  </a:cubicBezTo>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3" name="Freeform 780">
              <a:extLst>
                <a:ext uri="{FF2B5EF4-FFF2-40B4-BE49-F238E27FC236}">
                  <a16:creationId xmlns:a16="http://schemas.microsoft.com/office/drawing/2014/main" xmlns="" id="{AF57AACA-B8F7-422E-A2A0-45D4A37C2AB4}"/>
                </a:ext>
              </a:extLst>
            </p:cNvPr>
            <p:cNvSpPr>
              <a:spLocks noChangeAspect="1"/>
            </p:cNvSpPr>
            <p:nvPr/>
          </p:nvSpPr>
          <p:spPr bwMode="auto">
            <a:xfrm>
              <a:off x="3486151" y="1065213"/>
              <a:ext cx="30163" cy="47625"/>
            </a:xfrm>
            <a:custGeom>
              <a:avLst/>
              <a:gdLst>
                <a:gd name="T0" fmla="*/ 1 w 49"/>
                <a:gd name="T1" fmla="*/ 0 h 79"/>
                <a:gd name="T2" fmla="*/ 0 w 49"/>
                <a:gd name="T3" fmla="*/ 0 h 79"/>
                <a:gd name="T4" fmla="*/ 0 w 49"/>
                <a:gd name="T5" fmla="*/ 3 h 79"/>
                <a:gd name="T6" fmla="*/ 49 w 49"/>
                <a:gd name="T7" fmla="*/ 79 h 79"/>
                <a:gd name="T8" fmla="*/ 35 w 49"/>
                <a:gd name="T9" fmla="*/ 61 h 79"/>
                <a:gd name="T10" fmla="*/ 9 w 49"/>
                <a:gd name="T11" fmla="*/ 18 h 79"/>
                <a:gd name="T12" fmla="*/ 1 w 4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9" h="79">
                  <a:moveTo>
                    <a:pt x="1" y="0"/>
                  </a:moveTo>
                  <a:cubicBezTo>
                    <a:pt x="1" y="0"/>
                    <a:pt x="1" y="0"/>
                    <a:pt x="0" y="0"/>
                  </a:cubicBezTo>
                  <a:cubicBezTo>
                    <a:pt x="0" y="1"/>
                    <a:pt x="0" y="2"/>
                    <a:pt x="0" y="3"/>
                  </a:cubicBezTo>
                  <a:cubicBezTo>
                    <a:pt x="0" y="37"/>
                    <a:pt x="20" y="65"/>
                    <a:pt x="49" y="79"/>
                  </a:cubicBezTo>
                  <a:cubicBezTo>
                    <a:pt x="44" y="73"/>
                    <a:pt x="39" y="67"/>
                    <a:pt x="35" y="61"/>
                  </a:cubicBezTo>
                  <a:cubicBezTo>
                    <a:pt x="22" y="51"/>
                    <a:pt x="13" y="36"/>
                    <a:pt x="9" y="18"/>
                  </a:cubicBezTo>
                  <a:cubicBezTo>
                    <a:pt x="4" y="7"/>
                    <a:pt x="1" y="0"/>
                    <a:pt x="1" y="0"/>
                  </a:cubicBezTo>
                </a:path>
              </a:pathLst>
            </a:custGeom>
            <a:solidFill>
              <a:srgbClr val="EF8D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4" name="Freeform 781">
              <a:extLst>
                <a:ext uri="{FF2B5EF4-FFF2-40B4-BE49-F238E27FC236}">
                  <a16:creationId xmlns:a16="http://schemas.microsoft.com/office/drawing/2014/main" xmlns="" id="{1E2F93BF-15AB-409A-AB4B-5C945C11484A}"/>
                </a:ext>
              </a:extLst>
            </p:cNvPr>
            <p:cNvSpPr>
              <a:spLocks noChangeAspect="1" noEditPoints="1"/>
            </p:cNvSpPr>
            <p:nvPr/>
          </p:nvSpPr>
          <p:spPr bwMode="auto">
            <a:xfrm>
              <a:off x="3490914" y="1019176"/>
              <a:ext cx="93663" cy="93663"/>
            </a:xfrm>
            <a:custGeom>
              <a:avLst/>
              <a:gdLst>
                <a:gd name="T0" fmla="*/ 77 w 154"/>
                <a:gd name="T1" fmla="*/ 146 h 153"/>
                <a:gd name="T2" fmla="*/ 8 w 154"/>
                <a:gd name="T3" fmla="*/ 77 h 153"/>
                <a:gd name="T4" fmla="*/ 77 w 154"/>
                <a:gd name="T5" fmla="*/ 7 h 153"/>
                <a:gd name="T6" fmla="*/ 77 w 154"/>
                <a:gd name="T7" fmla="*/ 7 h 153"/>
                <a:gd name="T8" fmla="*/ 146 w 154"/>
                <a:gd name="T9" fmla="*/ 76 h 153"/>
                <a:gd name="T10" fmla="*/ 77 w 154"/>
                <a:gd name="T11" fmla="*/ 146 h 153"/>
                <a:gd name="T12" fmla="*/ 77 w 154"/>
                <a:gd name="T13" fmla="*/ 146 h 153"/>
                <a:gd name="T14" fmla="*/ 77 w 154"/>
                <a:gd name="T15" fmla="*/ 0 h 153"/>
                <a:gd name="T16" fmla="*/ 77 w 154"/>
                <a:gd name="T17" fmla="*/ 0 h 153"/>
                <a:gd name="T18" fmla="*/ 0 w 154"/>
                <a:gd name="T19" fmla="*/ 77 h 153"/>
                <a:gd name="T20" fmla="*/ 2 w 154"/>
                <a:gd name="T21" fmla="*/ 92 h 153"/>
                <a:gd name="T22" fmla="*/ 28 w 154"/>
                <a:gd name="T23" fmla="*/ 135 h 153"/>
                <a:gd name="T24" fmla="*/ 77 w 154"/>
                <a:gd name="T25" fmla="*/ 153 h 153"/>
                <a:gd name="T26" fmla="*/ 77 w 154"/>
                <a:gd name="T27" fmla="*/ 153 h 153"/>
                <a:gd name="T28" fmla="*/ 154 w 154"/>
                <a:gd name="T29" fmla="*/ 76 h 153"/>
                <a:gd name="T30" fmla="*/ 77 w 154"/>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53">
                  <a:moveTo>
                    <a:pt x="77" y="146"/>
                  </a:moveTo>
                  <a:cubicBezTo>
                    <a:pt x="39" y="146"/>
                    <a:pt x="8" y="115"/>
                    <a:pt x="8" y="77"/>
                  </a:cubicBezTo>
                  <a:cubicBezTo>
                    <a:pt x="8" y="39"/>
                    <a:pt x="38" y="7"/>
                    <a:pt x="77" y="7"/>
                  </a:cubicBezTo>
                  <a:cubicBezTo>
                    <a:pt x="77" y="7"/>
                    <a:pt x="77" y="7"/>
                    <a:pt x="77" y="7"/>
                  </a:cubicBezTo>
                  <a:cubicBezTo>
                    <a:pt x="115" y="7"/>
                    <a:pt x="146" y="38"/>
                    <a:pt x="146" y="76"/>
                  </a:cubicBezTo>
                  <a:cubicBezTo>
                    <a:pt x="147" y="114"/>
                    <a:pt x="116" y="146"/>
                    <a:pt x="77" y="146"/>
                  </a:cubicBezTo>
                  <a:cubicBezTo>
                    <a:pt x="77" y="146"/>
                    <a:pt x="77" y="146"/>
                    <a:pt x="77" y="146"/>
                  </a:cubicBezTo>
                  <a:moveTo>
                    <a:pt x="77" y="0"/>
                  </a:moveTo>
                  <a:cubicBezTo>
                    <a:pt x="77" y="0"/>
                    <a:pt x="77" y="0"/>
                    <a:pt x="77" y="0"/>
                  </a:cubicBezTo>
                  <a:cubicBezTo>
                    <a:pt x="34" y="0"/>
                    <a:pt x="0" y="35"/>
                    <a:pt x="0" y="77"/>
                  </a:cubicBezTo>
                  <a:cubicBezTo>
                    <a:pt x="0" y="82"/>
                    <a:pt x="1" y="87"/>
                    <a:pt x="2" y="92"/>
                  </a:cubicBezTo>
                  <a:cubicBezTo>
                    <a:pt x="8" y="104"/>
                    <a:pt x="16" y="119"/>
                    <a:pt x="28" y="135"/>
                  </a:cubicBezTo>
                  <a:cubicBezTo>
                    <a:pt x="41" y="147"/>
                    <a:pt x="58" y="153"/>
                    <a:pt x="77" y="153"/>
                  </a:cubicBezTo>
                  <a:cubicBezTo>
                    <a:pt x="77" y="153"/>
                    <a:pt x="77" y="153"/>
                    <a:pt x="77" y="153"/>
                  </a:cubicBezTo>
                  <a:cubicBezTo>
                    <a:pt x="120" y="153"/>
                    <a:pt x="154" y="118"/>
                    <a:pt x="154" y="76"/>
                  </a:cubicBezTo>
                  <a:cubicBezTo>
                    <a:pt x="153" y="34"/>
                    <a:pt x="119" y="0"/>
                    <a:pt x="77" y="0"/>
                  </a:cubicBezTo>
                </a:path>
              </a:pathLst>
            </a:custGeom>
            <a:solidFill>
              <a:srgbClr val="F99E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5" name="Freeform 782">
              <a:extLst>
                <a:ext uri="{FF2B5EF4-FFF2-40B4-BE49-F238E27FC236}">
                  <a16:creationId xmlns:a16="http://schemas.microsoft.com/office/drawing/2014/main" xmlns="" id="{8B4C6E60-2B29-437F-963B-7ABC3B808E37}"/>
                </a:ext>
              </a:extLst>
            </p:cNvPr>
            <p:cNvSpPr>
              <a:spLocks noChangeAspect="1"/>
            </p:cNvSpPr>
            <p:nvPr/>
          </p:nvSpPr>
          <p:spPr bwMode="auto">
            <a:xfrm>
              <a:off x="3490914" y="1074738"/>
              <a:ext cx="15875" cy="26988"/>
            </a:xfrm>
            <a:custGeom>
              <a:avLst/>
              <a:gdLst>
                <a:gd name="T0" fmla="*/ 0 w 26"/>
                <a:gd name="T1" fmla="*/ 0 h 43"/>
                <a:gd name="T2" fmla="*/ 26 w 26"/>
                <a:gd name="T3" fmla="*/ 43 h 43"/>
                <a:gd name="T4" fmla="*/ 0 w 26"/>
                <a:gd name="T5" fmla="*/ 0 h 43"/>
              </a:gdLst>
              <a:ahLst/>
              <a:cxnLst>
                <a:cxn ang="0">
                  <a:pos x="T0" y="T1"/>
                </a:cxn>
                <a:cxn ang="0">
                  <a:pos x="T2" y="T3"/>
                </a:cxn>
                <a:cxn ang="0">
                  <a:pos x="T4" y="T5"/>
                </a:cxn>
              </a:cxnLst>
              <a:rect l="0" t="0" r="r" b="b"/>
              <a:pathLst>
                <a:path w="26" h="43">
                  <a:moveTo>
                    <a:pt x="0" y="0"/>
                  </a:moveTo>
                  <a:cubicBezTo>
                    <a:pt x="4" y="18"/>
                    <a:pt x="13" y="33"/>
                    <a:pt x="26" y="43"/>
                  </a:cubicBezTo>
                  <a:cubicBezTo>
                    <a:pt x="14" y="27"/>
                    <a:pt x="6" y="12"/>
                    <a:pt x="0" y="0"/>
                  </a:cubicBezTo>
                </a:path>
              </a:pathLst>
            </a:custGeom>
            <a:solidFill>
              <a:srgbClr val="EF8B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6" name="Freeform 783">
              <a:extLst>
                <a:ext uri="{FF2B5EF4-FFF2-40B4-BE49-F238E27FC236}">
                  <a16:creationId xmlns:a16="http://schemas.microsoft.com/office/drawing/2014/main" xmlns="" id="{DBF36870-8A66-4A93-82CF-E5598619F425}"/>
                </a:ext>
              </a:extLst>
            </p:cNvPr>
            <p:cNvSpPr>
              <a:spLocks noChangeAspect="1" noEditPoints="1"/>
            </p:cNvSpPr>
            <p:nvPr/>
          </p:nvSpPr>
          <p:spPr bwMode="auto">
            <a:xfrm>
              <a:off x="3495676" y="1023938"/>
              <a:ext cx="84138" cy="84138"/>
            </a:xfrm>
            <a:custGeom>
              <a:avLst/>
              <a:gdLst>
                <a:gd name="T0" fmla="*/ 69 w 139"/>
                <a:gd name="T1" fmla="*/ 131 h 139"/>
                <a:gd name="T2" fmla="*/ 7 w 139"/>
                <a:gd name="T3" fmla="*/ 70 h 139"/>
                <a:gd name="T4" fmla="*/ 69 w 139"/>
                <a:gd name="T5" fmla="*/ 8 h 139"/>
                <a:gd name="T6" fmla="*/ 69 w 139"/>
                <a:gd name="T7" fmla="*/ 8 h 139"/>
                <a:gd name="T8" fmla="*/ 131 w 139"/>
                <a:gd name="T9" fmla="*/ 69 h 139"/>
                <a:gd name="T10" fmla="*/ 69 w 139"/>
                <a:gd name="T11" fmla="*/ 131 h 139"/>
                <a:gd name="T12" fmla="*/ 69 w 139"/>
                <a:gd name="T13" fmla="*/ 131 h 139"/>
                <a:gd name="T14" fmla="*/ 69 w 139"/>
                <a:gd name="T15" fmla="*/ 0 h 139"/>
                <a:gd name="T16" fmla="*/ 69 w 139"/>
                <a:gd name="T17" fmla="*/ 0 h 139"/>
                <a:gd name="T18" fmla="*/ 0 w 139"/>
                <a:gd name="T19" fmla="*/ 70 h 139"/>
                <a:gd name="T20" fmla="*/ 69 w 139"/>
                <a:gd name="T21" fmla="*/ 139 h 139"/>
                <a:gd name="T22" fmla="*/ 69 w 139"/>
                <a:gd name="T23" fmla="*/ 139 h 139"/>
                <a:gd name="T24" fmla="*/ 138 w 139"/>
                <a:gd name="T25" fmla="*/ 69 h 139"/>
                <a:gd name="T26" fmla="*/ 69 w 139"/>
                <a:gd name="T27"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69" y="131"/>
                  </a:moveTo>
                  <a:cubicBezTo>
                    <a:pt x="35" y="131"/>
                    <a:pt x="7" y="104"/>
                    <a:pt x="7" y="70"/>
                  </a:cubicBezTo>
                  <a:cubicBezTo>
                    <a:pt x="7" y="36"/>
                    <a:pt x="35" y="8"/>
                    <a:pt x="69" y="8"/>
                  </a:cubicBezTo>
                  <a:cubicBezTo>
                    <a:pt x="69" y="8"/>
                    <a:pt x="69" y="8"/>
                    <a:pt x="69" y="8"/>
                  </a:cubicBezTo>
                  <a:cubicBezTo>
                    <a:pt x="103" y="8"/>
                    <a:pt x="131" y="35"/>
                    <a:pt x="131" y="69"/>
                  </a:cubicBezTo>
                  <a:cubicBezTo>
                    <a:pt x="131" y="103"/>
                    <a:pt x="104" y="131"/>
                    <a:pt x="69" y="131"/>
                  </a:cubicBezTo>
                  <a:cubicBezTo>
                    <a:pt x="69" y="131"/>
                    <a:pt x="69" y="131"/>
                    <a:pt x="69" y="131"/>
                  </a:cubicBezTo>
                  <a:moveTo>
                    <a:pt x="69" y="0"/>
                  </a:moveTo>
                  <a:cubicBezTo>
                    <a:pt x="69" y="0"/>
                    <a:pt x="69" y="0"/>
                    <a:pt x="69" y="0"/>
                  </a:cubicBezTo>
                  <a:cubicBezTo>
                    <a:pt x="30" y="0"/>
                    <a:pt x="0" y="32"/>
                    <a:pt x="0" y="70"/>
                  </a:cubicBezTo>
                  <a:cubicBezTo>
                    <a:pt x="0" y="108"/>
                    <a:pt x="31" y="139"/>
                    <a:pt x="69" y="139"/>
                  </a:cubicBezTo>
                  <a:cubicBezTo>
                    <a:pt x="69" y="139"/>
                    <a:pt x="69" y="139"/>
                    <a:pt x="69" y="139"/>
                  </a:cubicBezTo>
                  <a:cubicBezTo>
                    <a:pt x="108" y="139"/>
                    <a:pt x="139" y="107"/>
                    <a:pt x="138" y="69"/>
                  </a:cubicBezTo>
                  <a:cubicBezTo>
                    <a:pt x="138" y="31"/>
                    <a:pt x="107" y="0"/>
                    <a:pt x="69" y="0"/>
                  </a:cubicBezTo>
                </a:path>
              </a:pathLst>
            </a:custGeom>
            <a:solidFill>
              <a:srgbClr val="F79B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7" name="Freeform 784">
              <a:extLst>
                <a:ext uri="{FF2B5EF4-FFF2-40B4-BE49-F238E27FC236}">
                  <a16:creationId xmlns:a16="http://schemas.microsoft.com/office/drawing/2014/main" xmlns="" id="{51F29E05-0336-4069-BEE2-A312550C7F2A}"/>
                </a:ext>
              </a:extLst>
            </p:cNvPr>
            <p:cNvSpPr>
              <a:spLocks noChangeAspect="1" noEditPoints="1"/>
            </p:cNvSpPr>
            <p:nvPr/>
          </p:nvSpPr>
          <p:spPr bwMode="auto">
            <a:xfrm>
              <a:off x="3498851" y="1028701"/>
              <a:ext cx="76200" cy="74613"/>
            </a:xfrm>
            <a:custGeom>
              <a:avLst/>
              <a:gdLst>
                <a:gd name="T0" fmla="*/ 62 w 124"/>
                <a:gd name="T1" fmla="*/ 116 h 123"/>
                <a:gd name="T2" fmla="*/ 8 w 124"/>
                <a:gd name="T3" fmla="*/ 62 h 123"/>
                <a:gd name="T4" fmla="*/ 62 w 124"/>
                <a:gd name="T5" fmla="*/ 7 h 123"/>
                <a:gd name="T6" fmla="*/ 62 w 124"/>
                <a:gd name="T7" fmla="*/ 7 h 123"/>
                <a:gd name="T8" fmla="*/ 117 w 124"/>
                <a:gd name="T9" fmla="*/ 61 h 123"/>
                <a:gd name="T10" fmla="*/ 62 w 124"/>
                <a:gd name="T11" fmla="*/ 116 h 123"/>
                <a:gd name="T12" fmla="*/ 62 w 124"/>
                <a:gd name="T13" fmla="*/ 116 h 123"/>
                <a:gd name="T14" fmla="*/ 62 w 124"/>
                <a:gd name="T15" fmla="*/ 0 h 123"/>
                <a:gd name="T16" fmla="*/ 62 w 124"/>
                <a:gd name="T17" fmla="*/ 0 h 123"/>
                <a:gd name="T18" fmla="*/ 0 w 124"/>
                <a:gd name="T19" fmla="*/ 62 h 123"/>
                <a:gd name="T20" fmla="*/ 62 w 124"/>
                <a:gd name="T21" fmla="*/ 123 h 123"/>
                <a:gd name="T22" fmla="*/ 62 w 124"/>
                <a:gd name="T23" fmla="*/ 123 h 123"/>
                <a:gd name="T24" fmla="*/ 124 w 124"/>
                <a:gd name="T25" fmla="*/ 61 h 123"/>
                <a:gd name="T26" fmla="*/ 62 w 124"/>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23">
                  <a:moveTo>
                    <a:pt x="62" y="116"/>
                  </a:moveTo>
                  <a:cubicBezTo>
                    <a:pt x="32" y="116"/>
                    <a:pt x="8" y="92"/>
                    <a:pt x="8" y="62"/>
                  </a:cubicBezTo>
                  <a:cubicBezTo>
                    <a:pt x="7" y="32"/>
                    <a:pt x="32" y="7"/>
                    <a:pt x="62" y="7"/>
                  </a:cubicBezTo>
                  <a:cubicBezTo>
                    <a:pt x="62" y="7"/>
                    <a:pt x="62" y="7"/>
                    <a:pt x="62" y="7"/>
                  </a:cubicBezTo>
                  <a:cubicBezTo>
                    <a:pt x="92" y="7"/>
                    <a:pt x="116" y="31"/>
                    <a:pt x="117" y="61"/>
                  </a:cubicBezTo>
                  <a:cubicBezTo>
                    <a:pt x="117" y="91"/>
                    <a:pt x="92" y="116"/>
                    <a:pt x="62" y="116"/>
                  </a:cubicBezTo>
                  <a:cubicBezTo>
                    <a:pt x="62" y="116"/>
                    <a:pt x="62" y="116"/>
                    <a:pt x="62" y="116"/>
                  </a:cubicBezTo>
                  <a:moveTo>
                    <a:pt x="62" y="0"/>
                  </a:moveTo>
                  <a:cubicBezTo>
                    <a:pt x="62" y="0"/>
                    <a:pt x="62" y="0"/>
                    <a:pt x="62" y="0"/>
                  </a:cubicBezTo>
                  <a:cubicBezTo>
                    <a:pt x="28" y="0"/>
                    <a:pt x="0" y="28"/>
                    <a:pt x="0" y="62"/>
                  </a:cubicBezTo>
                  <a:cubicBezTo>
                    <a:pt x="0" y="96"/>
                    <a:pt x="28" y="123"/>
                    <a:pt x="62" y="123"/>
                  </a:cubicBezTo>
                  <a:cubicBezTo>
                    <a:pt x="62" y="123"/>
                    <a:pt x="62" y="123"/>
                    <a:pt x="62" y="123"/>
                  </a:cubicBezTo>
                  <a:cubicBezTo>
                    <a:pt x="97" y="123"/>
                    <a:pt x="124" y="95"/>
                    <a:pt x="124" y="61"/>
                  </a:cubicBezTo>
                  <a:cubicBezTo>
                    <a:pt x="124" y="27"/>
                    <a:pt x="96" y="0"/>
                    <a:pt x="62" y="0"/>
                  </a:cubicBezTo>
                </a:path>
              </a:pathLst>
            </a:custGeom>
            <a:solidFill>
              <a:srgbClr val="F696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8" name="Freeform 785">
              <a:extLst>
                <a:ext uri="{FF2B5EF4-FFF2-40B4-BE49-F238E27FC236}">
                  <a16:creationId xmlns:a16="http://schemas.microsoft.com/office/drawing/2014/main" xmlns="" id="{8B881F0C-F45C-4B65-8329-C529A89E2C19}"/>
                </a:ext>
              </a:extLst>
            </p:cNvPr>
            <p:cNvSpPr>
              <a:spLocks noChangeAspect="1" noEditPoints="1"/>
            </p:cNvSpPr>
            <p:nvPr/>
          </p:nvSpPr>
          <p:spPr bwMode="auto">
            <a:xfrm>
              <a:off x="3503614" y="1033463"/>
              <a:ext cx="68263" cy="66675"/>
            </a:xfrm>
            <a:custGeom>
              <a:avLst/>
              <a:gdLst>
                <a:gd name="T0" fmla="*/ 55 w 110"/>
                <a:gd name="T1" fmla="*/ 102 h 109"/>
                <a:gd name="T2" fmla="*/ 8 w 110"/>
                <a:gd name="T3" fmla="*/ 55 h 109"/>
                <a:gd name="T4" fmla="*/ 55 w 110"/>
                <a:gd name="T5" fmla="*/ 7 h 109"/>
                <a:gd name="T6" fmla="*/ 55 w 110"/>
                <a:gd name="T7" fmla="*/ 7 h 109"/>
                <a:gd name="T8" fmla="*/ 102 w 110"/>
                <a:gd name="T9" fmla="*/ 54 h 109"/>
                <a:gd name="T10" fmla="*/ 55 w 110"/>
                <a:gd name="T11" fmla="*/ 102 h 109"/>
                <a:gd name="T12" fmla="*/ 55 w 110"/>
                <a:gd name="T13" fmla="*/ 102 h 109"/>
                <a:gd name="T14" fmla="*/ 55 w 110"/>
                <a:gd name="T15" fmla="*/ 0 h 109"/>
                <a:gd name="T16" fmla="*/ 55 w 110"/>
                <a:gd name="T17" fmla="*/ 0 h 109"/>
                <a:gd name="T18" fmla="*/ 1 w 110"/>
                <a:gd name="T19" fmla="*/ 55 h 109"/>
                <a:gd name="T20" fmla="*/ 55 w 110"/>
                <a:gd name="T21" fmla="*/ 109 h 109"/>
                <a:gd name="T22" fmla="*/ 55 w 110"/>
                <a:gd name="T23" fmla="*/ 109 h 109"/>
                <a:gd name="T24" fmla="*/ 110 w 110"/>
                <a:gd name="T25" fmla="*/ 54 h 109"/>
                <a:gd name="T26" fmla="*/ 55 w 11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9">
                  <a:moveTo>
                    <a:pt x="55" y="102"/>
                  </a:moveTo>
                  <a:cubicBezTo>
                    <a:pt x="29" y="102"/>
                    <a:pt x="8" y="81"/>
                    <a:pt x="8" y="55"/>
                  </a:cubicBezTo>
                  <a:cubicBezTo>
                    <a:pt x="8" y="29"/>
                    <a:pt x="29" y="8"/>
                    <a:pt x="55" y="7"/>
                  </a:cubicBezTo>
                  <a:cubicBezTo>
                    <a:pt x="55" y="7"/>
                    <a:pt x="55" y="7"/>
                    <a:pt x="55" y="7"/>
                  </a:cubicBezTo>
                  <a:cubicBezTo>
                    <a:pt x="81" y="7"/>
                    <a:pt x="102" y="28"/>
                    <a:pt x="102" y="54"/>
                  </a:cubicBezTo>
                  <a:cubicBezTo>
                    <a:pt x="102" y="80"/>
                    <a:pt x="81" y="101"/>
                    <a:pt x="55" y="102"/>
                  </a:cubicBezTo>
                  <a:cubicBezTo>
                    <a:pt x="55" y="102"/>
                    <a:pt x="55" y="102"/>
                    <a:pt x="55" y="102"/>
                  </a:cubicBezTo>
                  <a:moveTo>
                    <a:pt x="55" y="0"/>
                  </a:moveTo>
                  <a:cubicBezTo>
                    <a:pt x="55" y="0"/>
                    <a:pt x="55" y="0"/>
                    <a:pt x="55" y="0"/>
                  </a:cubicBezTo>
                  <a:cubicBezTo>
                    <a:pt x="25" y="0"/>
                    <a:pt x="0" y="25"/>
                    <a:pt x="1" y="55"/>
                  </a:cubicBezTo>
                  <a:cubicBezTo>
                    <a:pt x="1" y="85"/>
                    <a:pt x="25" y="109"/>
                    <a:pt x="55" y="109"/>
                  </a:cubicBezTo>
                  <a:cubicBezTo>
                    <a:pt x="55" y="109"/>
                    <a:pt x="55" y="109"/>
                    <a:pt x="55" y="109"/>
                  </a:cubicBezTo>
                  <a:cubicBezTo>
                    <a:pt x="85" y="109"/>
                    <a:pt x="110" y="84"/>
                    <a:pt x="110" y="54"/>
                  </a:cubicBezTo>
                  <a:cubicBezTo>
                    <a:pt x="109" y="24"/>
                    <a:pt x="85" y="0"/>
                    <a:pt x="55" y="0"/>
                  </a:cubicBezTo>
                </a:path>
              </a:pathLst>
            </a:custGeom>
            <a:solidFill>
              <a:srgbClr val="F4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9" name="Freeform 786">
              <a:extLst>
                <a:ext uri="{FF2B5EF4-FFF2-40B4-BE49-F238E27FC236}">
                  <a16:creationId xmlns:a16="http://schemas.microsoft.com/office/drawing/2014/main" xmlns="" id="{68185C5D-7403-470A-86CD-17D5BAF09F28}"/>
                </a:ext>
              </a:extLst>
            </p:cNvPr>
            <p:cNvSpPr>
              <a:spLocks noChangeAspect="1" noEditPoints="1"/>
            </p:cNvSpPr>
            <p:nvPr/>
          </p:nvSpPr>
          <p:spPr bwMode="auto">
            <a:xfrm>
              <a:off x="3508376" y="1036638"/>
              <a:ext cx="57150" cy="58738"/>
            </a:xfrm>
            <a:custGeom>
              <a:avLst/>
              <a:gdLst>
                <a:gd name="T0" fmla="*/ 47 w 94"/>
                <a:gd name="T1" fmla="*/ 87 h 95"/>
                <a:gd name="T2" fmla="*/ 7 w 94"/>
                <a:gd name="T3" fmla="*/ 48 h 95"/>
                <a:gd name="T4" fmla="*/ 47 w 94"/>
                <a:gd name="T5" fmla="*/ 8 h 95"/>
                <a:gd name="T6" fmla="*/ 47 w 94"/>
                <a:gd name="T7" fmla="*/ 8 h 95"/>
                <a:gd name="T8" fmla="*/ 87 w 94"/>
                <a:gd name="T9" fmla="*/ 47 h 95"/>
                <a:gd name="T10" fmla="*/ 47 w 94"/>
                <a:gd name="T11" fmla="*/ 87 h 95"/>
                <a:gd name="T12" fmla="*/ 47 w 94"/>
                <a:gd name="T13" fmla="*/ 87 h 95"/>
                <a:gd name="T14" fmla="*/ 47 w 94"/>
                <a:gd name="T15" fmla="*/ 0 h 95"/>
                <a:gd name="T16" fmla="*/ 47 w 94"/>
                <a:gd name="T17" fmla="*/ 0 h 95"/>
                <a:gd name="T18" fmla="*/ 0 w 94"/>
                <a:gd name="T19" fmla="*/ 48 h 95"/>
                <a:gd name="T20" fmla="*/ 47 w 94"/>
                <a:gd name="T21" fmla="*/ 95 h 95"/>
                <a:gd name="T22" fmla="*/ 47 w 94"/>
                <a:gd name="T23" fmla="*/ 95 h 95"/>
                <a:gd name="T24" fmla="*/ 94 w 94"/>
                <a:gd name="T25" fmla="*/ 47 h 95"/>
                <a:gd name="T26" fmla="*/ 47 w 94"/>
                <a:gd name="T2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95">
                  <a:moveTo>
                    <a:pt x="47" y="87"/>
                  </a:moveTo>
                  <a:cubicBezTo>
                    <a:pt x="25" y="87"/>
                    <a:pt x="7" y="70"/>
                    <a:pt x="7" y="48"/>
                  </a:cubicBezTo>
                  <a:cubicBezTo>
                    <a:pt x="7" y="26"/>
                    <a:pt x="25" y="8"/>
                    <a:pt x="47" y="8"/>
                  </a:cubicBezTo>
                  <a:cubicBezTo>
                    <a:pt x="47" y="8"/>
                    <a:pt x="47" y="8"/>
                    <a:pt x="47" y="8"/>
                  </a:cubicBezTo>
                  <a:cubicBezTo>
                    <a:pt x="69" y="8"/>
                    <a:pt x="87" y="25"/>
                    <a:pt x="87" y="47"/>
                  </a:cubicBezTo>
                  <a:cubicBezTo>
                    <a:pt x="87" y="69"/>
                    <a:pt x="69" y="87"/>
                    <a:pt x="47" y="87"/>
                  </a:cubicBezTo>
                  <a:cubicBezTo>
                    <a:pt x="47" y="87"/>
                    <a:pt x="47" y="87"/>
                    <a:pt x="47" y="87"/>
                  </a:cubicBezTo>
                  <a:moveTo>
                    <a:pt x="47" y="0"/>
                  </a:moveTo>
                  <a:cubicBezTo>
                    <a:pt x="47" y="0"/>
                    <a:pt x="47" y="0"/>
                    <a:pt x="47" y="0"/>
                  </a:cubicBezTo>
                  <a:cubicBezTo>
                    <a:pt x="21" y="1"/>
                    <a:pt x="0" y="22"/>
                    <a:pt x="0" y="48"/>
                  </a:cubicBezTo>
                  <a:cubicBezTo>
                    <a:pt x="0" y="74"/>
                    <a:pt x="21" y="95"/>
                    <a:pt x="47" y="95"/>
                  </a:cubicBezTo>
                  <a:cubicBezTo>
                    <a:pt x="47" y="95"/>
                    <a:pt x="47" y="95"/>
                    <a:pt x="47" y="95"/>
                  </a:cubicBezTo>
                  <a:cubicBezTo>
                    <a:pt x="73" y="94"/>
                    <a:pt x="94" y="73"/>
                    <a:pt x="94" y="47"/>
                  </a:cubicBezTo>
                  <a:cubicBezTo>
                    <a:pt x="94" y="21"/>
                    <a:pt x="73" y="0"/>
                    <a:pt x="47" y="0"/>
                  </a:cubicBezTo>
                </a:path>
              </a:pathLst>
            </a:custGeom>
            <a:solidFill>
              <a:srgbClr val="F38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0" name="Freeform 787">
              <a:extLst>
                <a:ext uri="{FF2B5EF4-FFF2-40B4-BE49-F238E27FC236}">
                  <a16:creationId xmlns:a16="http://schemas.microsoft.com/office/drawing/2014/main" xmlns="" id="{68CA3462-5064-4272-9418-7D75A32F540C}"/>
                </a:ext>
              </a:extLst>
            </p:cNvPr>
            <p:cNvSpPr>
              <a:spLocks noChangeAspect="1" noEditPoints="1"/>
            </p:cNvSpPr>
            <p:nvPr/>
          </p:nvSpPr>
          <p:spPr bwMode="auto">
            <a:xfrm>
              <a:off x="3513139" y="1041401"/>
              <a:ext cx="49213" cy="49213"/>
            </a:xfrm>
            <a:custGeom>
              <a:avLst/>
              <a:gdLst>
                <a:gd name="T0" fmla="*/ 40 w 80"/>
                <a:gd name="T1" fmla="*/ 72 h 79"/>
                <a:gd name="T2" fmla="*/ 8 w 80"/>
                <a:gd name="T3" fmla="*/ 40 h 79"/>
                <a:gd name="T4" fmla="*/ 40 w 80"/>
                <a:gd name="T5" fmla="*/ 7 h 79"/>
                <a:gd name="T6" fmla="*/ 40 w 80"/>
                <a:gd name="T7" fmla="*/ 7 h 79"/>
                <a:gd name="T8" fmla="*/ 72 w 80"/>
                <a:gd name="T9" fmla="*/ 39 h 79"/>
                <a:gd name="T10" fmla="*/ 40 w 80"/>
                <a:gd name="T11" fmla="*/ 72 h 79"/>
                <a:gd name="T12" fmla="*/ 40 w 80"/>
                <a:gd name="T13" fmla="*/ 72 h 79"/>
                <a:gd name="T14" fmla="*/ 40 w 80"/>
                <a:gd name="T15" fmla="*/ 0 h 79"/>
                <a:gd name="T16" fmla="*/ 40 w 80"/>
                <a:gd name="T17" fmla="*/ 0 h 79"/>
                <a:gd name="T18" fmla="*/ 0 w 80"/>
                <a:gd name="T19" fmla="*/ 40 h 79"/>
                <a:gd name="T20" fmla="*/ 40 w 80"/>
                <a:gd name="T21" fmla="*/ 79 h 79"/>
                <a:gd name="T22" fmla="*/ 40 w 80"/>
                <a:gd name="T23" fmla="*/ 79 h 79"/>
                <a:gd name="T24" fmla="*/ 80 w 80"/>
                <a:gd name="T25" fmla="*/ 39 h 79"/>
                <a:gd name="T26" fmla="*/ 40 w 80"/>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9">
                  <a:moveTo>
                    <a:pt x="40" y="72"/>
                  </a:moveTo>
                  <a:cubicBezTo>
                    <a:pt x="22" y="72"/>
                    <a:pt x="8" y="57"/>
                    <a:pt x="8" y="40"/>
                  </a:cubicBezTo>
                  <a:cubicBezTo>
                    <a:pt x="8" y="22"/>
                    <a:pt x="22" y="7"/>
                    <a:pt x="40" y="7"/>
                  </a:cubicBezTo>
                  <a:cubicBezTo>
                    <a:pt x="40" y="7"/>
                    <a:pt x="40" y="7"/>
                    <a:pt x="40" y="7"/>
                  </a:cubicBezTo>
                  <a:cubicBezTo>
                    <a:pt x="58" y="7"/>
                    <a:pt x="72" y="22"/>
                    <a:pt x="72" y="39"/>
                  </a:cubicBezTo>
                  <a:cubicBezTo>
                    <a:pt x="73" y="57"/>
                    <a:pt x="58" y="72"/>
                    <a:pt x="40" y="72"/>
                  </a:cubicBezTo>
                  <a:cubicBezTo>
                    <a:pt x="40" y="72"/>
                    <a:pt x="40" y="72"/>
                    <a:pt x="40" y="72"/>
                  </a:cubicBezTo>
                  <a:moveTo>
                    <a:pt x="40" y="0"/>
                  </a:moveTo>
                  <a:cubicBezTo>
                    <a:pt x="40" y="0"/>
                    <a:pt x="40" y="0"/>
                    <a:pt x="40" y="0"/>
                  </a:cubicBezTo>
                  <a:cubicBezTo>
                    <a:pt x="18" y="0"/>
                    <a:pt x="0" y="18"/>
                    <a:pt x="0" y="40"/>
                  </a:cubicBezTo>
                  <a:cubicBezTo>
                    <a:pt x="0" y="62"/>
                    <a:pt x="18" y="79"/>
                    <a:pt x="40" y="79"/>
                  </a:cubicBezTo>
                  <a:cubicBezTo>
                    <a:pt x="40" y="79"/>
                    <a:pt x="40" y="79"/>
                    <a:pt x="40" y="79"/>
                  </a:cubicBezTo>
                  <a:cubicBezTo>
                    <a:pt x="62" y="79"/>
                    <a:pt x="80" y="61"/>
                    <a:pt x="80" y="39"/>
                  </a:cubicBezTo>
                  <a:cubicBezTo>
                    <a:pt x="80" y="17"/>
                    <a:pt x="62" y="0"/>
                    <a:pt x="40" y="0"/>
                  </a:cubicBezTo>
                </a:path>
              </a:pathLst>
            </a:custGeom>
            <a:solidFill>
              <a:srgbClr val="F28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1" name="Freeform 788">
              <a:extLst>
                <a:ext uri="{FF2B5EF4-FFF2-40B4-BE49-F238E27FC236}">
                  <a16:creationId xmlns:a16="http://schemas.microsoft.com/office/drawing/2014/main" xmlns="" id="{BF329487-EBE9-4B0C-B52B-D9062897CD26}"/>
                </a:ext>
              </a:extLst>
            </p:cNvPr>
            <p:cNvSpPr>
              <a:spLocks noChangeAspect="1" noEditPoints="1"/>
            </p:cNvSpPr>
            <p:nvPr/>
          </p:nvSpPr>
          <p:spPr bwMode="auto">
            <a:xfrm>
              <a:off x="3517901" y="1046163"/>
              <a:ext cx="39688" cy="39688"/>
            </a:xfrm>
            <a:custGeom>
              <a:avLst/>
              <a:gdLst>
                <a:gd name="T0" fmla="*/ 32 w 65"/>
                <a:gd name="T1" fmla="*/ 57 h 65"/>
                <a:gd name="T2" fmla="*/ 7 w 65"/>
                <a:gd name="T3" fmla="*/ 33 h 65"/>
                <a:gd name="T4" fmla="*/ 32 w 65"/>
                <a:gd name="T5" fmla="*/ 8 h 65"/>
                <a:gd name="T6" fmla="*/ 32 w 65"/>
                <a:gd name="T7" fmla="*/ 8 h 65"/>
                <a:gd name="T8" fmla="*/ 57 w 65"/>
                <a:gd name="T9" fmla="*/ 32 h 65"/>
                <a:gd name="T10" fmla="*/ 32 w 65"/>
                <a:gd name="T11" fmla="*/ 57 h 65"/>
                <a:gd name="T12" fmla="*/ 32 w 65"/>
                <a:gd name="T13" fmla="*/ 57 h 65"/>
                <a:gd name="T14" fmla="*/ 32 w 65"/>
                <a:gd name="T15" fmla="*/ 0 h 65"/>
                <a:gd name="T16" fmla="*/ 32 w 65"/>
                <a:gd name="T17" fmla="*/ 0 h 65"/>
                <a:gd name="T18" fmla="*/ 0 w 65"/>
                <a:gd name="T19" fmla="*/ 33 h 65"/>
                <a:gd name="T20" fmla="*/ 32 w 65"/>
                <a:gd name="T21" fmla="*/ 65 h 65"/>
                <a:gd name="T22" fmla="*/ 32 w 65"/>
                <a:gd name="T23" fmla="*/ 65 h 65"/>
                <a:gd name="T24" fmla="*/ 64 w 65"/>
                <a:gd name="T25" fmla="*/ 32 h 65"/>
                <a:gd name="T26" fmla="*/ 32 w 65"/>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32" y="57"/>
                  </a:moveTo>
                  <a:cubicBezTo>
                    <a:pt x="18" y="57"/>
                    <a:pt x="7" y="46"/>
                    <a:pt x="7" y="33"/>
                  </a:cubicBezTo>
                  <a:cubicBezTo>
                    <a:pt x="7" y="19"/>
                    <a:pt x="18" y="8"/>
                    <a:pt x="32" y="8"/>
                  </a:cubicBezTo>
                  <a:cubicBezTo>
                    <a:pt x="32" y="8"/>
                    <a:pt x="32" y="8"/>
                    <a:pt x="32" y="8"/>
                  </a:cubicBezTo>
                  <a:cubicBezTo>
                    <a:pt x="46" y="8"/>
                    <a:pt x="57" y="19"/>
                    <a:pt x="57" y="32"/>
                  </a:cubicBezTo>
                  <a:cubicBezTo>
                    <a:pt x="57" y="46"/>
                    <a:pt x="46" y="57"/>
                    <a:pt x="32" y="57"/>
                  </a:cubicBezTo>
                  <a:cubicBezTo>
                    <a:pt x="32" y="57"/>
                    <a:pt x="32" y="57"/>
                    <a:pt x="32" y="57"/>
                  </a:cubicBezTo>
                  <a:moveTo>
                    <a:pt x="32" y="0"/>
                  </a:moveTo>
                  <a:cubicBezTo>
                    <a:pt x="32" y="0"/>
                    <a:pt x="32" y="0"/>
                    <a:pt x="32" y="0"/>
                  </a:cubicBezTo>
                  <a:cubicBezTo>
                    <a:pt x="14" y="0"/>
                    <a:pt x="0" y="15"/>
                    <a:pt x="0" y="33"/>
                  </a:cubicBezTo>
                  <a:cubicBezTo>
                    <a:pt x="0" y="50"/>
                    <a:pt x="14" y="65"/>
                    <a:pt x="32" y="65"/>
                  </a:cubicBezTo>
                  <a:cubicBezTo>
                    <a:pt x="32" y="65"/>
                    <a:pt x="32" y="65"/>
                    <a:pt x="32" y="65"/>
                  </a:cubicBezTo>
                  <a:cubicBezTo>
                    <a:pt x="50" y="65"/>
                    <a:pt x="65" y="50"/>
                    <a:pt x="64" y="32"/>
                  </a:cubicBezTo>
                  <a:cubicBezTo>
                    <a:pt x="64" y="15"/>
                    <a:pt x="50" y="0"/>
                    <a:pt x="32" y="0"/>
                  </a:cubicBezTo>
                </a:path>
              </a:pathLst>
            </a:custGeom>
            <a:solidFill>
              <a:srgbClr val="F188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2" name="Freeform 789">
              <a:extLst>
                <a:ext uri="{FF2B5EF4-FFF2-40B4-BE49-F238E27FC236}">
                  <a16:creationId xmlns:a16="http://schemas.microsoft.com/office/drawing/2014/main" xmlns="" id="{0B74723F-4C65-4835-BE31-576A3283ED03}"/>
                </a:ext>
              </a:extLst>
            </p:cNvPr>
            <p:cNvSpPr>
              <a:spLocks noChangeAspect="1" noEditPoints="1"/>
            </p:cNvSpPr>
            <p:nvPr/>
          </p:nvSpPr>
          <p:spPr bwMode="auto">
            <a:xfrm>
              <a:off x="3522664" y="1050926"/>
              <a:ext cx="30163" cy="30163"/>
            </a:xfrm>
            <a:custGeom>
              <a:avLst/>
              <a:gdLst>
                <a:gd name="T0" fmla="*/ 25 w 50"/>
                <a:gd name="T1" fmla="*/ 42 h 49"/>
                <a:gd name="T2" fmla="*/ 7 w 50"/>
                <a:gd name="T3" fmla="*/ 25 h 49"/>
                <a:gd name="T4" fmla="*/ 25 w 50"/>
                <a:gd name="T5" fmla="*/ 7 h 49"/>
                <a:gd name="T6" fmla="*/ 25 w 50"/>
                <a:gd name="T7" fmla="*/ 7 h 49"/>
                <a:gd name="T8" fmla="*/ 43 w 50"/>
                <a:gd name="T9" fmla="*/ 24 h 49"/>
                <a:gd name="T10" fmla="*/ 25 w 50"/>
                <a:gd name="T11" fmla="*/ 42 h 49"/>
                <a:gd name="T12" fmla="*/ 25 w 50"/>
                <a:gd name="T13" fmla="*/ 42 h 49"/>
                <a:gd name="T14" fmla="*/ 25 w 50"/>
                <a:gd name="T15" fmla="*/ 0 h 49"/>
                <a:gd name="T16" fmla="*/ 25 w 50"/>
                <a:gd name="T17" fmla="*/ 0 h 49"/>
                <a:gd name="T18" fmla="*/ 0 w 50"/>
                <a:gd name="T19" fmla="*/ 25 h 49"/>
                <a:gd name="T20" fmla="*/ 25 w 50"/>
                <a:gd name="T21" fmla="*/ 49 h 49"/>
                <a:gd name="T22" fmla="*/ 25 w 50"/>
                <a:gd name="T23" fmla="*/ 49 h 49"/>
                <a:gd name="T24" fmla="*/ 50 w 50"/>
                <a:gd name="T25" fmla="*/ 24 h 49"/>
                <a:gd name="T26" fmla="*/ 25 w 50"/>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9">
                  <a:moveTo>
                    <a:pt x="25" y="42"/>
                  </a:moveTo>
                  <a:cubicBezTo>
                    <a:pt x="15" y="42"/>
                    <a:pt x="8" y="34"/>
                    <a:pt x="7" y="25"/>
                  </a:cubicBezTo>
                  <a:cubicBezTo>
                    <a:pt x="7" y="15"/>
                    <a:pt x="15" y="7"/>
                    <a:pt x="25" y="7"/>
                  </a:cubicBezTo>
                  <a:cubicBezTo>
                    <a:pt x="25" y="7"/>
                    <a:pt x="25" y="7"/>
                    <a:pt x="25" y="7"/>
                  </a:cubicBezTo>
                  <a:cubicBezTo>
                    <a:pt x="35" y="7"/>
                    <a:pt x="43" y="15"/>
                    <a:pt x="43" y="24"/>
                  </a:cubicBezTo>
                  <a:cubicBezTo>
                    <a:pt x="43" y="34"/>
                    <a:pt x="35" y="42"/>
                    <a:pt x="25" y="42"/>
                  </a:cubicBezTo>
                  <a:cubicBezTo>
                    <a:pt x="25" y="42"/>
                    <a:pt x="25" y="42"/>
                    <a:pt x="25" y="42"/>
                  </a:cubicBezTo>
                  <a:moveTo>
                    <a:pt x="25" y="0"/>
                  </a:moveTo>
                  <a:cubicBezTo>
                    <a:pt x="25" y="0"/>
                    <a:pt x="25" y="0"/>
                    <a:pt x="25" y="0"/>
                  </a:cubicBezTo>
                  <a:cubicBezTo>
                    <a:pt x="11" y="0"/>
                    <a:pt x="0" y="11"/>
                    <a:pt x="0" y="25"/>
                  </a:cubicBezTo>
                  <a:cubicBezTo>
                    <a:pt x="0" y="38"/>
                    <a:pt x="11" y="49"/>
                    <a:pt x="25" y="49"/>
                  </a:cubicBezTo>
                  <a:cubicBezTo>
                    <a:pt x="25" y="49"/>
                    <a:pt x="25" y="49"/>
                    <a:pt x="25" y="49"/>
                  </a:cubicBezTo>
                  <a:cubicBezTo>
                    <a:pt x="39" y="49"/>
                    <a:pt x="50" y="38"/>
                    <a:pt x="50" y="24"/>
                  </a:cubicBezTo>
                  <a:cubicBezTo>
                    <a:pt x="50" y="11"/>
                    <a:pt x="39" y="0"/>
                    <a:pt x="25" y="0"/>
                  </a:cubicBezTo>
                </a:path>
              </a:pathLst>
            </a:custGeom>
            <a:solidFill>
              <a:srgbClr val="EF84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3" name="Freeform 790">
              <a:extLst>
                <a:ext uri="{FF2B5EF4-FFF2-40B4-BE49-F238E27FC236}">
                  <a16:creationId xmlns:a16="http://schemas.microsoft.com/office/drawing/2014/main" xmlns="" id="{8D913A86-771F-405A-9EB7-01D173A97EB2}"/>
                </a:ext>
              </a:extLst>
            </p:cNvPr>
            <p:cNvSpPr>
              <a:spLocks noChangeAspect="1" noEditPoints="1"/>
            </p:cNvSpPr>
            <p:nvPr/>
          </p:nvSpPr>
          <p:spPr bwMode="auto">
            <a:xfrm>
              <a:off x="3525839" y="1055688"/>
              <a:ext cx="22225" cy="20638"/>
            </a:xfrm>
            <a:custGeom>
              <a:avLst/>
              <a:gdLst>
                <a:gd name="T0" fmla="*/ 18 w 36"/>
                <a:gd name="T1" fmla="*/ 28 h 35"/>
                <a:gd name="T2" fmla="*/ 8 w 36"/>
                <a:gd name="T3" fmla="*/ 18 h 35"/>
                <a:gd name="T4" fmla="*/ 18 w 36"/>
                <a:gd name="T5" fmla="*/ 7 h 35"/>
                <a:gd name="T6" fmla="*/ 18 w 36"/>
                <a:gd name="T7" fmla="*/ 7 h 35"/>
                <a:gd name="T8" fmla="*/ 28 w 36"/>
                <a:gd name="T9" fmla="*/ 17 h 35"/>
                <a:gd name="T10" fmla="*/ 18 w 36"/>
                <a:gd name="T11" fmla="*/ 28 h 35"/>
                <a:gd name="T12" fmla="*/ 18 w 36"/>
                <a:gd name="T13" fmla="*/ 28 h 35"/>
                <a:gd name="T14" fmla="*/ 18 w 36"/>
                <a:gd name="T15" fmla="*/ 0 h 35"/>
                <a:gd name="T16" fmla="*/ 18 w 36"/>
                <a:gd name="T17" fmla="*/ 0 h 35"/>
                <a:gd name="T18" fmla="*/ 0 w 36"/>
                <a:gd name="T19" fmla="*/ 18 h 35"/>
                <a:gd name="T20" fmla="*/ 18 w 36"/>
                <a:gd name="T21" fmla="*/ 35 h 35"/>
                <a:gd name="T22" fmla="*/ 18 w 36"/>
                <a:gd name="T23" fmla="*/ 35 h 35"/>
                <a:gd name="T24" fmla="*/ 36 w 36"/>
                <a:gd name="T25" fmla="*/ 17 h 35"/>
                <a:gd name="T26" fmla="*/ 18 w 36"/>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5">
                  <a:moveTo>
                    <a:pt x="18" y="28"/>
                  </a:moveTo>
                  <a:cubicBezTo>
                    <a:pt x="12" y="28"/>
                    <a:pt x="8" y="23"/>
                    <a:pt x="8" y="18"/>
                  </a:cubicBezTo>
                  <a:cubicBezTo>
                    <a:pt x="8" y="12"/>
                    <a:pt x="12" y="7"/>
                    <a:pt x="18" y="7"/>
                  </a:cubicBezTo>
                  <a:cubicBezTo>
                    <a:pt x="18" y="7"/>
                    <a:pt x="18" y="7"/>
                    <a:pt x="18" y="7"/>
                  </a:cubicBezTo>
                  <a:cubicBezTo>
                    <a:pt x="24" y="7"/>
                    <a:pt x="28" y="12"/>
                    <a:pt x="28" y="17"/>
                  </a:cubicBezTo>
                  <a:cubicBezTo>
                    <a:pt x="28" y="23"/>
                    <a:pt x="24" y="28"/>
                    <a:pt x="18" y="28"/>
                  </a:cubicBezTo>
                  <a:cubicBezTo>
                    <a:pt x="18" y="28"/>
                    <a:pt x="18" y="28"/>
                    <a:pt x="18" y="28"/>
                  </a:cubicBezTo>
                  <a:moveTo>
                    <a:pt x="18" y="0"/>
                  </a:moveTo>
                  <a:cubicBezTo>
                    <a:pt x="18" y="0"/>
                    <a:pt x="18" y="0"/>
                    <a:pt x="18" y="0"/>
                  </a:cubicBezTo>
                  <a:cubicBezTo>
                    <a:pt x="8" y="0"/>
                    <a:pt x="0" y="8"/>
                    <a:pt x="0" y="18"/>
                  </a:cubicBezTo>
                  <a:cubicBezTo>
                    <a:pt x="1" y="27"/>
                    <a:pt x="8" y="35"/>
                    <a:pt x="18" y="35"/>
                  </a:cubicBezTo>
                  <a:cubicBezTo>
                    <a:pt x="18" y="35"/>
                    <a:pt x="18" y="35"/>
                    <a:pt x="18" y="35"/>
                  </a:cubicBezTo>
                  <a:cubicBezTo>
                    <a:pt x="28" y="35"/>
                    <a:pt x="36" y="27"/>
                    <a:pt x="36" y="17"/>
                  </a:cubicBezTo>
                  <a:cubicBezTo>
                    <a:pt x="36" y="8"/>
                    <a:pt x="28" y="0"/>
                    <a:pt x="18" y="0"/>
                  </a:cubicBezTo>
                </a:path>
              </a:pathLst>
            </a:custGeom>
            <a:solidFill>
              <a:srgbClr val="EE7F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4" name="Freeform 791">
              <a:extLst>
                <a:ext uri="{FF2B5EF4-FFF2-40B4-BE49-F238E27FC236}">
                  <a16:creationId xmlns:a16="http://schemas.microsoft.com/office/drawing/2014/main" xmlns="" id="{925A492D-B8C5-4FFC-AD00-F2F3F9D96CC6}"/>
                </a:ext>
              </a:extLst>
            </p:cNvPr>
            <p:cNvSpPr>
              <a:spLocks noChangeAspect="1" noEditPoints="1"/>
            </p:cNvSpPr>
            <p:nvPr/>
          </p:nvSpPr>
          <p:spPr bwMode="auto">
            <a:xfrm>
              <a:off x="3532189" y="1058863"/>
              <a:ext cx="11113" cy="14288"/>
            </a:xfrm>
            <a:custGeom>
              <a:avLst/>
              <a:gdLst>
                <a:gd name="T0" fmla="*/ 10 w 20"/>
                <a:gd name="T1" fmla="*/ 13 h 21"/>
                <a:gd name="T2" fmla="*/ 7 w 20"/>
                <a:gd name="T3" fmla="*/ 11 h 21"/>
                <a:gd name="T4" fmla="*/ 10 w 20"/>
                <a:gd name="T5" fmla="*/ 8 h 21"/>
                <a:gd name="T6" fmla="*/ 10 w 20"/>
                <a:gd name="T7" fmla="*/ 8 h 21"/>
                <a:gd name="T8" fmla="*/ 13 w 20"/>
                <a:gd name="T9" fmla="*/ 10 h 21"/>
                <a:gd name="T10" fmla="*/ 10 w 20"/>
                <a:gd name="T11" fmla="*/ 13 h 21"/>
                <a:gd name="T12" fmla="*/ 10 w 20"/>
                <a:gd name="T13" fmla="*/ 13 h 21"/>
                <a:gd name="T14" fmla="*/ 10 w 20"/>
                <a:gd name="T15" fmla="*/ 0 h 21"/>
                <a:gd name="T16" fmla="*/ 10 w 20"/>
                <a:gd name="T17" fmla="*/ 0 h 21"/>
                <a:gd name="T18" fmla="*/ 0 w 20"/>
                <a:gd name="T19" fmla="*/ 11 h 21"/>
                <a:gd name="T20" fmla="*/ 10 w 20"/>
                <a:gd name="T21" fmla="*/ 21 h 21"/>
                <a:gd name="T22" fmla="*/ 10 w 20"/>
                <a:gd name="T23" fmla="*/ 21 h 21"/>
                <a:gd name="T24" fmla="*/ 20 w 20"/>
                <a:gd name="T25" fmla="*/ 10 h 21"/>
                <a:gd name="T26" fmla="*/ 10 w 20"/>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10" y="13"/>
                  </a:moveTo>
                  <a:cubicBezTo>
                    <a:pt x="9" y="13"/>
                    <a:pt x="7" y="12"/>
                    <a:pt x="7" y="11"/>
                  </a:cubicBezTo>
                  <a:cubicBezTo>
                    <a:pt x="7" y="9"/>
                    <a:pt x="8" y="8"/>
                    <a:pt x="10" y="8"/>
                  </a:cubicBezTo>
                  <a:cubicBezTo>
                    <a:pt x="10" y="8"/>
                    <a:pt x="10" y="8"/>
                    <a:pt x="10" y="8"/>
                  </a:cubicBezTo>
                  <a:cubicBezTo>
                    <a:pt x="12" y="8"/>
                    <a:pt x="13" y="9"/>
                    <a:pt x="13" y="10"/>
                  </a:cubicBezTo>
                  <a:cubicBezTo>
                    <a:pt x="13" y="12"/>
                    <a:pt x="12" y="13"/>
                    <a:pt x="10" y="13"/>
                  </a:cubicBezTo>
                  <a:cubicBezTo>
                    <a:pt x="10" y="13"/>
                    <a:pt x="10" y="13"/>
                    <a:pt x="10" y="13"/>
                  </a:cubicBezTo>
                  <a:moveTo>
                    <a:pt x="10" y="0"/>
                  </a:moveTo>
                  <a:cubicBezTo>
                    <a:pt x="10" y="0"/>
                    <a:pt x="10" y="0"/>
                    <a:pt x="10" y="0"/>
                  </a:cubicBezTo>
                  <a:cubicBezTo>
                    <a:pt x="4" y="0"/>
                    <a:pt x="0" y="5"/>
                    <a:pt x="0" y="11"/>
                  </a:cubicBezTo>
                  <a:cubicBezTo>
                    <a:pt x="0" y="16"/>
                    <a:pt x="4" y="21"/>
                    <a:pt x="10" y="21"/>
                  </a:cubicBezTo>
                  <a:cubicBezTo>
                    <a:pt x="10" y="21"/>
                    <a:pt x="10" y="21"/>
                    <a:pt x="10" y="21"/>
                  </a:cubicBezTo>
                  <a:cubicBezTo>
                    <a:pt x="16" y="21"/>
                    <a:pt x="20" y="16"/>
                    <a:pt x="20" y="10"/>
                  </a:cubicBezTo>
                  <a:cubicBezTo>
                    <a:pt x="20" y="5"/>
                    <a:pt x="16" y="0"/>
                    <a:pt x="10" y="0"/>
                  </a:cubicBezTo>
                </a:path>
              </a:pathLst>
            </a:custGeom>
            <a:solidFill>
              <a:srgbClr val="EC7B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5" name="Freeform 792">
              <a:extLst>
                <a:ext uri="{FF2B5EF4-FFF2-40B4-BE49-F238E27FC236}">
                  <a16:creationId xmlns:a16="http://schemas.microsoft.com/office/drawing/2014/main" xmlns="" id="{1CEAFEAC-F3D1-4385-A005-265848348DF6}"/>
                </a:ext>
              </a:extLst>
            </p:cNvPr>
            <p:cNvSpPr>
              <a:spLocks noChangeAspect="1"/>
            </p:cNvSpPr>
            <p:nvPr/>
          </p:nvSpPr>
          <p:spPr bwMode="auto">
            <a:xfrm>
              <a:off x="3535364" y="1065213"/>
              <a:ext cx="4763" cy="1588"/>
            </a:xfrm>
            <a:custGeom>
              <a:avLst/>
              <a:gdLst>
                <a:gd name="T0" fmla="*/ 3 w 6"/>
                <a:gd name="T1" fmla="*/ 0 h 5"/>
                <a:gd name="T2" fmla="*/ 3 w 6"/>
                <a:gd name="T3" fmla="*/ 0 h 5"/>
                <a:gd name="T4" fmla="*/ 0 w 6"/>
                <a:gd name="T5" fmla="*/ 3 h 5"/>
                <a:gd name="T6" fmla="*/ 3 w 6"/>
                <a:gd name="T7" fmla="*/ 5 h 5"/>
                <a:gd name="T8" fmla="*/ 3 w 6"/>
                <a:gd name="T9" fmla="*/ 5 h 5"/>
                <a:gd name="T10" fmla="*/ 6 w 6"/>
                <a:gd name="T11" fmla="*/ 2 h 5"/>
                <a:gd name="T12" fmla="*/ 3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0"/>
                  </a:moveTo>
                  <a:cubicBezTo>
                    <a:pt x="3" y="0"/>
                    <a:pt x="3" y="0"/>
                    <a:pt x="3" y="0"/>
                  </a:cubicBezTo>
                  <a:cubicBezTo>
                    <a:pt x="1" y="0"/>
                    <a:pt x="0" y="1"/>
                    <a:pt x="0" y="3"/>
                  </a:cubicBezTo>
                  <a:cubicBezTo>
                    <a:pt x="0" y="4"/>
                    <a:pt x="2" y="5"/>
                    <a:pt x="3" y="5"/>
                  </a:cubicBezTo>
                  <a:cubicBezTo>
                    <a:pt x="3" y="5"/>
                    <a:pt x="3" y="5"/>
                    <a:pt x="3" y="5"/>
                  </a:cubicBezTo>
                  <a:cubicBezTo>
                    <a:pt x="5" y="5"/>
                    <a:pt x="6" y="4"/>
                    <a:pt x="6" y="2"/>
                  </a:cubicBezTo>
                  <a:cubicBezTo>
                    <a:pt x="6" y="1"/>
                    <a:pt x="5" y="0"/>
                    <a:pt x="3" y="0"/>
                  </a:cubicBezTo>
                </a:path>
              </a:pathLst>
            </a:custGeom>
            <a:solidFill>
              <a:srgbClr val="EC79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6" name="Freeform 793">
              <a:extLst>
                <a:ext uri="{FF2B5EF4-FFF2-40B4-BE49-F238E27FC236}">
                  <a16:creationId xmlns:a16="http://schemas.microsoft.com/office/drawing/2014/main" xmlns="" id="{8543BEE6-3044-4A51-9616-EDE994F2A18E}"/>
                </a:ext>
              </a:extLst>
            </p:cNvPr>
            <p:cNvSpPr>
              <a:spLocks noChangeAspect="1"/>
            </p:cNvSpPr>
            <p:nvPr/>
          </p:nvSpPr>
          <p:spPr bwMode="auto">
            <a:xfrm>
              <a:off x="3557589" y="1089026"/>
              <a:ext cx="74613" cy="36513"/>
            </a:xfrm>
            <a:custGeom>
              <a:avLst/>
              <a:gdLst>
                <a:gd name="T0" fmla="*/ 121 w 121"/>
                <a:gd name="T1" fmla="*/ 1 h 61"/>
                <a:gd name="T2" fmla="*/ 0 w 121"/>
                <a:gd name="T3" fmla="*/ 0 h 61"/>
                <a:gd name="T4" fmla="*/ 69 w 121"/>
                <a:gd name="T5" fmla="*/ 57 h 61"/>
                <a:gd name="T6" fmla="*/ 121 w 121"/>
                <a:gd name="T7" fmla="*/ 1 h 61"/>
              </a:gdLst>
              <a:ahLst/>
              <a:cxnLst>
                <a:cxn ang="0">
                  <a:pos x="T0" y="T1"/>
                </a:cxn>
                <a:cxn ang="0">
                  <a:pos x="T2" y="T3"/>
                </a:cxn>
                <a:cxn ang="0">
                  <a:pos x="T4" y="T5"/>
                </a:cxn>
                <a:cxn ang="0">
                  <a:pos x="T6" y="T7"/>
                </a:cxn>
              </a:cxnLst>
              <a:rect l="0" t="0" r="r" b="b"/>
              <a:pathLst>
                <a:path w="121" h="61">
                  <a:moveTo>
                    <a:pt x="121" y="1"/>
                  </a:moveTo>
                  <a:cubicBezTo>
                    <a:pt x="121" y="1"/>
                    <a:pt x="75" y="15"/>
                    <a:pt x="0" y="0"/>
                  </a:cubicBezTo>
                  <a:cubicBezTo>
                    <a:pt x="0" y="0"/>
                    <a:pt x="18" y="61"/>
                    <a:pt x="69" y="57"/>
                  </a:cubicBezTo>
                  <a:cubicBezTo>
                    <a:pt x="114" y="53"/>
                    <a:pt x="121" y="1"/>
                    <a:pt x="12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7" name="Freeform 794">
              <a:extLst>
                <a:ext uri="{FF2B5EF4-FFF2-40B4-BE49-F238E27FC236}">
                  <a16:creationId xmlns:a16="http://schemas.microsoft.com/office/drawing/2014/main" xmlns="" id="{5AC2EA38-B901-402A-9EE7-062772DAAA84}"/>
                </a:ext>
              </a:extLst>
            </p:cNvPr>
            <p:cNvSpPr>
              <a:spLocks noChangeAspect="1"/>
            </p:cNvSpPr>
            <p:nvPr/>
          </p:nvSpPr>
          <p:spPr bwMode="auto">
            <a:xfrm>
              <a:off x="3632201" y="971551"/>
              <a:ext cx="49213" cy="20638"/>
            </a:xfrm>
            <a:custGeom>
              <a:avLst/>
              <a:gdLst>
                <a:gd name="T0" fmla="*/ 5 w 79"/>
                <a:gd name="T1" fmla="*/ 19 h 33"/>
                <a:gd name="T2" fmla="*/ 78 w 79"/>
                <a:gd name="T3" fmla="*/ 33 h 33"/>
                <a:gd name="T4" fmla="*/ 71 w 79"/>
                <a:gd name="T5" fmla="*/ 20 h 33"/>
                <a:gd name="T6" fmla="*/ 15 w 79"/>
                <a:gd name="T7" fmla="*/ 6 h 33"/>
                <a:gd name="T8" fmla="*/ 5 w 79"/>
                <a:gd name="T9" fmla="*/ 19 h 33"/>
              </a:gdLst>
              <a:ahLst/>
              <a:cxnLst>
                <a:cxn ang="0">
                  <a:pos x="T0" y="T1"/>
                </a:cxn>
                <a:cxn ang="0">
                  <a:pos x="T2" y="T3"/>
                </a:cxn>
                <a:cxn ang="0">
                  <a:pos x="T4" y="T5"/>
                </a:cxn>
                <a:cxn ang="0">
                  <a:pos x="T6" y="T7"/>
                </a:cxn>
                <a:cxn ang="0">
                  <a:pos x="T8" y="T9"/>
                </a:cxn>
              </a:cxnLst>
              <a:rect l="0" t="0" r="r" b="b"/>
              <a:pathLst>
                <a:path w="79" h="33">
                  <a:moveTo>
                    <a:pt x="5" y="19"/>
                  </a:moveTo>
                  <a:cubicBezTo>
                    <a:pt x="5" y="19"/>
                    <a:pt x="40" y="6"/>
                    <a:pt x="78" y="33"/>
                  </a:cubicBezTo>
                  <a:cubicBezTo>
                    <a:pt x="78" y="33"/>
                    <a:pt x="79" y="29"/>
                    <a:pt x="71" y="20"/>
                  </a:cubicBezTo>
                  <a:cubicBezTo>
                    <a:pt x="63" y="12"/>
                    <a:pt x="39" y="0"/>
                    <a:pt x="15" y="6"/>
                  </a:cubicBezTo>
                  <a:cubicBezTo>
                    <a:pt x="15" y="6"/>
                    <a:pt x="0" y="14"/>
                    <a:pt x="5" y="19"/>
                  </a:cubicBezTo>
                  <a:close/>
                </a:path>
              </a:pathLst>
            </a:custGeom>
            <a:solidFill>
              <a:srgbClr val="723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795">
              <a:extLst>
                <a:ext uri="{FF2B5EF4-FFF2-40B4-BE49-F238E27FC236}">
                  <a16:creationId xmlns:a16="http://schemas.microsoft.com/office/drawing/2014/main" xmlns="" id="{549383A8-0A7B-425F-A908-72FC2E2F7477}"/>
                </a:ext>
              </a:extLst>
            </p:cNvPr>
            <p:cNvSpPr>
              <a:spLocks noChangeAspect="1"/>
            </p:cNvSpPr>
            <p:nvPr/>
          </p:nvSpPr>
          <p:spPr bwMode="auto">
            <a:xfrm>
              <a:off x="3524251" y="971551"/>
              <a:ext cx="57150" cy="22225"/>
            </a:xfrm>
            <a:custGeom>
              <a:avLst/>
              <a:gdLst>
                <a:gd name="T0" fmla="*/ 86 w 92"/>
                <a:gd name="T1" fmla="*/ 23 h 36"/>
                <a:gd name="T2" fmla="*/ 0 w 92"/>
                <a:gd name="T3" fmla="*/ 36 h 36"/>
                <a:gd name="T4" fmla="*/ 9 w 92"/>
                <a:gd name="T5" fmla="*/ 22 h 36"/>
                <a:gd name="T6" fmla="*/ 74 w 92"/>
                <a:gd name="T7" fmla="*/ 8 h 36"/>
                <a:gd name="T8" fmla="*/ 86 w 92"/>
                <a:gd name="T9" fmla="*/ 23 h 36"/>
              </a:gdLst>
              <a:ahLst/>
              <a:cxnLst>
                <a:cxn ang="0">
                  <a:pos x="T0" y="T1"/>
                </a:cxn>
                <a:cxn ang="0">
                  <a:pos x="T2" y="T3"/>
                </a:cxn>
                <a:cxn ang="0">
                  <a:pos x="T4" y="T5"/>
                </a:cxn>
                <a:cxn ang="0">
                  <a:pos x="T6" y="T7"/>
                </a:cxn>
                <a:cxn ang="0">
                  <a:pos x="T8" y="T9"/>
                </a:cxn>
              </a:cxnLst>
              <a:rect l="0" t="0" r="r" b="b"/>
              <a:pathLst>
                <a:path w="92" h="36">
                  <a:moveTo>
                    <a:pt x="86" y="23"/>
                  </a:moveTo>
                  <a:cubicBezTo>
                    <a:pt x="86" y="23"/>
                    <a:pt x="45" y="6"/>
                    <a:pt x="0" y="36"/>
                  </a:cubicBezTo>
                  <a:cubicBezTo>
                    <a:pt x="0" y="36"/>
                    <a:pt x="0" y="31"/>
                    <a:pt x="9" y="22"/>
                  </a:cubicBezTo>
                  <a:cubicBezTo>
                    <a:pt x="18" y="13"/>
                    <a:pt x="46" y="0"/>
                    <a:pt x="74" y="8"/>
                  </a:cubicBezTo>
                  <a:cubicBezTo>
                    <a:pt x="74" y="8"/>
                    <a:pt x="92" y="18"/>
                    <a:pt x="86" y="23"/>
                  </a:cubicBezTo>
                  <a:close/>
                </a:path>
              </a:pathLst>
            </a:custGeom>
            <a:solidFill>
              <a:srgbClr val="723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9" name="Freeform 796">
              <a:extLst>
                <a:ext uri="{FF2B5EF4-FFF2-40B4-BE49-F238E27FC236}">
                  <a16:creationId xmlns:a16="http://schemas.microsoft.com/office/drawing/2014/main" xmlns="" id="{DDE5716E-A195-4CF9-BDAB-5B89884CE922}"/>
                </a:ext>
              </a:extLst>
            </p:cNvPr>
            <p:cNvSpPr>
              <a:spLocks noChangeAspect="1"/>
            </p:cNvSpPr>
            <p:nvPr/>
          </p:nvSpPr>
          <p:spPr bwMode="auto">
            <a:xfrm>
              <a:off x="3597276" y="1020763"/>
              <a:ext cx="36513" cy="63500"/>
            </a:xfrm>
            <a:custGeom>
              <a:avLst/>
              <a:gdLst>
                <a:gd name="T0" fmla="*/ 0 w 60"/>
                <a:gd name="T1" fmla="*/ 88 h 104"/>
                <a:gd name="T2" fmla="*/ 59 w 60"/>
                <a:gd name="T3" fmla="*/ 71 h 104"/>
                <a:gd name="T4" fmla="*/ 43 w 60"/>
                <a:gd name="T5" fmla="*/ 45 h 104"/>
                <a:gd name="T6" fmla="*/ 7 w 60"/>
                <a:gd name="T7" fmla="*/ 0 h 104"/>
                <a:gd name="T8" fmla="*/ 41 w 60"/>
                <a:gd name="T9" fmla="*/ 55 h 104"/>
                <a:gd name="T10" fmla="*/ 50 w 60"/>
                <a:gd name="T11" fmla="*/ 68 h 104"/>
                <a:gd name="T12" fmla="*/ 0 w 60"/>
                <a:gd name="T13" fmla="*/ 88 h 104"/>
              </a:gdLst>
              <a:ahLst/>
              <a:cxnLst>
                <a:cxn ang="0">
                  <a:pos x="T0" y="T1"/>
                </a:cxn>
                <a:cxn ang="0">
                  <a:pos x="T2" y="T3"/>
                </a:cxn>
                <a:cxn ang="0">
                  <a:pos x="T4" y="T5"/>
                </a:cxn>
                <a:cxn ang="0">
                  <a:pos x="T6" y="T7"/>
                </a:cxn>
                <a:cxn ang="0">
                  <a:pos x="T8" y="T9"/>
                </a:cxn>
                <a:cxn ang="0">
                  <a:pos x="T10" y="T11"/>
                </a:cxn>
                <a:cxn ang="0">
                  <a:pos x="T12" y="T13"/>
                </a:cxn>
              </a:cxnLst>
              <a:rect l="0" t="0" r="r" b="b"/>
              <a:pathLst>
                <a:path w="60" h="104">
                  <a:moveTo>
                    <a:pt x="0" y="88"/>
                  </a:moveTo>
                  <a:cubicBezTo>
                    <a:pt x="36" y="104"/>
                    <a:pt x="56" y="88"/>
                    <a:pt x="59" y="71"/>
                  </a:cubicBezTo>
                  <a:cubicBezTo>
                    <a:pt x="60" y="60"/>
                    <a:pt x="54" y="49"/>
                    <a:pt x="43" y="45"/>
                  </a:cubicBezTo>
                  <a:cubicBezTo>
                    <a:pt x="22" y="35"/>
                    <a:pt x="7" y="1"/>
                    <a:pt x="7" y="0"/>
                  </a:cubicBezTo>
                  <a:cubicBezTo>
                    <a:pt x="7" y="8"/>
                    <a:pt x="13" y="38"/>
                    <a:pt x="41" y="55"/>
                  </a:cubicBezTo>
                  <a:cubicBezTo>
                    <a:pt x="47" y="59"/>
                    <a:pt x="51" y="63"/>
                    <a:pt x="50" y="68"/>
                  </a:cubicBezTo>
                  <a:cubicBezTo>
                    <a:pt x="49" y="78"/>
                    <a:pt x="34" y="92"/>
                    <a:pt x="0" y="88"/>
                  </a:cubicBezTo>
                  <a:close/>
                </a:path>
              </a:pathLst>
            </a:custGeom>
            <a:solidFill>
              <a:srgbClr val="D37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0" name="Freeform 797">
              <a:extLst>
                <a:ext uri="{FF2B5EF4-FFF2-40B4-BE49-F238E27FC236}">
                  <a16:creationId xmlns:a16="http://schemas.microsoft.com/office/drawing/2014/main" xmlns="" id="{4487C4E4-11DA-4A52-8517-8DAB14ABB474}"/>
                </a:ext>
              </a:extLst>
            </p:cNvPr>
            <p:cNvSpPr>
              <a:spLocks noChangeAspect="1"/>
            </p:cNvSpPr>
            <p:nvPr/>
          </p:nvSpPr>
          <p:spPr bwMode="auto">
            <a:xfrm>
              <a:off x="3535364" y="998538"/>
              <a:ext cx="30163" cy="41275"/>
            </a:xfrm>
            <a:custGeom>
              <a:avLst/>
              <a:gdLst>
                <a:gd name="T0" fmla="*/ 21 w 50"/>
                <a:gd name="T1" fmla="*/ 9 h 68"/>
                <a:gd name="T2" fmla="*/ 47 w 50"/>
                <a:gd name="T3" fmla="*/ 0 h 68"/>
                <a:gd name="T4" fmla="*/ 37 w 50"/>
                <a:gd name="T5" fmla="*/ 16 h 68"/>
                <a:gd name="T6" fmla="*/ 45 w 50"/>
                <a:gd name="T7" fmla="*/ 37 h 68"/>
                <a:gd name="T8" fmla="*/ 24 w 50"/>
                <a:gd name="T9" fmla="*/ 67 h 68"/>
                <a:gd name="T10" fmla="*/ 1 w 50"/>
                <a:gd name="T11" fmla="*/ 39 h 68"/>
                <a:gd name="T12" fmla="*/ 21 w 50"/>
                <a:gd name="T13" fmla="*/ 9 h 68"/>
              </a:gdLst>
              <a:ahLst/>
              <a:cxnLst>
                <a:cxn ang="0">
                  <a:pos x="T0" y="T1"/>
                </a:cxn>
                <a:cxn ang="0">
                  <a:pos x="T2" y="T3"/>
                </a:cxn>
                <a:cxn ang="0">
                  <a:pos x="T4" y="T5"/>
                </a:cxn>
                <a:cxn ang="0">
                  <a:pos x="T6" y="T7"/>
                </a:cxn>
                <a:cxn ang="0">
                  <a:pos x="T8" y="T9"/>
                </a:cxn>
                <a:cxn ang="0">
                  <a:pos x="T10" y="T11"/>
                </a:cxn>
                <a:cxn ang="0">
                  <a:pos x="T12" y="T13"/>
                </a:cxn>
              </a:cxnLst>
              <a:rect l="0" t="0" r="r" b="b"/>
              <a:pathLst>
                <a:path w="50" h="68">
                  <a:moveTo>
                    <a:pt x="21" y="9"/>
                  </a:moveTo>
                  <a:cubicBezTo>
                    <a:pt x="21" y="9"/>
                    <a:pt x="44" y="8"/>
                    <a:pt x="47" y="0"/>
                  </a:cubicBezTo>
                  <a:cubicBezTo>
                    <a:pt x="47" y="0"/>
                    <a:pt x="50" y="12"/>
                    <a:pt x="37" y="16"/>
                  </a:cubicBezTo>
                  <a:cubicBezTo>
                    <a:pt x="41" y="21"/>
                    <a:pt x="44" y="29"/>
                    <a:pt x="45" y="37"/>
                  </a:cubicBezTo>
                  <a:cubicBezTo>
                    <a:pt x="45" y="53"/>
                    <a:pt x="36" y="67"/>
                    <a:pt x="24" y="67"/>
                  </a:cubicBezTo>
                  <a:cubicBezTo>
                    <a:pt x="12" y="68"/>
                    <a:pt x="2" y="55"/>
                    <a:pt x="1" y="39"/>
                  </a:cubicBezTo>
                  <a:cubicBezTo>
                    <a:pt x="0" y="23"/>
                    <a:pt x="9" y="10"/>
                    <a:pt x="21" y="9"/>
                  </a:cubicBezTo>
                  <a:close/>
                </a:path>
              </a:pathLst>
            </a:custGeom>
            <a:solidFill>
              <a:srgbClr val="754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Freeform 798">
              <a:extLst>
                <a:ext uri="{FF2B5EF4-FFF2-40B4-BE49-F238E27FC236}">
                  <a16:creationId xmlns:a16="http://schemas.microsoft.com/office/drawing/2014/main" xmlns="" id="{AEE31149-B04B-465F-AE83-6247ECC7FFAE}"/>
                </a:ext>
              </a:extLst>
            </p:cNvPr>
            <p:cNvSpPr>
              <a:spLocks noChangeAspect="1"/>
            </p:cNvSpPr>
            <p:nvPr/>
          </p:nvSpPr>
          <p:spPr bwMode="auto">
            <a:xfrm>
              <a:off x="3635376" y="998538"/>
              <a:ext cx="30163" cy="41275"/>
            </a:xfrm>
            <a:custGeom>
              <a:avLst/>
              <a:gdLst>
                <a:gd name="T0" fmla="*/ 21 w 50"/>
                <a:gd name="T1" fmla="*/ 9 h 68"/>
                <a:gd name="T2" fmla="*/ 47 w 50"/>
                <a:gd name="T3" fmla="*/ 0 h 68"/>
                <a:gd name="T4" fmla="*/ 37 w 50"/>
                <a:gd name="T5" fmla="*/ 16 h 68"/>
                <a:gd name="T6" fmla="*/ 45 w 50"/>
                <a:gd name="T7" fmla="*/ 37 h 68"/>
                <a:gd name="T8" fmla="*/ 24 w 50"/>
                <a:gd name="T9" fmla="*/ 67 h 68"/>
                <a:gd name="T10" fmla="*/ 1 w 50"/>
                <a:gd name="T11" fmla="*/ 39 h 68"/>
                <a:gd name="T12" fmla="*/ 21 w 50"/>
                <a:gd name="T13" fmla="*/ 9 h 68"/>
              </a:gdLst>
              <a:ahLst/>
              <a:cxnLst>
                <a:cxn ang="0">
                  <a:pos x="T0" y="T1"/>
                </a:cxn>
                <a:cxn ang="0">
                  <a:pos x="T2" y="T3"/>
                </a:cxn>
                <a:cxn ang="0">
                  <a:pos x="T4" y="T5"/>
                </a:cxn>
                <a:cxn ang="0">
                  <a:pos x="T6" y="T7"/>
                </a:cxn>
                <a:cxn ang="0">
                  <a:pos x="T8" y="T9"/>
                </a:cxn>
                <a:cxn ang="0">
                  <a:pos x="T10" y="T11"/>
                </a:cxn>
                <a:cxn ang="0">
                  <a:pos x="T12" y="T13"/>
                </a:cxn>
              </a:cxnLst>
              <a:rect l="0" t="0" r="r" b="b"/>
              <a:pathLst>
                <a:path w="50" h="68">
                  <a:moveTo>
                    <a:pt x="21" y="9"/>
                  </a:moveTo>
                  <a:cubicBezTo>
                    <a:pt x="21" y="9"/>
                    <a:pt x="44" y="9"/>
                    <a:pt x="47" y="0"/>
                  </a:cubicBezTo>
                  <a:cubicBezTo>
                    <a:pt x="47" y="0"/>
                    <a:pt x="50" y="12"/>
                    <a:pt x="37" y="16"/>
                  </a:cubicBezTo>
                  <a:cubicBezTo>
                    <a:pt x="41" y="21"/>
                    <a:pt x="44" y="29"/>
                    <a:pt x="45" y="37"/>
                  </a:cubicBezTo>
                  <a:cubicBezTo>
                    <a:pt x="45" y="53"/>
                    <a:pt x="36" y="67"/>
                    <a:pt x="24" y="67"/>
                  </a:cubicBezTo>
                  <a:cubicBezTo>
                    <a:pt x="12" y="68"/>
                    <a:pt x="2" y="55"/>
                    <a:pt x="1" y="39"/>
                  </a:cubicBezTo>
                  <a:cubicBezTo>
                    <a:pt x="0" y="23"/>
                    <a:pt x="9" y="10"/>
                    <a:pt x="21" y="9"/>
                  </a:cubicBezTo>
                  <a:close/>
                </a:path>
              </a:pathLst>
            </a:custGeom>
            <a:solidFill>
              <a:srgbClr val="754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Freeform 799">
              <a:extLst>
                <a:ext uri="{FF2B5EF4-FFF2-40B4-BE49-F238E27FC236}">
                  <a16:creationId xmlns:a16="http://schemas.microsoft.com/office/drawing/2014/main" xmlns="" id="{AF1B58ED-AB83-4CD7-950E-9FA95DD1F181}"/>
                </a:ext>
              </a:extLst>
            </p:cNvPr>
            <p:cNvSpPr>
              <a:spLocks noChangeAspect="1"/>
            </p:cNvSpPr>
            <p:nvPr/>
          </p:nvSpPr>
          <p:spPr bwMode="auto">
            <a:xfrm>
              <a:off x="3467101" y="990601"/>
              <a:ext cx="82550" cy="93663"/>
            </a:xfrm>
            <a:custGeom>
              <a:avLst/>
              <a:gdLst>
                <a:gd name="T0" fmla="*/ 0 w 137"/>
                <a:gd name="T1" fmla="*/ 0 h 154"/>
                <a:gd name="T2" fmla="*/ 44 w 137"/>
                <a:gd name="T3" fmla="*/ 154 h 154"/>
                <a:gd name="T4" fmla="*/ 0 w 137"/>
                <a:gd name="T5" fmla="*/ 0 h 154"/>
              </a:gdLst>
              <a:ahLst/>
              <a:cxnLst>
                <a:cxn ang="0">
                  <a:pos x="T0" y="T1"/>
                </a:cxn>
                <a:cxn ang="0">
                  <a:pos x="T2" y="T3"/>
                </a:cxn>
                <a:cxn ang="0">
                  <a:pos x="T4" y="T5"/>
                </a:cxn>
              </a:cxnLst>
              <a:rect l="0" t="0" r="r" b="b"/>
              <a:pathLst>
                <a:path w="137" h="154">
                  <a:moveTo>
                    <a:pt x="0" y="0"/>
                  </a:moveTo>
                  <a:cubicBezTo>
                    <a:pt x="0" y="0"/>
                    <a:pt x="82" y="26"/>
                    <a:pt x="44" y="154"/>
                  </a:cubicBezTo>
                  <a:cubicBezTo>
                    <a:pt x="44" y="154"/>
                    <a:pt x="137" y="47"/>
                    <a:pt x="0" y="0"/>
                  </a:cubicBezTo>
                  <a:close/>
                </a:path>
              </a:pathLst>
            </a:custGeom>
            <a:solidFill>
              <a:srgbClr val="723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3" name="Freeform 800">
              <a:extLst>
                <a:ext uri="{FF2B5EF4-FFF2-40B4-BE49-F238E27FC236}">
                  <a16:creationId xmlns:a16="http://schemas.microsoft.com/office/drawing/2014/main" xmlns="" id="{8D40E1B4-1397-4232-9CEA-8AB91B6AA979}"/>
                </a:ext>
              </a:extLst>
            </p:cNvPr>
            <p:cNvSpPr>
              <a:spLocks noChangeAspect="1"/>
            </p:cNvSpPr>
            <p:nvPr/>
          </p:nvSpPr>
          <p:spPr bwMode="auto">
            <a:xfrm>
              <a:off x="3638551" y="1590676"/>
              <a:ext cx="131763" cy="95250"/>
            </a:xfrm>
            <a:custGeom>
              <a:avLst/>
              <a:gdLst>
                <a:gd name="T0" fmla="*/ 25 w 213"/>
                <a:gd name="T1" fmla="*/ 99 h 156"/>
                <a:gd name="T2" fmla="*/ 80 w 213"/>
                <a:gd name="T3" fmla="*/ 41 h 156"/>
                <a:gd name="T4" fmla="*/ 33 w 213"/>
                <a:gd name="T5" fmla="*/ 62 h 156"/>
                <a:gd name="T6" fmla="*/ 8 w 213"/>
                <a:gd name="T7" fmla="*/ 61 h 156"/>
                <a:gd name="T8" fmla="*/ 0 w 213"/>
                <a:gd name="T9" fmla="*/ 52 h 156"/>
                <a:gd name="T10" fmla="*/ 83 w 213"/>
                <a:gd name="T11" fmla="*/ 6 h 156"/>
                <a:gd name="T12" fmla="*/ 111 w 213"/>
                <a:gd name="T13" fmla="*/ 10 h 156"/>
                <a:gd name="T14" fmla="*/ 191 w 213"/>
                <a:gd name="T15" fmla="*/ 73 h 156"/>
                <a:gd name="T16" fmla="*/ 188 w 213"/>
                <a:gd name="T17" fmla="*/ 118 h 156"/>
                <a:gd name="T18" fmla="*/ 141 w 213"/>
                <a:gd name="T19" fmla="*/ 123 h 156"/>
                <a:gd name="T20" fmla="*/ 121 w 213"/>
                <a:gd name="T21" fmla="*/ 146 h 156"/>
                <a:gd name="T22" fmla="*/ 103 w 213"/>
                <a:gd name="T23" fmla="*/ 156 h 156"/>
                <a:gd name="T24" fmla="*/ 87 w 213"/>
                <a:gd name="T25" fmla="*/ 154 h 156"/>
                <a:gd name="T26" fmla="*/ 117 w 213"/>
                <a:gd name="T27" fmla="*/ 98 h 156"/>
                <a:gd name="T28" fmla="*/ 113 w 213"/>
                <a:gd name="T29" fmla="*/ 95 h 156"/>
                <a:gd name="T30" fmla="*/ 85 w 213"/>
                <a:gd name="T31" fmla="*/ 127 h 156"/>
                <a:gd name="T32" fmla="*/ 62 w 213"/>
                <a:gd name="T33" fmla="*/ 137 h 156"/>
                <a:gd name="T34" fmla="*/ 48 w 213"/>
                <a:gd name="T35" fmla="*/ 133 h 156"/>
                <a:gd name="T36" fmla="*/ 76 w 213"/>
                <a:gd name="T37" fmla="*/ 87 h 156"/>
                <a:gd name="T38" fmla="*/ 58 w 213"/>
                <a:gd name="T39" fmla="*/ 104 h 156"/>
                <a:gd name="T40" fmla="*/ 36 w 213"/>
                <a:gd name="T41" fmla="*/ 106 h 156"/>
                <a:gd name="T42" fmla="*/ 25 w 213"/>
                <a:gd name="T43" fmla="*/ 9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156">
                  <a:moveTo>
                    <a:pt x="25" y="99"/>
                  </a:moveTo>
                  <a:cubicBezTo>
                    <a:pt x="25" y="99"/>
                    <a:pt x="79" y="41"/>
                    <a:pt x="80" y="41"/>
                  </a:cubicBezTo>
                  <a:cubicBezTo>
                    <a:pt x="33" y="62"/>
                    <a:pt x="33" y="62"/>
                    <a:pt x="33" y="62"/>
                  </a:cubicBezTo>
                  <a:cubicBezTo>
                    <a:pt x="25" y="66"/>
                    <a:pt x="19" y="66"/>
                    <a:pt x="8" y="61"/>
                  </a:cubicBezTo>
                  <a:cubicBezTo>
                    <a:pt x="0" y="57"/>
                    <a:pt x="0" y="52"/>
                    <a:pt x="0" y="52"/>
                  </a:cubicBezTo>
                  <a:cubicBezTo>
                    <a:pt x="83" y="6"/>
                    <a:pt x="83" y="6"/>
                    <a:pt x="83" y="6"/>
                  </a:cubicBezTo>
                  <a:cubicBezTo>
                    <a:pt x="91" y="2"/>
                    <a:pt x="104" y="4"/>
                    <a:pt x="111" y="10"/>
                  </a:cubicBezTo>
                  <a:cubicBezTo>
                    <a:pt x="112" y="11"/>
                    <a:pt x="116" y="0"/>
                    <a:pt x="191" y="73"/>
                  </a:cubicBezTo>
                  <a:cubicBezTo>
                    <a:pt x="213" y="94"/>
                    <a:pt x="188" y="118"/>
                    <a:pt x="188" y="118"/>
                  </a:cubicBezTo>
                  <a:cubicBezTo>
                    <a:pt x="166" y="138"/>
                    <a:pt x="150" y="130"/>
                    <a:pt x="141" y="123"/>
                  </a:cubicBezTo>
                  <a:cubicBezTo>
                    <a:pt x="121" y="146"/>
                    <a:pt x="121" y="146"/>
                    <a:pt x="121" y="146"/>
                  </a:cubicBezTo>
                  <a:cubicBezTo>
                    <a:pt x="112" y="154"/>
                    <a:pt x="107" y="156"/>
                    <a:pt x="103" y="156"/>
                  </a:cubicBezTo>
                  <a:cubicBezTo>
                    <a:pt x="92" y="156"/>
                    <a:pt x="87" y="154"/>
                    <a:pt x="87" y="154"/>
                  </a:cubicBezTo>
                  <a:cubicBezTo>
                    <a:pt x="117" y="98"/>
                    <a:pt x="117" y="98"/>
                    <a:pt x="117" y="98"/>
                  </a:cubicBezTo>
                  <a:cubicBezTo>
                    <a:pt x="115" y="97"/>
                    <a:pt x="114" y="96"/>
                    <a:pt x="113" y="95"/>
                  </a:cubicBezTo>
                  <a:cubicBezTo>
                    <a:pt x="85" y="127"/>
                    <a:pt x="85" y="127"/>
                    <a:pt x="85" y="127"/>
                  </a:cubicBezTo>
                  <a:cubicBezTo>
                    <a:pt x="81" y="134"/>
                    <a:pt x="71" y="138"/>
                    <a:pt x="62" y="137"/>
                  </a:cubicBezTo>
                  <a:cubicBezTo>
                    <a:pt x="52" y="136"/>
                    <a:pt x="49" y="133"/>
                    <a:pt x="48" y="133"/>
                  </a:cubicBezTo>
                  <a:cubicBezTo>
                    <a:pt x="76" y="87"/>
                    <a:pt x="76" y="87"/>
                    <a:pt x="76" y="87"/>
                  </a:cubicBezTo>
                  <a:cubicBezTo>
                    <a:pt x="58" y="104"/>
                    <a:pt x="58" y="104"/>
                    <a:pt x="58" y="104"/>
                  </a:cubicBezTo>
                  <a:cubicBezTo>
                    <a:pt x="49" y="108"/>
                    <a:pt x="45" y="109"/>
                    <a:pt x="36" y="106"/>
                  </a:cubicBezTo>
                  <a:cubicBezTo>
                    <a:pt x="30" y="104"/>
                    <a:pt x="25" y="99"/>
                    <a:pt x="25" y="99"/>
                  </a:cubicBez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801">
              <a:extLst>
                <a:ext uri="{FF2B5EF4-FFF2-40B4-BE49-F238E27FC236}">
                  <a16:creationId xmlns:a16="http://schemas.microsoft.com/office/drawing/2014/main" xmlns="" id="{A89DBC8E-783F-4A84-A989-876692943354}"/>
                </a:ext>
              </a:extLst>
            </p:cNvPr>
            <p:cNvSpPr>
              <a:spLocks noChangeAspect="1"/>
            </p:cNvSpPr>
            <p:nvPr/>
          </p:nvSpPr>
          <p:spPr bwMode="auto">
            <a:xfrm>
              <a:off x="3424239" y="1598613"/>
              <a:ext cx="134938" cy="100013"/>
            </a:xfrm>
            <a:custGeom>
              <a:avLst/>
              <a:gdLst>
                <a:gd name="T0" fmla="*/ 6 w 219"/>
                <a:gd name="T1" fmla="*/ 22 h 163"/>
                <a:gd name="T2" fmla="*/ 43 w 219"/>
                <a:gd name="T3" fmla="*/ 3 h 163"/>
                <a:gd name="T4" fmla="*/ 61 w 219"/>
                <a:gd name="T5" fmla="*/ 18 h 163"/>
                <a:gd name="T6" fmla="*/ 106 w 219"/>
                <a:gd name="T7" fmla="*/ 6 h 163"/>
                <a:gd name="T8" fmla="*/ 136 w 219"/>
                <a:gd name="T9" fmla="*/ 0 h 163"/>
                <a:gd name="T10" fmla="*/ 119 w 219"/>
                <a:gd name="T11" fmla="*/ 28 h 163"/>
                <a:gd name="T12" fmla="*/ 124 w 219"/>
                <a:gd name="T13" fmla="*/ 28 h 163"/>
                <a:gd name="T14" fmla="*/ 135 w 219"/>
                <a:gd name="T15" fmla="*/ 29 h 163"/>
                <a:gd name="T16" fmla="*/ 150 w 219"/>
                <a:gd name="T17" fmla="*/ 29 h 163"/>
                <a:gd name="T18" fmla="*/ 163 w 219"/>
                <a:gd name="T19" fmla="*/ 30 h 163"/>
                <a:gd name="T20" fmla="*/ 174 w 219"/>
                <a:gd name="T21" fmla="*/ 31 h 163"/>
                <a:gd name="T22" fmla="*/ 184 w 219"/>
                <a:gd name="T23" fmla="*/ 35 h 163"/>
                <a:gd name="T24" fmla="*/ 213 w 219"/>
                <a:gd name="T25" fmla="*/ 52 h 163"/>
                <a:gd name="T26" fmla="*/ 219 w 219"/>
                <a:gd name="T27" fmla="*/ 55 h 163"/>
                <a:gd name="T28" fmla="*/ 215 w 219"/>
                <a:gd name="T29" fmla="*/ 68 h 163"/>
                <a:gd name="T30" fmla="*/ 194 w 219"/>
                <a:gd name="T31" fmla="*/ 70 h 163"/>
                <a:gd name="T32" fmla="*/ 182 w 219"/>
                <a:gd name="T33" fmla="*/ 62 h 163"/>
                <a:gd name="T34" fmla="*/ 174 w 219"/>
                <a:gd name="T35" fmla="*/ 59 h 163"/>
                <a:gd name="T36" fmla="*/ 163 w 219"/>
                <a:gd name="T37" fmla="*/ 59 h 163"/>
                <a:gd name="T38" fmla="*/ 140 w 219"/>
                <a:gd name="T39" fmla="*/ 59 h 163"/>
                <a:gd name="T40" fmla="*/ 135 w 219"/>
                <a:gd name="T41" fmla="*/ 59 h 163"/>
                <a:gd name="T42" fmla="*/ 179 w 219"/>
                <a:gd name="T43" fmla="*/ 79 h 163"/>
                <a:gd name="T44" fmla="*/ 204 w 219"/>
                <a:gd name="T45" fmla="*/ 111 h 163"/>
                <a:gd name="T46" fmla="*/ 189 w 219"/>
                <a:gd name="T47" fmla="*/ 131 h 163"/>
                <a:gd name="T48" fmla="*/ 191 w 219"/>
                <a:gd name="T49" fmla="*/ 138 h 163"/>
                <a:gd name="T50" fmla="*/ 187 w 219"/>
                <a:gd name="T51" fmla="*/ 142 h 163"/>
                <a:gd name="T52" fmla="*/ 179 w 219"/>
                <a:gd name="T53" fmla="*/ 144 h 163"/>
                <a:gd name="T54" fmla="*/ 165 w 219"/>
                <a:gd name="T55" fmla="*/ 141 h 163"/>
                <a:gd name="T56" fmla="*/ 161 w 219"/>
                <a:gd name="T57" fmla="*/ 139 h 163"/>
                <a:gd name="T58" fmla="*/ 158 w 219"/>
                <a:gd name="T59" fmla="*/ 136 h 163"/>
                <a:gd name="T60" fmla="*/ 154 w 219"/>
                <a:gd name="T61" fmla="*/ 132 h 163"/>
                <a:gd name="T62" fmla="*/ 142 w 219"/>
                <a:gd name="T63" fmla="*/ 120 h 163"/>
                <a:gd name="T64" fmla="*/ 140 w 219"/>
                <a:gd name="T65" fmla="*/ 118 h 163"/>
                <a:gd name="T66" fmla="*/ 113 w 219"/>
                <a:gd name="T67" fmla="*/ 110 h 163"/>
                <a:gd name="T68" fmla="*/ 137 w 219"/>
                <a:gd name="T69" fmla="*/ 147 h 163"/>
                <a:gd name="T70" fmla="*/ 141 w 219"/>
                <a:gd name="T71" fmla="*/ 152 h 163"/>
                <a:gd name="T72" fmla="*/ 143 w 219"/>
                <a:gd name="T73" fmla="*/ 159 h 163"/>
                <a:gd name="T74" fmla="*/ 138 w 219"/>
                <a:gd name="T75" fmla="*/ 162 h 163"/>
                <a:gd name="T76" fmla="*/ 121 w 219"/>
                <a:gd name="T77" fmla="*/ 158 h 163"/>
                <a:gd name="T78" fmla="*/ 114 w 219"/>
                <a:gd name="T79" fmla="*/ 153 h 163"/>
                <a:gd name="T80" fmla="*/ 109 w 219"/>
                <a:gd name="T81" fmla="*/ 148 h 163"/>
                <a:gd name="T82" fmla="*/ 107 w 219"/>
                <a:gd name="T83" fmla="*/ 145 h 163"/>
                <a:gd name="T84" fmla="*/ 52 w 219"/>
                <a:gd name="T85" fmla="*/ 116 h 163"/>
                <a:gd name="T86" fmla="*/ 0 w 219"/>
                <a:gd name="T87" fmla="*/ 68 h 163"/>
                <a:gd name="T88" fmla="*/ 6 w 219"/>
                <a:gd name="T89" fmla="*/ 2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9" h="163">
                  <a:moveTo>
                    <a:pt x="6" y="22"/>
                  </a:moveTo>
                  <a:cubicBezTo>
                    <a:pt x="43" y="3"/>
                    <a:pt x="43" y="3"/>
                    <a:pt x="43" y="3"/>
                  </a:cubicBezTo>
                  <a:cubicBezTo>
                    <a:pt x="61" y="18"/>
                    <a:pt x="61" y="18"/>
                    <a:pt x="61" y="18"/>
                  </a:cubicBezTo>
                  <a:cubicBezTo>
                    <a:pt x="83" y="17"/>
                    <a:pt x="95" y="5"/>
                    <a:pt x="106" y="6"/>
                  </a:cubicBezTo>
                  <a:cubicBezTo>
                    <a:pt x="117" y="7"/>
                    <a:pt x="136" y="0"/>
                    <a:pt x="136" y="0"/>
                  </a:cubicBezTo>
                  <a:cubicBezTo>
                    <a:pt x="142" y="17"/>
                    <a:pt x="119" y="28"/>
                    <a:pt x="119" y="28"/>
                  </a:cubicBezTo>
                  <a:cubicBezTo>
                    <a:pt x="121" y="28"/>
                    <a:pt x="122" y="28"/>
                    <a:pt x="124" y="28"/>
                  </a:cubicBezTo>
                  <a:cubicBezTo>
                    <a:pt x="128" y="28"/>
                    <a:pt x="131" y="28"/>
                    <a:pt x="135" y="29"/>
                  </a:cubicBezTo>
                  <a:cubicBezTo>
                    <a:pt x="140" y="29"/>
                    <a:pt x="145" y="29"/>
                    <a:pt x="150" y="29"/>
                  </a:cubicBezTo>
                  <a:cubicBezTo>
                    <a:pt x="154" y="29"/>
                    <a:pt x="159" y="29"/>
                    <a:pt x="163" y="30"/>
                  </a:cubicBezTo>
                  <a:cubicBezTo>
                    <a:pt x="167" y="30"/>
                    <a:pt x="170" y="30"/>
                    <a:pt x="174" y="31"/>
                  </a:cubicBezTo>
                  <a:cubicBezTo>
                    <a:pt x="178" y="32"/>
                    <a:pt x="181" y="33"/>
                    <a:pt x="184" y="35"/>
                  </a:cubicBezTo>
                  <a:cubicBezTo>
                    <a:pt x="188" y="37"/>
                    <a:pt x="210" y="51"/>
                    <a:pt x="213" y="52"/>
                  </a:cubicBezTo>
                  <a:cubicBezTo>
                    <a:pt x="215" y="53"/>
                    <a:pt x="219" y="55"/>
                    <a:pt x="219" y="55"/>
                  </a:cubicBezTo>
                  <a:cubicBezTo>
                    <a:pt x="219" y="60"/>
                    <a:pt x="218" y="65"/>
                    <a:pt x="215" y="68"/>
                  </a:cubicBezTo>
                  <a:cubicBezTo>
                    <a:pt x="210" y="74"/>
                    <a:pt x="199" y="72"/>
                    <a:pt x="194" y="70"/>
                  </a:cubicBezTo>
                  <a:cubicBezTo>
                    <a:pt x="190" y="68"/>
                    <a:pt x="185" y="65"/>
                    <a:pt x="182" y="62"/>
                  </a:cubicBezTo>
                  <a:cubicBezTo>
                    <a:pt x="179" y="60"/>
                    <a:pt x="180" y="60"/>
                    <a:pt x="174" y="59"/>
                  </a:cubicBezTo>
                  <a:cubicBezTo>
                    <a:pt x="170" y="59"/>
                    <a:pt x="167" y="59"/>
                    <a:pt x="163" y="59"/>
                  </a:cubicBezTo>
                  <a:cubicBezTo>
                    <a:pt x="155" y="59"/>
                    <a:pt x="148" y="59"/>
                    <a:pt x="140" y="59"/>
                  </a:cubicBezTo>
                  <a:cubicBezTo>
                    <a:pt x="139" y="59"/>
                    <a:pt x="137" y="59"/>
                    <a:pt x="135" y="59"/>
                  </a:cubicBezTo>
                  <a:cubicBezTo>
                    <a:pt x="135" y="59"/>
                    <a:pt x="168" y="73"/>
                    <a:pt x="179" y="79"/>
                  </a:cubicBezTo>
                  <a:cubicBezTo>
                    <a:pt x="186" y="83"/>
                    <a:pt x="204" y="111"/>
                    <a:pt x="204" y="111"/>
                  </a:cubicBezTo>
                  <a:cubicBezTo>
                    <a:pt x="217" y="131"/>
                    <a:pt x="189" y="131"/>
                    <a:pt x="189" y="131"/>
                  </a:cubicBezTo>
                  <a:cubicBezTo>
                    <a:pt x="190" y="133"/>
                    <a:pt x="191" y="136"/>
                    <a:pt x="191" y="138"/>
                  </a:cubicBezTo>
                  <a:cubicBezTo>
                    <a:pt x="190" y="140"/>
                    <a:pt x="189" y="141"/>
                    <a:pt x="187" y="142"/>
                  </a:cubicBezTo>
                  <a:cubicBezTo>
                    <a:pt x="185" y="143"/>
                    <a:pt x="182" y="143"/>
                    <a:pt x="179" y="144"/>
                  </a:cubicBezTo>
                  <a:cubicBezTo>
                    <a:pt x="174" y="144"/>
                    <a:pt x="169" y="143"/>
                    <a:pt x="165" y="141"/>
                  </a:cubicBezTo>
                  <a:cubicBezTo>
                    <a:pt x="164" y="140"/>
                    <a:pt x="162" y="139"/>
                    <a:pt x="161" y="139"/>
                  </a:cubicBezTo>
                  <a:cubicBezTo>
                    <a:pt x="160" y="138"/>
                    <a:pt x="159" y="137"/>
                    <a:pt x="158" y="136"/>
                  </a:cubicBezTo>
                  <a:cubicBezTo>
                    <a:pt x="156" y="135"/>
                    <a:pt x="155" y="134"/>
                    <a:pt x="154" y="132"/>
                  </a:cubicBezTo>
                  <a:cubicBezTo>
                    <a:pt x="150" y="129"/>
                    <a:pt x="146" y="125"/>
                    <a:pt x="142" y="120"/>
                  </a:cubicBezTo>
                  <a:cubicBezTo>
                    <a:pt x="141" y="120"/>
                    <a:pt x="141" y="118"/>
                    <a:pt x="140" y="118"/>
                  </a:cubicBezTo>
                  <a:cubicBezTo>
                    <a:pt x="113" y="110"/>
                    <a:pt x="113" y="110"/>
                    <a:pt x="113" y="110"/>
                  </a:cubicBezTo>
                  <a:cubicBezTo>
                    <a:pt x="121" y="117"/>
                    <a:pt x="127" y="136"/>
                    <a:pt x="137" y="147"/>
                  </a:cubicBezTo>
                  <a:cubicBezTo>
                    <a:pt x="139" y="148"/>
                    <a:pt x="140" y="150"/>
                    <a:pt x="141" y="152"/>
                  </a:cubicBezTo>
                  <a:cubicBezTo>
                    <a:pt x="143" y="154"/>
                    <a:pt x="144" y="157"/>
                    <a:pt x="143" y="159"/>
                  </a:cubicBezTo>
                  <a:cubicBezTo>
                    <a:pt x="142" y="161"/>
                    <a:pt x="139" y="161"/>
                    <a:pt x="138" y="162"/>
                  </a:cubicBezTo>
                  <a:cubicBezTo>
                    <a:pt x="132" y="163"/>
                    <a:pt x="126" y="161"/>
                    <a:pt x="121" y="158"/>
                  </a:cubicBezTo>
                  <a:cubicBezTo>
                    <a:pt x="118" y="157"/>
                    <a:pt x="116" y="155"/>
                    <a:pt x="114" y="153"/>
                  </a:cubicBezTo>
                  <a:cubicBezTo>
                    <a:pt x="112" y="152"/>
                    <a:pt x="110" y="150"/>
                    <a:pt x="109" y="148"/>
                  </a:cubicBezTo>
                  <a:cubicBezTo>
                    <a:pt x="108" y="147"/>
                    <a:pt x="107" y="146"/>
                    <a:pt x="107" y="145"/>
                  </a:cubicBezTo>
                  <a:cubicBezTo>
                    <a:pt x="95" y="123"/>
                    <a:pt x="79" y="110"/>
                    <a:pt x="52" y="116"/>
                  </a:cubicBezTo>
                  <a:cubicBezTo>
                    <a:pt x="14" y="125"/>
                    <a:pt x="0" y="68"/>
                    <a:pt x="0" y="68"/>
                  </a:cubicBezTo>
                  <a:lnTo>
                    <a:pt x="6" y="22"/>
                  </a:lnTo>
                  <a:close/>
                </a:path>
              </a:pathLst>
            </a:custGeom>
            <a:solidFill>
              <a:srgbClr val="FAA2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5" name="Freeform 802">
              <a:extLst>
                <a:ext uri="{FF2B5EF4-FFF2-40B4-BE49-F238E27FC236}">
                  <a16:creationId xmlns:a16="http://schemas.microsoft.com/office/drawing/2014/main" xmlns="" id="{F26E6712-A91F-49F1-8A36-23BA6116BFDE}"/>
                </a:ext>
              </a:extLst>
            </p:cNvPr>
            <p:cNvSpPr>
              <a:spLocks noChangeAspect="1"/>
            </p:cNvSpPr>
            <p:nvPr/>
          </p:nvSpPr>
          <p:spPr bwMode="auto">
            <a:xfrm>
              <a:off x="3251201" y="1235076"/>
              <a:ext cx="217488" cy="414338"/>
            </a:xfrm>
            <a:custGeom>
              <a:avLst/>
              <a:gdLst>
                <a:gd name="T0" fmla="*/ 294 w 354"/>
                <a:gd name="T1" fmla="*/ 0 h 679"/>
                <a:gd name="T2" fmla="*/ 9 w 354"/>
                <a:gd name="T3" fmla="*/ 402 h 679"/>
                <a:gd name="T4" fmla="*/ 270 w 354"/>
                <a:gd name="T5" fmla="*/ 674 h 679"/>
                <a:gd name="T6" fmla="*/ 345 w 354"/>
                <a:gd name="T7" fmla="*/ 595 h 679"/>
                <a:gd name="T8" fmla="*/ 168 w 354"/>
                <a:gd name="T9" fmla="*/ 381 h 679"/>
                <a:gd name="T10" fmla="*/ 313 w 354"/>
                <a:gd name="T11" fmla="*/ 235 h 679"/>
                <a:gd name="T12" fmla="*/ 294 w 354"/>
                <a:gd name="T13" fmla="*/ 0 h 679"/>
              </a:gdLst>
              <a:ahLst/>
              <a:cxnLst>
                <a:cxn ang="0">
                  <a:pos x="T0" y="T1"/>
                </a:cxn>
                <a:cxn ang="0">
                  <a:pos x="T2" y="T3"/>
                </a:cxn>
                <a:cxn ang="0">
                  <a:pos x="T4" y="T5"/>
                </a:cxn>
                <a:cxn ang="0">
                  <a:pos x="T6" y="T7"/>
                </a:cxn>
                <a:cxn ang="0">
                  <a:pos x="T8" y="T9"/>
                </a:cxn>
                <a:cxn ang="0">
                  <a:pos x="T10" y="T11"/>
                </a:cxn>
                <a:cxn ang="0">
                  <a:pos x="T12" y="T13"/>
                </a:cxn>
              </a:cxnLst>
              <a:rect l="0" t="0" r="r" b="b"/>
              <a:pathLst>
                <a:path w="354" h="679">
                  <a:moveTo>
                    <a:pt x="294" y="0"/>
                  </a:moveTo>
                  <a:cubicBezTo>
                    <a:pt x="294" y="0"/>
                    <a:pt x="0" y="289"/>
                    <a:pt x="9" y="402"/>
                  </a:cubicBezTo>
                  <a:cubicBezTo>
                    <a:pt x="9" y="402"/>
                    <a:pt x="9" y="478"/>
                    <a:pt x="270" y="674"/>
                  </a:cubicBezTo>
                  <a:cubicBezTo>
                    <a:pt x="270" y="674"/>
                    <a:pt x="327" y="679"/>
                    <a:pt x="345" y="595"/>
                  </a:cubicBezTo>
                  <a:cubicBezTo>
                    <a:pt x="168" y="381"/>
                    <a:pt x="168" y="381"/>
                    <a:pt x="168" y="381"/>
                  </a:cubicBezTo>
                  <a:cubicBezTo>
                    <a:pt x="313" y="235"/>
                    <a:pt x="313" y="235"/>
                    <a:pt x="313" y="235"/>
                  </a:cubicBezTo>
                  <a:cubicBezTo>
                    <a:pt x="313" y="235"/>
                    <a:pt x="354" y="84"/>
                    <a:pt x="294" y="0"/>
                  </a:cubicBezTo>
                  <a:close/>
                </a:path>
              </a:pathLst>
            </a:custGeom>
            <a:solidFill>
              <a:srgbClr val="E8E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341" name="Freeform 6">
            <a:extLst>
              <a:ext uri="{FF2B5EF4-FFF2-40B4-BE49-F238E27FC236}">
                <a16:creationId xmlns:a16="http://schemas.microsoft.com/office/drawing/2014/main" xmlns="" id="{0CF478E4-F12D-4F9B-B3C3-B92A31317D04}"/>
              </a:ext>
            </a:extLst>
          </p:cNvPr>
          <p:cNvSpPr>
            <a:spLocks noChangeAspect="1" noEditPoints="1"/>
          </p:cNvSpPr>
          <p:nvPr/>
        </p:nvSpPr>
        <p:spPr bwMode="auto">
          <a:xfrm>
            <a:off x="9476526" y="636082"/>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 name="Slide Number Placeholder 1">
            <a:extLst>
              <a:ext uri="{FF2B5EF4-FFF2-40B4-BE49-F238E27FC236}">
                <a16:creationId xmlns:a16="http://schemas.microsoft.com/office/drawing/2014/main" xmlns="" id="{C37D4267-6D9F-40BD-978B-C0EC716A624E}"/>
              </a:ext>
            </a:extLst>
          </p:cNvPr>
          <p:cNvSpPr>
            <a:spLocks noGrp="1"/>
          </p:cNvSpPr>
          <p:nvPr>
            <p:ph type="sldNum" sz="quarter" idx="12"/>
          </p:nvPr>
        </p:nvSpPr>
        <p:spPr/>
        <p:txBody>
          <a:bodyPr/>
          <a:lstStyle/>
          <a:p>
            <a:pPr algn="r" rtl="1"/>
            <a:fld id="{C7774D5F-AB17-48D6-AB4C-B372128C0735}" type="slidenum">
              <a:rPr lang="en-IN" smtClean="0"/>
              <a:t>5</a:t>
            </a:fld>
            <a:endParaRPr lang="en-IN" dirty="0"/>
          </a:p>
        </p:txBody>
      </p:sp>
      <p:sp>
        <p:nvSpPr>
          <p:cNvPr id="3" name="Rectangle 85">
            <a:extLst>
              <a:ext uri="{FF2B5EF4-FFF2-40B4-BE49-F238E27FC236}">
                <a16:creationId xmlns:a16="http://schemas.microsoft.com/office/drawing/2014/main" xmlns="" id="{7B840CF8-F844-4AA5-AF83-F44ED2765F8B}"/>
              </a:ext>
            </a:extLst>
          </p:cNvPr>
          <p:cNvSpPr/>
          <p:nvPr/>
        </p:nvSpPr>
        <p:spPr>
          <a:xfrm>
            <a:off x="9833075" y="3020216"/>
            <a:ext cx="2305055"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1"/>
            <a:r>
              <a:rPr lang="ar-DZ" sz="3200" dirty="0" smtClean="0">
                <a:latin typeface="Titillium Bd" panose="00000800000000000000" pitchFamily="50" charset="0"/>
              </a:rPr>
              <a:t>الاختلاف بين الرجل و </a:t>
            </a:r>
            <a:r>
              <a:rPr lang="ar-DZ" sz="3200" dirty="0" smtClean="0">
                <a:latin typeface="Titillium Bd" panose="00000800000000000000" pitchFamily="50" charset="0"/>
              </a:rPr>
              <a:t>المرأة </a:t>
            </a:r>
            <a:r>
              <a:rPr lang="ar-DZ" sz="3200" dirty="0" smtClean="0">
                <a:latin typeface="Titillium Bd" panose="00000800000000000000" pitchFamily="50" charset="0"/>
              </a:rPr>
              <a:t>في سوق العمل</a:t>
            </a:r>
            <a:endParaRPr lang="en-IN" sz="3200" dirty="0">
              <a:latin typeface="Titillium Bd" panose="00000800000000000000" pitchFamily="50" charset="0"/>
            </a:endParaRPr>
          </a:p>
        </p:txBody>
      </p:sp>
    </p:spTree>
    <p:extLst>
      <p:ext uri="{BB962C8B-B14F-4D97-AF65-F5344CB8AC3E}">
        <p14:creationId xmlns:p14="http://schemas.microsoft.com/office/powerpoint/2010/main" val="203670805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reeform: Shape 205">
            <a:extLst>
              <a:ext uri="{FF2B5EF4-FFF2-40B4-BE49-F238E27FC236}">
                <a16:creationId xmlns:a16="http://schemas.microsoft.com/office/drawing/2014/main" xmlns="" id="{0FBD8437-83E8-4447-9355-23D9D75B9E56}"/>
              </a:ext>
            </a:extLst>
          </p:cNvPr>
          <p:cNvSpPr/>
          <p:nvPr/>
        </p:nvSpPr>
        <p:spPr>
          <a:xfrm rot="10800000">
            <a:off x="7886700" y="-16906"/>
            <a:ext cx="4330508" cy="6874906"/>
          </a:xfrm>
          <a:custGeom>
            <a:avLst/>
            <a:gdLst>
              <a:gd name="connsiteX0" fmla="*/ 0 w 4330508"/>
              <a:gd name="connsiteY0" fmla="*/ 0 h 6874906"/>
              <a:gd name="connsiteX1" fmla="*/ 56216 w 4330508"/>
              <a:gd name="connsiteY1" fmla="*/ 0 h 6874906"/>
              <a:gd name="connsiteX2" fmla="*/ 4267477 w 4330508"/>
              <a:gd name="connsiteY2" fmla="*/ 0 h 6874906"/>
              <a:gd name="connsiteX3" fmla="*/ 2099781 w 4330508"/>
              <a:gd name="connsiteY3" fmla="*/ 4890474 h 6874906"/>
              <a:gd name="connsiteX4" fmla="*/ 1086700 w 4330508"/>
              <a:gd name="connsiteY4" fmla="*/ 6874906 h 6874906"/>
              <a:gd name="connsiteX5" fmla="*/ 63718 w 4330508"/>
              <a:gd name="connsiteY5" fmla="*/ 6874906 h 6874906"/>
              <a:gd name="connsiteX6" fmla="*/ 0 w 4330508"/>
              <a:gd name="connsiteY6" fmla="*/ 6874906 h 6874906"/>
              <a:gd name="connsiteX7" fmla="*/ 0 w 4330508"/>
              <a:gd name="connsiteY7" fmla="*/ 0 h 687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0508" h="6874906">
                <a:moveTo>
                  <a:pt x="0" y="0"/>
                </a:moveTo>
                <a:lnTo>
                  <a:pt x="56216" y="0"/>
                </a:lnTo>
                <a:cubicBezTo>
                  <a:pt x="819018" y="0"/>
                  <a:pt x="2103738" y="0"/>
                  <a:pt x="4267477" y="0"/>
                </a:cubicBezTo>
                <a:cubicBezTo>
                  <a:pt x="4598963" y="1620248"/>
                  <a:pt x="3585882" y="3407724"/>
                  <a:pt x="2099781" y="4890474"/>
                </a:cubicBezTo>
                <a:cubicBezTo>
                  <a:pt x="1507575" y="5481344"/>
                  <a:pt x="1213335" y="6194848"/>
                  <a:pt x="1086700" y="6874906"/>
                </a:cubicBezTo>
                <a:cubicBezTo>
                  <a:pt x="1086700" y="6874906"/>
                  <a:pt x="1086700" y="6874906"/>
                  <a:pt x="63718" y="6874906"/>
                </a:cubicBezTo>
                <a:lnTo>
                  <a:pt x="0" y="6874906"/>
                </a:lnTo>
                <a:lnTo>
                  <a:pt x="0" y="0"/>
                </a:lnTo>
                <a:close/>
              </a:path>
            </a:pathLst>
          </a:custGeom>
          <a:solidFill>
            <a:srgbClr val="28486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 name="Group 206">
            <a:extLst>
              <a:ext uri="{FF2B5EF4-FFF2-40B4-BE49-F238E27FC236}">
                <a16:creationId xmlns:a16="http://schemas.microsoft.com/office/drawing/2014/main" xmlns="" id="{F83CC59A-715B-4FBF-A3D7-05E2BD67E8CA}"/>
              </a:ext>
            </a:extLst>
          </p:cNvPr>
          <p:cNvGrpSpPr/>
          <p:nvPr/>
        </p:nvGrpSpPr>
        <p:grpSpPr>
          <a:xfrm flipH="1">
            <a:off x="2568003" y="743188"/>
            <a:ext cx="2853869" cy="1412281"/>
            <a:chOff x="623999" y="2016719"/>
            <a:chExt cx="2853869" cy="1412281"/>
          </a:xfrm>
        </p:grpSpPr>
        <p:sp>
          <p:nvSpPr>
            <p:cNvPr id="208" name="Rectangle: Rounded Corners 207">
              <a:extLst>
                <a:ext uri="{FF2B5EF4-FFF2-40B4-BE49-F238E27FC236}">
                  <a16:creationId xmlns:a16="http://schemas.microsoft.com/office/drawing/2014/main" xmlns="" id="{911308A7-16D3-408E-9C0A-FF5FD665813C}"/>
                </a:ext>
              </a:extLst>
            </p:cNvPr>
            <p:cNvSpPr/>
            <p:nvPr/>
          </p:nvSpPr>
          <p:spPr>
            <a:xfrm>
              <a:off x="770154" y="2016719"/>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9" name="Group 208">
              <a:extLst>
                <a:ext uri="{FF2B5EF4-FFF2-40B4-BE49-F238E27FC236}">
                  <a16:creationId xmlns:a16="http://schemas.microsoft.com/office/drawing/2014/main" xmlns="" id="{B0663032-7021-428E-976D-802531808ED3}"/>
                </a:ext>
              </a:extLst>
            </p:cNvPr>
            <p:cNvGrpSpPr/>
            <p:nvPr/>
          </p:nvGrpSpPr>
          <p:grpSpPr>
            <a:xfrm>
              <a:off x="623999" y="2166531"/>
              <a:ext cx="300083" cy="300083"/>
              <a:chOff x="5857448" y="5537808"/>
              <a:chExt cx="477102" cy="477102"/>
            </a:xfrm>
          </p:grpSpPr>
          <p:sp>
            <p:nvSpPr>
              <p:cNvPr id="212" name="Oval 211">
                <a:extLst>
                  <a:ext uri="{FF2B5EF4-FFF2-40B4-BE49-F238E27FC236}">
                    <a16:creationId xmlns:a16="http://schemas.microsoft.com/office/drawing/2014/main" xmlns="" id="{00BED40F-3899-4E88-8EEB-8240442926D2}"/>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3" name="Freeform 5">
                <a:extLst>
                  <a:ext uri="{FF2B5EF4-FFF2-40B4-BE49-F238E27FC236}">
                    <a16:creationId xmlns:a16="http://schemas.microsoft.com/office/drawing/2014/main" xmlns="" id="{C7C9A460-75E7-43FB-8C8B-328A5706B47C}"/>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214" name="Group 213">
            <a:extLst>
              <a:ext uri="{FF2B5EF4-FFF2-40B4-BE49-F238E27FC236}">
                <a16:creationId xmlns:a16="http://schemas.microsoft.com/office/drawing/2014/main" xmlns="" id="{DD24B995-2AA6-4B5B-826A-371624FC0EE5}"/>
              </a:ext>
            </a:extLst>
          </p:cNvPr>
          <p:cNvGrpSpPr/>
          <p:nvPr/>
        </p:nvGrpSpPr>
        <p:grpSpPr>
          <a:xfrm flipH="1">
            <a:off x="6283499" y="738565"/>
            <a:ext cx="2853869" cy="1412281"/>
            <a:chOff x="4031078" y="2016719"/>
            <a:chExt cx="2853869" cy="1412281"/>
          </a:xfrm>
        </p:grpSpPr>
        <p:sp>
          <p:nvSpPr>
            <p:cNvPr id="215" name="Rectangle: Rounded Corners 214">
              <a:extLst>
                <a:ext uri="{FF2B5EF4-FFF2-40B4-BE49-F238E27FC236}">
                  <a16:creationId xmlns:a16="http://schemas.microsoft.com/office/drawing/2014/main" xmlns="" id="{F617BA2F-0396-457F-AF59-97E34E11221B}"/>
                </a:ext>
              </a:extLst>
            </p:cNvPr>
            <p:cNvSpPr/>
            <p:nvPr/>
          </p:nvSpPr>
          <p:spPr>
            <a:xfrm>
              <a:off x="4177233" y="2016719"/>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16" name="Group 215">
              <a:extLst>
                <a:ext uri="{FF2B5EF4-FFF2-40B4-BE49-F238E27FC236}">
                  <a16:creationId xmlns:a16="http://schemas.microsoft.com/office/drawing/2014/main" xmlns="" id="{FDD93CD2-2449-4EE8-986B-8EA3D873FA45}"/>
                </a:ext>
              </a:extLst>
            </p:cNvPr>
            <p:cNvGrpSpPr/>
            <p:nvPr/>
          </p:nvGrpSpPr>
          <p:grpSpPr>
            <a:xfrm>
              <a:off x="4031078" y="2166531"/>
              <a:ext cx="300083" cy="300083"/>
              <a:chOff x="5857448" y="5537808"/>
              <a:chExt cx="477102" cy="477102"/>
            </a:xfrm>
          </p:grpSpPr>
          <p:sp>
            <p:nvSpPr>
              <p:cNvPr id="219" name="Oval 218">
                <a:extLst>
                  <a:ext uri="{FF2B5EF4-FFF2-40B4-BE49-F238E27FC236}">
                    <a16:creationId xmlns:a16="http://schemas.microsoft.com/office/drawing/2014/main" xmlns="" id="{8FA44082-6DB2-4D62-AB78-3E9328CB474B}"/>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0" name="Freeform 5">
                <a:extLst>
                  <a:ext uri="{FF2B5EF4-FFF2-40B4-BE49-F238E27FC236}">
                    <a16:creationId xmlns:a16="http://schemas.microsoft.com/office/drawing/2014/main" xmlns="" id="{EE8CF22A-F3FD-47D3-8FA9-FF228DE38C9C}"/>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221" name="Group 220">
            <a:extLst>
              <a:ext uri="{FF2B5EF4-FFF2-40B4-BE49-F238E27FC236}">
                <a16:creationId xmlns:a16="http://schemas.microsoft.com/office/drawing/2014/main" xmlns="" id="{5FFEC6E4-4048-4574-9488-AED26D9F9B96}"/>
              </a:ext>
            </a:extLst>
          </p:cNvPr>
          <p:cNvGrpSpPr/>
          <p:nvPr/>
        </p:nvGrpSpPr>
        <p:grpSpPr>
          <a:xfrm flipH="1">
            <a:off x="1817887" y="2445238"/>
            <a:ext cx="2853869" cy="1412281"/>
            <a:chOff x="623999" y="2016719"/>
            <a:chExt cx="2853869" cy="1412281"/>
          </a:xfrm>
        </p:grpSpPr>
        <p:sp>
          <p:nvSpPr>
            <p:cNvPr id="222" name="Rectangle: Rounded Corners 221">
              <a:extLst>
                <a:ext uri="{FF2B5EF4-FFF2-40B4-BE49-F238E27FC236}">
                  <a16:creationId xmlns:a16="http://schemas.microsoft.com/office/drawing/2014/main" xmlns="" id="{2A3CD490-327C-4A54-9BD7-670E8A943A62}"/>
                </a:ext>
              </a:extLst>
            </p:cNvPr>
            <p:cNvSpPr/>
            <p:nvPr/>
          </p:nvSpPr>
          <p:spPr>
            <a:xfrm>
              <a:off x="770154" y="2016719"/>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23" name="Group 222">
              <a:extLst>
                <a:ext uri="{FF2B5EF4-FFF2-40B4-BE49-F238E27FC236}">
                  <a16:creationId xmlns:a16="http://schemas.microsoft.com/office/drawing/2014/main" xmlns="" id="{C12D70E0-2B49-4D5A-8E8C-4DFEA92206DE}"/>
                </a:ext>
              </a:extLst>
            </p:cNvPr>
            <p:cNvGrpSpPr/>
            <p:nvPr/>
          </p:nvGrpSpPr>
          <p:grpSpPr>
            <a:xfrm>
              <a:off x="623999" y="2166531"/>
              <a:ext cx="300083" cy="300083"/>
              <a:chOff x="5857448" y="5537808"/>
              <a:chExt cx="477102" cy="477102"/>
            </a:xfrm>
          </p:grpSpPr>
          <p:sp>
            <p:nvSpPr>
              <p:cNvPr id="226" name="Oval 225">
                <a:extLst>
                  <a:ext uri="{FF2B5EF4-FFF2-40B4-BE49-F238E27FC236}">
                    <a16:creationId xmlns:a16="http://schemas.microsoft.com/office/drawing/2014/main" xmlns="" id="{9CC2BF4C-BD37-42FC-859E-C1DAC1D99159}"/>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7" name="Freeform 5">
                <a:extLst>
                  <a:ext uri="{FF2B5EF4-FFF2-40B4-BE49-F238E27FC236}">
                    <a16:creationId xmlns:a16="http://schemas.microsoft.com/office/drawing/2014/main" xmlns="" id="{9158E666-4C59-4076-A4D5-43C1393CE2C3}"/>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228" name="Group 227">
            <a:extLst>
              <a:ext uri="{FF2B5EF4-FFF2-40B4-BE49-F238E27FC236}">
                <a16:creationId xmlns:a16="http://schemas.microsoft.com/office/drawing/2014/main" xmlns="" id="{D0A0EC7C-7F45-46C9-ABD5-19DB9C5945E9}"/>
              </a:ext>
            </a:extLst>
          </p:cNvPr>
          <p:cNvGrpSpPr/>
          <p:nvPr/>
        </p:nvGrpSpPr>
        <p:grpSpPr>
          <a:xfrm flipH="1">
            <a:off x="5615595" y="2412219"/>
            <a:ext cx="2853869" cy="1412281"/>
            <a:chOff x="4031078" y="2016719"/>
            <a:chExt cx="2853869" cy="1412281"/>
          </a:xfrm>
        </p:grpSpPr>
        <p:sp>
          <p:nvSpPr>
            <p:cNvPr id="229" name="Rectangle: Rounded Corners 228">
              <a:extLst>
                <a:ext uri="{FF2B5EF4-FFF2-40B4-BE49-F238E27FC236}">
                  <a16:creationId xmlns:a16="http://schemas.microsoft.com/office/drawing/2014/main" xmlns="" id="{CCE5368C-15CF-45A9-9AB8-BC2A729E2784}"/>
                </a:ext>
              </a:extLst>
            </p:cNvPr>
            <p:cNvSpPr/>
            <p:nvPr/>
          </p:nvSpPr>
          <p:spPr>
            <a:xfrm>
              <a:off x="4177233" y="2016719"/>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0" name="Group 229">
              <a:extLst>
                <a:ext uri="{FF2B5EF4-FFF2-40B4-BE49-F238E27FC236}">
                  <a16:creationId xmlns:a16="http://schemas.microsoft.com/office/drawing/2014/main" xmlns="" id="{95C2DC23-FFFD-4832-A240-B494511B6E25}"/>
                </a:ext>
              </a:extLst>
            </p:cNvPr>
            <p:cNvGrpSpPr/>
            <p:nvPr/>
          </p:nvGrpSpPr>
          <p:grpSpPr>
            <a:xfrm>
              <a:off x="4031078" y="2166531"/>
              <a:ext cx="300083" cy="300083"/>
              <a:chOff x="5857448" y="5537808"/>
              <a:chExt cx="477102" cy="477102"/>
            </a:xfrm>
          </p:grpSpPr>
          <p:sp>
            <p:nvSpPr>
              <p:cNvPr id="233" name="Oval 232">
                <a:extLst>
                  <a:ext uri="{FF2B5EF4-FFF2-40B4-BE49-F238E27FC236}">
                    <a16:creationId xmlns:a16="http://schemas.microsoft.com/office/drawing/2014/main" xmlns="" id="{38BC0B96-A59F-49DB-B26D-65A265A55064}"/>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4" name="Freeform 5">
                <a:extLst>
                  <a:ext uri="{FF2B5EF4-FFF2-40B4-BE49-F238E27FC236}">
                    <a16:creationId xmlns:a16="http://schemas.microsoft.com/office/drawing/2014/main" xmlns="" id="{708BAB72-EB01-4DD4-9B9B-218B596F4B31}"/>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sp>
        <p:nvSpPr>
          <p:cNvPr id="237" name="Freeform 6">
            <a:extLst>
              <a:ext uri="{FF2B5EF4-FFF2-40B4-BE49-F238E27FC236}">
                <a16:creationId xmlns:a16="http://schemas.microsoft.com/office/drawing/2014/main" xmlns="" id="{178BD6AA-2740-4771-90CA-9914C01970BA}"/>
              </a:ext>
            </a:extLst>
          </p:cNvPr>
          <p:cNvSpPr>
            <a:spLocks noChangeAspect="1" noEditPoints="1"/>
          </p:cNvSpPr>
          <p:nvPr/>
        </p:nvSpPr>
        <p:spPr bwMode="auto">
          <a:xfrm>
            <a:off x="9158518" y="2553717"/>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8" name="Freeform 6">
            <a:extLst>
              <a:ext uri="{FF2B5EF4-FFF2-40B4-BE49-F238E27FC236}">
                <a16:creationId xmlns:a16="http://schemas.microsoft.com/office/drawing/2014/main" xmlns="" id="{01F09C0C-27BE-4153-B4C7-DEABF617F1D9}"/>
              </a:ext>
            </a:extLst>
          </p:cNvPr>
          <p:cNvSpPr>
            <a:spLocks noChangeAspect="1" noEditPoints="1"/>
          </p:cNvSpPr>
          <p:nvPr/>
        </p:nvSpPr>
        <p:spPr bwMode="auto">
          <a:xfrm>
            <a:off x="11421072" y="-306714"/>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9" name="Freeform 6">
            <a:extLst>
              <a:ext uri="{FF2B5EF4-FFF2-40B4-BE49-F238E27FC236}">
                <a16:creationId xmlns:a16="http://schemas.microsoft.com/office/drawing/2014/main" xmlns="" id="{699BFBBE-2DB7-43AF-A213-3D9100930758}"/>
              </a:ext>
            </a:extLst>
          </p:cNvPr>
          <p:cNvSpPr>
            <a:spLocks noChangeAspect="1" noEditPoints="1"/>
          </p:cNvSpPr>
          <p:nvPr/>
        </p:nvSpPr>
        <p:spPr bwMode="auto">
          <a:xfrm>
            <a:off x="7611072" y="6070640"/>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pic>
        <p:nvPicPr>
          <p:cNvPr id="236" name="Graphic 235">
            <a:extLst>
              <a:ext uri="{FF2B5EF4-FFF2-40B4-BE49-F238E27FC236}">
                <a16:creationId xmlns:a16="http://schemas.microsoft.com/office/drawing/2014/main" xmlns="" id="{4020B39B-5CB9-4E6D-AB1B-93F5DADB4CB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8607278" y="761523"/>
            <a:ext cx="3609930" cy="5957492"/>
          </a:xfrm>
          <a:prstGeom prst="rect">
            <a:avLst/>
          </a:prstGeom>
        </p:spPr>
      </p:pic>
      <p:sp>
        <p:nvSpPr>
          <p:cNvPr id="242" name="Freeform 6">
            <a:extLst>
              <a:ext uri="{FF2B5EF4-FFF2-40B4-BE49-F238E27FC236}">
                <a16:creationId xmlns:a16="http://schemas.microsoft.com/office/drawing/2014/main" xmlns="" id="{DA236750-3C88-47F2-B088-1F6873045410}"/>
              </a:ext>
            </a:extLst>
          </p:cNvPr>
          <p:cNvSpPr>
            <a:spLocks noChangeAspect="1" noEditPoints="1"/>
          </p:cNvSpPr>
          <p:nvPr/>
        </p:nvSpPr>
        <p:spPr bwMode="auto">
          <a:xfrm>
            <a:off x="11538303" y="6410609"/>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 name="Slide Number Placeholder 1">
            <a:extLst>
              <a:ext uri="{FF2B5EF4-FFF2-40B4-BE49-F238E27FC236}">
                <a16:creationId xmlns:a16="http://schemas.microsoft.com/office/drawing/2014/main" xmlns="" id="{6F3980C8-113F-4AE0-BCF5-DF35F4ADA5BE}"/>
              </a:ext>
            </a:extLst>
          </p:cNvPr>
          <p:cNvSpPr>
            <a:spLocks noGrp="1"/>
          </p:cNvSpPr>
          <p:nvPr>
            <p:ph type="sldNum" sz="quarter" idx="12"/>
          </p:nvPr>
        </p:nvSpPr>
        <p:spPr/>
        <p:txBody>
          <a:bodyPr/>
          <a:lstStyle/>
          <a:p>
            <a:pPr algn="r" rtl="1"/>
            <a:fld id="{C7774D5F-AB17-48D6-AB4C-B372128C0735}" type="slidenum">
              <a:rPr lang="en-IN" smtClean="0"/>
              <a:t>6</a:t>
            </a:fld>
            <a:endParaRPr lang="en-IN" dirty="0"/>
          </a:p>
        </p:txBody>
      </p:sp>
      <p:sp>
        <p:nvSpPr>
          <p:cNvPr id="3" name="Rectangle 85">
            <a:extLst>
              <a:ext uri="{FF2B5EF4-FFF2-40B4-BE49-F238E27FC236}">
                <a16:creationId xmlns:a16="http://schemas.microsoft.com/office/drawing/2014/main" xmlns="" id="{557C7516-AEF1-49AE-8547-9FEC63E0ED85}"/>
              </a:ext>
            </a:extLst>
          </p:cNvPr>
          <p:cNvSpPr/>
          <p:nvPr/>
        </p:nvSpPr>
        <p:spPr>
          <a:xfrm>
            <a:off x="3171744" y="42009"/>
            <a:ext cx="5317191" cy="584775"/>
          </a:xfrm>
          <a:prstGeom prst="rect">
            <a:avLst/>
          </a:prstGeom>
        </p:spPr>
        <p:txBody>
          <a:bodyPr wrap="square">
            <a:spAutoFit/>
          </a:bodyPr>
          <a:lstStyle/>
          <a:p>
            <a:pPr algn="ctr" rtl="1"/>
            <a:r>
              <a:rPr lang="ar-DZ" sz="3200" b="1" i="1" dirty="0" smtClean="0">
                <a:solidFill>
                  <a:srgbClr val="FFC000"/>
                </a:solidFill>
                <a:latin typeface="Titillium Bd" panose="00000800000000000000" pitchFamily="50" charset="0"/>
              </a:rPr>
              <a:t>التحديات التي تواجه </a:t>
            </a:r>
            <a:r>
              <a:rPr lang="ar-DZ" sz="3200" b="1" i="1" dirty="0" smtClean="0">
                <a:solidFill>
                  <a:srgbClr val="FFC000"/>
                </a:solidFill>
                <a:latin typeface="Titillium Bd" panose="00000800000000000000" pitchFamily="50" charset="0"/>
              </a:rPr>
              <a:t>المرأة </a:t>
            </a:r>
            <a:endParaRPr lang="en-IN" sz="2400" b="1" i="1" dirty="0">
              <a:solidFill>
                <a:srgbClr val="FFC000"/>
              </a:solidFill>
              <a:latin typeface="Titillium" panose="00000500000000000000" pitchFamily="50" charset="0"/>
            </a:endParaRPr>
          </a:p>
        </p:txBody>
      </p:sp>
      <p:sp>
        <p:nvSpPr>
          <p:cNvPr id="38" name="ZoneTexte 37"/>
          <p:cNvSpPr txBox="1"/>
          <p:nvPr/>
        </p:nvSpPr>
        <p:spPr>
          <a:xfrm>
            <a:off x="6340520" y="2504775"/>
            <a:ext cx="1929853" cy="523220"/>
          </a:xfrm>
          <a:prstGeom prst="rect">
            <a:avLst/>
          </a:prstGeom>
          <a:noFill/>
        </p:spPr>
        <p:txBody>
          <a:bodyPr wrap="square" rtlCol="0">
            <a:spAutoFit/>
          </a:bodyPr>
          <a:lstStyle/>
          <a:p>
            <a:pPr algn="ctr" defTabSz="914400" rtl="1"/>
            <a:r>
              <a:rPr lang="ar-DZ" sz="2800" b="1" i="1" dirty="0" smtClean="0">
                <a:ln w="0"/>
                <a:solidFill>
                  <a:srgbClr val="F9512C"/>
                </a:solidFill>
                <a:effectLst>
                  <a:reflection blurRad="6350" stA="53000" endA="300" endPos="35500" dir="5400000" sy="-90000" algn="bl" rotWithShape="0"/>
                </a:effectLst>
                <a:latin typeface="Calisto MT" panose="02040603050505030304"/>
              </a:rPr>
              <a:t>حياة العمل </a:t>
            </a:r>
          </a:p>
        </p:txBody>
      </p:sp>
      <p:sp>
        <p:nvSpPr>
          <p:cNvPr id="39" name="Oval 211">
            <a:extLst>
              <a:ext uri="{FF2B5EF4-FFF2-40B4-BE49-F238E27FC236}">
                <a16:creationId xmlns:a16="http://schemas.microsoft.com/office/drawing/2014/main" xmlns="" id="{00BED40F-3899-4E88-8EEB-8240442926D2}"/>
              </a:ext>
            </a:extLst>
          </p:cNvPr>
          <p:cNvSpPr/>
          <p:nvPr/>
        </p:nvSpPr>
        <p:spPr>
          <a:xfrm rot="5400000" flipH="1">
            <a:off x="5081508" y="1524234"/>
            <a:ext cx="300083" cy="300083"/>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Oval 211">
            <a:extLst>
              <a:ext uri="{FF2B5EF4-FFF2-40B4-BE49-F238E27FC236}">
                <a16:creationId xmlns:a16="http://schemas.microsoft.com/office/drawing/2014/main" xmlns="" id="{00BED40F-3899-4E88-8EEB-8240442926D2}"/>
              </a:ext>
            </a:extLst>
          </p:cNvPr>
          <p:cNvSpPr/>
          <p:nvPr/>
        </p:nvSpPr>
        <p:spPr>
          <a:xfrm rot="5400000" flipH="1">
            <a:off x="8837284" y="1623135"/>
            <a:ext cx="300083" cy="300083"/>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Oval 211">
            <a:extLst>
              <a:ext uri="{FF2B5EF4-FFF2-40B4-BE49-F238E27FC236}">
                <a16:creationId xmlns:a16="http://schemas.microsoft.com/office/drawing/2014/main" xmlns="" id="{00BED40F-3899-4E88-8EEB-8240442926D2}"/>
              </a:ext>
            </a:extLst>
          </p:cNvPr>
          <p:cNvSpPr/>
          <p:nvPr/>
        </p:nvSpPr>
        <p:spPr>
          <a:xfrm rot="5400000" flipH="1">
            <a:off x="4375559" y="3279173"/>
            <a:ext cx="300083" cy="300083"/>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Oval 211">
            <a:extLst>
              <a:ext uri="{FF2B5EF4-FFF2-40B4-BE49-F238E27FC236}">
                <a16:creationId xmlns:a16="http://schemas.microsoft.com/office/drawing/2014/main" xmlns="" id="{00BED40F-3899-4E88-8EEB-8240442926D2}"/>
              </a:ext>
            </a:extLst>
          </p:cNvPr>
          <p:cNvSpPr/>
          <p:nvPr/>
        </p:nvSpPr>
        <p:spPr>
          <a:xfrm rot="5400000" flipH="1">
            <a:off x="8164665" y="3270504"/>
            <a:ext cx="300083" cy="300083"/>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3" name="Group 227">
            <a:extLst>
              <a:ext uri="{FF2B5EF4-FFF2-40B4-BE49-F238E27FC236}">
                <a16:creationId xmlns:a16="http://schemas.microsoft.com/office/drawing/2014/main" xmlns="" id="{D0A0EC7C-7F45-46C9-ABD5-19DB9C5945E9}"/>
              </a:ext>
            </a:extLst>
          </p:cNvPr>
          <p:cNvGrpSpPr/>
          <p:nvPr/>
        </p:nvGrpSpPr>
        <p:grpSpPr>
          <a:xfrm flipH="1">
            <a:off x="4828660" y="4320745"/>
            <a:ext cx="2853869" cy="1412281"/>
            <a:chOff x="4031078" y="2016719"/>
            <a:chExt cx="2853869" cy="1412281"/>
          </a:xfrm>
        </p:grpSpPr>
        <p:sp>
          <p:nvSpPr>
            <p:cNvPr id="44" name="Rectangle: Rounded Corners 228">
              <a:extLst>
                <a:ext uri="{FF2B5EF4-FFF2-40B4-BE49-F238E27FC236}">
                  <a16:creationId xmlns:a16="http://schemas.microsoft.com/office/drawing/2014/main" xmlns="" id="{CCE5368C-15CF-45A9-9AB8-BC2A729E2784}"/>
                </a:ext>
              </a:extLst>
            </p:cNvPr>
            <p:cNvSpPr/>
            <p:nvPr/>
          </p:nvSpPr>
          <p:spPr>
            <a:xfrm>
              <a:off x="4177233" y="2016719"/>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45" name="Group 229">
              <a:extLst>
                <a:ext uri="{FF2B5EF4-FFF2-40B4-BE49-F238E27FC236}">
                  <a16:creationId xmlns:a16="http://schemas.microsoft.com/office/drawing/2014/main" xmlns="" id="{95C2DC23-FFFD-4832-A240-B494511B6E25}"/>
                </a:ext>
              </a:extLst>
            </p:cNvPr>
            <p:cNvGrpSpPr/>
            <p:nvPr/>
          </p:nvGrpSpPr>
          <p:grpSpPr>
            <a:xfrm>
              <a:off x="4031078" y="2166531"/>
              <a:ext cx="300083" cy="300083"/>
              <a:chOff x="5857448" y="5537808"/>
              <a:chExt cx="477102" cy="477102"/>
            </a:xfrm>
          </p:grpSpPr>
          <p:sp>
            <p:nvSpPr>
              <p:cNvPr id="46" name="Oval 232">
                <a:extLst>
                  <a:ext uri="{FF2B5EF4-FFF2-40B4-BE49-F238E27FC236}">
                    <a16:creationId xmlns:a16="http://schemas.microsoft.com/office/drawing/2014/main" xmlns="" id="{38BC0B96-A59F-49DB-B26D-65A265A55064}"/>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Freeform 5">
                <a:extLst>
                  <a:ext uri="{FF2B5EF4-FFF2-40B4-BE49-F238E27FC236}">
                    <a16:creationId xmlns:a16="http://schemas.microsoft.com/office/drawing/2014/main" xmlns="" id="{708BAB72-EB01-4DD4-9B9B-218B596F4B31}"/>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48" name="Group 227">
            <a:extLst>
              <a:ext uri="{FF2B5EF4-FFF2-40B4-BE49-F238E27FC236}">
                <a16:creationId xmlns:a16="http://schemas.microsoft.com/office/drawing/2014/main" xmlns="" id="{D0A0EC7C-7F45-46C9-ABD5-19DB9C5945E9}"/>
              </a:ext>
            </a:extLst>
          </p:cNvPr>
          <p:cNvGrpSpPr/>
          <p:nvPr/>
        </p:nvGrpSpPr>
        <p:grpSpPr>
          <a:xfrm flipH="1">
            <a:off x="836228" y="4324369"/>
            <a:ext cx="2853869" cy="1412281"/>
            <a:chOff x="4031078" y="2016719"/>
            <a:chExt cx="2853869" cy="1412281"/>
          </a:xfrm>
        </p:grpSpPr>
        <p:sp>
          <p:nvSpPr>
            <p:cNvPr id="49" name="Rectangle: Rounded Corners 228">
              <a:extLst>
                <a:ext uri="{FF2B5EF4-FFF2-40B4-BE49-F238E27FC236}">
                  <a16:creationId xmlns:a16="http://schemas.microsoft.com/office/drawing/2014/main" xmlns="" id="{CCE5368C-15CF-45A9-9AB8-BC2A729E2784}"/>
                </a:ext>
              </a:extLst>
            </p:cNvPr>
            <p:cNvSpPr/>
            <p:nvPr/>
          </p:nvSpPr>
          <p:spPr>
            <a:xfrm>
              <a:off x="4177233" y="2016719"/>
              <a:ext cx="2707714" cy="1412281"/>
            </a:xfrm>
            <a:prstGeom prst="roundRect">
              <a:avLst>
                <a:gd name="adj" fmla="val 1581"/>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0" name="Group 229">
              <a:extLst>
                <a:ext uri="{FF2B5EF4-FFF2-40B4-BE49-F238E27FC236}">
                  <a16:creationId xmlns:a16="http://schemas.microsoft.com/office/drawing/2014/main" xmlns="" id="{95C2DC23-FFFD-4832-A240-B494511B6E25}"/>
                </a:ext>
              </a:extLst>
            </p:cNvPr>
            <p:cNvGrpSpPr/>
            <p:nvPr/>
          </p:nvGrpSpPr>
          <p:grpSpPr>
            <a:xfrm>
              <a:off x="4031078" y="2166531"/>
              <a:ext cx="300083" cy="300083"/>
              <a:chOff x="5857448" y="5537808"/>
              <a:chExt cx="477102" cy="477102"/>
            </a:xfrm>
          </p:grpSpPr>
          <p:sp>
            <p:nvSpPr>
              <p:cNvPr id="51" name="Oval 232">
                <a:extLst>
                  <a:ext uri="{FF2B5EF4-FFF2-40B4-BE49-F238E27FC236}">
                    <a16:creationId xmlns:a16="http://schemas.microsoft.com/office/drawing/2014/main" xmlns="" id="{38BC0B96-A59F-49DB-B26D-65A265A55064}"/>
                  </a:ext>
                </a:extLst>
              </p:cNvPr>
              <p:cNvSpPr/>
              <p:nvPr/>
            </p:nvSpPr>
            <p:spPr>
              <a:xfrm rot="16200000">
                <a:off x="5857448" y="5537808"/>
                <a:ext cx="477102" cy="477102"/>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Freeform 5">
                <a:extLst>
                  <a:ext uri="{FF2B5EF4-FFF2-40B4-BE49-F238E27FC236}">
                    <a16:creationId xmlns:a16="http://schemas.microsoft.com/office/drawing/2014/main" xmlns="" id="{708BAB72-EB01-4DD4-9B9B-218B596F4B31}"/>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dirty="0"/>
              </a:p>
            </p:txBody>
          </p:sp>
        </p:grpSp>
      </p:grpSp>
      <p:sp>
        <p:nvSpPr>
          <p:cNvPr id="53" name="Oval 211">
            <a:extLst>
              <a:ext uri="{FF2B5EF4-FFF2-40B4-BE49-F238E27FC236}">
                <a16:creationId xmlns:a16="http://schemas.microsoft.com/office/drawing/2014/main" xmlns="" id="{00BED40F-3899-4E88-8EEB-8240442926D2}"/>
              </a:ext>
            </a:extLst>
          </p:cNvPr>
          <p:cNvSpPr/>
          <p:nvPr/>
        </p:nvSpPr>
        <p:spPr>
          <a:xfrm rot="5400000" flipH="1">
            <a:off x="7365311" y="5161883"/>
            <a:ext cx="300083" cy="300083"/>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Oval 211">
            <a:extLst>
              <a:ext uri="{FF2B5EF4-FFF2-40B4-BE49-F238E27FC236}">
                <a16:creationId xmlns:a16="http://schemas.microsoft.com/office/drawing/2014/main" xmlns="" id="{00BED40F-3899-4E88-8EEB-8240442926D2}"/>
              </a:ext>
            </a:extLst>
          </p:cNvPr>
          <p:cNvSpPr/>
          <p:nvPr/>
        </p:nvSpPr>
        <p:spPr>
          <a:xfrm rot="5400000" flipH="1">
            <a:off x="3376670" y="5154084"/>
            <a:ext cx="300083" cy="300083"/>
          </a:xfrm>
          <a:prstGeom prst="ellipse">
            <a:avLst/>
          </a:prstGeom>
          <a:solidFill>
            <a:srgbClr val="E54747"/>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ZoneTexte 54"/>
          <p:cNvSpPr txBox="1"/>
          <p:nvPr/>
        </p:nvSpPr>
        <p:spPr>
          <a:xfrm>
            <a:off x="3393287" y="815909"/>
            <a:ext cx="1929853" cy="523220"/>
          </a:xfrm>
          <a:prstGeom prst="rect">
            <a:avLst/>
          </a:prstGeom>
          <a:noFill/>
        </p:spPr>
        <p:txBody>
          <a:bodyPr wrap="square" rtlCol="0">
            <a:spAutoFit/>
          </a:bodyPr>
          <a:lstStyle/>
          <a:p>
            <a:pPr algn="ctr" defTabSz="914400" rtl="1"/>
            <a:r>
              <a:rPr lang="ar-DZ" sz="2800" b="1" i="1" dirty="0" smtClean="0">
                <a:ln w="0"/>
                <a:solidFill>
                  <a:srgbClr val="002060"/>
                </a:solidFill>
                <a:effectLst>
                  <a:reflection blurRad="6350" stA="53000" endA="300" endPos="35500" dir="5400000" sy="-90000" algn="bl" rotWithShape="0"/>
                </a:effectLst>
                <a:latin typeface="Calisto MT" panose="02040603050505030304"/>
              </a:rPr>
              <a:t>الثقافة</a:t>
            </a:r>
          </a:p>
        </p:txBody>
      </p:sp>
      <p:sp>
        <p:nvSpPr>
          <p:cNvPr id="56" name="ZoneTexte 55"/>
          <p:cNvSpPr txBox="1"/>
          <p:nvPr/>
        </p:nvSpPr>
        <p:spPr>
          <a:xfrm>
            <a:off x="6032612" y="1177235"/>
            <a:ext cx="2903404" cy="954107"/>
          </a:xfrm>
          <a:prstGeom prst="rect">
            <a:avLst/>
          </a:prstGeom>
          <a:noFill/>
        </p:spPr>
        <p:txBody>
          <a:bodyPr wrap="square" rtlCol="0">
            <a:spAutoFit/>
          </a:bodyPr>
          <a:lstStyle/>
          <a:p>
            <a:pPr algn="ctr" defTabSz="914400" rtl="1"/>
            <a:r>
              <a:rPr lang="ar-DZ" sz="2800" b="1" i="1" dirty="0" smtClean="0">
                <a:ln w="0"/>
                <a:solidFill>
                  <a:srgbClr val="002060"/>
                </a:solidFill>
                <a:effectLst>
                  <a:reflection blurRad="6350" stA="53000" endA="300" endPos="35500" dir="5400000" sy="-90000" algn="bl" rotWithShape="0"/>
                </a:effectLst>
                <a:latin typeface="Calisto MT" panose="02040603050505030304"/>
              </a:rPr>
              <a:t>الحياة الشخصية والجنس</a:t>
            </a:r>
          </a:p>
        </p:txBody>
      </p:sp>
      <p:sp>
        <p:nvSpPr>
          <p:cNvPr id="57" name="ZoneTexte 56"/>
          <p:cNvSpPr txBox="1"/>
          <p:nvPr/>
        </p:nvSpPr>
        <p:spPr>
          <a:xfrm>
            <a:off x="2662969" y="1412665"/>
            <a:ext cx="2404539" cy="523220"/>
          </a:xfrm>
          <a:prstGeom prst="rect">
            <a:avLst/>
          </a:prstGeom>
          <a:noFill/>
        </p:spPr>
        <p:txBody>
          <a:bodyPr wrap="square" rtlCol="0">
            <a:spAutoFit/>
          </a:bodyPr>
          <a:lstStyle/>
          <a:p>
            <a:pPr algn="ctr" defTabSz="914400" rtl="1"/>
            <a:r>
              <a:rPr lang="ar-DZ" sz="2800" b="1" i="1" dirty="0" smtClean="0">
                <a:ln w="0"/>
                <a:solidFill>
                  <a:srgbClr val="F9512C"/>
                </a:solidFill>
                <a:effectLst>
                  <a:reflection blurRad="6350" stA="53000" endA="300" endPos="35500" dir="5400000" sy="-90000" algn="bl" rotWithShape="0"/>
                </a:effectLst>
                <a:latin typeface="Calisto MT" panose="02040603050505030304"/>
              </a:rPr>
              <a:t>ممارسات الاعمال</a:t>
            </a:r>
          </a:p>
        </p:txBody>
      </p:sp>
      <p:sp>
        <p:nvSpPr>
          <p:cNvPr id="58" name="ZoneTexte 57"/>
          <p:cNvSpPr txBox="1"/>
          <p:nvPr/>
        </p:nvSpPr>
        <p:spPr>
          <a:xfrm>
            <a:off x="7303185" y="701135"/>
            <a:ext cx="1929853" cy="523220"/>
          </a:xfrm>
          <a:prstGeom prst="rect">
            <a:avLst/>
          </a:prstGeom>
          <a:noFill/>
        </p:spPr>
        <p:txBody>
          <a:bodyPr wrap="square" rtlCol="0">
            <a:spAutoFit/>
          </a:bodyPr>
          <a:lstStyle/>
          <a:p>
            <a:pPr algn="ctr" defTabSz="914400" rtl="1"/>
            <a:r>
              <a:rPr lang="ar-DZ" sz="2800" b="1" i="1" dirty="0" smtClean="0">
                <a:ln w="0"/>
                <a:solidFill>
                  <a:srgbClr val="F9512C"/>
                </a:solidFill>
                <a:effectLst>
                  <a:reflection blurRad="6350" stA="53000" endA="300" endPos="35500" dir="5400000" sy="-90000" algn="bl" rotWithShape="0"/>
                </a:effectLst>
                <a:latin typeface="Calisto MT" panose="02040603050505030304"/>
              </a:rPr>
              <a:t>اللغة</a:t>
            </a:r>
          </a:p>
        </p:txBody>
      </p:sp>
      <p:sp>
        <p:nvSpPr>
          <p:cNvPr id="59" name="ZoneTexte 58"/>
          <p:cNvSpPr txBox="1"/>
          <p:nvPr/>
        </p:nvSpPr>
        <p:spPr>
          <a:xfrm>
            <a:off x="5476064" y="3179584"/>
            <a:ext cx="2778970" cy="523220"/>
          </a:xfrm>
          <a:prstGeom prst="rect">
            <a:avLst/>
          </a:prstGeom>
          <a:noFill/>
        </p:spPr>
        <p:txBody>
          <a:bodyPr wrap="square" rtlCol="0">
            <a:spAutoFit/>
          </a:bodyPr>
          <a:lstStyle/>
          <a:p>
            <a:pPr algn="ctr" defTabSz="914400" rtl="1"/>
            <a:r>
              <a:rPr lang="ar-DZ" sz="2800" b="1" i="1" dirty="0" smtClean="0">
                <a:ln w="0"/>
                <a:solidFill>
                  <a:srgbClr val="002060"/>
                </a:solidFill>
                <a:effectLst>
                  <a:reflection blurRad="6350" stA="53000" endA="300" endPos="35500" dir="5400000" sy="-90000" algn="bl" rotWithShape="0"/>
                </a:effectLst>
                <a:latin typeface="Calisto MT" panose="02040603050505030304"/>
              </a:rPr>
              <a:t>الحصول على تأشيرة</a:t>
            </a:r>
          </a:p>
        </p:txBody>
      </p:sp>
      <p:sp>
        <p:nvSpPr>
          <p:cNvPr id="60" name="ZoneTexte 59"/>
          <p:cNvSpPr txBox="1"/>
          <p:nvPr/>
        </p:nvSpPr>
        <p:spPr>
          <a:xfrm>
            <a:off x="1817706" y="2503990"/>
            <a:ext cx="2528604" cy="523220"/>
          </a:xfrm>
          <a:prstGeom prst="rect">
            <a:avLst/>
          </a:prstGeom>
          <a:noFill/>
        </p:spPr>
        <p:txBody>
          <a:bodyPr wrap="square" rtlCol="0">
            <a:spAutoFit/>
          </a:bodyPr>
          <a:lstStyle/>
          <a:p>
            <a:pPr algn="ctr" defTabSz="914400" rtl="1"/>
            <a:r>
              <a:rPr lang="ar-DZ" sz="2800" b="1" i="1" dirty="0" smtClean="0">
                <a:ln w="0"/>
                <a:solidFill>
                  <a:srgbClr val="002060"/>
                </a:solidFill>
                <a:effectLst>
                  <a:reflection blurRad="6350" stA="53000" endA="300" endPos="35500" dir="5400000" sy="-90000" algn="bl" rotWithShape="0"/>
                </a:effectLst>
                <a:latin typeface="Calisto MT" panose="02040603050505030304"/>
              </a:rPr>
              <a:t>التحيز في الراتب</a:t>
            </a:r>
            <a:endParaRPr lang="ar-DZ" sz="2800" b="1" i="1" dirty="0" smtClean="0">
              <a:ln w="0"/>
              <a:solidFill>
                <a:srgbClr val="002060"/>
              </a:solidFill>
              <a:effectLst>
                <a:reflection blurRad="6350" stA="53000" endA="300" endPos="35500" dir="5400000" sy="-90000" algn="bl" rotWithShape="0"/>
              </a:effectLst>
              <a:latin typeface="Calisto MT" panose="02040603050505030304"/>
            </a:endParaRPr>
          </a:p>
        </p:txBody>
      </p:sp>
      <p:sp>
        <p:nvSpPr>
          <p:cNvPr id="61" name="ZoneTexte 60"/>
          <p:cNvSpPr txBox="1"/>
          <p:nvPr/>
        </p:nvSpPr>
        <p:spPr>
          <a:xfrm>
            <a:off x="1707361" y="3201628"/>
            <a:ext cx="2749294" cy="523220"/>
          </a:xfrm>
          <a:prstGeom prst="rect">
            <a:avLst/>
          </a:prstGeom>
          <a:noFill/>
        </p:spPr>
        <p:txBody>
          <a:bodyPr wrap="square" rtlCol="0">
            <a:spAutoFit/>
          </a:bodyPr>
          <a:lstStyle/>
          <a:p>
            <a:pPr algn="ctr" defTabSz="914400" rtl="1"/>
            <a:r>
              <a:rPr lang="ar-DZ" sz="2800" b="1" i="1" dirty="0" smtClean="0">
                <a:ln w="0"/>
                <a:solidFill>
                  <a:srgbClr val="F9512C"/>
                </a:solidFill>
                <a:effectLst>
                  <a:reflection blurRad="6350" stA="53000" endA="300" endPos="35500" dir="5400000" sy="-90000" algn="bl" rotWithShape="0"/>
                </a:effectLst>
                <a:latin typeface="Calisto MT" panose="02040603050505030304"/>
              </a:rPr>
              <a:t>التشبيك على كلام الفم</a:t>
            </a:r>
          </a:p>
        </p:txBody>
      </p:sp>
      <p:sp>
        <p:nvSpPr>
          <p:cNvPr id="62" name="ZoneTexte 61"/>
          <p:cNvSpPr txBox="1"/>
          <p:nvPr/>
        </p:nvSpPr>
        <p:spPr>
          <a:xfrm>
            <a:off x="5477048" y="4361206"/>
            <a:ext cx="1929853" cy="523220"/>
          </a:xfrm>
          <a:prstGeom prst="rect">
            <a:avLst/>
          </a:prstGeom>
          <a:noFill/>
        </p:spPr>
        <p:txBody>
          <a:bodyPr wrap="square" rtlCol="0">
            <a:spAutoFit/>
          </a:bodyPr>
          <a:lstStyle/>
          <a:p>
            <a:pPr algn="ctr" defTabSz="914400" rtl="1"/>
            <a:r>
              <a:rPr lang="ar-DZ" sz="2800" b="1" i="1" dirty="0" smtClean="0">
                <a:ln w="0"/>
                <a:solidFill>
                  <a:srgbClr val="F9512C"/>
                </a:solidFill>
                <a:effectLst>
                  <a:reflection blurRad="6350" stA="53000" endA="300" endPos="35500" dir="5400000" sy="-90000" algn="bl" rotWithShape="0"/>
                </a:effectLst>
                <a:latin typeface="Calisto MT" panose="02040603050505030304"/>
              </a:rPr>
              <a:t>اللوجستيات </a:t>
            </a:r>
          </a:p>
        </p:txBody>
      </p:sp>
      <p:sp>
        <p:nvSpPr>
          <p:cNvPr id="63" name="ZoneTexte 62"/>
          <p:cNvSpPr txBox="1"/>
          <p:nvPr/>
        </p:nvSpPr>
        <p:spPr>
          <a:xfrm>
            <a:off x="4608229" y="5048928"/>
            <a:ext cx="2798672" cy="523220"/>
          </a:xfrm>
          <a:prstGeom prst="rect">
            <a:avLst/>
          </a:prstGeom>
          <a:noFill/>
        </p:spPr>
        <p:txBody>
          <a:bodyPr wrap="square" rtlCol="0">
            <a:spAutoFit/>
          </a:bodyPr>
          <a:lstStyle/>
          <a:p>
            <a:pPr algn="ctr" defTabSz="914400" rtl="1"/>
            <a:r>
              <a:rPr lang="ar-DZ" sz="2800" b="1" i="1" dirty="0" smtClean="0">
                <a:ln w="0"/>
                <a:solidFill>
                  <a:srgbClr val="002060"/>
                </a:solidFill>
                <a:effectLst>
                  <a:reflection blurRad="6350" stA="53000" endA="300" endPos="35500" dir="5400000" sy="-90000" algn="bl" rotWithShape="0"/>
                </a:effectLst>
                <a:latin typeface="Calisto MT" panose="02040603050505030304"/>
              </a:rPr>
              <a:t>إيجاد مكان للعيش فيه</a:t>
            </a:r>
          </a:p>
        </p:txBody>
      </p:sp>
      <p:sp>
        <p:nvSpPr>
          <p:cNvPr id="64" name="ZoneTexte 63"/>
          <p:cNvSpPr txBox="1"/>
          <p:nvPr/>
        </p:nvSpPr>
        <p:spPr>
          <a:xfrm>
            <a:off x="691351" y="4324369"/>
            <a:ext cx="2871178" cy="954107"/>
          </a:xfrm>
          <a:prstGeom prst="rect">
            <a:avLst/>
          </a:prstGeom>
          <a:noFill/>
        </p:spPr>
        <p:txBody>
          <a:bodyPr wrap="square" rtlCol="0">
            <a:spAutoFit/>
          </a:bodyPr>
          <a:lstStyle/>
          <a:p>
            <a:pPr algn="ctr" defTabSz="914400" rtl="1"/>
            <a:r>
              <a:rPr lang="ar-DZ" sz="2800" b="1" i="1" dirty="0" smtClean="0">
                <a:ln w="0"/>
                <a:solidFill>
                  <a:srgbClr val="002060"/>
                </a:solidFill>
                <a:effectLst>
                  <a:reflection blurRad="6350" stA="53000" endA="300" endPos="35500" dir="5400000" sy="-90000" algn="bl" rotWithShape="0"/>
                </a:effectLst>
                <a:latin typeface="Calisto MT" panose="02040603050505030304"/>
              </a:rPr>
              <a:t>مخاوف بشان مستقبل المالية</a:t>
            </a:r>
          </a:p>
        </p:txBody>
      </p:sp>
      <p:sp>
        <p:nvSpPr>
          <p:cNvPr id="65" name="ZoneTexte 64"/>
          <p:cNvSpPr txBox="1"/>
          <p:nvPr/>
        </p:nvSpPr>
        <p:spPr>
          <a:xfrm>
            <a:off x="1139342" y="5161883"/>
            <a:ext cx="1929853" cy="523220"/>
          </a:xfrm>
          <a:prstGeom prst="rect">
            <a:avLst/>
          </a:prstGeom>
          <a:noFill/>
        </p:spPr>
        <p:txBody>
          <a:bodyPr wrap="square" rtlCol="0">
            <a:spAutoFit/>
          </a:bodyPr>
          <a:lstStyle/>
          <a:p>
            <a:pPr algn="ctr" defTabSz="914400" rtl="1"/>
            <a:r>
              <a:rPr lang="ar-DZ" sz="2800" b="1" i="1" dirty="0" smtClean="0">
                <a:ln w="0"/>
                <a:solidFill>
                  <a:srgbClr val="F9512C"/>
                </a:solidFill>
                <a:effectLst>
                  <a:reflection blurRad="6350" stA="53000" endA="300" endPos="35500" dir="5400000" sy="-90000" algn="bl" rotWithShape="0"/>
                </a:effectLst>
                <a:latin typeface="Calisto MT" panose="02040603050505030304"/>
              </a:rPr>
              <a:t>بناء العلاقات</a:t>
            </a:r>
          </a:p>
        </p:txBody>
      </p:sp>
    </p:spTree>
    <p:extLst>
      <p:ext uri="{BB962C8B-B14F-4D97-AF65-F5344CB8AC3E}">
        <p14:creationId xmlns:p14="http://schemas.microsoft.com/office/powerpoint/2010/main" val="171198814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anim calcmode="lin" valueType="num">
                                      <p:cBhvr>
                                        <p:cTn id="29" dur="1000" fill="hold"/>
                                        <p:tgtEl>
                                          <p:spTgt spid="57"/>
                                        </p:tgtEl>
                                        <p:attrNameLst>
                                          <p:attrName>ppt_x</p:attrName>
                                        </p:attrNameLst>
                                      </p:cBhvr>
                                      <p:tavLst>
                                        <p:tav tm="0">
                                          <p:val>
                                            <p:strVal val="#ppt_x"/>
                                          </p:val>
                                        </p:tav>
                                        <p:tav tm="100000">
                                          <p:val>
                                            <p:strVal val="#ppt_x"/>
                                          </p:val>
                                        </p:tav>
                                      </p:tavLst>
                                    </p:anim>
                                    <p:anim calcmode="lin" valueType="num">
                                      <p:cBhvr>
                                        <p:cTn id="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anim calcmode="lin" valueType="num">
                                      <p:cBhvr>
                                        <p:cTn id="36" dur="1000" fill="hold"/>
                                        <p:tgtEl>
                                          <p:spTgt spid="58"/>
                                        </p:tgtEl>
                                        <p:attrNameLst>
                                          <p:attrName>ppt_x</p:attrName>
                                        </p:attrNameLst>
                                      </p:cBhvr>
                                      <p:tavLst>
                                        <p:tav tm="0">
                                          <p:val>
                                            <p:strVal val="#ppt_x"/>
                                          </p:val>
                                        </p:tav>
                                        <p:tav tm="100000">
                                          <p:val>
                                            <p:strVal val="#ppt_x"/>
                                          </p:val>
                                        </p:tav>
                                      </p:tavLst>
                                    </p:anim>
                                    <p:anim calcmode="lin" valueType="num">
                                      <p:cBhvr>
                                        <p:cTn id="3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1000"/>
                                        <p:tgtEl>
                                          <p:spTgt spid="61"/>
                                        </p:tgtEl>
                                      </p:cBhvr>
                                    </p:animEffect>
                                    <p:anim calcmode="lin" valueType="num">
                                      <p:cBhvr>
                                        <p:cTn id="57" dur="1000" fill="hold"/>
                                        <p:tgtEl>
                                          <p:spTgt spid="61"/>
                                        </p:tgtEl>
                                        <p:attrNameLst>
                                          <p:attrName>ppt_x</p:attrName>
                                        </p:attrNameLst>
                                      </p:cBhvr>
                                      <p:tavLst>
                                        <p:tav tm="0">
                                          <p:val>
                                            <p:strVal val="#ppt_x"/>
                                          </p:val>
                                        </p:tav>
                                        <p:tav tm="100000">
                                          <p:val>
                                            <p:strVal val="#ppt_x"/>
                                          </p:val>
                                        </p:tav>
                                      </p:tavLst>
                                    </p:anim>
                                    <p:anim calcmode="lin" valueType="num">
                                      <p:cBhvr>
                                        <p:cTn id="5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1000"/>
                                        <p:tgtEl>
                                          <p:spTgt spid="62"/>
                                        </p:tgtEl>
                                      </p:cBhvr>
                                    </p:animEffect>
                                    <p:anim calcmode="lin" valueType="num">
                                      <p:cBhvr>
                                        <p:cTn id="64" dur="1000" fill="hold"/>
                                        <p:tgtEl>
                                          <p:spTgt spid="62"/>
                                        </p:tgtEl>
                                        <p:attrNameLst>
                                          <p:attrName>ppt_x</p:attrName>
                                        </p:attrNameLst>
                                      </p:cBhvr>
                                      <p:tavLst>
                                        <p:tav tm="0">
                                          <p:val>
                                            <p:strVal val="#ppt_x"/>
                                          </p:val>
                                        </p:tav>
                                        <p:tav tm="100000">
                                          <p:val>
                                            <p:strVal val="#ppt_x"/>
                                          </p:val>
                                        </p:tav>
                                      </p:tavLst>
                                    </p:anim>
                                    <p:anim calcmode="lin" valueType="num">
                                      <p:cBhvr>
                                        <p:cTn id="6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1000"/>
                                        <p:tgtEl>
                                          <p:spTgt spid="65"/>
                                        </p:tgtEl>
                                      </p:cBhvr>
                                    </p:animEffect>
                                    <p:anim calcmode="lin" valueType="num">
                                      <p:cBhvr>
                                        <p:cTn id="85" dur="1000" fill="hold"/>
                                        <p:tgtEl>
                                          <p:spTgt spid="65"/>
                                        </p:tgtEl>
                                        <p:attrNameLst>
                                          <p:attrName>ppt_x</p:attrName>
                                        </p:attrNameLst>
                                      </p:cBhvr>
                                      <p:tavLst>
                                        <p:tav tm="0">
                                          <p:val>
                                            <p:strVal val="#ppt_x"/>
                                          </p:val>
                                        </p:tav>
                                        <p:tav tm="100000">
                                          <p:val>
                                            <p:strVal val="#ppt_x"/>
                                          </p:val>
                                        </p:tav>
                                      </p:tavLst>
                                    </p:anim>
                                    <p:anim calcmode="lin" valueType="num">
                                      <p:cBhvr>
                                        <p:cTn id="8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5" grpId="0"/>
      <p:bldP spid="56" grpId="0"/>
      <p:bldP spid="57" grpId="0"/>
      <p:bldP spid="58" grpId="0"/>
      <p:bldP spid="59" grpId="0"/>
      <p:bldP spid="60" grpId="0"/>
      <p:bldP spid="61" grpId="0"/>
      <p:bldP spid="62" grpId="0"/>
      <p:bldP spid="63" grpId="0"/>
      <p:bldP spid="64"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9">
            <a:extLst>
              <a:ext uri="{FF2B5EF4-FFF2-40B4-BE49-F238E27FC236}">
                <a16:creationId xmlns:a16="http://schemas.microsoft.com/office/drawing/2014/main" xmlns="" id="{87DDDAE6-9769-483F-BA49-A910DA1BE52E}"/>
              </a:ext>
            </a:extLst>
          </p:cNvPr>
          <p:cNvSpPr>
            <a:spLocks/>
          </p:cNvSpPr>
          <p:nvPr/>
        </p:nvSpPr>
        <p:spPr bwMode="auto">
          <a:xfrm>
            <a:off x="-31358" y="5730216"/>
            <a:ext cx="12223358" cy="1124842"/>
          </a:xfrm>
          <a:custGeom>
            <a:avLst/>
            <a:gdLst>
              <a:gd name="T0" fmla="*/ 0 w 3292"/>
              <a:gd name="T1" fmla="*/ 0 h 406"/>
              <a:gd name="T2" fmla="*/ 0 w 3292"/>
              <a:gd name="T3" fmla="*/ 406 h 406"/>
              <a:gd name="T4" fmla="*/ 3292 w 3292"/>
              <a:gd name="T5" fmla="*/ 406 h 406"/>
              <a:gd name="T6" fmla="*/ 3292 w 3292"/>
              <a:gd name="T7" fmla="*/ 1 h 406"/>
              <a:gd name="T8" fmla="*/ 1647 w 3292"/>
              <a:gd name="T9" fmla="*/ 284 h 406"/>
              <a:gd name="T10" fmla="*/ 0 w 3292"/>
              <a:gd name="T11" fmla="*/ 0 h 406"/>
            </a:gdLst>
            <a:ahLst/>
            <a:cxnLst>
              <a:cxn ang="0">
                <a:pos x="T0" y="T1"/>
              </a:cxn>
              <a:cxn ang="0">
                <a:pos x="T2" y="T3"/>
              </a:cxn>
              <a:cxn ang="0">
                <a:pos x="T4" y="T5"/>
              </a:cxn>
              <a:cxn ang="0">
                <a:pos x="T6" y="T7"/>
              </a:cxn>
              <a:cxn ang="0">
                <a:pos x="T8" y="T9"/>
              </a:cxn>
              <a:cxn ang="0">
                <a:pos x="T10" y="T11"/>
              </a:cxn>
            </a:cxnLst>
            <a:rect l="0" t="0" r="r" b="b"/>
            <a:pathLst>
              <a:path w="3292" h="406">
                <a:moveTo>
                  <a:pt x="0" y="0"/>
                </a:moveTo>
                <a:cubicBezTo>
                  <a:pt x="0" y="406"/>
                  <a:pt x="0" y="406"/>
                  <a:pt x="0" y="406"/>
                </a:cubicBezTo>
                <a:cubicBezTo>
                  <a:pt x="3292" y="406"/>
                  <a:pt x="3292" y="406"/>
                  <a:pt x="3292" y="406"/>
                </a:cubicBezTo>
                <a:cubicBezTo>
                  <a:pt x="3292" y="1"/>
                  <a:pt x="3292" y="1"/>
                  <a:pt x="3292" y="1"/>
                </a:cubicBezTo>
                <a:cubicBezTo>
                  <a:pt x="2860" y="177"/>
                  <a:pt x="2282" y="284"/>
                  <a:pt x="1647" y="284"/>
                </a:cubicBezTo>
                <a:cubicBezTo>
                  <a:pt x="1011" y="284"/>
                  <a:pt x="432" y="176"/>
                  <a:pt x="0" y="0"/>
                </a:cubicBezTo>
                <a:close/>
              </a:path>
            </a:pathLst>
          </a:custGeom>
          <a:solidFill>
            <a:srgbClr val="E54747"/>
          </a:solidFill>
          <a:ln>
            <a:noFill/>
          </a:ln>
        </p:spPr>
        <p:txBody>
          <a:bodyPr vert="horz" wrap="square" lIns="68580" tIns="34290" rIns="68580" bIns="34290" numCol="1" anchor="t" anchorCtr="0" compatLnSpc="1">
            <a:prstTxWarp prst="textNoShape">
              <a:avLst/>
            </a:prstTxWarp>
          </a:bodyPr>
          <a:lstStyle/>
          <a:p>
            <a:endParaRPr lang="en-US" sz="1350" dirty="0"/>
          </a:p>
        </p:txBody>
      </p:sp>
      <p:grpSp>
        <p:nvGrpSpPr>
          <p:cNvPr id="1092" name="Group 1091">
            <a:extLst>
              <a:ext uri="{FF2B5EF4-FFF2-40B4-BE49-F238E27FC236}">
                <a16:creationId xmlns:a16="http://schemas.microsoft.com/office/drawing/2014/main" xmlns="" id="{1620EBAA-ECBD-40D1-8E04-1E920E6563E5}"/>
              </a:ext>
            </a:extLst>
          </p:cNvPr>
          <p:cNvGrpSpPr>
            <a:grpSpLocks noChangeAspect="1"/>
          </p:cNvGrpSpPr>
          <p:nvPr/>
        </p:nvGrpSpPr>
        <p:grpSpPr>
          <a:xfrm>
            <a:off x="3903406" y="858728"/>
            <a:ext cx="4385188" cy="5890702"/>
            <a:chOff x="3990975" y="1554163"/>
            <a:chExt cx="3721101" cy="4998622"/>
          </a:xfrm>
        </p:grpSpPr>
        <p:sp>
          <p:nvSpPr>
            <p:cNvPr id="4142" name="Oval 89">
              <a:extLst>
                <a:ext uri="{FF2B5EF4-FFF2-40B4-BE49-F238E27FC236}">
                  <a16:creationId xmlns:a16="http://schemas.microsoft.com/office/drawing/2014/main" xmlns="" id="{B0654738-DD49-4819-A23E-FA5A133F683C}"/>
                </a:ext>
              </a:extLst>
            </p:cNvPr>
            <p:cNvSpPr>
              <a:spLocks noChangeAspect="1" noChangeArrowheads="1"/>
            </p:cNvSpPr>
            <p:nvPr/>
          </p:nvSpPr>
          <p:spPr bwMode="auto">
            <a:xfrm>
              <a:off x="5106988" y="6386097"/>
              <a:ext cx="1611313" cy="166688"/>
            </a:xfrm>
            <a:prstGeom prst="ellipse">
              <a:avLst/>
            </a:prstGeom>
            <a:solidFill>
              <a:srgbClr val="E0DBD3">
                <a:alpha val="9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262" name="Group 261">
              <a:extLst>
                <a:ext uri="{FF2B5EF4-FFF2-40B4-BE49-F238E27FC236}">
                  <a16:creationId xmlns:a16="http://schemas.microsoft.com/office/drawing/2014/main" xmlns="" id="{AA05E39B-10AC-4332-9F7A-7DAAB5A54B9A}"/>
                </a:ext>
              </a:extLst>
            </p:cNvPr>
            <p:cNvGrpSpPr>
              <a:grpSpLocks noChangeAspect="1"/>
            </p:cNvGrpSpPr>
            <p:nvPr/>
          </p:nvGrpSpPr>
          <p:grpSpPr>
            <a:xfrm flipH="1">
              <a:off x="5983755" y="5051106"/>
              <a:ext cx="175645" cy="1445873"/>
              <a:chOff x="9460225" y="2910038"/>
              <a:chExt cx="321000" cy="2642405"/>
            </a:xfrm>
          </p:grpSpPr>
          <p:sp>
            <p:nvSpPr>
              <p:cNvPr id="263" name="Freeform: Shape 262">
                <a:extLst>
                  <a:ext uri="{FF2B5EF4-FFF2-40B4-BE49-F238E27FC236}">
                    <a16:creationId xmlns:a16="http://schemas.microsoft.com/office/drawing/2014/main" xmlns="" id="{6CA10AF0-6F08-4700-8B47-6F2163A3D88B}"/>
                  </a:ext>
                </a:extLst>
              </p:cNvPr>
              <p:cNvSpPr/>
              <p:nvPr/>
            </p:nvSpPr>
            <p:spPr>
              <a:xfrm>
                <a:off x="9460225" y="4792119"/>
                <a:ext cx="278263" cy="760324"/>
              </a:xfrm>
              <a:custGeom>
                <a:avLst/>
                <a:gdLst>
                  <a:gd name="connsiteX0" fmla="*/ 209795 w 278263"/>
                  <a:gd name="connsiteY0" fmla="*/ 113495 h 760323"/>
                  <a:gd name="connsiteX1" fmla="*/ 275363 w 278263"/>
                  <a:gd name="connsiteY1" fmla="*/ 539042 h 760323"/>
                  <a:gd name="connsiteX2" fmla="*/ 147989 w 278263"/>
                  <a:gd name="connsiteY2" fmla="*/ 761103 h 760323"/>
                  <a:gd name="connsiteX3" fmla="*/ 2939 w 278263"/>
                  <a:gd name="connsiteY3" fmla="*/ 548330 h 760323"/>
                  <a:gd name="connsiteX4" fmla="*/ 71055 w 278263"/>
                  <a:gd name="connsiteY4" fmla="*/ 122784 h 760323"/>
                  <a:gd name="connsiteX5" fmla="*/ 209795 w 278263"/>
                  <a:gd name="connsiteY5" fmla="*/ 113495 h 7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63" h="760323">
                    <a:moveTo>
                      <a:pt x="209795" y="113495"/>
                    </a:moveTo>
                    <a:cubicBezTo>
                      <a:pt x="218926" y="175497"/>
                      <a:pt x="262821" y="399205"/>
                      <a:pt x="275363" y="539042"/>
                    </a:cubicBezTo>
                    <a:cubicBezTo>
                      <a:pt x="278420" y="573100"/>
                      <a:pt x="212342" y="761103"/>
                      <a:pt x="147989" y="761103"/>
                    </a:cubicBezTo>
                    <a:cubicBezTo>
                      <a:pt x="93747" y="761103"/>
                      <a:pt x="2939" y="628478"/>
                      <a:pt x="2939" y="548330"/>
                    </a:cubicBezTo>
                    <a:cubicBezTo>
                      <a:pt x="2939" y="398774"/>
                      <a:pt x="62629" y="179495"/>
                      <a:pt x="71055" y="122784"/>
                    </a:cubicBezTo>
                    <a:cubicBezTo>
                      <a:pt x="93747" y="-29908"/>
                      <a:pt x="187063" y="-40686"/>
                      <a:pt x="209795" y="113495"/>
                    </a:cubicBezTo>
                    <a:close/>
                  </a:path>
                </a:pathLst>
              </a:custGeom>
              <a:solidFill>
                <a:srgbClr val="E54545"/>
              </a:solidFill>
              <a:ln w="9525" cap="flat">
                <a:noFill/>
                <a:prstDash val="solid"/>
                <a:miter/>
              </a:ln>
            </p:spPr>
            <p:txBody>
              <a:bodyPr rtlCol="0" anchor="ctr"/>
              <a:lstStyle/>
              <a:p>
                <a:endParaRPr lang="en-IN" dirty="0"/>
              </a:p>
            </p:txBody>
          </p:sp>
          <p:sp>
            <p:nvSpPr>
              <p:cNvPr id="264" name="Freeform: Shape 263">
                <a:extLst>
                  <a:ext uri="{FF2B5EF4-FFF2-40B4-BE49-F238E27FC236}">
                    <a16:creationId xmlns:a16="http://schemas.microsoft.com/office/drawing/2014/main" xmlns="" id="{B718B637-D34D-43A3-977D-C24C4EFCCE5E}"/>
                  </a:ext>
                </a:extLst>
              </p:cNvPr>
              <p:cNvSpPr/>
              <p:nvPr/>
            </p:nvSpPr>
            <p:spPr>
              <a:xfrm>
                <a:off x="9467689" y="2910038"/>
                <a:ext cx="313536" cy="2465174"/>
              </a:xfrm>
              <a:custGeom>
                <a:avLst/>
                <a:gdLst>
                  <a:gd name="connsiteX0" fmla="*/ 310775 w 313535"/>
                  <a:gd name="connsiteY0" fmla="*/ 922462 h 2465174"/>
                  <a:gd name="connsiteX1" fmla="*/ 252771 w 313535"/>
                  <a:gd name="connsiteY1" fmla="*/ 388942 h 2465174"/>
                  <a:gd name="connsiteX2" fmla="*/ 263784 w 313535"/>
                  <a:gd name="connsiteY2" fmla="*/ 79796 h 2465174"/>
                  <a:gd name="connsiteX3" fmla="*/ 3039 w 313535"/>
                  <a:gd name="connsiteY3" fmla="*/ 9642 h 2465174"/>
                  <a:gd name="connsiteX4" fmla="*/ 3039 w 313535"/>
                  <a:gd name="connsiteY4" fmla="*/ 823777 h 2465174"/>
                  <a:gd name="connsiteX5" fmla="*/ 86283 w 313535"/>
                  <a:gd name="connsiteY5" fmla="*/ 1878432 h 2465174"/>
                  <a:gd name="connsiteX6" fmla="*/ 28279 w 313535"/>
                  <a:gd name="connsiteY6" fmla="*/ 2322477 h 2465174"/>
                  <a:gd name="connsiteX7" fmla="*/ 129198 w 313535"/>
                  <a:gd name="connsiteY7" fmla="*/ 2464352 h 2465174"/>
                  <a:gd name="connsiteX8" fmla="*/ 225062 w 313535"/>
                  <a:gd name="connsiteY8" fmla="*/ 2340976 h 2465174"/>
                  <a:gd name="connsiteX9" fmla="*/ 184694 w 313535"/>
                  <a:gd name="connsiteY9" fmla="*/ 1878432 h 2465174"/>
                  <a:gd name="connsiteX10" fmla="*/ 310775 w 313535"/>
                  <a:gd name="connsiteY10" fmla="*/ 922462 h 246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535" h="2465174">
                    <a:moveTo>
                      <a:pt x="310775" y="922462"/>
                    </a:moveTo>
                    <a:cubicBezTo>
                      <a:pt x="328450" y="762088"/>
                      <a:pt x="262373" y="494172"/>
                      <a:pt x="252771" y="388942"/>
                    </a:cubicBezTo>
                    <a:cubicBezTo>
                      <a:pt x="242267" y="273678"/>
                      <a:pt x="272445" y="117969"/>
                      <a:pt x="263784" y="79796"/>
                    </a:cubicBezTo>
                    <a:cubicBezTo>
                      <a:pt x="252261" y="29199"/>
                      <a:pt x="-2839" y="-14148"/>
                      <a:pt x="3039" y="9642"/>
                    </a:cubicBezTo>
                    <a:cubicBezTo>
                      <a:pt x="78719" y="314947"/>
                      <a:pt x="3039" y="692875"/>
                      <a:pt x="3039" y="823777"/>
                    </a:cubicBezTo>
                    <a:cubicBezTo>
                      <a:pt x="3039" y="1127044"/>
                      <a:pt x="54773" y="1646573"/>
                      <a:pt x="86283" y="1878432"/>
                    </a:cubicBezTo>
                    <a:cubicBezTo>
                      <a:pt x="74173" y="2096379"/>
                      <a:pt x="13660" y="2262827"/>
                      <a:pt x="28279" y="2322477"/>
                    </a:cubicBezTo>
                    <a:cubicBezTo>
                      <a:pt x="50305" y="2412344"/>
                      <a:pt x="88987" y="2464352"/>
                      <a:pt x="129198" y="2464352"/>
                    </a:cubicBezTo>
                    <a:cubicBezTo>
                      <a:pt x="167724" y="2464352"/>
                      <a:pt x="202879" y="2424533"/>
                      <a:pt x="225062" y="2340976"/>
                    </a:cubicBezTo>
                    <a:cubicBezTo>
                      <a:pt x="241366" y="2279523"/>
                      <a:pt x="181128" y="2073099"/>
                      <a:pt x="184694" y="1878432"/>
                    </a:cubicBezTo>
                    <a:cubicBezTo>
                      <a:pt x="179639" y="1505246"/>
                      <a:pt x="276678" y="1232274"/>
                      <a:pt x="310775" y="922462"/>
                    </a:cubicBezTo>
                    <a:close/>
                  </a:path>
                </a:pathLst>
              </a:custGeom>
              <a:solidFill>
                <a:srgbClr val="F1D3BD"/>
              </a:solidFill>
              <a:ln w="9525" cap="flat">
                <a:noFill/>
                <a:prstDash val="solid"/>
                <a:miter/>
              </a:ln>
            </p:spPr>
            <p:txBody>
              <a:bodyPr rtlCol="0" anchor="ctr"/>
              <a:lstStyle/>
              <a:p>
                <a:endParaRPr lang="en-IN" dirty="0"/>
              </a:p>
            </p:txBody>
          </p:sp>
        </p:grpSp>
        <p:grpSp>
          <p:nvGrpSpPr>
            <p:cNvPr id="1091" name="Group 1090">
              <a:extLst>
                <a:ext uri="{FF2B5EF4-FFF2-40B4-BE49-F238E27FC236}">
                  <a16:creationId xmlns:a16="http://schemas.microsoft.com/office/drawing/2014/main" xmlns="" id="{14F1CBBE-848C-44AA-9C75-9D52428A458C}"/>
                </a:ext>
              </a:extLst>
            </p:cNvPr>
            <p:cNvGrpSpPr>
              <a:grpSpLocks noChangeAspect="1"/>
            </p:cNvGrpSpPr>
            <p:nvPr/>
          </p:nvGrpSpPr>
          <p:grpSpPr>
            <a:xfrm>
              <a:off x="5703889" y="5051106"/>
              <a:ext cx="175645" cy="1445873"/>
              <a:chOff x="9460225" y="2910038"/>
              <a:chExt cx="321000" cy="2642405"/>
            </a:xfrm>
          </p:grpSpPr>
          <p:sp>
            <p:nvSpPr>
              <p:cNvPr id="1089" name="Freeform: Shape 1088">
                <a:extLst>
                  <a:ext uri="{FF2B5EF4-FFF2-40B4-BE49-F238E27FC236}">
                    <a16:creationId xmlns:a16="http://schemas.microsoft.com/office/drawing/2014/main" xmlns="" id="{A418B642-93B0-4180-A9BD-10BC76FA12FE}"/>
                  </a:ext>
                </a:extLst>
              </p:cNvPr>
              <p:cNvSpPr/>
              <p:nvPr/>
            </p:nvSpPr>
            <p:spPr>
              <a:xfrm>
                <a:off x="9460225" y="4792119"/>
                <a:ext cx="278263" cy="760324"/>
              </a:xfrm>
              <a:custGeom>
                <a:avLst/>
                <a:gdLst>
                  <a:gd name="connsiteX0" fmla="*/ 209795 w 278263"/>
                  <a:gd name="connsiteY0" fmla="*/ 113495 h 760323"/>
                  <a:gd name="connsiteX1" fmla="*/ 275363 w 278263"/>
                  <a:gd name="connsiteY1" fmla="*/ 539042 h 760323"/>
                  <a:gd name="connsiteX2" fmla="*/ 147989 w 278263"/>
                  <a:gd name="connsiteY2" fmla="*/ 761103 h 760323"/>
                  <a:gd name="connsiteX3" fmla="*/ 2939 w 278263"/>
                  <a:gd name="connsiteY3" fmla="*/ 548330 h 760323"/>
                  <a:gd name="connsiteX4" fmla="*/ 71055 w 278263"/>
                  <a:gd name="connsiteY4" fmla="*/ 122784 h 760323"/>
                  <a:gd name="connsiteX5" fmla="*/ 209795 w 278263"/>
                  <a:gd name="connsiteY5" fmla="*/ 113495 h 76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63" h="760323">
                    <a:moveTo>
                      <a:pt x="209795" y="113495"/>
                    </a:moveTo>
                    <a:cubicBezTo>
                      <a:pt x="218926" y="175497"/>
                      <a:pt x="262821" y="399205"/>
                      <a:pt x="275363" y="539042"/>
                    </a:cubicBezTo>
                    <a:cubicBezTo>
                      <a:pt x="278420" y="573100"/>
                      <a:pt x="212342" y="761103"/>
                      <a:pt x="147989" y="761103"/>
                    </a:cubicBezTo>
                    <a:cubicBezTo>
                      <a:pt x="93747" y="761103"/>
                      <a:pt x="2939" y="628478"/>
                      <a:pt x="2939" y="548330"/>
                    </a:cubicBezTo>
                    <a:cubicBezTo>
                      <a:pt x="2939" y="398774"/>
                      <a:pt x="62629" y="179495"/>
                      <a:pt x="71055" y="122784"/>
                    </a:cubicBezTo>
                    <a:cubicBezTo>
                      <a:pt x="93747" y="-29908"/>
                      <a:pt x="187063" y="-40686"/>
                      <a:pt x="209795" y="113495"/>
                    </a:cubicBezTo>
                    <a:close/>
                  </a:path>
                </a:pathLst>
              </a:custGeom>
              <a:solidFill>
                <a:srgbClr val="E54545"/>
              </a:solidFill>
              <a:ln w="9525" cap="flat">
                <a:noFill/>
                <a:prstDash val="solid"/>
                <a:miter/>
              </a:ln>
            </p:spPr>
            <p:txBody>
              <a:bodyPr rtlCol="0" anchor="ctr"/>
              <a:lstStyle/>
              <a:p>
                <a:endParaRPr lang="en-IN" dirty="0"/>
              </a:p>
            </p:txBody>
          </p:sp>
          <p:sp>
            <p:nvSpPr>
              <p:cNvPr id="1090" name="Freeform: Shape 1089">
                <a:extLst>
                  <a:ext uri="{FF2B5EF4-FFF2-40B4-BE49-F238E27FC236}">
                    <a16:creationId xmlns:a16="http://schemas.microsoft.com/office/drawing/2014/main" xmlns="" id="{C60A2CA8-B3DF-47D1-A5AC-3E8F4D778DC2}"/>
                  </a:ext>
                </a:extLst>
              </p:cNvPr>
              <p:cNvSpPr/>
              <p:nvPr/>
            </p:nvSpPr>
            <p:spPr>
              <a:xfrm>
                <a:off x="9467689" y="2910038"/>
                <a:ext cx="313536" cy="2465174"/>
              </a:xfrm>
              <a:custGeom>
                <a:avLst/>
                <a:gdLst>
                  <a:gd name="connsiteX0" fmla="*/ 310775 w 313535"/>
                  <a:gd name="connsiteY0" fmla="*/ 922462 h 2465174"/>
                  <a:gd name="connsiteX1" fmla="*/ 252771 w 313535"/>
                  <a:gd name="connsiteY1" fmla="*/ 388942 h 2465174"/>
                  <a:gd name="connsiteX2" fmla="*/ 263784 w 313535"/>
                  <a:gd name="connsiteY2" fmla="*/ 79796 h 2465174"/>
                  <a:gd name="connsiteX3" fmla="*/ 3039 w 313535"/>
                  <a:gd name="connsiteY3" fmla="*/ 9642 h 2465174"/>
                  <a:gd name="connsiteX4" fmla="*/ 3039 w 313535"/>
                  <a:gd name="connsiteY4" fmla="*/ 823777 h 2465174"/>
                  <a:gd name="connsiteX5" fmla="*/ 86283 w 313535"/>
                  <a:gd name="connsiteY5" fmla="*/ 1878432 h 2465174"/>
                  <a:gd name="connsiteX6" fmla="*/ 28279 w 313535"/>
                  <a:gd name="connsiteY6" fmla="*/ 2322477 h 2465174"/>
                  <a:gd name="connsiteX7" fmla="*/ 129198 w 313535"/>
                  <a:gd name="connsiteY7" fmla="*/ 2464352 h 2465174"/>
                  <a:gd name="connsiteX8" fmla="*/ 225062 w 313535"/>
                  <a:gd name="connsiteY8" fmla="*/ 2340976 h 2465174"/>
                  <a:gd name="connsiteX9" fmla="*/ 184694 w 313535"/>
                  <a:gd name="connsiteY9" fmla="*/ 1878432 h 2465174"/>
                  <a:gd name="connsiteX10" fmla="*/ 310775 w 313535"/>
                  <a:gd name="connsiteY10" fmla="*/ 922462 h 246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535" h="2465174">
                    <a:moveTo>
                      <a:pt x="310775" y="922462"/>
                    </a:moveTo>
                    <a:cubicBezTo>
                      <a:pt x="328450" y="762088"/>
                      <a:pt x="262373" y="494172"/>
                      <a:pt x="252771" y="388942"/>
                    </a:cubicBezTo>
                    <a:cubicBezTo>
                      <a:pt x="242267" y="273678"/>
                      <a:pt x="272445" y="117969"/>
                      <a:pt x="263784" y="79796"/>
                    </a:cubicBezTo>
                    <a:cubicBezTo>
                      <a:pt x="252261" y="29199"/>
                      <a:pt x="-2839" y="-14148"/>
                      <a:pt x="3039" y="9642"/>
                    </a:cubicBezTo>
                    <a:cubicBezTo>
                      <a:pt x="78719" y="314947"/>
                      <a:pt x="3039" y="692875"/>
                      <a:pt x="3039" y="823777"/>
                    </a:cubicBezTo>
                    <a:cubicBezTo>
                      <a:pt x="3039" y="1127044"/>
                      <a:pt x="54773" y="1646573"/>
                      <a:pt x="86283" y="1878432"/>
                    </a:cubicBezTo>
                    <a:cubicBezTo>
                      <a:pt x="74173" y="2096379"/>
                      <a:pt x="13660" y="2262827"/>
                      <a:pt x="28279" y="2322477"/>
                    </a:cubicBezTo>
                    <a:cubicBezTo>
                      <a:pt x="50305" y="2412344"/>
                      <a:pt x="88987" y="2464352"/>
                      <a:pt x="129198" y="2464352"/>
                    </a:cubicBezTo>
                    <a:cubicBezTo>
                      <a:pt x="167724" y="2464352"/>
                      <a:pt x="202879" y="2424533"/>
                      <a:pt x="225062" y="2340976"/>
                    </a:cubicBezTo>
                    <a:cubicBezTo>
                      <a:pt x="241366" y="2279523"/>
                      <a:pt x="181128" y="2073099"/>
                      <a:pt x="184694" y="1878432"/>
                    </a:cubicBezTo>
                    <a:cubicBezTo>
                      <a:pt x="179639" y="1505246"/>
                      <a:pt x="276678" y="1232274"/>
                      <a:pt x="310775" y="922462"/>
                    </a:cubicBezTo>
                    <a:close/>
                  </a:path>
                </a:pathLst>
              </a:custGeom>
              <a:solidFill>
                <a:srgbClr val="F1D3BD"/>
              </a:solidFill>
              <a:ln w="9525" cap="flat">
                <a:noFill/>
                <a:prstDash val="solid"/>
                <a:miter/>
              </a:ln>
            </p:spPr>
            <p:txBody>
              <a:bodyPr rtlCol="0" anchor="ctr"/>
              <a:lstStyle/>
              <a:p>
                <a:endParaRPr lang="en-IN" dirty="0"/>
              </a:p>
            </p:txBody>
          </p:sp>
        </p:grpSp>
        <p:sp>
          <p:nvSpPr>
            <p:cNvPr id="4145" name="Freeform 94">
              <a:extLst>
                <a:ext uri="{FF2B5EF4-FFF2-40B4-BE49-F238E27FC236}">
                  <a16:creationId xmlns:a16="http://schemas.microsoft.com/office/drawing/2014/main" xmlns="" id="{2926D001-D76F-4D3C-9A4C-CD2E35FD8AC9}"/>
                </a:ext>
              </a:extLst>
            </p:cNvPr>
            <p:cNvSpPr>
              <a:spLocks noChangeAspect="1"/>
            </p:cNvSpPr>
            <p:nvPr/>
          </p:nvSpPr>
          <p:spPr bwMode="auto">
            <a:xfrm>
              <a:off x="5459413" y="4205288"/>
              <a:ext cx="9525" cy="73025"/>
            </a:xfrm>
            <a:custGeom>
              <a:avLst/>
              <a:gdLst>
                <a:gd name="T0" fmla="*/ 2 w 15"/>
                <a:gd name="T1" fmla="*/ 25 h 104"/>
                <a:gd name="T2" fmla="*/ 0 w 15"/>
                <a:gd name="T3" fmla="*/ 0 h 104"/>
                <a:gd name="T4" fmla="*/ 2 w 15"/>
                <a:gd name="T5" fmla="*/ 30 h 104"/>
                <a:gd name="T6" fmla="*/ 15 w 15"/>
                <a:gd name="T7" fmla="*/ 104 h 104"/>
                <a:gd name="T8" fmla="*/ 14 w 15"/>
                <a:gd name="T9" fmla="*/ 94 h 104"/>
                <a:gd name="T10" fmla="*/ 2 w 15"/>
                <a:gd name="T11" fmla="*/ 25 h 104"/>
              </a:gdLst>
              <a:ahLst/>
              <a:cxnLst>
                <a:cxn ang="0">
                  <a:pos x="T0" y="T1"/>
                </a:cxn>
                <a:cxn ang="0">
                  <a:pos x="T2" y="T3"/>
                </a:cxn>
                <a:cxn ang="0">
                  <a:pos x="T4" y="T5"/>
                </a:cxn>
                <a:cxn ang="0">
                  <a:pos x="T6" y="T7"/>
                </a:cxn>
                <a:cxn ang="0">
                  <a:pos x="T8" y="T9"/>
                </a:cxn>
                <a:cxn ang="0">
                  <a:pos x="T10" y="T11"/>
                </a:cxn>
              </a:cxnLst>
              <a:rect l="0" t="0" r="r" b="b"/>
              <a:pathLst>
                <a:path w="15" h="104">
                  <a:moveTo>
                    <a:pt x="2" y="25"/>
                  </a:moveTo>
                  <a:cubicBezTo>
                    <a:pt x="1" y="16"/>
                    <a:pt x="1" y="8"/>
                    <a:pt x="0" y="0"/>
                  </a:cubicBezTo>
                  <a:cubicBezTo>
                    <a:pt x="1" y="9"/>
                    <a:pt x="1" y="19"/>
                    <a:pt x="2" y="30"/>
                  </a:cubicBezTo>
                  <a:cubicBezTo>
                    <a:pt x="2" y="53"/>
                    <a:pt x="7" y="78"/>
                    <a:pt x="15" y="104"/>
                  </a:cubicBezTo>
                  <a:cubicBezTo>
                    <a:pt x="15" y="100"/>
                    <a:pt x="14" y="97"/>
                    <a:pt x="14" y="94"/>
                  </a:cubicBezTo>
                  <a:cubicBezTo>
                    <a:pt x="6" y="70"/>
                    <a:pt x="2" y="47"/>
                    <a:pt x="2" y="2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46" name="Freeform 95">
              <a:extLst>
                <a:ext uri="{FF2B5EF4-FFF2-40B4-BE49-F238E27FC236}">
                  <a16:creationId xmlns:a16="http://schemas.microsoft.com/office/drawing/2014/main" xmlns="" id="{0060502B-CB12-499C-ABC2-B4615E4A9D05}"/>
                </a:ext>
              </a:extLst>
            </p:cNvPr>
            <p:cNvSpPr>
              <a:spLocks noChangeAspect="1"/>
            </p:cNvSpPr>
            <p:nvPr/>
          </p:nvSpPr>
          <p:spPr bwMode="auto">
            <a:xfrm>
              <a:off x="5897563" y="4460875"/>
              <a:ext cx="63500" cy="9525"/>
            </a:xfrm>
            <a:custGeom>
              <a:avLst/>
              <a:gdLst>
                <a:gd name="T0" fmla="*/ 0 w 89"/>
                <a:gd name="T1" fmla="*/ 3 h 14"/>
                <a:gd name="T2" fmla="*/ 2 w 89"/>
                <a:gd name="T3" fmla="*/ 5 h 14"/>
                <a:gd name="T4" fmla="*/ 1 w 89"/>
                <a:gd name="T5" fmla="*/ 10 h 14"/>
                <a:gd name="T6" fmla="*/ 89 w 89"/>
                <a:gd name="T7" fmla="*/ 14 h 14"/>
                <a:gd name="T8" fmla="*/ 89 w 89"/>
                <a:gd name="T9" fmla="*/ 2 h 14"/>
                <a:gd name="T10" fmla="*/ 0 w 89"/>
                <a:gd name="T11" fmla="*/ 3 h 14"/>
              </a:gdLst>
              <a:ahLst/>
              <a:cxnLst>
                <a:cxn ang="0">
                  <a:pos x="T0" y="T1"/>
                </a:cxn>
                <a:cxn ang="0">
                  <a:pos x="T2" y="T3"/>
                </a:cxn>
                <a:cxn ang="0">
                  <a:pos x="T4" y="T5"/>
                </a:cxn>
                <a:cxn ang="0">
                  <a:pos x="T6" y="T7"/>
                </a:cxn>
                <a:cxn ang="0">
                  <a:pos x="T8" y="T9"/>
                </a:cxn>
                <a:cxn ang="0">
                  <a:pos x="T10" y="T11"/>
                </a:cxn>
              </a:cxnLst>
              <a:rect l="0" t="0" r="r" b="b"/>
              <a:pathLst>
                <a:path w="89" h="14">
                  <a:moveTo>
                    <a:pt x="0" y="3"/>
                  </a:moveTo>
                  <a:cubicBezTo>
                    <a:pt x="1" y="3"/>
                    <a:pt x="1" y="4"/>
                    <a:pt x="2" y="5"/>
                  </a:cubicBezTo>
                  <a:cubicBezTo>
                    <a:pt x="2" y="5"/>
                    <a:pt x="1" y="7"/>
                    <a:pt x="1" y="10"/>
                  </a:cubicBezTo>
                  <a:cubicBezTo>
                    <a:pt x="29" y="5"/>
                    <a:pt x="72" y="6"/>
                    <a:pt x="89" y="14"/>
                  </a:cubicBezTo>
                  <a:cubicBezTo>
                    <a:pt x="89" y="10"/>
                    <a:pt x="89" y="6"/>
                    <a:pt x="89" y="2"/>
                  </a:cubicBezTo>
                  <a:cubicBezTo>
                    <a:pt x="60" y="0"/>
                    <a:pt x="26" y="0"/>
                    <a:pt x="0" y="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47" name="Freeform 96">
              <a:extLst>
                <a:ext uri="{FF2B5EF4-FFF2-40B4-BE49-F238E27FC236}">
                  <a16:creationId xmlns:a16="http://schemas.microsoft.com/office/drawing/2014/main" xmlns="" id="{77102012-9BC4-4A2E-8818-AA5E825A5817}"/>
                </a:ext>
              </a:extLst>
            </p:cNvPr>
            <p:cNvSpPr>
              <a:spLocks noChangeAspect="1"/>
            </p:cNvSpPr>
            <p:nvPr/>
          </p:nvSpPr>
          <p:spPr bwMode="auto">
            <a:xfrm>
              <a:off x="5475288" y="3808413"/>
              <a:ext cx="911225" cy="396875"/>
            </a:xfrm>
            <a:custGeom>
              <a:avLst/>
              <a:gdLst>
                <a:gd name="T0" fmla="*/ 1286 w 1286"/>
                <a:gd name="T1" fmla="*/ 401 h 562"/>
                <a:gd name="T2" fmla="*/ 1015 w 1286"/>
                <a:gd name="T3" fmla="*/ 5 h 562"/>
                <a:gd name="T4" fmla="*/ 275 w 1286"/>
                <a:gd name="T5" fmla="*/ 0 h 562"/>
                <a:gd name="T6" fmla="*/ 0 w 1286"/>
                <a:gd name="T7" fmla="*/ 413 h 562"/>
                <a:gd name="T8" fmla="*/ 629 w 1286"/>
                <a:gd name="T9" fmla="*/ 560 h 562"/>
                <a:gd name="T10" fmla="*/ 1286 w 1286"/>
                <a:gd name="T11" fmla="*/ 401 h 562"/>
              </a:gdLst>
              <a:ahLst/>
              <a:cxnLst>
                <a:cxn ang="0">
                  <a:pos x="T0" y="T1"/>
                </a:cxn>
                <a:cxn ang="0">
                  <a:pos x="T2" y="T3"/>
                </a:cxn>
                <a:cxn ang="0">
                  <a:pos x="T4" y="T5"/>
                </a:cxn>
                <a:cxn ang="0">
                  <a:pos x="T6" y="T7"/>
                </a:cxn>
                <a:cxn ang="0">
                  <a:pos x="T8" y="T9"/>
                </a:cxn>
                <a:cxn ang="0">
                  <a:pos x="T10" y="T11"/>
                </a:cxn>
              </a:cxnLst>
              <a:rect l="0" t="0" r="r" b="b"/>
              <a:pathLst>
                <a:path w="1286" h="562">
                  <a:moveTo>
                    <a:pt x="1286" y="401"/>
                  </a:moveTo>
                  <a:cubicBezTo>
                    <a:pt x="1228" y="222"/>
                    <a:pt x="1099" y="45"/>
                    <a:pt x="1015" y="5"/>
                  </a:cubicBezTo>
                  <a:cubicBezTo>
                    <a:pt x="275" y="0"/>
                    <a:pt x="275" y="0"/>
                    <a:pt x="275" y="0"/>
                  </a:cubicBezTo>
                  <a:cubicBezTo>
                    <a:pt x="189" y="41"/>
                    <a:pt x="54" y="228"/>
                    <a:pt x="0" y="413"/>
                  </a:cubicBezTo>
                  <a:cubicBezTo>
                    <a:pt x="71" y="458"/>
                    <a:pt x="321" y="562"/>
                    <a:pt x="629" y="560"/>
                  </a:cubicBezTo>
                  <a:cubicBezTo>
                    <a:pt x="934" y="558"/>
                    <a:pt x="1222" y="454"/>
                    <a:pt x="1286" y="401"/>
                  </a:cubicBezTo>
                  <a:close/>
                </a:path>
              </a:pathLst>
            </a:custGeom>
            <a:solidFill>
              <a:srgbClr val="112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48" name="Freeform 97">
              <a:extLst>
                <a:ext uri="{FF2B5EF4-FFF2-40B4-BE49-F238E27FC236}">
                  <a16:creationId xmlns:a16="http://schemas.microsoft.com/office/drawing/2014/main" xmlns="" id="{53604313-68E5-40FB-ADF3-41778E9359A8}"/>
                </a:ext>
              </a:extLst>
            </p:cNvPr>
            <p:cNvSpPr>
              <a:spLocks noChangeAspect="1"/>
            </p:cNvSpPr>
            <p:nvPr/>
          </p:nvSpPr>
          <p:spPr bwMode="auto">
            <a:xfrm>
              <a:off x="6402388" y="4203700"/>
              <a:ext cx="4763" cy="44450"/>
            </a:xfrm>
            <a:custGeom>
              <a:avLst/>
              <a:gdLst>
                <a:gd name="T0" fmla="*/ 3 w 6"/>
                <a:gd name="T1" fmla="*/ 45 h 63"/>
                <a:gd name="T2" fmla="*/ 0 w 6"/>
                <a:gd name="T3" fmla="*/ 55 h 63"/>
                <a:gd name="T4" fmla="*/ 1 w 6"/>
                <a:gd name="T5" fmla="*/ 55 h 63"/>
                <a:gd name="T6" fmla="*/ 0 w 6"/>
                <a:gd name="T7" fmla="*/ 63 h 63"/>
                <a:gd name="T8" fmla="*/ 3 w 6"/>
                <a:gd name="T9" fmla="*/ 50 h 63"/>
                <a:gd name="T10" fmla="*/ 5 w 6"/>
                <a:gd name="T11" fmla="*/ 0 h 63"/>
                <a:gd name="T12" fmla="*/ 3 w 6"/>
                <a:gd name="T13" fmla="*/ 45 h 63"/>
              </a:gdLst>
              <a:ahLst/>
              <a:cxnLst>
                <a:cxn ang="0">
                  <a:pos x="T0" y="T1"/>
                </a:cxn>
                <a:cxn ang="0">
                  <a:pos x="T2" y="T3"/>
                </a:cxn>
                <a:cxn ang="0">
                  <a:pos x="T4" y="T5"/>
                </a:cxn>
                <a:cxn ang="0">
                  <a:pos x="T6" y="T7"/>
                </a:cxn>
                <a:cxn ang="0">
                  <a:pos x="T8" y="T9"/>
                </a:cxn>
                <a:cxn ang="0">
                  <a:pos x="T10" y="T11"/>
                </a:cxn>
                <a:cxn ang="0">
                  <a:pos x="T12" y="T13"/>
                </a:cxn>
              </a:cxnLst>
              <a:rect l="0" t="0" r="r" b="b"/>
              <a:pathLst>
                <a:path w="6" h="63">
                  <a:moveTo>
                    <a:pt x="3" y="45"/>
                  </a:moveTo>
                  <a:cubicBezTo>
                    <a:pt x="2" y="48"/>
                    <a:pt x="1" y="52"/>
                    <a:pt x="0" y="55"/>
                  </a:cubicBezTo>
                  <a:cubicBezTo>
                    <a:pt x="0" y="55"/>
                    <a:pt x="0" y="55"/>
                    <a:pt x="1" y="55"/>
                  </a:cubicBezTo>
                  <a:cubicBezTo>
                    <a:pt x="0" y="58"/>
                    <a:pt x="0" y="61"/>
                    <a:pt x="0" y="63"/>
                  </a:cubicBezTo>
                  <a:cubicBezTo>
                    <a:pt x="1" y="59"/>
                    <a:pt x="2" y="54"/>
                    <a:pt x="3" y="50"/>
                  </a:cubicBezTo>
                  <a:cubicBezTo>
                    <a:pt x="5" y="31"/>
                    <a:pt x="6" y="15"/>
                    <a:pt x="5" y="0"/>
                  </a:cubicBezTo>
                  <a:cubicBezTo>
                    <a:pt x="5" y="13"/>
                    <a:pt x="5" y="28"/>
                    <a:pt x="3" y="4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49" name="Freeform 98">
              <a:extLst>
                <a:ext uri="{FF2B5EF4-FFF2-40B4-BE49-F238E27FC236}">
                  <a16:creationId xmlns:a16="http://schemas.microsoft.com/office/drawing/2014/main" xmlns="" id="{B6F9DBCD-D501-444B-9897-60C155A17EE0}"/>
                </a:ext>
              </a:extLst>
            </p:cNvPr>
            <p:cNvSpPr>
              <a:spLocks noChangeAspect="1"/>
            </p:cNvSpPr>
            <p:nvPr/>
          </p:nvSpPr>
          <p:spPr bwMode="auto">
            <a:xfrm>
              <a:off x="5668963" y="519588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0" name="Freeform 99">
              <a:extLst>
                <a:ext uri="{FF2B5EF4-FFF2-40B4-BE49-F238E27FC236}">
                  <a16:creationId xmlns:a16="http://schemas.microsoft.com/office/drawing/2014/main" xmlns="" id="{2E9186E7-0C31-46B5-97C7-B969B7B8E945}"/>
                </a:ext>
              </a:extLst>
            </p:cNvPr>
            <p:cNvSpPr>
              <a:spLocks noChangeAspect="1"/>
            </p:cNvSpPr>
            <p:nvPr/>
          </p:nvSpPr>
          <p:spPr bwMode="auto">
            <a:xfrm>
              <a:off x="5668963" y="5221288"/>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1" name="Freeform 100">
              <a:extLst>
                <a:ext uri="{FF2B5EF4-FFF2-40B4-BE49-F238E27FC236}">
                  <a16:creationId xmlns:a16="http://schemas.microsoft.com/office/drawing/2014/main" xmlns="" id="{756DFC93-E6C6-49F0-83AD-F2EC4431FCE9}"/>
                </a:ext>
              </a:extLst>
            </p:cNvPr>
            <p:cNvSpPr>
              <a:spLocks noChangeAspect="1"/>
            </p:cNvSpPr>
            <p:nvPr/>
          </p:nvSpPr>
          <p:spPr bwMode="auto">
            <a:xfrm>
              <a:off x="5668963" y="5210175"/>
              <a:ext cx="0" cy="1588"/>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2" name="Freeform 101">
              <a:extLst>
                <a:ext uri="{FF2B5EF4-FFF2-40B4-BE49-F238E27FC236}">
                  <a16:creationId xmlns:a16="http://schemas.microsoft.com/office/drawing/2014/main" xmlns="" id="{9B859505-C053-436E-85F8-3E8BED4AC044}"/>
                </a:ext>
              </a:extLst>
            </p:cNvPr>
            <p:cNvSpPr>
              <a:spLocks noChangeAspect="1"/>
            </p:cNvSpPr>
            <p:nvPr/>
          </p:nvSpPr>
          <p:spPr bwMode="auto">
            <a:xfrm>
              <a:off x="5668963" y="5246688"/>
              <a:ext cx="0" cy="14288"/>
            </a:xfrm>
            <a:custGeom>
              <a:avLst/>
              <a:gdLst>
                <a:gd name="T0" fmla="*/ 20 h 20"/>
                <a:gd name="T1" fmla="*/ 0 h 20"/>
                <a:gd name="T2" fmla="*/ 20 h 20"/>
              </a:gdLst>
              <a:ahLst/>
              <a:cxnLst>
                <a:cxn ang="0">
                  <a:pos x="0" y="T0"/>
                </a:cxn>
                <a:cxn ang="0">
                  <a:pos x="0" y="T1"/>
                </a:cxn>
                <a:cxn ang="0">
                  <a:pos x="0" y="T2"/>
                </a:cxn>
              </a:cxnLst>
              <a:rect l="0" t="0" r="r" b="b"/>
              <a:pathLst>
                <a:path h="20">
                  <a:moveTo>
                    <a:pt x="0" y="20"/>
                  </a:moveTo>
                  <a:cubicBezTo>
                    <a:pt x="0" y="13"/>
                    <a:pt x="0" y="7"/>
                    <a:pt x="0" y="0"/>
                  </a:cubicBezTo>
                  <a:cubicBezTo>
                    <a:pt x="0" y="7"/>
                    <a:pt x="0" y="13"/>
                    <a:pt x="0" y="2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4" name="Freeform 103">
              <a:extLst>
                <a:ext uri="{FF2B5EF4-FFF2-40B4-BE49-F238E27FC236}">
                  <a16:creationId xmlns:a16="http://schemas.microsoft.com/office/drawing/2014/main" xmlns="" id="{DFD0CF26-AC83-4A0A-BD25-DEAB2036C757}"/>
                </a:ext>
              </a:extLst>
            </p:cNvPr>
            <p:cNvSpPr>
              <a:spLocks noChangeAspect="1"/>
            </p:cNvSpPr>
            <p:nvPr/>
          </p:nvSpPr>
          <p:spPr bwMode="auto">
            <a:xfrm>
              <a:off x="5668963" y="5202238"/>
              <a:ext cx="0" cy="158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cubicBezTo>
                    <a:pt x="0" y="2"/>
                    <a:pt x="0" y="1"/>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5" name="Freeform 104">
              <a:extLst>
                <a:ext uri="{FF2B5EF4-FFF2-40B4-BE49-F238E27FC236}">
                  <a16:creationId xmlns:a16="http://schemas.microsoft.com/office/drawing/2014/main" xmlns="" id="{BEB0C17D-77EF-4AA0-AFB0-A8025A000A46}"/>
                </a:ext>
              </a:extLst>
            </p:cNvPr>
            <p:cNvSpPr>
              <a:spLocks noChangeAspect="1"/>
            </p:cNvSpPr>
            <p:nvPr/>
          </p:nvSpPr>
          <p:spPr bwMode="auto">
            <a:xfrm>
              <a:off x="5668963" y="5262563"/>
              <a:ext cx="0" cy="15875"/>
            </a:xfrm>
            <a:custGeom>
              <a:avLst/>
              <a:gdLst>
                <a:gd name="T0" fmla="*/ 22 h 22"/>
                <a:gd name="T1" fmla="*/ 0 h 22"/>
                <a:gd name="T2" fmla="*/ 22 h 22"/>
              </a:gdLst>
              <a:ahLst/>
              <a:cxnLst>
                <a:cxn ang="0">
                  <a:pos x="0" y="T0"/>
                </a:cxn>
                <a:cxn ang="0">
                  <a:pos x="0" y="T1"/>
                </a:cxn>
                <a:cxn ang="0">
                  <a:pos x="0" y="T2"/>
                </a:cxn>
              </a:cxnLst>
              <a:rect l="0" t="0" r="r" b="b"/>
              <a:pathLst>
                <a:path h="22">
                  <a:moveTo>
                    <a:pt x="0" y="22"/>
                  </a:moveTo>
                  <a:cubicBezTo>
                    <a:pt x="0" y="14"/>
                    <a:pt x="0" y="7"/>
                    <a:pt x="0" y="0"/>
                  </a:cubicBezTo>
                  <a:cubicBezTo>
                    <a:pt x="0" y="7"/>
                    <a:pt x="0" y="14"/>
                    <a:pt x="0" y="22"/>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6" name="Freeform 105">
              <a:extLst>
                <a:ext uri="{FF2B5EF4-FFF2-40B4-BE49-F238E27FC236}">
                  <a16:creationId xmlns:a16="http://schemas.microsoft.com/office/drawing/2014/main" xmlns="" id="{0F84E801-0D28-4DCC-A302-2A9909A5190D}"/>
                </a:ext>
              </a:extLst>
            </p:cNvPr>
            <p:cNvSpPr>
              <a:spLocks noChangeAspect="1"/>
            </p:cNvSpPr>
            <p:nvPr/>
          </p:nvSpPr>
          <p:spPr bwMode="auto">
            <a:xfrm>
              <a:off x="5668963" y="5233988"/>
              <a:ext cx="0" cy="12700"/>
            </a:xfrm>
            <a:custGeom>
              <a:avLst/>
              <a:gdLst>
                <a:gd name="T0" fmla="*/ 0 w 1"/>
                <a:gd name="T1" fmla="*/ 18 h 18"/>
                <a:gd name="T2" fmla="*/ 1 w 1"/>
                <a:gd name="T3" fmla="*/ 0 h 18"/>
                <a:gd name="T4" fmla="*/ 0 w 1"/>
                <a:gd name="T5" fmla="*/ 18 h 18"/>
              </a:gdLst>
              <a:ahLst/>
              <a:cxnLst>
                <a:cxn ang="0">
                  <a:pos x="T0" y="T1"/>
                </a:cxn>
                <a:cxn ang="0">
                  <a:pos x="T2" y="T3"/>
                </a:cxn>
                <a:cxn ang="0">
                  <a:pos x="T4" y="T5"/>
                </a:cxn>
              </a:cxnLst>
              <a:rect l="0" t="0" r="r" b="b"/>
              <a:pathLst>
                <a:path w="1" h="18">
                  <a:moveTo>
                    <a:pt x="0" y="18"/>
                  </a:moveTo>
                  <a:cubicBezTo>
                    <a:pt x="1" y="11"/>
                    <a:pt x="1" y="6"/>
                    <a:pt x="1" y="0"/>
                  </a:cubicBezTo>
                  <a:cubicBezTo>
                    <a:pt x="1" y="6"/>
                    <a:pt x="1" y="11"/>
                    <a:pt x="0" y="18"/>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7" name="Freeform 106">
              <a:extLst>
                <a:ext uri="{FF2B5EF4-FFF2-40B4-BE49-F238E27FC236}">
                  <a16:creationId xmlns:a16="http://schemas.microsoft.com/office/drawing/2014/main" xmlns="" id="{0F1355C9-35B7-417E-A4E8-EBDEB94BFED2}"/>
                </a:ext>
              </a:extLst>
            </p:cNvPr>
            <p:cNvSpPr>
              <a:spLocks noChangeAspect="1"/>
            </p:cNvSpPr>
            <p:nvPr/>
          </p:nvSpPr>
          <p:spPr bwMode="auto">
            <a:xfrm>
              <a:off x="6192838" y="5297488"/>
              <a:ext cx="0" cy="3175"/>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3"/>
                    <a:pt x="0" y="4"/>
                  </a:cubicBezTo>
                  <a:cubicBezTo>
                    <a:pt x="0" y="3"/>
                    <a:pt x="0" y="1"/>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8" name="Freeform 107">
              <a:extLst>
                <a:ext uri="{FF2B5EF4-FFF2-40B4-BE49-F238E27FC236}">
                  <a16:creationId xmlns:a16="http://schemas.microsoft.com/office/drawing/2014/main" xmlns="" id="{A380389B-96BB-45A1-AF64-2CDEC3D84744}"/>
                </a:ext>
              </a:extLst>
            </p:cNvPr>
            <p:cNvSpPr>
              <a:spLocks noChangeAspect="1"/>
            </p:cNvSpPr>
            <p:nvPr/>
          </p:nvSpPr>
          <p:spPr bwMode="auto">
            <a:xfrm>
              <a:off x="6192838" y="5287963"/>
              <a:ext cx="0" cy="3175"/>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9" name="Freeform 108">
              <a:extLst>
                <a:ext uri="{FF2B5EF4-FFF2-40B4-BE49-F238E27FC236}">
                  <a16:creationId xmlns:a16="http://schemas.microsoft.com/office/drawing/2014/main" xmlns="" id="{0360A39E-534B-4518-8B25-030C7D89F464}"/>
                </a:ext>
              </a:extLst>
            </p:cNvPr>
            <p:cNvSpPr>
              <a:spLocks noChangeAspect="1"/>
            </p:cNvSpPr>
            <p:nvPr/>
          </p:nvSpPr>
          <p:spPr bwMode="auto">
            <a:xfrm>
              <a:off x="6191250" y="5221288"/>
              <a:ext cx="0" cy="1588"/>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24" name="Freeform 109">
              <a:extLst>
                <a:ext uri="{FF2B5EF4-FFF2-40B4-BE49-F238E27FC236}">
                  <a16:creationId xmlns:a16="http://schemas.microsoft.com/office/drawing/2014/main" xmlns="" id="{B7E5C59B-5924-461B-A575-8ED6E31BD3BA}"/>
                </a:ext>
              </a:extLst>
            </p:cNvPr>
            <p:cNvSpPr>
              <a:spLocks noChangeAspect="1"/>
            </p:cNvSpPr>
            <p:nvPr/>
          </p:nvSpPr>
          <p:spPr bwMode="auto">
            <a:xfrm>
              <a:off x="5934075" y="5301839"/>
              <a:ext cx="258763" cy="846138"/>
            </a:xfrm>
            <a:custGeom>
              <a:avLst/>
              <a:gdLst>
                <a:gd name="T0" fmla="*/ 8 w 366"/>
                <a:gd name="T1" fmla="*/ 279 h 1198"/>
                <a:gd name="T2" fmla="*/ 130 w 366"/>
                <a:gd name="T3" fmla="*/ 1136 h 1198"/>
                <a:gd name="T4" fmla="*/ 275 w 366"/>
                <a:gd name="T5" fmla="*/ 1182 h 1198"/>
                <a:gd name="T6" fmla="*/ 287 w 366"/>
                <a:gd name="T7" fmla="*/ 1002 h 1198"/>
                <a:gd name="T8" fmla="*/ 358 w 366"/>
                <a:gd name="T9" fmla="*/ 333 h 1198"/>
                <a:gd name="T10" fmla="*/ 365 w 366"/>
                <a:gd name="T11" fmla="*/ 0 h 1198"/>
                <a:gd name="T12" fmla="*/ 8 w 366"/>
                <a:gd name="T13" fmla="*/ 279 h 1198"/>
              </a:gdLst>
              <a:ahLst/>
              <a:cxnLst>
                <a:cxn ang="0">
                  <a:pos x="T0" y="T1"/>
                </a:cxn>
                <a:cxn ang="0">
                  <a:pos x="T2" y="T3"/>
                </a:cxn>
                <a:cxn ang="0">
                  <a:pos x="T4" y="T5"/>
                </a:cxn>
                <a:cxn ang="0">
                  <a:pos x="T6" y="T7"/>
                </a:cxn>
                <a:cxn ang="0">
                  <a:pos x="T8" y="T9"/>
                </a:cxn>
                <a:cxn ang="0">
                  <a:pos x="T10" y="T11"/>
                </a:cxn>
                <a:cxn ang="0">
                  <a:pos x="T12" y="T13"/>
                </a:cxn>
              </a:cxnLst>
              <a:rect l="0" t="0" r="r" b="b"/>
              <a:pathLst>
                <a:path w="366" h="1198">
                  <a:moveTo>
                    <a:pt x="8" y="279"/>
                  </a:moveTo>
                  <a:cubicBezTo>
                    <a:pt x="0" y="502"/>
                    <a:pt x="150" y="952"/>
                    <a:pt x="130" y="1136"/>
                  </a:cubicBezTo>
                  <a:cubicBezTo>
                    <a:pt x="124" y="1192"/>
                    <a:pt x="209" y="1198"/>
                    <a:pt x="275" y="1182"/>
                  </a:cubicBezTo>
                  <a:cubicBezTo>
                    <a:pt x="307" y="1175"/>
                    <a:pt x="275" y="1120"/>
                    <a:pt x="287" y="1002"/>
                  </a:cubicBezTo>
                  <a:cubicBezTo>
                    <a:pt x="305" y="834"/>
                    <a:pt x="346" y="552"/>
                    <a:pt x="358" y="333"/>
                  </a:cubicBezTo>
                  <a:cubicBezTo>
                    <a:pt x="365" y="206"/>
                    <a:pt x="366" y="86"/>
                    <a:pt x="365" y="0"/>
                  </a:cubicBezTo>
                  <a:cubicBezTo>
                    <a:pt x="233" y="10"/>
                    <a:pt x="102" y="10"/>
                    <a:pt x="8" y="279"/>
                  </a:cubicBezTo>
                  <a:close/>
                </a:path>
              </a:pathLst>
            </a:custGeom>
            <a:solidFill>
              <a:srgbClr val="28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25" name="Freeform 110">
              <a:extLst>
                <a:ext uri="{FF2B5EF4-FFF2-40B4-BE49-F238E27FC236}">
                  <a16:creationId xmlns:a16="http://schemas.microsoft.com/office/drawing/2014/main" xmlns="" id="{1DF45903-43E0-431F-B562-862606DA7BB5}"/>
                </a:ext>
              </a:extLst>
            </p:cNvPr>
            <p:cNvSpPr>
              <a:spLocks noChangeAspect="1"/>
            </p:cNvSpPr>
            <p:nvPr/>
          </p:nvSpPr>
          <p:spPr bwMode="auto">
            <a:xfrm>
              <a:off x="6192838" y="5278438"/>
              <a:ext cx="0" cy="3175"/>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26" name="Freeform 111">
              <a:extLst>
                <a:ext uri="{FF2B5EF4-FFF2-40B4-BE49-F238E27FC236}">
                  <a16:creationId xmlns:a16="http://schemas.microsoft.com/office/drawing/2014/main" xmlns="" id="{E1731CCB-F122-4658-AC39-ADFDD6183D57}"/>
                </a:ext>
              </a:extLst>
            </p:cNvPr>
            <p:cNvSpPr>
              <a:spLocks noChangeAspect="1"/>
            </p:cNvSpPr>
            <p:nvPr/>
          </p:nvSpPr>
          <p:spPr bwMode="auto">
            <a:xfrm>
              <a:off x="6191250" y="5233988"/>
              <a:ext cx="0" cy="4763"/>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4"/>
                    <a:pt x="0" y="5"/>
                  </a:cubicBezTo>
                  <a:cubicBezTo>
                    <a:pt x="0" y="3"/>
                    <a:pt x="0" y="2"/>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27" name="Freeform 112">
              <a:extLst>
                <a:ext uri="{FF2B5EF4-FFF2-40B4-BE49-F238E27FC236}">
                  <a16:creationId xmlns:a16="http://schemas.microsoft.com/office/drawing/2014/main" xmlns="" id="{D3F706AC-B1C3-4963-B7B3-3AD757E2C0F2}"/>
                </a:ext>
              </a:extLst>
            </p:cNvPr>
            <p:cNvSpPr>
              <a:spLocks noChangeAspect="1"/>
            </p:cNvSpPr>
            <p:nvPr/>
          </p:nvSpPr>
          <p:spPr bwMode="auto">
            <a:xfrm>
              <a:off x="6191250" y="5216525"/>
              <a:ext cx="0" cy="3175"/>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0"/>
                    <a:pt x="0" y="1"/>
                    <a:pt x="0" y="3"/>
                  </a:cubicBezTo>
                  <a:cubicBezTo>
                    <a:pt x="0" y="1"/>
                    <a:pt x="0" y="0"/>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28" name="Freeform 113">
              <a:extLst>
                <a:ext uri="{FF2B5EF4-FFF2-40B4-BE49-F238E27FC236}">
                  <a16:creationId xmlns:a16="http://schemas.microsoft.com/office/drawing/2014/main" xmlns="" id="{FDCC0ECF-8440-477F-8C28-0905B239ED80}"/>
                </a:ext>
              </a:extLst>
            </p:cNvPr>
            <p:cNvSpPr>
              <a:spLocks noChangeAspect="1"/>
            </p:cNvSpPr>
            <p:nvPr/>
          </p:nvSpPr>
          <p:spPr bwMode="auto">
            <a:xfrm>
              <a:off x="6192838" y="52705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29" name="Freeform 114">
              <a:extLst>
                <a:ext uri="{FF2B5EF4-FFF2-40B4-BE49-F238E27FC236}">
                  <a16:creationId xmlns:a16="http://schemas.microsoft.com/office/drawing/2014/main" xmlns="" id="{B13F0D83-7CE3-4A14-BF03-3A0939D8E239}"/>
                </a:ext>
              </a:extLst>
            </p:cNvPr>
            <p:cNvSpPr>
              <a:spLocks noChangeAspect="1"/>
            </p:cNvSpPr>
            <p:nvPr/>
          </p:nvSpPr>
          <p:spPr bwMode="auto">
            <a:xfrm>
              <a:off x="6191250" y="5224463"/>
              <a:ext cx="0" cy="3175"/>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2"/>
                    <a:pt x="0" y="3"/>
                    <a:pt x="0" y="4"/>
                  </a:cubicBezTo>
                  <a:cubicBezTo>
                    <a:pt x="0" y="3"/>
                    <a:pt x="0" y="2"/>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0" name="Freeform 115">
              <a:extLst>
                <a:ext uri="{FF2B5EF4-FFF2-40B4-BE49-F238E27FC236}">
                  <a16:creationId xmlns:a16="http://schemas.microsoft.com/office/drawing/2014/main" xmlns="" id="{F43E9DEF-2D90-4F09-844F-A96BC0E65777}"/>
                </a:ext>
              </a:extLst>
            </p:cNvPr>
            <p:cNvSpPr>
              <a:spLocks noChangeAspect="1"/>
            </p:cNvSpPr>
            <p:nvPr/>
          </p:nvSpPr>
          <p:spPr bwMode="auto">
            <a:xfrm>
              <a:off x="6191250" y="5214938"/>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2" name="Freeform 116">
              <a:extLst>
                <a:ext uri="{FF2B5EF4-FFF2-40B4-BE49-F238E27FC236}">
                  <a16:creationId xmlns:a16="http://schemas.microsoft.com/office/drawing/2014/main" xmlns="" id="{82537ECC-C61D-41D0-B432-13D3B82520FC}"/>
                </a:ext>
              </a:extLst>
            </p:cNvPr>
            <p:cNvSpPr>
              <a:spLocks noChangeAspect="1"/>
            </p:cNvSpPr>
            <p:nvPr/>
          </p:nvSpPr>
          <p:spPr bwMode="auto">
            <a:xfrm>
              <a:off x="6191250" y="5240338"/>
              <a:ext cx="1588" cy="12700"/>
            </a:xfrm>
            <a:custGeom>
              <a:avLst/>
              <a:gdLst>
                <a:gd name="T0" fmla="*/ 0 w 1"/>
                <a:gd name="T1" fmla="*/ 0 h 19"/>
                <a:gd name="T2" fmla="*/ 1 w 1"/>
                <a:gd name="T3" fmla="*/ 19 h 19"/>
                <a:gd name="T4" fmla="*/ 0 w 1"/>
                <a:gd name="T5" fmla="*/ 0 h 19"/>
              </a:gdLst>
              <a:ahLst/>
              <a:cxnLst>
                <a:cxn ang="0">
                  <a:pos x="T0" y="T1"/>
                </a:cxn>
                <a:cxn ang="0">
                  <a:pos x="T2" y="T3"/>
                </a:cxn>
                <a:cxn ang="0">
                  <a:pos x="T4" y="T5"/>
                </a:cxn>
              </a:cxnLst>
              <a:rect l="0" t="0" r="r" b="b"/>
              <a:pathLst>
                <a:path w="1" h="19">
                  <a:moveTo>
                    <a:pt x="0" y="0"/>
                  </a:moveTo>
                  <a:cubicBezTo>
                    <a:pt x="0" y="6"/>
                    <a:pt x="1" y="12"/>
                    <a:pt x="1" y="19"/>
                  </a:cubicBezTo>
                  <a:cubicBezTo>
                    <a:pt x="1" y="12"/>
                    <a:pt x="0" y="6"/>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4" name="Freeform 117">
              <a:extLst>
                <a:ext uri="{FF2B5EF4-FFF2-40B4-BE49-F238E27FC236}">
                  <a16:creationId xmlns:a16="http://schemas.microsoft.com/office/drawing/2014/main" xmlns="" id="{CA95C150-1922-492E-ACAA-7A2B8C7E05E9}"/>
                </a:ext>
              </a:extLst>
            </p:cNvPr>
            <p:cNvSpPr>
              <a:spLocks noChangeAspect="1"/>
            </p:cNvSpPr>
            <p:nvPr/>
          </p:nvSpPr>
          <p:spPr bwMode="auto">
            <a:xfrm>
              <a:off x="6191250" y="5229225"/>
              <a:ext cx="0" cy="3175"/>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5" name="Freeform 118">
              <a:extLst>
                <a:ext uri="{FF2B5EF4-FFF2-40B4-BE49-F238E27FC236}">
                  <a16:creationId xmlns:a16="http://schemas.microsoft.com/office/drawing/2014/main" xmlns="" id="{B73B8C12-9BB7-44B4-B346-62401890BB28}"/>
                </a:ext>
              </a:extLst>
            </p:cNvPr>
            <p:cNvSpPr>
              <a:spLocks noChangeAspect="1"/>
            </p:cNvSpPr>
            <p:nvPr/>
          </p:nvSpPr>
          <p:spPr bwMode="auto">
            <a:xfrm>
              <a:off x="6191250" y="5211763"/>
              <a:ext cx="0" cy="158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close/>
                </a:path>
              </a:pathLst>
            </a:custGeom>
            <a:solidFill>
              <a:srgbClr val="423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6" name="Freeform 119">
              <a:extLst>
                <a:ext uri="{FF2B5EF4-FFF2-40B4-BE49-F238E27FC236}">
                  <a16:creationId xmlns:a16="http://schemas.microsoft.com/office/drawing/2014/main" xmlns="" id="{F5CF07BB-35DB-4208-B372-2D9B392F9D3A}"/>
                </a:ext>
              </a:extLst>
            </p:cNvPr>
            <p:cNvSpPr>
              <a:spLocks noChangeAspect="1"/>
            </p:cNvSpPr>
            <p:nvPr/>
          </p:nvSpPr>
          <p:spPr bwMode="auto">
            <a:xfrm>
              <a:off x="5459413" y="4090988"/>
              <a:ext cx="947738" cy="1411288"/>
            </a:xfrm>
            <a:custGeom>
              <a:avLst/>
              <a:gdLst>
                <a:gd name="T0" fmla="*/ 1336 w 1338"/>
                <a:gd name="T1" fmla="*/ 205 h 1997"/>
                <a:gd name="T2" fmla="*/ 1338 w 1338"/>
                <a:gd name="T3" fmla="*/ 143 h 1997"/>
                <a:gd name="T4" fmla="*/ 1310 w 1338"/>
                <a:gd name="T5" fmla="*/ 1 h 1997"/>
                <a:gd name="T6" fmla="*/ 24 w 1338"/>
                <a:gd name="T7" fmla="*/ 13 h 1997"/>
                <a:gd name="T8" fmla="*/ 1 w 1338"/>
                <a:gd name="T9" fmla="*/ 138 h 1997"/>
                <a:gd name="T10" fmla="*/ 2 w 1338"/>
                <a:gd name="T11" fmla="*/ 186 h 1997"/>
                <a:gd name="T12" fmla="*/ 15 w 1338"/>
                <a:gd name="T13" fmla="*/ 265 h 1997"/>
                <a:gd name="T14" fmla="*/ 297 w 1338"/>
                <a:gd name="T15" fmla="*/ 1560 h 1997"/>
                <a:gd name="T16" fmla="*/ 297 w 1338"/>
                <a:gd name="T17" fmla="*/ 1566 h 1997"/>
                <a:gd name="T18" fmla="*/ 297 w 1338"/>
                <a:gd name="T19" fmla="*/ 1575 h 1997"/>
                <a:gd name="T20" fmla="*/ 297 w 1338"/>
                <a:gd name="T21" fmla="*/ 1587 h 1997"/>
                <a:gd name="T22" fmla="*/ 297 w 1338"/>
                <a:gd name="T23" fmla="*/ 1601 h 1997"/>
                <a:gd name="T24" fmla="*/ 296 w 1338"/>
                <a:gd name="T25" fmla="*/ 1635 h 1997"/>
                <a:gd name="T26" fmla="*/ 296 w 1338"/>
                <a:gd name="T27" fmla="*/ 1657 h 1997"/>
                <a:gd name="T28" fmla="*/ 296 w 1338"/>
                <a:gd name="T29" fmla="*/ 1681 h 1997"/>
                <a:gd name="T30" fmla="*/ 296 w 1338"/>
                <a:gd name="T31" fmla="*/ 1682 h 1997"/>
                <a:gd name="T32" fmla="*/ 603 w 1338"/>
                <a:gd name="T33" fmla="*/ 1547 h 1997"/>
                <a:gd name="T34" fmla="*/ 621 w 1338"/>
                <a:gd name="T35" fmla="*/ 533 h 1997"/>
                <a:gd name="T36" fmla="*/ 620 w 1338"/>
                <a:gd name="T37" fmla="*/ 526 h 1997"/>
                <a:gd name="T38" fmla="*/ 709 w 1338"/>
                <a:gd name="T39" fmla="*/ 537 h 1997"/>
                <a:gd name="T40" fmla="*/ 729 w 1338"/>
                <a:gd name="T41" fmla="*/ 1573 h 1997"/>
                <a:gd name="T42" fmla="*/ 1036 w 1338"/>
                <a:gd name="T43" fmla="*/ 1718 h 1997"/>
                <a:gd name="T44" fmla="*/ 1036 w 1338"/>
                <a:gd name="T45" fmla="*/ 1712 h 1997"/>
                <a:gd name="T46" fmla="*/ 1036 w 1338"/>
                <a:gd name="T47" fmla="*/ 1698 h 1997"/>
                <a:gd name="T48" fmla="*/ 1036 w 1338"/>
                <a:gd name="T49" fmla="*/ 1685 h 1997"/>
                <a:gd name="T50" fmla="*/ 1036 w 1338"/>
                <a:gd name="T51" fmla="*/ 1669 h 1997"/>
                <a:gd name="T52" fmla="*/ 1036 w 1338"/>
                <a:gd name="T53" fmla="*/ 1646 h 1997"/>
                <a:gd name="T54" fmla="*/ 1035 w 1338"/>
                <a:gd name="T55" fmla="*/ 1624 h 1997"/>
                <a:gd name="T56" fmla="*/ 1035 w 1338"/>
                <a:gd name="T57" fmla="*/ 1616 h 1997"/>
                <a:gd name="T58" fmla="*/ 1035 w 1338"/>
                <a:gd name="T59" fmla="*/ 1608 h 1997"/>
                <a:gd name="T60" fmla="*/ 1035 w 1338"/>
                <a:gd name="T61" fmla="*/ 1602 h 1997"/>
                <a:gd name="T62" fmla="*/ 1035 w 1338"/>
                <a:gd name="T63" fmla="*/ 1597 h 1997"/>
                <a:gd name="T64" fmla="*/ 1035 w 1338"/>
                <a:gd name="T65" fmla="*/ 1592 h 1997"/>
                <a:gd name="T66" fmla="*/ 1035 w 1338"/>
                <a:gd name="T67" fmla="*/ 1588 h 1997"/>
                <a:gd name="T68" fmla="*/ 1062 w 1338"/>
                <a:gd name="T69" fmla="*/ 1380 h 1997"/>
                <a:gd name="T70" fmla="*/ 1334 w 1338"/>
                <a:gd name="T71" fmla="*/ 215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8" h="1997">
                  <a:moveTo>
                    <a:pt x="1333" y="215"/>
                  </a:moveTo>
                  <a:cubicBezTo>
                    <a:pt x="1334" y="212"/>
                    <a:pt x="1335" y="208"/>
                    <a:pt x="1336" y="205"/>
                  </a:cubicBezTo>
                  <a:cubicBezTo>
                    <a:pt x="1338" y="188"/>
                    <a:pt x="1338" y="173"/>
                    <a:pt x="1338" y="160"/>
                  </a:cubicBezTo>
                  <a:cubicBezTo>
                    <a:pt x="1338" y="154"/>
                    <a:pt x="1338" y="148"/>
                    <a:pt x="1338" y="143"/>
                  </a:cubicBezTo>
                  <a:cubicBezTo>
                    <a:pt x="1336" y="97"/>
                    <a:pt x="1326" y="49"/>
                    <a:pt x="1311" y="0"/>
                  </a:cubicBezTo>
                  <a:cubicBezTo>
                    <a:pt x="1310" y="0"/>
                    <a:pt x="1310" y="1"/>
                    <a:pt x="1310" y="1"/>
                  </a:cubicBezTo>
                  <a:cubicBezTo>
                    <a:pt x="1246" y="54"/>
                    <a:pt x="958" y="158"/>
                    <a:pt x="653" y="160"/>
                  </a:cubicBezTo>
                  <a:cubicBezTo>
                    <a:pt x="345" y="162"/>
                    <a:pt x="95" y="58"/>
                    <a:pt x="24" y="13"/>
                  </a:cubicBezTo>
                  <a:cubicBezTo>
                    <a:pt x="24" y="13"/>
                    <a:pt x="23" y="12"/>
                    <a:pt x="23" y="12"/>
                  </a:cubicBezTo>
                  <a:cubicBezTo>
                    <a:pt x="11" y="55"/>
                    <a:pt x="3" y="97"/>
                    <a:pt x="1" y="138"/>
                  </a:cubicBezTo>
                  <a:cubicBezTo>
                    <a:pt x="0" y="145"/>
                    <a:pt x="0" y="153"/>
                    <a:pt x="0" y="161"/>
                  </a:cubicBezTo>
                  <a:cubicBezTo>
                    <a:pt x="1" y="169"/>
                    <a:pt x="1" y="177"/>
                    <a:pt x="2" y="186"/>
                  </a:cubicBezTo>
                  <a:cubicBezTo>
                    <a:pt x="2" y="208"/>
                    <a:pt x="6" y="231"/>
                    <a:pt x="14" y="255"/>
                  </a:cubicBezTo>
                  <a:cubicBezTo>
                    <a:pt x="14" y="258"/>
                    <a:pt x="15" y="261"/>
                    <a:pt x="15" y="265"/>
                  </a:cubicBezTo>
                  <a:cubicBezTo>
                    <a:pt x="53" y="525"/>
                    <a:pt x="187" y="999"/>
                    <a:pt x="270" y="1355"/>
                  </a:cubicBezTo>
                  <a:cubicBezTo>
                    <a:pt x="277" y="1385"/>
                    <a:pt x="291" y="1478"/>
                    <a:pt x="297" y="1560"/>
                  </a:cubicBezTo>
                  <a:cubicBezTo>
                    <a:pt x="297" y="1561"/>
                    <a:pt x="297" y="1563"/>
                    <a:pt x="297" y="1565"/>
                  </a:cubicBezTo>
                  <a:cubicBezTo>
                    <a:pt x="297" y="1565"/>
                    <a:pt x="297" y="1566"/>
                    <a:pt x="297" y="1566"/>
                  </a:cubicBezTo>
                  <a:cubicBezTo>
                    <a:pt x="297" y="1568"/>
                    <a:pt x="297" y="1571"/>
                    <a:pt x="297" y="1573"/>
                  </a:cubicBezTo>
                  <a:cubicBezTo>
                    <a:pt x="297" y="1574"/>
                    <a:pt x="297" y="1575"/>
                    <a:pt x="297" y="1575"/>
                  </a:cubicBezTo>
                  <a:cubicBezTo>
                    <a:pt x="297" y="1578"/>
                    <a:pt x="297" y="1581"/>
                    <a:pt x="297" y="1585"/>
                  </a:cubicBezTo>
                  <a:cubicBezTo>
                    <a:pt x="297" y="1586"/>
                    <a:pt x="297" y="1586"/>
                    <a:pt x="297" y="1587"/>
                  </a:cubicBezTo>
                  <a:cubicBezTo>
                    <a:pt x="297" y="1591"/>
                    <a:pt x="297" y="1595"/>
                    <a:pt x="297" y="1599"/>
                  </a:cubicBezTo>
                  <a:cubicBezTo>
                    <a:pt x="297" y="1600"/>
                    <a:pt x="297" y="1600"/>
                    <a:pt x="297" y="1601"/>
                  </a:cubicBezTo>
                  <a:cubicBezTo>
                    <a:pt x="297" y="1606"/>
                    <a:pt x="297" y="1611"/>
                    <a:pt x="297" y="1617"/>
                  </a:cubicBezTo>
                  <a:cubicBezTo>
                    <a:pt x="297" y="1623"/>
                    <a:pt x="297" y="1628"/>
                    <a:pt x="296" y="1635"/>
                  </a:cubicBezTo>
                  <a:cubicBezTo>
                    <a:pt x="296" y="1636"/>
                    <a:pt x="296" y="1637"/>
                    <a:pt x="296" y="1637"/>
                  </a:cubicBezTo>
                  <a:cubicBezTo>
                    <a:pt x="296" y="1644"/>
                    <a:pt x="296" y="1650"/>
                    <a:pt x="296" y="1657"/>
                  </a:cubicBezTo>
                  <a:cubicBezTo>
                    <a:pt x="296" y="1658"/>
                    <a:pt x="296" y="1659"/>
                    <a:pt x="296" y="1659"/>
                  </a:cubicBezTo>
                  <a:cubicBezTo>
                    <a:pt x="296" y="1666"/>
                    <a:pt x="296" y="1673"/>
                    <a:pt x="296" y="1681"/>
                  </a:cubicBezTo>
                  <a:cubicBezTo>
                    <a:pt x="296" y="1681"/>
                    <a:pt x="296" y="1682"/>
                    <a:pt x="296" y="1682"/>
                  </a:cubicBezTo>
                  <a:cubicBezTo>
                    <a:pt x="296" y="1682"/>
                    <a:pt x="296" y="1682"/>
                    <a:pt x="296" y="1682"/>
                  </a:cubicBezTo>
                  <a:cubicBezTo>
                    <a:pt x="525" y="1597"/>
                    <a:pt x="631" y="1851"/>
                    <a:pt x="653" y="1971"/>
                  </a:cubicBezTo>
                  <a:cubicBezTo>
                    <a:pt x="645" y="1748"/>
                    <a:pt x="603" y="1588"/>
                    <a:pt x="603" y="1547"/>
                  </a:cubicBezTo>
                  <a:cubicBezTo>
                    <a:pt x="603" y="1526"/>
                    <a:pt x="603" y="1500"/>
                    <a:pt x="603" y="1470"/>
                  </a:cubicBezTo>
                  <a:cubicBezTo>
                    <a:pt x="602" y="1254"/>
                    <a:pt x="615" y="599"/>
                    <a:pt x="621" y="533"/>
                  </a:cubicBezTo>
                  <a:cubicBezTo>
                    <a:pt x="621" y="530"/>
                    <a:pt x="622" y="528"/>
                    <a:pt x="622" y="528"/>
                  </a:cubicBezTo>
                  <a:cubicBezTo>
                    <a:pt x="621" y="527"/>
                    <a:pt x="621" y="526"/>
                    <a:pt x="620" y="526"/>
                  </a:cubicBezTo>
                  <a:cubicBezTo>
                    <a:pt x="646" y="523"/>
                    <a:pt x="680" y="523"/>
                    <a:pt x="709" y="525"/>
                  </a:cubicBezTo>
                  <a:cubicBezTo>
                    <a:pt x="709" y="529"/>
                    <a:pt x="709" y="533"/>
                    <a:pt x="709" y="537"/>
                  </a:cubicBezTo>
                  <a:cubicBezTo>
                    <a:pt x="709" y="778"/>
                    <a:pt x="730" y="1273"/>
                    <a:pt x="729" y="1496"/>
                  </a:cubicBezTo>
                  <a:cubicBezTo>
                    <a:pt x="729" y="1526"/>
                    <a:pt x="729" y="1552"/>
                    <a:pt x="729" y="1573"/>
                  </a:cubicBezTo>
                  <a:cubicBezTo>
                    <a:pt x="730" y="1614"/>
                    <a:pt x="687" y="1774"/>
                    <a:pt x="679" y="1997"/>
                  </a:cubicBezTo>
                  <a:cubicBezTo>
                    <a:pt x="773" y="1728"/>
                    <a:pt x="904" y="1728"/>
                    <a:pt x="1036" y="1718"/>
                  </a:cubicBezTo>
                  <a:cubicBezTo>
                    <a:pt x="1036" y="1718"/>
                    <a:pt x="1036" y="1718"/>
                    <a:pt x="1036" y="1718"/>
                  </a:cubicBezTo>
                  <a:cubicBezTo>
                    <a:pt x="1036" y="1716"/>
                    <a:pt x="1036" y="1714"/>
                    <a:pt x="1036" y="1712"/>
                  </a:cubicBezTo>
                  <a:cubicBezTo>
                    <a:pt x="1036" y="1711"/>
                    <a:pt x="1036" y="1709"/>
                    <a:pt x="1036" y="1708"/>
                  </a:cubicBezTo>
                  <a:cubicBezTo>
                    <a:pt x="1036" y="1704"/>
                    <a:pt x="1036" y="1701"/>
                    <a:pt x="1036" y="1698"/>
                  </a:cubicBezTo>
                  <a:cubicBezTo>
                    <a:pt x="1036" y="1696"/>
                    <a:pt x="1036" y="1695"/>
                    <a:pt x="1036" y="1694"/>
                  </a:cubicBezTo>
                  <a:cubicBezTo>
                    <a:pt x="1036" y="1691"/>
                    <a:pt x="1036" y="1688"/>
                    <a:pt x="1036" y="1685"/>
                  </a:cubicBezTo>
                  <a:cubicBezTo>
                    <a:pt x="1036" y="1683"/>
                    <a:pt x="1036" y="1682"/>
                    <a:pt x="1036" y="1681"/>
                  </a:cubicBezTo>
                  <a:cubicBezTo>
                    <a:pt x="1036" y="1677"/>
                    <a:pt x="1036" y="1673"/>
                    <a:pt x="1036" y="1669"/>
                  </a:cubicBezTo>
                  <a:cubicBezTo>
                    <a:pt x="1036" y="1669"/>
                    <a:pt x="1036" y="1669"/>
                    <a:pt x="1036" y="1669"/>
                  </a:cubicBezTo>
                  <a:cubicBezTo>
                    <a:pt x="1036" y="1661"/>
                    <a:pt x="1036" y="1653"/>
                    <a:pt x="1036" y="1646"/>
                  </a:cubicBezTo>
                  <a:cubicBezTo>
                    <a:pt x="1036" y="1639"/>
                    <a:pt x="1035" y="1633"/>
                    <a:pt x="1035" y="1627"/>
                  </a:cubicBezTo>
                  <a:cubicBezTo>
                    <a:pt x="1035" y="1626"/>
                    <a:pt x="1035" y="1625"/>
                    <a:pt x="1035" y="1624"/>
                  </a:cubicBezTo>
                  <a:cubicBezTo>
                    <a:pt x="1035" y="1623"/>
                    <a:pt x="1035" y="1621"/>
                    <a:pt x="1035" y="1619"/>
                  </a:cubicBezTo>
                  <a:cubicBezTo>
                    <a:pt x="1035" y="1618"/>
                    <a:pt x="1035" y="1617"/>
                    <a:pt x="1035" y="1616"/>
                  </a:cubicBezTo>
                  <a:cubicBezTo>
                    <a:pt x="1035" y="1614"/>
                    <a:pt x="1035" y="1613"/>
                    <a:pt x="1035" y="1612"/>
                  </a:cubicBezTo>
                  <a:cubicBezTo>
                    <a:pt x="1035" y="1610"/>
                    <a:pt x="1035" y="1609"/>
                    <a:pt x="1035" y="1608"/>
                  </a:cubicBezTo>
                  <a:cubicBezTo>
                    <a:pt x="1035" y="1607"/>
                    <a:pt x="1035" y="1606"/>
                    <a:pt x="1035" y="1604"/>
                  </a:cubicBezTo>
                  <a:cubicBezTo>
                    <a:pt x="1035" y="1604"/>
                    <a:pt x="1035" y="1603"/>
                    <a:pt x="1035" y="1602"/>
                  </a:cubicBezTo>
                  <a:cubicBezTo>
                    <a:pt x="1035" y="1601"/>
                    <a:pt x="1035" y="1600"/>
                    <a:pt x="1035" y="1599"/>
                  </a:cubicBezTo>
                  <a:cubicBezTo>
                    <a:pt x="1035" y="1598"/>
                    <a:pt x="1035" y="1597"/>
                    <a:pt x="1035" y="1597"/>
                  </a:cubicBezTo>
                  <a:cubicBezTo>
                    <a:pt x="1035" y="1595"/>
                    <a:pt x="1035" y="1594"/>
                    <a:pt x="1035" y="1594"/>
                  </a:cubicBezTo>
                  <a:cubicBezTo>
                    <a:pt x="1035" y="1593"/>
                    <a:pt x="1035" y="1593"/>
                    <a:pt x="1035" y="1592"/>
                  </a:cubicBezTo>
                  <a:cubicBezTo>
                    <a:pt x="1035" y="1591"/>
                    <a:pt x="1035" y="1590"/>
                    <a:pt x="1035" y="1590"/>
                  </a:cubicBezTo>
                  <a:cubicBezTo>
                    <a:pt x="1035" y="1589"/>
                    <a:pt x="1035" y="1589"/>
                    <a:pt x="1035" y="1588"/>
                  </a:cubicBezTo>
                  <a:cubicBezTo>
                    <a:pt x="1035" y="1587"/>
                    <a:pt x="1035" y="1587"/>
                    <a:pt x="1035" y="1586"/>
                  </a:cubicBezTo>
                  <a:cubicBezTo>
                    <a:pt x="1041" y="1504"/>
                    <a:pt x="1055" y="1410"/>
                    <a:pt x="1062" y="1380"/>
                  </a:cubicBezTo>
                  <a:cubicBezTo>
                    <a:pt x="1152" y="995"/>
                    <a:pt x="1309" y="465"/>
                    <a:pt x="1333" y="223"/>
                  </a:cubicBezTo>
                  <a:cubicBezTo>
                    <a:pt x="1333" y="221"/>
                    <a:pt x="1333" y="218"/>
                    <a:pt x="1334" y="215"/>
                  </a:cubicBezTo>
                  <a:cubicBezTo>
                    <a:pt x="1333" y="215"/>
                    <a:pt x="1333" y="215"/>
                    <a:pt x="1333" y="215"/>
                  </a:cubicBezTo>
                  <a:close/>
                </a:path>
              </a:pathLst>
            </a:custGeom>
            <a:solidFill>
              <a:srgbClr val="1A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7" name="Freeform 120">
              <a:extLst>
                <a:ext uri="{FF2B5EF4-FFF2-40B4-BE49-F238E27FC236}">
                  <a16:creationId xmlns:a16="http://schemas.microsoft.com/office/drawing/2014/main" xmlns="" id="{63FED108-8DFB-4C5C-8188-1F37CA4B5301}"/>
                </a:ext>
              </a:extLst>
            </p:cNvPr>
            <p:cNvSpPr>
              <a:spLocks noChangeAspect="1"/>
            </p:cNvSpPr>
            <p:nvPr/>
          </p:nvSpPr>
          <p:spPr bwMode="auto">
            <a:xfrm>
              <a:off x="4659313" y="2987675"/>
              <a:ext cx="998538" cy="569913"/>
            </a:xfrm>
            <a:custGeom>
              <a:avLst/>
              <a:gdLst>
                <a:gd name="T0" fmla="*/ 629 w 629"/>
                <a:gd name="T1" fmla="*/ 0 h 359"/>
                <a:gd name="T2" fmla="*/ 239 w 629"/>
                <a:gd name="T3" fmla="*/ 233 h 359"/>
                <a:gd name="T4" fmla="*/ 0 w 629"/>
                <a:gd name="T5" fmla="*/ 236 h 359"/>
                <a:gd name="T6" fmla="*/ 224 w 629"/>
                <a:gd name="T7" fmla="*/ 359 h 359"/>
                <a:gd name="T8" fmla="*/ 618 w 629"/>
                <a:gd name="T9" fmla="*/ 144 h 359"/>
                <a:gd name="T10" fmla="*/ 629 w 629"/>
                <a:gd name="T11" fmla="*/ 0 h 359"/>
              </a:gdLst>
              <a:ahLst/>
              <a:cxnLst>
                <a:cxn ang="0">
                  <a:pos x="T0" y="T1"/>
                </a:cxn>
                <a:cxn ang="0">
                  <a:pos x="T2" y="T3"/>
                </a:cxn>
                <a:cxn ang="0">
                  <a:pos x="T4" y="T5"/>
                </a:cxn>
                <a:cxn ang="0">
                  <a:pos x="T6" y="T7"/>
                </a:cxn>
                <a:cxn ang="0">
                  <a:pos x="T8" y="T9"/>
                </a:cxn>
                <a:cxn ang="0">
                  <a:pos x="T10" y="T11"/>
                </a:cxn>
              </a:cxnLst>
              <a:rect l="0" t="0" r="r" b="b"/>
              <a:pathLst>
                <a:path w="629" h="359">
                  <a:moveTo>
                    <a:pt x="629" y="0"/>
                  </a:moveTo>
                  <a:lnTo>
                    <a:pt x="239" y="233"/>
                  </a:lnTo>
                  <a:lnTo>
                    <a:pt x="0" y="236"/>
                  </a:lnTo>
                  <a:lnTo>
                    <a:pt x="224" y="359"/>
                  </a:lnTo>
                  <a:lnTo>
                    <a:pt x="618" y="144"/>
                  </a:lnTo>
                  <a:lnTo>
                    <a:pt x="629" y="0"/>
                  </a:ln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8" name="Freeform 121">
              <a:extLst>
                <a:ext uri="{FF2B5EF4-FFF2-40B4-BE49-F238E27FC236}">
                  <a16:creationId xmlns:a16="http://schemas.microsoft.com/office/drawing/2014/main" xmlns="" id="{16204F88-4B88-4F91-BC38-CBBE38CD0CEB}"/>
                </a:ext>
              </a:extLst>
            </p:cNvPr>
            <p:cNvSpPr>
              <a:spLocks noChangeAspect="1"/>
            </p:cNvSpPr>
            <p:nvPr/>
          </p:nvSpPr>
          <p:spPr bwMode="auto">
            <a:xfrm>
              <a:off x="6211888" y="2984500"/>
              <a:ext cx="841375" cy="539750"/>
            </a:xfrm>
            <a:custGeom>
              <a:avLst/>
              <a:gdLst>
                <a:gd name="T0" fmla="*/ 0 w 530"/>
                <a:gd name="T1" fmla="*/ 0 h 340"/>
                <a:gd name="T2" fmla="*/ 317 w 530"/>
                <a:gd name="T3" fmla="*/ 221 h 340"/>
                <a:gd name="T4" fmla="*/ 530 w 530"/>
                <a:gd name="T5" fmla="*/ 223 h 340"/>
                <a:gd name="T6" fmla="*/ 306 w 530"/>
                <a:gd name="T7" fmla="*/ 340 h 340"/>
                <a:gd name="T8" fmla="*/ 16 w 530"/>
                <a:gd name="T9" fmla="*/ 147 h 340"/>
                <a:gd name="T10" fmla="*/ 0 w 530"/>
                <a:gd name="T11" fmla="*/ 0 h 340"/>
              </a:gdLst>
              <a:ahLst/>
              <a:cxnLst>
                <a:cxn ang="0">
                  <a:pos x="T0" y="T1"/>
                </a:cxn>
                <a:cxn ang="0">
                  <a:pos x="T2" y="T3"/>
                </a:cxn>
                <a:cxn ang="0">
                  <a:pos x="T4" y="T5"/>
                </a:cxn>
                <a:cxn ang="0">
                  <a:pos x="T6" y="T7"/>
                </a:cxn>
                <a:cxn ang="0">
                  <a:pos x="T8" y="T9"/>
                </a:cxn>
                <a:cxn ang="0">
                  <a:pos x="T10" y="T11"/>
                </a:cxn>
              </a:cxnLst>
              <a:rect l="0" t="0" r="r" b="b"/>
              <a:pathLst>
                <a:path w="530" h="340">
                  <a:moveTo>
                    <a:pt x="0" y="0"/>
                  </a:moveTo>
                  <a:lnTo>
                    <a:pt x="317" y="221"/>
                  </a:lnTo>
                  <a:lnTo>
                    <a:pt x="530" y="223"/>
                  </a:lnTo>
                  <a:lnTo>
                    <a:pt x="306" y="340"/>
                  </a:lnTo>
                  <a:lnTo>
                    <a:pt x="16" y="147"/>
                  </a:lnTo>
                  <a:lnTo>
                    <a:pt x="0" y="0"/>
                  </a:ln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9" name="Freeform 122">
              <a:extLst>
                <a:ext uri="{FF2B5EF4-FFF2-40B4-BE49-F238E27FC236}">
                  <a16:creationId xmlns:a16="http://schemas.microsoft.com/office/drawing/2014/main" xmlns="" id="{B251FA24-BA98-4566-AE77-D96C1253A020}"/>
                </a:ext>
              </a:extLst>
            </p:cNvPr>
            <p:cNvSpPr>
              <a:spLocks noChangeAspect="1"/>
            </p:cNvSpPr>
            <p:nvPr/>
          </p:nvSpPr>
          <p:spPr bwMode="auto">
            <a:xfrm>
              <a:off x="5505450" y="2947988"/>
              <a:ext cx="879475" cy="1154113"/>
            </a:xfrm>
            <a:custGeom>
              <a:avLst/>
              <a:gdLst>
                <a:gd name="T0" fmla="*/ 1027 w 1242"/>
                <a:gd name="T1" fmla="*/ 42 h 1633"/>
                <a:gd name="T2" fmla="*/ 634 w 1242"/>
                <a:gd name="T3" fmla="*/ 11 h 1633"/>
                <a:gd name="T4" fmla="*/ 172 w 1242"/>
                <a:gd name="T5" fmla="*/ 57 h 1633"/>
                <a:gd name="T6" fmla="*/ 84 w 1242"/>
                <a:gd name="T7" fmla="*/ 434 h 1633"/>
                <a:gd name="T8" fmla="*/ 143 w 1242"/>
                <a:gd name="T9" fmla="*/ 612 h 1633"/>
                <a:gd name="T10" fmla="*/ 156 w 1242"/>
                <a:gd name="T11" fmla="*/ 630 h 1633"/>
                <a:gd name="T12" fmla="*/ 236 w 1242"/>
                <a:gd name="T13" fmla="*/ 1137 h 1633"/>
                <a:gd name="T14" fmla="*/ 0 w 1242"/>
                <a:gd name="T15" fmla="*/ 1481 h 1633"/>
                <a:gd name="T16" fmla="*/ 660 w 1242"/>
                <a:gd name="T17" fmla="*/ 1621 h 1633"/>
                <a:gd name="T18" fmla="*/ 1205 w 1242"/>
                <a:gd name="T19" fmla="*/ 1434 h 1633"/>
                <a:gd name="T20" fmla="*/ 1022 w 1242"/>
                <a:gd name="T21" fmla="*/ 1122 h 1633"/>
                <a:gd name="T22" fmla="*/ 1096 w 1242"/>
                <a:gd name="T23" fmla="*/ 596 h 1633"/>
                <a:gd name="T24" fmla="*/ 1153 w 1242"/>
                <a:gd name="T25" fmla="*/ 439 h 1633"/>
                <a:gd name="T26" fmla="*/ 1027 w 1242"/>
                <a:gd name="T27" fmla="*/ 42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2" h="1633">
                  <a:moveTo>
                    <a:pt x="1027" y="42"/>
                  </a:moveTo>
                  <a:cubicBezTo>
                    <a:pt x="925" y="13"/>
                    <a:pt x="790" y="11"/>
                    <a:pt x="634" y="11"/>
                  </a:cubicBezTo>
                  <a:cubicBezTo>
                    <a:pt x="450" y="11"/>
                    <a:pt x="286" y="0"/>
                    <a:pt x="172" y="57"/>
                  </a:cubicBezTo>
                  <a:cubicBezTo>
                    <a:pt x="138" y="74"/>
                    <a:pt x="84" y="434"/>
                    <a:pt x="84" y="434"/>
                  </a:cubicBezTo>
                  <a:cubicBezTo>
                    <a:pt x="84" y="434"/>
                    <a:pt x="94" y="531"/>
                    <a:pt x="143" y="612"/>
                  </a:cubicBezTo>
                  <a:cubicBezTo>
                    <a:pt x="147" y="618"/>
                    <a:pt x="151" y="624"/>
                    <a:pt x="156" y="630"/>
                  </a:cubicBezTo>
                  <a:cubicBezTo>
                    <a:pt x="236" y="1137"/>
                    <a:pt x="236" y="1137"/>
                    <a:pt x="236" y="1137"/>
                  </a:cubicBezTo>
                  <a:cubicBezTo>
                    <a:pt x="0" y="1481"/>
                    <a:pt x="0" y="1481"/>
                    <a:pt x="0" y="1481"/>
                  </a:cubicBezTo>
                  <a:cubicBezTo>
                    <a:pt x="0" y="1481"/>
                    <a:pt x="79" y="1633"/>
                    <a:pt x="660" y="1621"/>
                  </a:cubicBezTo>
                  <a:cubicBezTo>
                    <a:pt x="1242" y="1610"/>
                    <a:pt x="1205" y="1434"/>
                    <a:pt x="1205" y="1434"/>
                  </a:cubicBezTo>
                  <a:cubicBezTo>
                    <a:pt x="1022" y="1122"/>
                    <a:pt x="1022" y="1122"/>
                    <a:pt x="1022" y="1122"/>
                  </a:cubicBezTo>
                  <a:cubicBezTo>
                    <a:pt x="1096" y="596"/>
                    <a:pt x="1096" y="596"/>
                    <a:pt x="1096" y="596"/>
                  </a:cubicBezTo>
                  <a:cubicBezTo>
                    <a:pt x="1141" y="521"/>
                    <a:pt x="1153" y="439"/>
                    <a:pt x="1153" y="439"/>
                  </a:cubicBezTo>
                  <a:cubicBezTo>
                    <a:pt x="1153" y="439"/>
                    <a:pt x="1053" y="49"/>
                    <a:pt x="1027" y="42"/>
                  </a:cubicBezTo>
                  <a:close/>
                </a:path>
              </a:pathLst>
            </a:custGeom>
            <a:solidFill>
              <a:srgbClr val="F65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0" name="Freeform 123">
              <a:extLst>
                <a:ext uri="{FF2B5EF4-FFF2-40B4-BE49-F238E27FC236}">
                  <a16:creationId xmlns:a16="http://schemas.microsoft.com/office/drawing/2014/main" xmlns="" id="{DB4735A1-607A-4A8B-A533-9AF76840D015}"/>
                </a:ext>
              </a:extLst>
            </p:cNvPr>
            <p:cNvSpPr>
              <a:spLocks noChangeAspect="1"/>
            </p:cNvSpPr>
            <p:nvPr/>
          </p:nvSpPr>
          <p:spPr bwMode="auto">
            <a:xfrm>
              <a:off x="5505450" y="3254375"/>
              <a:ext cx="879475" cy="847725"/>
            </a:xfrm>
            <a:custGeom>
              <a:avLst/>
              <a:gdLst>
                <a:gd name="T0" fmla="*/ 84 w 1242"/>
                <a:gd name="T1" fmla="*/ 0 h 1199"/>
                <a:gd name="T2" fmla="*/ 143 w 1242"/>
                <a:gd name="T3" fmla="*/ 178 h 1199"/>
                <a:gd name="T4" fmla="*/ 156 w 1242"/>
                <a:gd name="T5" fmla="*/ 196 h 1199"/>
                <a:gd name="T6" fmla="*/ 236 w 1242"/>
                <a:gd name="T7" fmla="*/ 703 h 1199"/>
                <a:gd name="T8" fmla="*/ 0 w 1242"/>
                <a:gd name="T9" fmla="*/ 1047 h 1199"/>
                <a:gd name="T10" fmla="*/ 660 w 1242"/>
                <a:gd name="T11" fmla="*/ 1187 h 1199"/>
                <a:gd name="T12" fmla="*/ 1205 w 1242"/>
                <a:gd name="T13" fmla="*/ 1000 h 1199"/>
                <a:gd name="T14" fmla="*/ 1022 w 1242"/>
                <a:gd name="T15" fmla="*/ 688 h 1199"/>
                <a:gd name="T16" fmla="*/ 1096 w 1242"/>
                <a:gd name="T17" fmla="*/ 162 h 1199"/>
                <a:gd name="T18" fmla="*/ 1153 w 1242"/>
                <a:gd name="T19" fmla="*/ 5 h 1199"/>
                <a:gd name="T20" fmla="*/ 609 w 1242"/>
                <a:gd name="T21" fmla="*/ 73 h 1199"/>
                <a:gd name="T22" fmla="*/ 84 w 1242"/>
                <a:gd name="T23"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2" h="1199">
                  <a:moveTo>
                    <a:pt x="84" y="0"/>
                  </a:moveTo>
                  <a:cubicBezTo>
                    <a:pt x="84" y="0"/>
                    <a:pt x="94" y="97"/>
                    <a:pt x="143" y="178"/>
                  </a:cubicBezTo>
                  <a:cubicBezTo>
                    <a:pt x="147" y="184"/>
                    <a:pt x="151" y="190"/>
                    <a:pt x="156" y="196"/>
                  </a:cubicBezTo>
                  <a:cubicBezTo>
                    <a:pt x="236" y="703"/>
                    <a:pt x="236" y="703"/>
                    <a:pt x="236" y="703"/>
                  </a:cubicBezTo>
                  <a:cubicBezTo>
                    <a:pt x="0" y="1047"/>
                    <a:pt x="0" y="1047"/>
                    <a:pt x="0" y="1047"/>
                  </a:cubicBezTo>
                  <a:cubicBezTo>
                    <a:pt x="0" y="1047"/>
                    <a:pt x="79" y="1199"/>
                    <a:pt x="660" y="1187"/>
                  </a:cubicBezTo>
                  <a:cubicBezTo>
                    <a:pt x="1242" y="1176"/>
                    <a:pt x="1205" y="1000"/>
                    <a:pt x="1205" y="1000"/>
                  </a:cubicBezTo>
                  <a:cubicBezTo>
                    <a:pt x="1022" y="688"/>
                    <a:pt x="1022" y="688"/>
                    <a:pt x="1022" y="688"/>
                  </a:cubicBezTo>
                  <a:cubicBezTo>
                    <a:pt x="1096" y="162"/>
                    <a:pt x="1096" y="162"/>
                    <a:pt x="1096" y="162"/>
                  </a:cubicBezTo>
                  <a:cubicBezTo>
                    <a:pt x="1141" y="87"/>
                    <a:pt x="1153" y="5"/>
                    <a:pt x="1153" y="5"/>
                  </a:cubicBezTo>
                  <a:cubicBezTo>
                    <a:pt x="1153" y="5"/>
                    <a:pt x="818" y="80"/>
                    <a:pt x="609" y="73"/>
                  </a:cubicBezTo>
                  <a:cubicBezTo>
                    <a:pt x="401" y="65"/>
                    <a:pt x="84" y="0"/>
                    <a:pt x="84" y="0"/>
                  </a:cubicBezTo>
                  <a:close/>
                </a:path>
              </a:pathLst>
            </a:custGeom>
            <a:solidFill>
              <a:srgbClr val="E54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1" name="Freeform 124">
              <a:extLst>
                <a:ext uri="{FF2B5EF4-FFF2-40B4-BE49-F238E27FC236}">
                  <a16:creationId xmlns:a16="http://schemas.microsoft.com/office/drawing/2014/main" xmlns="" id="{410AE0AE-ED54-4757-94D1-F7105180A358}"/>
                </a:ext>
              </a:extLst>
            </p:cNvPr>
            <p:cNvSpPr>
              <a:spLocks noChangeAspect="1"/>
            </p:cNvSpPr>
            <p:nvPr/>
          </p:nvSpPr>
          <p:spPr bwMode="auto">
            <a:xfrm>
              <a:off x="5053013" y="1557338"/>
              <a:ext cx="1600200" cy="1423988"/>
            </a:xfrm>
            <a:custGeom>
              <a:avLst/>
              <a:gdLst>
                <a:gd name="T0" fmla="*/ 1914 w 2260"/>
                <a:gd name="T1" fmla="*/ 1236 h 2015"/>
                <a:gd name="T2" fmla="*/ 1858 w 2260"/>
                <a:gd name="T3" fmla="*/ 1023 h 2015"/>
                <a:gd name="T4" fmla="*/ 1478 w 2260"/>
                <a:gd name="T5" fmla="*/ 220 h 2015"/>
                <a:gd name="T6" fmla="*/ 1409 w 2260"/>
                <a:gd name="T7" fmla="*/ 219 h 2015"/>
                <a:gd name="T8" fmla="*/ 1404 w 2260"/>
                <a:gd name="T9" fmla="*/ 217 h 2015"/>
                <a:gd name="T10" fmla="*/ 1399 w 2260"/>
                <a:gd name="T11" fmla="*/ 210 h 2015"/>
                <a:gd name="T12" fmla="*/ 804 w 2260"/>
                <a:gd name="T13" fmla="*/ 267 h 2015"/>
                <a:gd name="T14" fmla="*/ 464 w 2260"/>
                <a:gd name="T15" fmla="*/ 1106 h 2015"/>
                <a:gd name="T16" fmla="*/ 113 w 2260"/>
                <a:gd name="T17" fmla="*/ 1721 h 2015"/>
                <a:gd name="T18" fmla="*/ 245 w 2260"/>
                <a:gd name="T19" fmla="*/ 1823 h 2015"/>
                <a:gd name="T20" fmla="*/ 282 w 2260"/>
                <a:gd name="T21" fmla="*/ 1588 h 2015"/>
                <a:gd name="T22" fmla="*/ 594 w 2260"/>
                <a:gd name="T23" fmla="*/ 1963 h 2015"/>
                <a:gd name="T24" fmla="*/ 783 w 2260"/>
                <a:gd name="T25" fmla="*/ 1953 h 2015"/>
                <a:gd name="T26" fmla="*/ 901 w 2260"/>
                <a:gd name="T27" fmla="*/ 1980 h 2015"/>
                <a:gd name="T28" fmla="*/ 1076 w 2260"/>
                <a:gd name="T29" fmla="*/ 1966 h 2015"/>
                <a:gd name="T30" fmla="*/ 1253 w 2260"/>
                <a:gd name="T31" fmla="*/ 1935 h 2015"/>
                <a:gd name="T32" fmla="*/ 1612 w 2260"/>
                <a:gd name="T33" fmla="*/ 1963 h 2015"/>
                <a:gd name="T34" fmla="*/ 1802 w 2260"/>
                <a:gd name="T35" fmla="*/ 1925 h 2015"/>
                <a:gd name="T36" fmla="*/ 1914 w 2260"/>
                <a:gd name="T37" fmla="*/ 1236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0" h="2015">
                  <a:moveTo>
                    <a:pt x="1914" y="1236"/>
                  </a:moveTo>
                  <a:cubicBezTo>
                    <a:pt x="1899" y="1214"/>
                    <a:pt x="1872" y="1071"/>
                    <a:pt x="1858" y="1023"/>
                  </a:cubicBezTo>
                  <a:cubicBezTo>
                    <a:pt x="1890" y="772"/>
                    <a:pt x="1839" y="257"/>
                    <a:pt x="1478" y="220"/>
                  </a:cubicBezTo>
                  <a:cubicBezTo>
                    <a:pt x="1456" y="218"/>
                    <a:pt x="1433" y="218"/>
                    <a:pt x="1409" y="219"/>
                  </a:cubicBezTo>
                  <a:cubicBezTo>
                    <a:pt x="1408" y="218"/>
                    <a:pt x="1406" y="218"/>
                    <a:pt x="1404" y="217"/>
                  </a:cubicBezTo>
                  <a:cubicBezTo>
                    <a:pt x="1401" y="212"/>
                    <a:pt x="1399" y="210"/>
                    <a:pt x="1399" y="210"/>
                  </a:cubicBezTo>
                  <a:cubicBezTo>
                    <a:pt x="1399" y="210"/>
                    <a:pt x="1186" y="0"/>
                    <a:pt x="804" y="267"/>
                  </a:cubicBezTo>
                  <a:cubicBezTo>
                    <a:pt x="594" y="414"/>
                    <a:pt x="499" y="774"/>
                    <a:pt x="464" y="1106"/>
                  </a:cubicBezTo>
                  <a:cubicBezTo>
                    <a:pt x="433" y="1406"/>
                    <a:pt x="0" y="1391"/>
                    <a:pt x="113" y="1721"/>
                  </a:cubicBezTo>
                  <a:cubicBezTo>
                    <a:pt x="131" y="1772"/>
                    <a:pt x="188" y="1817"/>
                    <a:pt x="245" y="1823"/>
                  </a:cubicBezTo>
                  <a:cubicBezTo>
                    <a:pt x="303" y="1830"/>
                    <a:pt x="89" y="1687"/>
                    <a:pt x="282" y="1588"/>
                  </a:cubicBezTo>
                  <a:cubicBezTo>
                    <a:pt x="238" y="2015"/>
                    <a:pt x="542" y="1960"/>
                    <a:pt x="594" y="1963"/>
                  </a:cubicBezTo>
                  <a:cubicBezTo>
                    <a:pt x="629" y="1965"/>
                    <a:pt x="708" y="1947"/>
                    <a:pt x="783" y="1953"/>
                  </a:cubicBezTo>
                  <a:cubicBezTo>
                    <a:pt x="830" y="1956"/>
                    <a:pt x="857" y="1973"/>
                    <a:pt x="901" y="1980"/>
                  </a:cubicBezTo>
                  <a:cubicBezTo>
                    <a:pt x="966" y="1990"/>
                    <a:pt x="1042" y="1975"/>
                    <a:pt x="1076" y="1966"/>
                  </a:cubicBezTo>
                  <a:cubicBezTo>
                    <a:pt x="1099" y="1967"/>
                    <a:pt x="1171" y="1937"/>
                    <a:pt x="1253" y="1935"/>
                  </a:cubicBezTo>
                  <a:cubicBezTo>
                    <a:pt x="1396" y="1930"/>
                    <a:pt x="1577" y="1965"/>
                    <a:pt x="1612" y="1963"/>
                  </a:cubicBezTo>
                  <a:cubicBezTo>
                    <a:pt x="1723" y="1956"/>
                    <a:pt x="1768" y="1908"/>
                    <a:pt x="1802" y="1925"/>
                  </a:cubicBezTo>
                  <a:cubicBezTo>
                    <a:pt x="2086" y="1966"/>
                    <a:pt x="2260" y="1764"/>
                    <a:pt x="1914" y="1236"/>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2" name="Freeform 125">
              <a:extLst>
                <a:ext uri="{FF2B5EF4-FFF2-40B4-BE49-F238E27FC236}">
                  <a16:creationId xmlns:a16="http://schemas.microsoft.com/office/drawing/2014/main" xmlns="" id="{2C34199E-A758-4A04-B0FC-B1144AF4C6AE}"/>
                </a:ext>
              </a:extLst>
            </p:cNvPr>
            <p:cNvSpPr>
              <a:spLocks noChangeAspect="1"/>
            </p:cNvSpPr>
            <p:nvPr/>
          </p:nvSpPr>
          <p:spPr bwMode="auto">
            <a:xfrm>
              <a:off x="6069013" y="1711325"/>
              <a:ext cx="579438" cy="1219200"/>
            </a:xfrm>
            <a:custGeom>
              <a:avLst/>
              <a:gdLst>
                <a:gd name="T0" fmla="*/ 485 w 818"/>
                <a:gd name="T1" fmla="*/ 1018 h 1726"/>
                <a:gd name="T2" fmla="*/ 430 w 818"/>
                <a:gd name="T3" fmla="*/ 805 h 1726"/>
                <a:gd name="T4" fmla="*/ 49 w 818"/>
                <a:gd name="T5" fmla="*/ 2 h 1726"/>
                <a:gd name="T6" fmla="*/ 0 w 818"/>
                <a:gd name="T7" fmla="*/ 1 h 1726"/>
                <a:gd name="T8" fmla="*/ 10 w 818"/>
                <a:gd name="T9" fmla="*/ 40 h 1726"/>
                <a:gd name="T10" fmla="*/ 71 w 818"/>
                <a:gd name="T11" fmla="*/ 67 h 1726"/>
                <a:gd name="T12" fmla="*/ 20 w 818"/>
                <a:gd name="T13" fmla="*/ 76 h 1726"/>
                <a:gd name="T14" fmla="*/ 32 w 818"/>
                <a:gd name="T15" fmla="*/ 121 h 1726"/>
                <a:gd name="T16" fmla="*/ 94 w 818"/>
                <a:gd name="T17" fmla="*/ 160 h 1726"/>
                <a:gd name="T18" fmla="*/ 47 w 818"/>
                <a:gd name="T19" fmla="*/ 174 h 1726"/>
                <a:gd name="T20" fmla="*/ 376 w 818"/>
                <a:gd name="T21" fmla="*/ 537 h 1726"/>
                <a:gd name="T22" fmla="*/ 440 w 818"/>
                <a:gd name="T23" fmla="*/ 1020 h 1726"/>
                <a:gd name="T24" fmla="*/ 299 w 818"/>
                <a:gd name="T25" fmla="*/ 1378 h 1726"/>
                <a:gd name="T26" fmla="*/ 81 w 818"/>
                <a:gd name="T27" fmla="*/ 1591 h 1726"/>
                <a:gd name="T28" fmla="*/ 177 w 818"/>
                <a:gd name="T29" fmla="*/ 1680 h 1726"/>
                <a:gd name="T30" fmla="*/ 407 w 818"/>
                <a:gd name="T31" fmla="*/ 1302 h 1726"/>
                <a:gd name="T32" fmla="*/ 431 w 818"/>
                <a:gd name="T33" fmla="*/ 1303 h 1726"/>
                <a:gd name="T34" fmla="*/ 315 w 818"/>
                <a:gd name="T35" fmla="*/ 1621 h 1726"/>
                <a:gd name="T36" fmla="*/ 172 w 818"/>
                <a:gd name="T37" fmla="*/ 1718 h 1726"/>
                <a:gd name="T38" fmla="*/ 231 w 818"/>
                <a:gd name="T39" fmla="*/ 1723 h 1726"/>
                <a:gd name="T40" fmla="*/ 476 w 818"/>
                <a:gd name="T41" fmla="*/ 1397 h 1726"/>
                <a:gd name="T42" fmla="*/ 454 w 818"/>
                <a:gd name="T43" fmla="*/ 1575 h 1726"/>
                <a:gd name="T44" fmla="*/ 400 w 818"/>
                <a:gd name="T45" fmla="*/ 1653 h 1726"/>
                <a:gd name="T46" fmla="*/ 485 w 818"/>
                <a:gd name="T47" fmla="*/ 1018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8" h="1726">
                  <a:moveTo>
                    <a:pt x="485" y="1018"/>
                  </a:moveTo>
                  <a:cubicBezTo>
                    <a:pt x="473" y="995"/>
                    <a:pt x="447" y="915"/>
                    <a:pt x="430" y="805"/>
                  </a:cubicBezTo>
                  <a:cubicBezTo>
                    <a:pt x="462" y="554"/>
                    <a:pt x="410" y="39"/>
                    <a:pt x="49" y="2"/>
                  </a:cubicBezTo>
                  <a:cubicBezTo>
                    <a:pt x="33" y="1"/>
                    <a:pt x="17" y="0"/>
                    <a:pt x="0" y="1"/>
                  </a:cubicBezTo>
                  <a:cubicBezTo>
                    <a:pt x="10" y="40"/>
                    <a:pt x="10" y="40"/>
                    <a:pt x="10" y="40"/>
                  </a:cubicBezTo>
                  <a:cubicBezTo>
                    <a:pt x="71" y="67"/>
                    <a:pt x="71" y="67"/>
                    <a:pt x="71" y="67"/>
                  </a:cubicBezTo>
                  <a:cubicBezTo>
                    <a:pt x="20" y="76"/>
                    <a:pt x="20" y="76"/>
                    <a:pt x="20" y="76"/>
                  </a:cubicBezTo>
                  <a:cubicBezTo>
                    <a:pt x="32" y="121"/>
                    <a:pt x="32" y="121"/>
                    <a:pt x="32" y="121"/>
                  </a:cubicBezTo>
                  <a:cubicBezTo>
                    <a:pt x="94" y="160"/>
                    <a:pt x="94" y="160"/>
                    <a:pt x="94" y="160"/>
                  </a:cubicBezTo>
                  <a:cubicBezTo>
                    <a:pt x="47" y="174"/>
                    <a:pt x="47" y="174"/>
                    <a:pt x="47" y="174"/>
                  </a:cubicBezTo>
                  <a:cubicBezTo>
                    <a:pt x="47" y="174"/>
                    <a:pt x="327" y="408"/>
                    <a:pt x="376" y="537"/>
                  </a:cubicBezTo>
                  <a:cubicBezTo>
                    <a:pt x="425" y="665"/>
                    <a:pt x="440" y="1020"/>
                    <a:pt x="440" y="1020"/>
                  </a:cubicBezTo>
                  <a:cubicBezTo>
                    <a:pt x="440" y="1020"/>
                    <a:pt x="400" y="1211"/>
                    <a:pt x="299" y="1378"/>
                  </a:cubicBezTo>
                  <a:cubicBezTo>
                    <a:pt x="247" y="1463"/>
                    <a:pt x="92" y="1531"/>
                    <a:pt x="81" y="1591"/>
                  </a:cubicBezTo>
                  <a:cubicBezTo>
                    <a:pt x="65" y="1683"/>
                    <a:pt x="166" y="1687"/>
                    <a:pt x="177" y="1680"/>
                  </a:cubicBezTo>
                  <a:cubicBezTo>
                    <a:pt x="352" y="1573"/>
                    <a:pt x="403" y="1324"/>
                    <a:pt x="407" y="1302"/>
                  </a:cubicBezTo>
                  <a:cubicBezTo>
                    <a:pt x="421" y="1226"/>
                    <a:pt x="429" y="1265"/>
                    <a:pt x="431" y="1303"/>
                  </a:cubicBezTo>
                  <a:cubicBezTo>
                    <a:pt x="432" y="1331"/>
                    <a:pt x="425" y="1491"/>
                    <a:pt x="315" y="1621"/>
                  </a:cubicBezTo>
                  <a:cubicBezTo>
                    <a:pt x="257" y="1690"/>
                    <a:pt x="203" y="1708"/>
                    <a:pt x="172" y="1718"/>
                  </a:cubicBezTo>
                  <a:cubicBezTo>
                    <a:pt x="197" y="1726"/>
                    <a:pt x="225" y="1724"/>
                    <a:pt x="231" y="1723"/>
                  </a:cubicBezTo>
                  <a:cubicBezTo>
                    <a:pt x="265" y="1720"/>
                    <a:pt x="447" y="1612"/>
                    <a:pt x="476" y="1397"/>
                  </a:cubicBezTo>
                  <a:cubicBezTo>
                    <a:pt x="496" y="1402"/>
                    <a:pt x="492" y="1501"/>
                    <a:pt x="454" y="1575"/>
                  </a:cubicBezTo>
                  <a:cubicBezTo>
                    <a:pt x="411" y="1660"/>
                    <a:pt x="366" y="1635"/>
                    <a:pt x="400" y="1653"/>
                  </a:cubicBezTo>
                  <a:cubicBezTo>
                    <a:pt x="495" y="1680"/>
                    <a:pt x="818" y="1634"/>
                    <a:pt x="485" y="1018"/>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3" name="Freeform 126">
              <a:extLst>
                <a:ext uri="{FF2B5EF4-FFF2-40B4-BE49-F238E27FC236}">
                  <a16:creationId xmlns:a16="http://schemas.microsoft.com/office/drawing/2014/main" xmlns="" id="{36B41223-1AF0-4392-AD53-E4D3E901E50D}"/>
                </a:ext>
              </a:extLst>
            </p:cNvPr>
            <p:cNvSpPr>
              <a:spLocks noChangeAspect="1" noEditPoints="1"/>
            </p:cNvSpPr>
            <p:nvPr/>
          </p:nvSpPr>
          <p:spPr bwMode="auto">
            <a:xfrm>
              <a:off x="5054600" y="1554163"/>
              <a:ext cx="1027113" cy="1389063"/>
            </a:xfrm>
            <a:custGeom>
              <a:avLst/>
              <a:gdLst>
                <a:gd name="T0" fmla="*/ 1448 w 1451"/>
                <a:gd name="T1" fmla="*/ 386 h 1967"/>
                <a:gd name="T2" fmla="*/ 1395 w 1451"/>
                <a:gd name="T3" fmla="*/ 349 h 1967"/>
                <a:gd name="T4" fmla="*/ 1429 w 1451"/>
                <a:gd name="T5" fmla="*/ 331 h 1967"/>
                <a:gd name="T6" fmla="*/ 1426 w 1451"/>
                <a:gd name="T7" fmla="*/ 299 h 1967"/>
                <a:gd name="T8" fmla="*/ 1344 w 1451"/>
                <a:gd name="T9" fmla="*/ 276 h 1967"/>
                <a:gd name="T10" fmla="*/ 1412 w 1451"/>
                <a:gd name="T11" fmla="*/ 252 h 1967"/>
                <a:gd name="T12" fmla="*/ 1400 w 1451"/>
                <a:gd name="T13" fmla="*/ 209 h 1967"/>
                <a:gd name="T14" fmla="*/ 806 w 1451"/>
                <a:gd name="T15" fmla="*/ 267 h 1967"/>
                <a:gd name="T16" fmla="*/ 466 w 1451"/>
                <a:gd name="T17" fmla="*/ 1106 h 1967"/>
                <a:gd name="T18" fmla="*/ 135 w 1451"/>
                <a:gd name="T19" fmla="*/ 1722 h 1967"/>
                <a:gd name="T20" fmla="*/ 199 w 1451"/>
                <a:gd name="T21" fmla="*/ 1786 h 1967"/>
                <a:gd name="T22" fmla="*/ 170 w 1451"/>
                <a:gd name="T23" fmla="*/ 1691 h 1967"/>
                <a:gd name="T24" fmla="*/ 255 w 1451"/>
                <a:gd name="T25" fmla="*/ 1582 h 1967"/>
                <a:gd name="T26" fmla="*/ 422 w 1451"/>
                <a:gd name="T27" fmla="*/ 1363 h 1967"/>
                <a:gd name="T28" fmla="*/ 351 w 1451"/>
                <a:gd name="T29" fmla="*/ 1514 h 1967"/>
                <a:gd name="T30" fmla="*/ 362 w 1451"/>
                <a:gd name="T31" fmla="*/ 1875 h 1967"/>
                <a:gd name="T32" fmla="*/ 595 w 1451"/>
                <a:gd name="T33" fmla="*/ 1963 h 1967"/>
                <a:gd name="T34" fmla="*/ 736 w 1451"/>
                <a:gd name="T35" fmla="*/ 1925 h 1967"/>
                <a:gd name="T36" fmla="*/ 655 w 1451"/>
                <a:gd name="T37" fmla="*/ 1289 h 1967"/>
                <a:gd name="T38" fmla="*/ 592 w 1451"/>
                <a:gd name="T39" fmla="*/ 1114 h 1967"/>
                <a:gd name="T40" fmla="*/ 610 w 1451"/>
                <a:gd name="T41" fmla="*/ 1099 h 1967"/>
                <a:gd name="T42" fmla="*/ 660 w 1451"/>
                <a:gd name="T43" fmla="*/ 1236 h 1967"/>
                <a:gd name="T44" fmla="*/ 675 w 1451"/>
                <a:gd name="T45" fmla="*/ 869 h 1967"/>
                <a:gd name="T46" fmla="*/ 691 w 1451"/>
                <a:gd name="T47" fmla="*/ 873 h 1967"/>
                <a:gd name="T48" fmla="*/ 683 w 1451"/>
                <a:gd name="T49" fmla="*/ 1147 h 1967"/>
                <a:gd name="T50" fmla="*/ 862 w 1451"/>
                <a:gd name="T51" fmla="*/ 740 h 1967"/>
                <a:gd name="T52" fmla="*/ 1207 w 1451"/>
                <a:gd name="T53" fmla="*/ 524 h 1967"/>
                <a:gd name="T54" fmla="*/ 1448 w 1451"/>
                <a:gd name="T55" fmla="*/ 386 h 1967"/>
                <a:gd name="T56" fmla="*/ 695 w 1451"/>
                <a:gd name="T57" fmla="*/ 1770 h 1967"/>
                <a:gd name="T58" fmla="*/ 669 w 1451"/>
                <a:gd name="T59" fmla="*/ 1862 h 1967"/>
                <a:gd name="T60" fmla="*/ 630 w 1451"/>
                <a:gd name="T61" fmla="*/ 1623 h 1967"/>
                <a:gd name="T62" fmla="*/ 630 w 1451"/>
                <a:gd name="T63" fmla="*/ 1560 h 1967"/>
                <a:gd name="T64" fmla="*/ 588 w 1451"/>
                <a:gd name="T65" fmla="*/ 1351 h 1967"/>
                <a:gd name="T66" fmla="*/ 547 w 1451"/>
                <a:gd name="T67" fmla="*/ 1238 h 1967"/>
                <a:gd name="T68" fmla="*/ 653 w 1451"/>
                <a:gd name="T69" fmla="*/ 1538 h 1967"/>
                <a:gd name="T70" fmla="*/ 695 w 1451"/>
                <a:gd name="T71" fmla="*/ 1770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1" h="1967">
                  <a:moveTo>
                    <a:pt x="1448" y="386"/>
                  </a:moveTo>
                  <a:cubicBezTo>
                    <a:pt x="1447" y="385"/>
                    <a:pt x="1400" y="370"/>
                    <a:pt x="1395" y="349"/>
                  </a:cubicBezTo>
                  <a:cubicBezTo>
                    <a:pt x="1393" y="341"/>
                    <a:pt x="1424" y="339"/>
                    <a:pt x="1429" y="331"/>
                  </a:cubicBezTo>
                  <a:cubicBezTo>
                    <a:pt x="1439" y="317"/>
                    <a:pt x="1426" y="299"/>
                    <a:pt x="1426" y="299"/>
                  </a:cubicBezTo>
                  <a:cubicBezTo>
                    <a:pt x="1425" y="297"/>
                    <a:pt x="1347" y="288"/>
                    <a:pt x="1344" y="276"/>
                  </a:cubicBezTo>
                  <a:cubicBezTo>
                    <a:pt x="1342" y="269"/>
                    <a:pt x="1414" y="261"/>
                    <a:pt x="1412" y="252"/>
                  </a:cubicBezTo>
                  <a:cubicBezTo>
                    <a:pt x="1406" y="231"/>
                    <a:pt x="1400" y="209"/>
                    <a:pt x="1400" y="209"/>
                  </a:cubicBezTo>
                  <a:cubicBezTo>
                    <a:pt x="1400" y="209"/>
                    <a:pt x="1188" y="0"/>
                    <a:pt x="806" y="267"/>
                  </a:cubicBezTo>
                  <a:cubicBezTo>
                    <a:pt x="596" y="414"/>
                    <a:pt x="501" y="774"/>
                    <a:pt x="466" y="1106"/>
                  </a:cubicBezTo>
                  <a:cubicBezTo>
                    <a:pt x="435" y="1405"/>
                    <a:pt x="0" y="1336"/>
                    <a:pt x="135" y="1722"/>
                  </a:cubicBezTo>
                  <a:cubicBezTo>
                    <a:pt x="144" y="1748"/>
                    <a:pt x="192" y="1796"/>
                    <a:pt x="199" y="1786"/>
                  </a:cubicBezTo>
                  <a:cubicBezTo>
                    <a:pt x="207" y="1776"/>
                    <a:pt x="172" y="1724"/>
                    <a:pt x="170" y="1691"/>
                  </a:cubicBezTo>
                  <a:cubicBezTo>
                    <a:pt x="169" y="1655"/>
                    <a:pt x="188" y="1617"/>
                    <a:pt x="255" y="1582"/>
                  </a:cubicBezTo>
                  <a:cubicBezTo>
                    <a:pt x="350" y="1506"/>
                    <a:pt x="420" y="1359"/>
                    <a:pt x="422" y="1363"/>
                  </a:cubicBezTo>
                  <a:cubicBezTo>
                    <a:pt x="431" y="1374"/>
                    <a:pt x="385" y="1471"/>
                    <a:pt x="351" y="1514"/>
                  </a:cubicBezTo>
                  <a:cubicBezTo>
                    <a:pt x="332" y="1538"/>
                    <a:pt x="277" y="1772"/>
                    <a:pt x="362" y="1875"/>
                  </a:cubicBezTo>
                  <a:cubicBezTo>
                    <a:pt x="424" y="1951"/>
                    <a:pt x="574" y="1961"/>
                    <a:pt x="595" y="1963"/>
                  </a:cubicBezTo>
                  <a:cubicBezTo>
                    <a:pt x="669" y="1967"/>
                    <a:pt x="715" y="1951"/>
                    <a:pt x="736" y="1925"/>
                  </a:cubicBezTo>
                  <a:cubicBezTo>
                    <a:pt x="741" y="1920"/>
                    <a:pt x="870" y="1820"/>
                    <a:pt x="655" y="1289"/>
                  </a:cubicBezTo>
                  <a:cubicBezTo>
                    <a:pt x="655" y="1282"/>
                    <a:pt x="611" y="1194"/>
                    <a:pt x="592" y="1114"/>
                  </a:cubicBezTo>
                  <a:cubicBezTo>
                    <a:pt x="583" y="1073"/>
                    <a:pt x="601" y="1066"/>
                    <a:pt x="610" y="1099"/>
                  </a:cubicBezTo>
                  <a:cubicBezTo>
                    <a:pt x="630" y="1170"/>
                    <a:pt x="659" y="1241"/>
                    <a:pt x="660" y="1236"/>
                  </a:cubicBezTo>
                  <a:cubicBezTo>
                    <a:pt x="663" y="1222"/>
                    <a:pt x="616" y="1012"/>
                    <a:pt x="675" y="869"/>
                  </a:cubicBezTo>
                  <a:cubicBezTo>
                    <a:pt x="688" y="836"/>
                    <a:pt x="700" y="834"/>
                    <a:pt x="691" y="873"/>
                  </a:cubicBezTo>
                  <a:cubicBezTo>
                    <a:pt x="662" y="1010"/>
                    <a:pt x="680" y="1157"/>
                    <a:pt x="683" y="1147"/>
                  </a:cubicBezTo>
                  <a:cubicBezTo>
                    <a:pt x="747" y="922"/>
                    <a:pt x="775" y="828"/>
                    <a:pt x="862" y="740"/>
                  </a:cubicBezTo>
                  <a:cubicBezTo>
                    <a:pt x="978" y="624"/>
                    <a:pt x="1109" y="578"/>
                    <a:pt x="1207" y="524"/>
                  </a:cubicBezTo>
                  <a:cubicBezTo>
                    <a:pt x="1359" y="440"/>
                    <a:pt x="1451" y="385"/>
                    <a:pt x="1448" y="386"/>
                  </a:cubicBezTo>
                  <a:close/>
                  <a:moveTo>
                    <a:pt x="695" y="1770"/>
                  </a:moveTo>
                  <a:cubicBezTo>
                    <a:pt x="705" y="1842"/>
                    <a:pt x="689" y="1865"/>
                    <a:pt x="669" y="1862"/>
                  </a:cubicBezTo>
                  <a:cubicBezTo>
                    <a:pt x="540" y="1843"/>
                    <a:pt x="597" y="1735"/>
                    <a:pt x="630" y="1623"/>
                  </a:cubicBezTo>
                  <a:cubicBezTo>
                    <a:pt x="632" y="1616"/>
                    <a:pt x="636" y="1600"/>
                    <a:pt x="630" y="1560"/>
                  </a:cubicBezTo>
                  <a:cubicBezTo>
                    <a:pt x="620" y="1494"/>
                    <a:pt x="612" y="1422"/>
                    <a:pt x="588" y="1351"/>
                  </a:cubicBezTo>
                  <a:cubicBezTo>
                    <a:pt x="580" y="1328"/>
                    <a:pt x="539" y="1231"/>
                    <a:pt x="547" y="1238"/>
                  </a:cubicBezTo>
                  <a:cubicBezTo>
                    <a:pt x="596" y="1279"/>
                    <a:pt x="640" y="1482"/>
                    <a:pt x="653" y="1538"/>
                  </a:cubicBezTo>
                  <a:cubicBezTo>
                    <a:pt x="654" y="1544"/>
                    <a:pt x="690" y="1732"/>
                    <a:pt x="695" y="1770"/>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4" name="Freeform 127">
              <a:extLst>
                <a:ext uri="{FF2B5EF4-FFF2-40B4-BE49-F238E27FC236}">
                  <a16:creationId xmlns:a16="http://schemas.microsoft.com/office/drawing/2014/main" xmlns="" id="{A4574D86-4D93-4B12-BB63-4C84575DC8F3}"/>
                </a:ext>
              </a:extLst>
            </p:cNvPr>
            <p:cNvSpPr>
              <a:spLocks noChangeAspect="1"/>
            </p:cNvSpPr>
            <p:nvPr/>
          </p:nvSpPr>
          <p:spPr bwMode="auto">
            <a:xfrm>
              <a:off x="5603875" y="2643188"/>
              <a:ext cx="133350" cy="284163"/>
            </a:xfrm>
            <a:custGeom>
              <a:avLst/>
              <a:gdLst>
                <a:gd name="T0" fmla="*/ 0 w 189"/>
                <a:gd name="T1" fmla="*/ 0 h 403"/>
                <a:gd name="T2" fmla="*/ 55 w 189"/>
                <a:gd name="T3" fmla="*/ 295 h 403"/>
                <a:gd name="T4" fmla="*/ 80 w 189"/>
                <a:gd name="T5" fmla="*/ 385 h 403"/>
                <a:gd name="T6" fmla="*/ 150 w 189"/>
                <a:gd name="T7" fmla="*/ 396 h 403"/>
                <a:gd name="T8" fmla="*/ 147 w 189"/>
                <a:gd name="T9" fmla="*/ 212 h 403"/>
                <a:gd name="T10" fmla="*/ 0 w 189"/>
                <a:gd name="T11" fmla="*/ 0 h 403"/>
              </a:gdLst>
              <a:ahLst/>
              <a:cxnLst>
                <a:cxn ang="0">
                  <a:pos x="T0" y="T1"/>
                </a:cxn>
                <a:cxn ang="0">
                  <a:pos x="T2" y="T3"/>
                </a:cxn>
                <a:cxn ang="0">
                  <a:pos x="T4" y="T5"/>
                </a:cxn>
                <a:cxn ang="0">
                  <a:pos x="T6" y="T7"/>
                </a:cxn>
                <a:cxn ang="0">
                  <a:pos x="T8" y="T9"/>
                </a:cxn>
                <a:cxn ang="0">
                  <a:pos x="T10" y="T11"/>
                </a:cxn>
              </a:cxnLst>
              <a:rect l="0" t="0" r="r" b="b"/>
              <a:pathLst>
                <a:path w="189" h="403">
                  <a:moveTo>
                    <a:pt x="0" y="0"/>
                  </a:moveTo>
                  <a:cubicBezTo>
                    <a:pt x="0" y="0"/>
                    <a:pt x="68" y="233"/>
                    <a:pt x="55" y="295"/>
                  </a:cubicBezTo>
                  <a:cubicBezTo>
                    <a:pt x="42" y="357"/>
                    <a:pt x="39" y="372"/>
                    <a:pt x="80" y="385"/>
                  </a:cubicBezTo>
                  <a:cubicBezTo>
                    <a:pt x="121" y="398"/>
                    <a:pt x="142" y="403"/>
                    <a:pt x="150" y="396"/>
                  </a:cubicBezTo>
                  <a:cubicBezTo>
                    <a:pt x="157" y="388"/>
                    <a:pt x="189" y="314"/>
                    <a:pt x="147" y="212"/>
                  </a:cubicBezTo>
                  <a:cubicBezTo>
                    <a:pt x="106" y="110"/>
                    <a:pt x="0" y="0"/>
                    <a:pt x="0" y="0"/>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5" name="Freeform 128">
              <a:extLst>
                <a:ext uri="{FF2B5EF4-FFF2-40B4-BE49-F238E27FC236}">
                  <a16:creationId xmlns:a16="http://schemas.microsoft.com/office/drawing/2014/main" xmlns="" id="{4411AB5B-992F-4134-BABA-ADBC481A61FE}"/>
                </a:ext>
              </a:extLst>
            </p:cNvPr>
            <p:cNvSpPr>
              <a:spLocks noChangeAspect="1"/>
            </p:cNvSpPr>
            <p:nvPr/>
          </p:nvSpPr>
          <p:spPr bwMode="auto">
            <a:xfrm>
              <a:off x="5735638" y="2800350"/>
              <a:ext cx="68263" cy="138113"/>
            </a:xfrm>
            <a:custGeom>
              <a:avLst/>
              <a:gdLst>
                <a:gd name="T0" fmla="*/ 0 w 97"/>
                <a:gd name="T1" fmla="*/ 0 h 194"/>
                <a:gd name="T2" fmla="*/ 23 w 97"/>
                <a:gd name="T3" fmla="*/ 129 h 194"/>
                <a:gd name="T4" fmla="*/ 55 w 97"/>
                <a:gd name="T5" fmla="*/ 191 h 194"/>
                <a:gd name="T6" fmla="*/ 92 w 97"/>
                <a:gd name="T7" fmla="*/ 151 h 194"/>
                <a:gd name="T8" fmla="*/ 0 w 97"/>
                <a:gd name="T9" fmla="*/ 0 h 194"/>
              </a:gdLst>
              <a:ahLst/>
              <a:cxnLst>
                <a:cxn ang="0">
                  <a:pos x="T0" y="T1"/>
                </a:cxn>
                <a:cxn ang="0">
                  <a:pos x="T2" y="T3"/>
                </a:cxn>
                <a:cxn ang="0">
                  <a:pos x="T4" y="T5"/>
                </a:cxn>
                <a:cxn ang="0">
                  <a:pos x="T6" y="T7"/>
                </a:cxn>
                <a:cxn ang="0">
                  <a:pos x="T8" y="T9"/>
                </a:cxn>
              </a:cxnLst>
              <a:rect l="0" t="0" r="r" b="b"/>
              <a:pathLst>
                <a:path w="97" h="194">
                  <a:moveTo>
                    <a:pt x="0" y="0"/>
                  </a:moveTo>
                  <a:cubicBezTo>
                    <a:pt x="0" y="0"/>
                    <a:pt x="27" y="84"/>
                    <a:pt x="23" y="129"/>
                  </a:cubicBezTo>
                  <a:cubicBezTo>
                    <a:pt x="19" y="174"/>
                    <a:pt x="41" y="194"/>
                    <a:pt x="55" y="191"/>
                  </a:cubicBezTo>
                  <a:cubicBezTo>
                    <a:pt x="69" y="188"/>
                    <a:pt x="97" y="180"/>
                    <a:pt x="92" y="151"/>
                  </a:cubicBezTo>
                  <a:cubicBezTo>
                    <a:pt x="87" y="123"/>
                    <a:pt x="76" y="39"/>
                    <a:pt x="0" y="0"/>
                  </a:cubicBezTo>
                  <a:close/>
                </a:path>
              </a:pathLst>
            </a:custGeom>
            <a:solidFill>
              <a:srgbClr val="8253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6" name="Freeform 129">
              <a:extLst>
                <a:ext uri="{FF2B5EF4-FFF2-40B4-BE49-F238E27FC236}">
                  <a16:creationId xmlns:a16="http://schemas.microsoft.com/office/drawing/2014/main" xmlns="" id="{005307B3-AE2E-403A-A971-D9C38FEBD32B}"/>
                </a:ext>
              </a:extLst>
            </p:cNvPr>
            <p:cNvSpPr>
              <a:spLocks noChangeAspect="1"/>
            </p:cNvSpPr>
            <p:nvPr/>
          </p:nvSpPr>
          <p:spPr bwMode="auto">
            <a:xfrm>
              <a:off x="5502275" y="1714500"/>
              <a:ext cx="373063" cy="412750"/>
            </a:xfrm>
            <a:custGeom>
              <a:avLst/>
              <a:gdLst>
                <a:gd name="T0" fmla="*/ 271 w 526"/>
                <a:gd name="T1" fmla="*/ 9 h 584"/>
                <a:gd name="T2" fmla="*/ 363 w 526"/>
                <a:gd name="T3" fmla="*/ 89 h 584"/>
                <a:gd name="T4" fmla="*/ 372 w 526"/>
                <a:gd name="T5" fmla="*/ 221 h 584"/>
                <a:gd name="T6" fmla="*/ 503 w 526"/>
                <a:gd name="T7" fmla="*/ 284 h 584"/>
                <a:gd name="T8" fmla="*/ 338 w 526"/>
                <a:gd name="T9" fmla="*/ 373 h 584"/>
                <a:gd name="T10" fmla="*/ 214 w 526"/>
                <a:gd name="T11" fmla="*/ 480 h 584"/>
                <a:gd name="T12" fmla="*/ 174 w 526"/>
                <a:gd name="T13" fmla="*/ 439 h 584"/>
                <a:gd name="T14" fmla="*/ 61 w 526"/>
                <a:gd name="T15" fmla="*/ 452 h 584"/>
                <a:gd name="T16" fmla="*/ 88 w 526"/>
                <a:gd name="T17" fmla="*/ 316 h 584"/>
                <a:gd name="T18" fmla="*/ 2 w 526"/>
                <a:gd name="T19" fmla="*/ 303 h 584"/>
                <a:gd name="T20" fmla="*/ 120 w 526"/>
                <a:gd name="T21" fmla="*/ 105 h 584"/>
                <a:gd name="T22" fmla="*/ 271 w 526"/>
                <a:gd name="T23" fmla="*/ 9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584">
                  <a:moveTo>
                    <a:pt x="271" y="9"/>
                  </a:moveTo>
                  <a:cubicBezTo>
                    <a:pt x="255" y="98"/>
                    <a:pt x="372" y="48"/>
                    <a:pt x="363" y="89"/>
                  </a:cubicBezTo>
                  <a:cubicBezTo>
                    <a:pt x="354" y="130"/>
                    <a:pt x="309" y="207"/>
                    <a:pt x="372" y="221"/>
                  </a:cubicBezTo>
                  <a:cubicBezTo>
                    <a:pt x="435" y="234"/>
                    <a:pt x="526" y="257"/>
                    <a:pt x="503" y="284"/>
                  </a:cubicBezTo>
                  <a:cubicBezTo>
                    <a:pt x="488" y="302"/>
                    <a:pt x="417" y="323"/>
                    <a:pt x="338" y="373"/>
                  </a:cubicBezTo>
                  <a:cubicBezTo>
                    <a:pt x="297" y="399"/>
                    <a:pt x="253" y="444"/>
                    <a:pt x="214" y="480"/>
                  </a:cubicBezTo>
                  <a:cubicBezTo>
                    <a:pt x="102" y="584"/>
                    <a:pt x="192" y="452"/>
                    <a:pt x="174" y="439"/>
                  </a:cubicBezTo>
                  <a:cubicBezTo>
                    <a:pt x="156" y="425"/>
                    <a:pt x="84" y="466"/>
                    <a:pt x="61" y="452"/>
                  </a:cubicBezTo>
                  <a:cubicBezTo>
                    <a:pt x="39" y="439"/>
                    <a:pt x="124" y="330"/>
                    <a:pt x="88" y="316"/>
                  </a:cubicBezTo>
                  <a:cubicBezTo>
                    <a:pt x="52" y="303"/>
                    <a:pt x="7" y="339"/>
                    <a:pt x="2" y="303"/>
                  </a:cubicBezTo>
                  <a:cubicBezTo>
                    <a:pt x="0" y="283"/>
                    <a:pt x="49" y="180"/>
                    <a:pt x="120" y="105"/>
                  </a:cubicBezTo>
                  <a:cubicBezTo>
                    <a:pt x="178" y="43"/>
                    <a:pt x="272" y="0"/>
                    <a:pt x="271" y="9"/>
                  </a:cubicBezTo>
                  <a:close/>
                </a:path>
              </a:pathLst>
            </a:custGeom>
            <a:solidFill>
              <a:srgbClr val="A8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7" name="Freeform 130">
              <a:extLst>
                <a:ext uri="{FF2B5EF4-FFF2-40B4-BE49-F238E27FC236}">
                  <a16:creationId xmlns:a16="http://schemas.microsoft.com/office/drawing/2014/main" xmlns="" id="{7F787C98-23A6-49FD-A44E-DEE62C46DF58}"/>
                </a:ext>
              </a:extLst>
            </p:cNvPr>
            <p:cNvSpPr>
              <a:spLocks noChangeAspect="1"/>
            </p:cNvSpPr>
            <p:nvPr/>
          </p:nvSpPr>
          <p:spPr bwMode="auto">
            <a:xfrm>
              <a:off x="6203950" y="1819275"/>
              <a:ext cx="144463" cy="242888"/>
            </a:xfrm>
            <a:custGeom>
              <a:avLst/>
              <a:gdLst>
                <a:gd name="T0" fmla="*/ 0 w 203"/>
                <a:gd name="T1" fmla="*/ 130 h 345"/>
                <a:gd name="T2" fmla="*/ 147 w 203"/>
                <a:gd name="T3" fmla="*/ 280 h 345"/>
                <a:gd name="T4" fmla="*/ 172 w 203"/>
                <a:gd name="T5" fmla="*/ 264 h 345"/>
                <a:gd name="T6" fmla="*/ 199 w 203"/>
                <a:gd name="T7" fmla="*/ 234 h 345"/>
                <a:gd name="T8" fmla="*/ 147 w 203"/>
                <a:gd name="T9" fmla="*/ 84 h 345"/>
                <a:gd name="T10" fmla="*/ 72 w 203"/>
                <a:gd name="T11" fmla="*/ 18 h 345"/>
                <a:gd name="T12" fmla="*/ 79 w 203"/>
                <a:gd name="T13" fmla="*/ 68 h 345"/>
                <a:gd name="T14" fmla="*/ 48 w 203"/>
                <a:gd name="T15" fmla="*/ 111 h 345"/>
                <a:gd name="T16" fmla="*/ 0 w 203"/>
                <a:gd name="T17" fmla="*/ 13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45">
                  <a:moveTo>
                    <a:pt x="0" y="130"/>
                  </a:moveTo>
                  <a:cubicBezTo>
                    <a:pt x="0" y="130"/>
                    <a:pt x="109" y="214"/>
                    <a:pt x="147" y="280"/>
                  </a:cubicBezTo>
                  <a:cubicBezTo>
                    <a:pt x="185" y="345"/>
                    <a:pt x="174" y="284"/>
                    <a:pt x="172" y="264"/>
                  </a:cubicBezTo>
                  <a:cubicBezTo>
                    <a:pt x="169" y="243"/>
                    <a:pt x="203" y="252"/>
                    <a:pt x="199" y="234"/>
                  </a:cubicBezTo>
                  <a:cubicBezTo>
                    <a:pt x="194" y="216"/>
                    <a:pt x="174" y="125"/>
                    <a:pt x="147" y="84"/>
                  </a:cubicBezTo>
                  <a:cubicBezTo>
                    <a:pt x="120" y="43"/>
                    <a:pt x="84" y="0"/>
                    <a:pt x="72" y="18"/>
                  </a:cubicBezTo>
                  <a:cubicBezTo>
                    <a:pt x="61" y="36"/>
                    <a:pt x="104" y="61"/>
                    <a:pt x="79" y="68"/>
                  </a:cubicBezTo>
                  <a:cubicBezTo>
                    <a:pt x="54" y="75"/>
                    <a:pt x="57" y="100"/>
                    <a:pt x="48" y="111"/>
                  </a:cubicBezTo>
                  <a:cubicBezTo>
                    <a:pt x="39" y="123"/>
                    <a:pt x="0" y="111"/>
                    <a:pt x="0" y="130"/>
                  </a:cubicBezTo>
                  <a:close/>
                </a:path>
              </a:pathLst>
            </a:custGeom>
            <a:solidFill>
              <a:srgbClr val="A8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8" name="Freeform 131">
              <a:extLst>
                <a:ext uri="{FF2B5EF4-FFF2-40B4-BE49-F238E27FC236}">
                  <a16:creationId xmlns:a16="http://schemas.microsoft.com/office/drawing/2014/main" xmlns="" id="{1EFE31EE-D3DB-4690-A5C8-A8E2C501EB13}"/>
                </a:ext>
              </a:extLst>
            </p:cNvPr>
            <p:cNvSpPr>
              <a:spLocks noChangeAspect="1"/>
            </p:cNvSpPr>
            <p:nvPr/>
          </p:nvSpPr>
          <p:spPr bwMode="auto">
            <a:xfrm>
              <a:off x="5795963" y="2809875"/>
              <a:ext cx="274638" cy="227013"/>
            </a:xfrm>
            <a:custGeom>
              <a:avLst/>
              <a:gdLst>
                <a:gd name="T0" fmla="*/ 329 w 387"/>
                <a:gd name="T1" fmla="*/ 0 h 321"/>
                <a:gd name="T2" fmla="*/ 322 w 387"/>
                <a:gd name="T3" fmla="*/ 0 h 321"/>
                <a:gd name="T4" fmla="*/ 86 w 387"/>
                <a:gd name="T5" fmla="*/ 0 h 321"/>
                <a:gd name="T6" fmla="*/ 90 w 387"/>
                <a:gd name="T7" fmla="*/ 217 h 321"/>
                <a:gd name="T8" fmla="*/ 18 w 387"/>
                <a:gd name="T9" fmla="*/ 244 h 321"/>
                <a:gd name="T10" fmla="*/ 203 w 387"/>
                <a:gd name="T11" fmla="*/ 321 h 321"/>
                <a:gd name="T12" fmla="*/ 380 w 387"/>
                <a:gd name="T13" fmla="*/ 233 h 321"/>
                <a:gd name="T14" fmla="*/ 334 w 387"/>
                <a:gd name="T15" fmla="*/ 197 h 321"/>
                <a:gd name="T16" fmla="*/ 329 w 387"/>
                <a:gd name="T17"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321">
                  <a:moveTo>
                    <a:pt x="329" y="0"/>
                  </a:moveTo>
                  <a:cubicBezTo>
                    <a:pt x="328" y="0"/>
                    <a:pt x="326" y="0"/>
                    <a:pt x="322" y="0"/>
                  </a:cubicBezTo>
                  <a:cubicBezTo>
                    <a:pt x="284" y="3"/>
                    <a:pt x="95" y="5"/>
                    <a:pt x="86" y="0"/>
                  </a:cubicBezTo>
                  <a:cubicBezTo>
                    <a:pt x="90" y="217"/>
                    <a:pt x="90" y="217"/>
                    <a:pt x="90" y="217"/>
                  </a:cubicBezTo>
                  <a:cubicBezTo>
                    <a:pt x="90" y="217"/>
                    <a:pt x="0" y="224"/>
                    <a:pt x="18" y="244"/>
                  </a:cubicBezTo>
                  <a:cubicBezTo>
                    <a:pt x="41" y="269"/>
                    <a:pt x="172" y="321"/>
                    <a:pt x="203" y="321"/>
                  </a:cubicBezTo>
                  <a:cubicBezTo>
                    <a:pt x="271" y="321"/>
                    <a:pt x="365" y="266"/>
                    <a:pt x="380" y="233"/>
                  </a:cubicBezTo>
                  <a:cubicBezTo>
                    <a:pt x="387" y="218"/>
                    <a:pt x="330" y="201"/>
                    <a:pt x="334" y="197"/>
                  </a:cubicBezTo>
                  <a:cubicBezTo>
                    <a:pt x="337" y="194"/>
                    <a:pt x="329" y="0"/>
                    <a:pt x="329" y="0"/>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49" name="Freeform 132">
              <a:extLst>
                <a:ext uri="{FF2B5EF4-FFF2-40B4-BE49-F238E27FC236}">
                  <a16:creationId xmlns:a16="http://schemas.microsoft.com/office/drawing/2014/main" xmlns="" id="{9C07DE4B-960F-446A-BFF6-E2FE8E3EE317}"/>
                </a:ext>
              </a:extLst>
            </p:cNvPr>
            <p:cNvSpPr>
              <a:spLocks noChangeAspect="1"/>
            </p:cNvSpPr>
            <p:nvPr/>
          </p:nvSpPr>
          <p:spPr bwMode="auto">
            <a:xfrm>
              <a:off x="6315075" y="2276475"/>
              <a:ext cx="92075" cy="211138"/>
            </a:xfrm>
            <a:custGeom>
              <a:avLst/>
              <a:gdLst>
                <a:gd name="T0" fmla="*/ 89 w 129"/>
                <a:gd name="T1" fmla="*/ 26 h 299"/>
                <a:gd name="T2" fmla="*/ 62 w 129"/>
                <a:gd name="T3" fmla="*/ 11 h 299"/>
                <a:gd name="T4" fmla="*/ 22 w 129"/>
                <a:gd name="T5" fmla="*/ 0 h 299"/>
                <a:gd name="T6" fmla="*/ 21 w 129"/>
                <a:gd name="T7" fmla="*/ 59 h 299"/>
                <a:gd name="T8" fmla="*/ 6 w 129"/>
                <a:gd name="T9" fmla="*/ 261 h 299"/>
                <a:gd name="T10" fmla="*/ 0 w 129"/>
                <a:gd name="T11" fmla="*/ 299 h 299"/>
                <a:gd name="T12" fmla="*/ 21 w 129"/>
                <a:gd name="T13" fmla="*/ 274 h 299"/>
                <a:gd name="T14" fmla="*/ 66 w 129"/>
                <a:gd name="T15" fmla="*/ 240 h 299"/>
                <a:gd name="T16" fmla="*/ 117 w 129"/>
                <a:gd name="T17" fmla="*/ 164 h 299"/>
                <a:gd name="T18" fmla="*/ 129 w 129"/>
                <a:gd name="T19" fmla="*/ 94 h 299"/>
                <a:gd name="T20" fmla="*/ 89 w 129"/>
                <a:gd name="T21" fmla="*/ 2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99">
                  <a:moveTo>
                    <a:pt x="89" y="26"/>
                  </a:moveTo>
                  <a:cubicBezTo>
                    <a:pt x="81" y="20"/>
                    <a:pt x="72" y="15"/>
                    <a:pt x="62" y="11"/>
                  </a:cubicBezTo>
                  <a:cubicBezTo>
                    <a:pt x="49" y="6"/>
                    <a:pt x="36" y="2"/>
                    <a:pt x="22" y="0"/>
                  </a:cubicBezTo>
                  <a:cubicBezTo>
                    <a:pt x="22" y="19"/>
                    <a:pt x="22" y="39"/>
                    <a:pt x="21" y="59"/>
                  </a:cubicBezTo>
                  <a:cubicBezTo>
                    <a:pt x="19" y="127"/>
                    <a:pt x="14" y="200"/>
                    <a:pt x="6" y="261"/>
                  </a:cubicBezTo>
                  <a:cubicBezTo>
                    <a:pt x="4" y="274"/>
                    <a:pt x="2" y="287"/>
                    <a:pt x="0" y="299"/>
                  </a:cubicBezTo>
                  <a:cubicBezTo>
                    <a:pt x="8" y="293"/>
                    <a:pt x="15" y="285"/>
                    <a:pt x="21" y="274"/>
                  </a:cubicBezTo>
                  <a:cubicBezTo>
                    <a:pt x="36" y="265"/>
                    <a:pt x="51" y="254"/>
                    <a:pt x="66" y="240"/>
                  </a:cubicBezTo>
                  <a:cubicBezTo>
                    <a:pt x="87" y="220"/>
                    <a:pt x="105" y="195"/>
                    <a:pt x="117" y="164"/>
                  </a:cubicBezTo>
                  <a:cubicBezTo>
                    <a:pt x="124" y="143"/>
                    <a:pt x="129" y="120"/>
                    <a:pt x="129" y="94"/>
                  </a:cubicBezTo>
                  <a:cubicBezTo>
                    <a:pt x="129" y="66"/>
                    <a:pt x="113" y="43"/>
                    <a:pt x="89" y="26"/>
                  </a:cubicBezTo>
                  <a:close/>
                </a:path>
              </a:pathLst>
            </a:custGeom>
            <a:solidFill>
              <a:srgbClr val="CE7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0" name="Freeform 133">
              <a:extLst>
                <a:ext uri="{FF2B5EF4-FFF2-40B4-BE49-F238E27FC236}">
                  <a16:creationId xmlns:a16="http://schemas.microsoft.com/office/drawing/2014/main" xmlns="" id="{0C7EF9C9-FF88-40DA-ACE5-4B5E2E9F566C}"/>
                </a:ext>
              </a:extLst>
            </p:cNvPr>
            <p:cNvSpPr>
              <a:spLocks noChangeAspect="1"/>
            </p:cNvSpPr>
            <p:nvPr/>
          </p:nvSpPr>
          <p:spPr bwMode="auto">
            <a:xfrm>
              <a:off x="6316663" y="2276475"/>
              <a:ext cx="92075" cy="211138"/>
            </a:xfrm>
            <a:custGeom>
              <a:avLst/>
              <a:gdLst>
                <a:gd name="T0" fmla="*/ 89 w 129"/>
                <a:gd name="T1" fmla="*/ 26 h 299"/>
                <a:gd name="T2" fmla="*/ 62 w 129"/>
                <a:gd name="T3" fmla="*/ 11 h 299"/>
                <a:gd name="T4" fmla="*/ 23 w 129"/>
                <a:gd name="T5" fmla="*/ 0 h 299"/>
                <a:gd name="T6" fmla="*/ 21 w 129"/>
                <a:gd name="T7" fmla="*/ 59 h 299"/>
                <a:gd name="T8" fmla="*/ 75 w 129"/>
                <a:gd name="T9" fmla="*/ 78 h 299"/>
                <a:gd name="T10" fmla="*/ 59 w 129"/>
                <a:gd name="T11" fmla="*/ 176 h 299"/>
                <a:gd name="T12" fmla="*/ 6 w 129"/>
                <a:gd name="T13" fmla="*/ 261 h 299"/>
                <a:gd name="T14" fmla="*/ 0 w 129"/>
                <a:gd name="T15" fmla="*/ 299 h 299"/>
                <a:gd name="T16" fmla="*/ 21 w 129"/>
                <a:gd name="T17" fmla="*/ 274 h 299"/>
                <a:gd name="T18" fmla="*/ 66 w 129"/>
                <a:gd name="T19" fmla="*/ 240 h 299"/>
                <a:gd name="T20" fmla="*/ 117 w 129"/>
                <a:gd name="T21" fmla="*/ 164 h 299"/>
                <a:gd name="T22" fmla="*/ 129 w 129"/>
                <a:gd name="T23" fmla="*/ 94 h 299"/>
                <a:gd name="T24" fmla="*/ 89 w 129"/>
                <a:gd name="T25" fmla="*/ 2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99">
                  <a:moveTo>
                    <a:pt x="89" y="26"/>
                  </a:moveTo>
                  <a:cubicBezTo>
                    <a:pt x="81" y="20"/>
                    <a:pt x="72" y="15"/>
                    <a:pt x="62" y="11"/>
                  </a:cubicBezTo>
                  <a:cubicBezTo>
                    <a:pt x="50" y="6"/>
                    <a:pt x="36" y="2"/>
                    <a:pt x="23" y="0"/>
                  </a:cubicBezTo>
                  <a:cubicBezTo>
                    <a:pt x="22" y="19"/>
                    <a:pt x="22" y="39"/>
                    <a:pt x="21" y="59"/>
                  </a:cubicBezTo>
                  <a:cubicBezTo>
                    <a:pt x="20" y="81"/>
                    <a:pt x="66" y="57"/>
                    <a:pt x="75" y="78"/>
                  </a:cubicBezTo>
                  <a:cubicBezTo>
                    <a:pt x="95" y="129"/>
                    <a:pt x="75" y="151"/>
                    <a:pt x="59" y="176"/>
                  </a:cubicBezTo>
                  <a:cubicBezTo>
                    <a:pt x="36" y="209"/>
                    <a:pt x="9" y="237"/>
                    <a:pt x="6" y="261"/>
                  </a:cubicBezTo>
                  <a:cubicBezTo>
                    <a:pt x="4" y="274"/>
                    <a:pt x="2" y="287"/>
                    <a:pt x="0" y="299"/>
                  </a:cubicBezTo>
                  <a:cubicBezTo>
                    <a:pt x="8" y="293"/>
                    <a:pt x="15" y="285"/>
                    <a:pt x="21" y="274"/>
                  </a:cubicBezTo>
                  <a:cubicBezTo>
                    <a:pt x="36" y="265"/>
                    <a:pt x="52" y="254"/>
                    <a:pt x="66" y="240"/>
                  </a:cubicBezTo>
                  <a:cubicBezTo>
                    <a:pt x="87" y="220"/>
                    <a:pt x="106" y="195"/>
                    <a:pt x="117" y="164"/>
                  </a:cubicBezTo>
                  <a:cubicBezTo>
                    <a:pt x="125" y="143"/>
                    <a:pt x="129" y="120"/>
                    <a:pt x="129" y="94"/>
                  </a:cubicBezTo>
                  <a:cubicBezTo>
                    <a:pt x="129" y="66"/>
                    <a:pt x="113" y="43"/>
                    <a:pt x="89" y="26"/>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1" name="Freeform 134">
              <a:extLst>
                <a:ext uri="{FF2B5EF4-FFF2-40B4-BE49-F238E27FC236}">
                  <a16:creationId xmlns:a16="http://schemas.microsoft.com/office/drawing/2014/main" xmlns="" id="{BB7C9188-C8F1-4C44-AE11-A66B2AA38B93}"/>
                </a:ext>
              </a:extLst>
            </p:cNvPr>
            <p:cNvSpPr>
              <a:spLocks noChangeAspect="1"/>
            </p:cNvSpPr>
            <p:nvPr/>
          </p:nvSpPr>
          <p:spPr bwMode="auto">
            <a:xfrm>
              <a:off x="5548313" y="1873250"/>
              <a:ext cx="793750" cy="992188"/>
            </a:xfrm>
            <a:custGeom>
              <a:avLst/>
              <a:gdLst>
                <a:gd name="T0" fmla="*/ 718 w 1121"/>
                <a:gd name="T1" fmla="*/ 1360 h 1405"/>
                <a:gd name="T2" fmla="*/ 732 w 1121"/>
                <a:gd name="T3" fmla="*/ 1351 h 1405"/>
                <a:gd name="T4" fmla="*/ 1086 w 1121"/>
                <a:gd name="T5" fmla="*/ 902 h 1405"/>
                <a:gd name="T6" fmla="*/ 1098 w 1121"/>
                <a:gd name="T7" fmla="*/ 851 h 1405"/>
                <a:gd name="T8" fmla="*/ 1103 w 1121"/>
                <a:gd name="T9" fmla="*/ 813 h 1405"/>
                <a:gd name="T10" fmla="*/ 1119 w 1121"/>
                <a:gd name="T11" fmla="*/ 611 h 1405"/>
                <a:gd name="T12" fmla="*/ 1120 w 1121"/>
                <a:gd name="T13" fmla="*/ 552 h 1405"/>
                <a:gd name="T14" fmla="*/ 1115 w 1121"/>
                <a:gd name="T15" fmla="*/ 409 h 1405"/>
                <a:gd name="T16" fmla="*/ 927 w 1121"/>
                <a:gd name="T17" fmla="*/ 161 h 1405"/>
                <a:gd name="T18" fmla="*/ 780 w 1121"/>
                <a:gd name="T19" fmla="*/ 4 h 1405"/>
                <a:gd name="T20" fmla="*/ 768 w 1121"/>
                <a:gd name="T21" fmla="*/ 0 h 1405"/>
                <a:gd name="T22" fmla="*/ 211 w 1121"/>
                <a:gd name="T23" fmla="*/ 327 h 1405"/>
                <a:gd name="T24" fmla="*/ 0 w 1121"/>
                <a:gd name="T25" fmla="*/ 697 h 1405"/>
                <a:gd name="T26" fmla="*/ 26 w 1121"/>
                <a:gd name="T27" fmla="*/ 880 h 1405"/>
                <a:gd name="T28" fmla="*/ 33 w 1121"/>
                <a:gd name="T29" fmla="*/ 914 h 1405"/>
                <a:gd name="T30" fmla="*/ 47 w 1121"/>
                <a:gd name="T31" fmla="*/ 960 h 1405"/>
                <a:gd name="T32" fmla="*/ 410 w 1121"/>
                <a:gd name="T33" fmla="*/ 1352 h 1405"/>
                <a:gd name="T34" fmla="*/ 436 w 1121"/>
                <a:gd name="T35" fmla="*/ 1366 h 1405"/>
                <a:gd name="T36" fmla="*/ 590 w 1121"/>
                <a:gd name="T37" fmla="*/ 1401 h 1405"/>
                <a:gd name="T38" fmla="*/ 718 w 1121"/>
                <a:gd name="T39" fmla="*/ 1360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1" h="1405">
                  <a:moveTo>
                    <a:pt x="718" y="1360"/>
                  </a:moveTo>
                  <a:cubicBezTo>
                    <a:pt x="723" y="1357"/>
                    <a:pt x="728" y="1354"/>
                    <a:pt x="732" y="1351"/>
                  </a:cubicBezTo>
                  <a:cubicBezTo>
                    <a:pt x="914" y="1241"/>
                    <a:pt x="1062" y="979"/>
                    <a:pt x="1086" y="902"/>
                  </a:cubicBezTo>
                  <a:cubicBezTo>
                    <a:pt x="1090" y="888"/>
                    <a:pt x="1094" y="870"/>
                    <a:pt x="1098" y="851"/>
                  </a:cubicBezTo>
                  <a:cubicBezTo>
                    <a:pt x="1100" y="839"/>
                    <a:pt x="1102" y="826"/>
                    <a:pt x="1103" y="813"/>
                  </a:cubicBezTo>
                  <a:cubicBezTo>
                    <a:pt x="1111" y="752"/>
                    <a:pt x="1116" y="679"/>
                    <a:pt x="1119" y="611"/>
                  </a:cubicBezTo>
                  <a:cubicBezTo>
                    <a:pt x="1119" y="591"/>
                    <a:pt x="1120" y="571"/>
                    <a:pt x="1120" y="552"/>
                  </a:cubicBezTo>
                  <a:cubicBezTo>
                    <a:pt x="1121" y="481"/>
                    <a:pt x="1119" y="424"/>
                    <a:pt x="1115" y="409"/>
                  </a:cubicBezTo>
                  <a:cubicBezTo>
                    <a:pt x="1084" y="291"/>
                    <a:pt x="1004" y="242"/>
                    <a:pt x="927" y="161"/>
                  </a:cubicBezTo>
                  <a:cubicBezTo>
                    <a:pt x="881" y="112"/>
                    <a:pt x="830" y="42"/>
                    <a:pt x="780" y="4"/>
                  </a:cubicBezTo>
                  <a:cubicBezTo>
                    <a:pt x="777" y="2"/>
                    <a:pt x="773" y="1"/>
                    <a:pt x="768" y="0"/>
                  </a:cubicBezTo>
                  <a:cubicBezTo>
                    <a:pt x="757" y="13"/>
                    <a:pt x="292" y="268"/>
                    <a:pt x="211" y="327"/>
                  </a:cubicBezTo>
                  <a:cubicBezTo>
                    <a:pt x="77" y="424"/>
                    <a:pt x="20" y="674"/>
                    <a:pt x="0" y="697"/>
                  </a:cubicBezTo>
                  <a:cubicBezTo>
                    <a:pt x="6" y="744"/>
                    <a:pt x="18" y="841"/>
                    <a:pt x="26" y="880"/>
                  </a:cubicBezTo>
                  <a:cubicBezTo>
                    <a:pt x="28" y="892"/>
                    <a:pt x="31" y="903"/>
                    <a:pt x="33" y="914"/>
                  </a:cubicBezTo>
                  <a:cubicBezTo>
                    <a:pt x="38" y="931"/>
                    <a:pt x="42" y="947"/>
                    <a:pt x="47" y="960"/>
                  </a:cubicBezTo>
                  <a:cubicBezTo>
                    <a:pt x="72" y="1025"/>
                    <a:pt x="230" y="1251"/>
                    <a:pt x="410" y="1352"/>
                  </a:cubicBezTo>
                  <a:cubicBezTo>
                    <a:pt x="419" y="1357"/>
                    <a:pt x="427" y="1362"/>
                    <a:pt x="436" y="1366"/>
                  </a:cubicBezTo>
                  <a:cubicBezTo>
                    <a:pt x="487" y="1391"/>
                    <a:pt x="539" y="1405"/>
                    <a:pt x="590" y="1401"/>
                  </a:cubicBezTo>
                  <a:cubicBezTo>
                    <a:pt x="633" y="1398"/>
                    <a:pt x="676" y="1383"/>
                    <a:pt x="718" y="1360"/>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2" name="Freeform 135">
              <a:extLst>
                <a:ext uri="{FF2B5EF4-FFF2-40B4-BE49-F238E27FC236}">
                  <a16:creationId xmlns:a16="http://schemas.microsoft.com/office/drawing/2014/main" xmlns="" id="{EDA53FBA-07A5-4223-853C-D2078DFE7D9D}"/>
                </a:ext>
              </a:extLst>
            </p:cNvPr>
            <p:cNvSpPr>
              <a:spLocks noChangeAspect="1"/>
            </p:cNvSpPr>
            <p:nvPr/>
          </p:nvSpPr>
          <p:spPr bwMode="auto">
            <a:xfrm>
              <a:off x="5546725" y="1871663"/>
              <a:ext cx="792163" cy="957263"/>
            </a:xfrm>
            <a:custGeom>
              <a:avLst/>
              <a:gdLst>
                <a:gd name="T0" fmla="*/ 1115 w 1119"/>
                <a:gd name="T1" fmla="*/ 409 h 1355"/>
                <a:gd name="T2" fmla="*/ 927 w 1119"/>
                <a:gd name="T3" fmla="*/ 161 h 1355"/>
                <a:gd name="T4" fmla="*/ 780 w 1119"/>
                <a:gd name="T5" fmla="*/ 4 h 1355"/>
                <a:gd name="T6" fmla="*/ 768 w 1119"/>
                <a:gd name="T7" fmla="*/ 0 h 1355"/>
                <a:gd name="T8" fmla="*/ 211 w 1119"/>
                <a:gd name="T9" fmla="*/ 327 h 1355"/>
                <a:gd name="T10" fmla="*/ 0 w 1119"/>
                <a:gd name="T11" fmla="*/ 697 h 1355"/>
                <a:gd name="T12" fmla="*/ 25 w 1119"/>
                <a:gd name="T13" fmla="*/ 880 h 1355"/>
                <a:gd name="T14" fmla="*/ 33 w 1119"/>
                <a:gd name="T15" fmla="*/ 914 h 1355"/>
                <a:gd name="T16" fmla="*/ 47 w 1119"/>
                <a:gd name="T17" fmla="*/ 960 h 1355"/>
                <a:gd name="T18" fmla="*/ 410 w 1119"/>
                <a:gd name="T19" fmla="*/ 1352 h 1355"/>
                <a:gd name="T20" fmla="*/ 190 w 1119"/>
                <a:gd name="T21" fmla="*/ 1142 h 1355"/>
                <a:gd name="T22" fmla="*/ 72 w 1119"/>
                <a:gd name="T23" fmla="*/ 924 h 1355"/>
                <a:gd name="T24" fmla="*/ 52 w 1119"/>
                <a:gd name="T25" fmla="*/ 678 h 1355"/>
                <a:gd name="T26" fmla="*/ 759 w 1119"/>
                <a:gd name="T27" fmla="*/ 130 h 1355"/>
                <a:gd name="T28" fmla="*/ 1115 w 1119"/>
                <a:gd name="T29" fmla="*/ 409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9" h="1355">
                  <a:moveTo>
                    <a:pt x="1115" y="409"/>
                  </a:moveTo>
                  <a:cubicBezTo>
                    <a:pt x="1083" y="291"/>
                    <a:pt x="1003" y="242"/>
                    <a:pt x="927" y="161"/>
                  </a:cubicBezTo>
                  <a:cubicBezTo>
                    <a:pt x="881" y="112"/>
                    <a:pt x="830" y="42"/>
                    <a:pt x="780" y="4"/>
                  </a:cubicBezTo>
                  <a:cubicBezTo>
                    <a:pt x="777" y="2"/>
                    <a:pt x="772" y="0"/>
                    <a:pt x="768" y="0"/>
                  </a:cubicBezTo>
                  <a:cubicBezTo>
                    <a:pt x="757" y="13"/>
                    <a:pt x="292" y="268"/>
                    <a:pt x="211" y="327"/>
                  </a:cubicBezTo>
                  <a:cubicBezTo>
                    <a:pt x="77" y="424"/>
                    <a:pt x="20" y="674"/>
                    <a:pt x="0" y="697"/>
                  </a:cubicBezTo>
                  <a:cubicBezTo>
                    <a:pt x="6" y="743"/>
                    <a:pt x="17" y="840"/>
                    <a:pt x="25" y="880"/>
                  </a:cubicBezTo>
                  <a:cubicBezTo>
                    <a:pt x="28" y="892"/>
                    <a:pt x="30" y="903"/>
                    <a:pt x="33" y="914"/>
                  </a:cubicBezTo>
                  <a:cubicBezTo>
                    <a:pt x="37" y="931"/>
                    <a:pt x="42" y="947"/>
                    <a:pt x="47" y="960"/>
                  </a:cubicBezTo>
                  <a:cubicBezTo>
                    <a:pt x="72" y="1025"/>
                    <a:pt x="230" y="1251"/>
                    <a:pt x="410" y="1352"/>
                  </a:cubicBezTo>
                  <a:cubicBezTo>
                    <a:pt x="415" y="1355"/>
                    <a:pt x="280" y="1246"/>
                    <a:pt x="190" y="1142"/>
                  </a:cubicBezTo>
                  <a:cubicBezTo>
                    <a:pt x="126" y="1067"/>
                    <a:pt x="106" y="1029"/>
                    <a:pt x="72" y="924"/>
                  </a:cubicBezTo>
                  <a:cubicBezTo>
                    <a:pt x="38" y="818"/>
                    <a:pt x="42" y="710"/>
                    <a:pt x="52" y="678"/>
                  </a:cubicBezTo>
                  <a:cubicBezTo>
                    <a:pt x="153" y="341"/>
                    <a:pt x="693" y="120"/>
                    <a:pt x="759" y="130"/>
                  </a:cubicBezTo>
                  <a:cubicBezTo>
                    <a:pt x="917" y="153"/>
                    <a:pt x="1119" y="424"/>
                    <a:pt x="1115" y="409"/>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3" name="Freeform 136">
              <a:extLst>
                <a:ext uri="{FF2B5EF4-FFF2-40B4-BE49-F238E27FC236}">
                  <a16:creationId xmlns:a16="http://schemas.microsoft.com/office/drawing/2014/main" xmlns="" id="{BF93C6DA-8A5C-4E9C-8317-ECB99A326C45}"/>
                </a:ext>
              </a:extLst>
            </p:cNvPr>
            <p:cNvSpPr>
              <a:spLocks noChangeAspect="1"/>
            </p:cNvSpPr>
            <p:nvPr/>
          </p:nvSpPr>
          <p:spPr bwMode="auto">
            <a:xfrm>
              <a:off x="5911850" y="2747963"/>
              <a:ext cx="90488" cy="38100"/>
            </a:xfrm>
            <a:custGeom>
              <a:avLst/>
              <a:gdLst>
                <a:gd name="T0" fmla="*/ 61 w 128"/>
                <a:gd name="T1" fmla="*/ 23 h 53"/>
                <a:gd name="T2" fmla="*/ 0 w 128"/>
                <a:gd name="T3" fmla="*/ 19 h 53"/>
                <a:gd name="T4" fmla="*/ 63 w 128"/>
                <a:gd name="T5" fmla="*/ 53 h 53"/>
                <a:gd name="T6" fmla="*/ 127 w 128"/>
                <a:gd name="T7" fmla="*/ 19 h 53"/>
                <a:gd name="T8" fmla="*/ 61 w 128"/>
                <a:gd name="T9" fmla="*/ 23 h 53"/>
              </a:gdLst>
              <a:ahLst/>
              <a:cxnLst>
                <a:cxn ang="0">
                  <a:pos x="T0" y="T1"/>
                </a:cxn>
                <a:cxn ang="0">
                  <a:pos x="T2" y="T3"/>
                </a:cxn>
                <a:cxn ang="0">
                  <a:pos x="T4" y="T5"/>
                </a:cxn>
                <a:cxn ang="0">
                  <a:pos x="T6" y="T7"/>
                </a:cxn>
                <a:cxn ang="0">
                  <a:pos x="T8" y="T9"/>
                </a:cxn>
              </a:cxnLst>
              <a:rect l="0" t="0" r="r" b="b"/>
              <a:pathLst>
                <a:path w="128" h="53">
                  <a:moveTo>
                    <a:pt x="61" y="23"/>
                  </a:moveTo>
                  <a:cubicBezTo>
                    <a:pt x="26" y="22"/>
                    <a:pt x="0" y="0"/>
                    <a:pt x="0" y="19"/>
                  </a:cubicBezTo>
                  <a:cubicBezTo>
                    <a:pt x="0" y="37"/>
                    <a:pt x="28" y="53"/>
                    <a:pt x="63" y="53"/>
                  </a:cubicBezTo>
                  <a:cubicBezTo>
                    <a:pt x="98" y="53"/>
                    <a:pt x="127" y="38"/>
                    <a:pt x="127" y="19"/>
                  </a:cubicBezTo>
                  <a:cubicBezTo>
                    <a:pt x="128" y="0"/>
                    <a:pt x="96" y="23"/>
                    <a:pt x="61" y="23"/>
                  </a:cubicBezTo>
                  <a:close/>
                </a:path>
              </a:pathLst>
            </a:custGeom>
            <a:solidFill>
              <a:srgbClr val="F08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4" name="Freeform 137">
              <a:extLst>
                <a:ext uri="{FF2B5EF4-FFF2-40B4-BE49-F238E27FC236}">
                  <a16:creationId xmlns:a16="http://schemas.microsoft.com/office/drawing/2014/main" xmlns="" id="{D6D581D4-2F32-41DF-90C7-97462806955C}"/>
                </a:ext>
              </a:extLst>
            </p:cNvPr>
            <p:cNvSpPr>
              <a:spLocks noChangeAspect="1"/>
            </p:cNvSpPr>
            <p:nvPr/>
          </p:nvSpPr>
          <p:spPr bwMode="auto">
            <a:xfrm>
              <a:off x="5840413" y="2547938"/>
              <a:ext cx="42863" cy="87313"/>
            </a:xfrm>
            <a:custGeom>
              <a:avLst/>
              <a:gdLst>
                <a:gd name="T0" fmla="*/ 17 w 61"/>
                <a:gd name="T1" fmla="*/ 119 h 122"/>
                <a:gd name="T2" fmla="*/ 30 w 61"/>
                <a:gd name="T3" fmla="*/ 58 h 122"/>
                <a:gd name="T4" fmla="*/ 48 w 61"/>
                <a:gd name="T5" fmla="*/ 3 h 122"/>
                <a:gd name="T6" fmla="*/ 9 w 61"/>
                <a:gd name="T7" fmla="*/ 56 h 122"/>
                <a:gd name="T8" fmla="*/ 17 w 61"/>
                <a:gd name="T9" fmla="*/ 119 h 122"/>
              </a:gdLst>
              <a:ahLst/>
              <a:cxnLst>
                <a:cxn ang="0">
                  <a:pos x="T0" y="T1"/>
                </a:cxn>
                <a:cxn ang="0">
                  <a:pos x="T2" y="T3"/>
                </a:cxn>
                <a:cxn ang="0">
                  <a:pos x="T4" y="T5"/>
                </a:cxn>
                <a:cxn ang="0">
                  <a:pos x="T6" y="T7"/>
                </a:cxn>
                <a:cxn ang="0">
                  <a:pos x="T8" y="T9"/>
                </a:cxn>
              </a:cxnLst>
              <a:rect l="0" t="0" r="r" b="b"/>
              <a:pathLst>
                <a:path w="61" h="122">
                  <a:moveTo>
                    <a:pt x="17" y="119"/>
                  </a:moveTo>
                  <a:cubicBezTo>
                    <a:pt x="30" y="122"/>
                    <a:pt x="22" y="90"/>
                    <a:pt x="30" y="58"/>
                  </a:cubicBezTo>
                  <a:cubicBezTo>
                    <a:pt x="39" y="26"/>
                    <a:pt x="61" y="6"/>
                    <a:pt x="48" y="3"/>
                  </a:cubicBezTo>
                  <a:cubicBezTo>
                    <a:pt x="35" y="0"/>
                    <a:pt x="17" y="24"/>
                    <a:pt x="9" y="56"/>
                  </a:cubicBezTo>
                  <a:cubicBezTo>
                    <a:pt x="0" y="88"/>
                    <a:pt x="4" y="116"/>
                    <a:pt x="17" y="119"/>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5" name="Freeform 138">
              <a:extLst>
                <a:ext uri="{FF2B5EF4-FFF2-40B4-BE49-F238E27FC236}">
                  <a16:creationId xmlns:a16="http://schemas.microsoft.com/office/drawing/2014/main" xmlns="" id="{3E3E0560-4D73-406F-8BD5-F9010F5ADCBD}"/>
                </a:ext>
              </a:extLst>
            </p:cNvPr>
            <p:cNvSpPr>
              <a:spLocks noChangeAspect="1"/>
            </p:cNvSpPr>
            <p:nvPr/>
          </p:nvSpPr>
          <p:spPr bwMode="auto">
            <a:xfrm>
              <a:off x="6032500" y="2547938"/>
              <a:ext cx="47625" cy="84138"/>
            </a:xfrm>
            <a:custGeom>
              <a:avLst/>
              <a:gdLst>
                <a:gd name="T0" fmla="*/ 55 w 69"/>
                <a:gd name="T1" fmla="*/ 116 h 120"/>
                <a:gd name="T2" fmla="*/ 57 w 69"/>
                <a:gd name="T3" fmla="*/ 53 h 120"/>
                <a:gd name="T4" fmla="*/ 13 w 69"/>
                <a:gd name="T5" fmla="*/ 4 h 120"/>
                <a:gd name="T6" fmla="*/ 36 w 69"/>
                <a:gd name="T7" fmla="*/ 57 h 120"/>
                <a:gd name="T8" fmla="*/ 55 w 69"/>
                <a:gd name="T9" fmla="*/ 116 h 120"/>
              </a:gdLst>
              <a:ahLst/>
              <a:cxnLst>
                <a:cxn ang="0">
                  <a:pos x="T0" y="T1"/>
                </a:cxn>
                <a:cxn ang="0">
                  <a:pos x="T2" y="T3"/>
                </a:cxn>
                <a:cxn ang="0">
                  <a:pos x="T4" y="T5"/>
                </a:cxn>
                <a:cxn ang="0">
                  <a:pos x="T6" y="T7"/>
                </a:cxn>
                <a:cxn ang="0">
                  <a:pos x="T8" y="T9"/>
                </a:cxn>
              </a:cxnLst>
              <a:rect l="0" t="0" r="r" b="b"/>
              <a:pathLst>
                <a:path w="69" h="120">
                  <a:moveTo>
                    <a:pt x="55" y="116"/>
                  </a:moveTo>
                  <a:cubicBezTo>
                    <a:pt x="68" y="112"/>
                    <a:pt x="69" y="84"/>
                    <a:pt x="57" y="53"/>
                  </a:cubicBezTo>
                  <a:cubicBezTo>
                    <a:pt x="46" y="22"/>
                    <a:pt x="26" y="0"/>
                    <a:pt x="13" y="4"/>
                  </a:cubicBezTo>
                  <a:cubicBezTo>
                    <a:pt x="0" y="9"/>
                    <a:pt x="24" y="27"/>
                    <a:pt x="36" y="57"/>
                  </a:cubicBezTo>
                  <a:cubicBezTo>
                    <a:pt x="47" y="88"/>
                    <a:pt x="42" y="120"/>
                    <a:pt x="55" y="116"/>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6" name="Freeform 139">
              <a:extLst>
                <a:ext uri="{FF2B5EF4-FFF2-40B4-BE49-F238E27FC236}">
                  <a16:creationId xmlns:a16="http://schemas.microsoft.com/office/drawing/2014/main" xmlns="" id="{EEB70147-9F8C-409D-AC07-96C610065D0E}"/>
                </a:ext>
              </a:extLst>
            </p:cNvPr>
            <p:cNvSpPr>
              <a:spLocks noChangeAspect="1"/>
            </p:cNvSpPr>
            <p:nvPr/>
          </p:nvSpPr>
          <p:spPr bwMode="auto">
            <a:xfrm>
              <a:off x="5594350" y="2151063"/>
              <a:ext cx="200025" cy="106363"/>
            </a:xfrm>
            <a:custGeom>
              <a:avLst/>
              <a:gdLst>
                <a:gd name="T0" fmla="*/ 136 w 282"/>
                <a:gd name="T1" fmla="*/ 66 h 151"/>
                <a:gd name="T2" fmla="*/ 280 w 282"/>
                <a:gd name="T3" fmla="*/ 35 h 151"/>
                <a:gd name="T4" fmla="*/ 124 w 282"/>
                <a:gd name="T5" fmla="*/ 36 h 151"/>
                <a:gd name="T6" fmla="*/ 13 w 282"/>
                <a:gd name="T7" fmla="*/ 144 h 151"/>
                <a:gd name="T8" fmla="*/ 136 w 282"/>
                <a:gd name="T9" fmla="*/ 66 h 151"/>
              </a:gdLst>
              <a:ahLst/>
              <a:cxnLst>
                <a:cxn ang="0">
                  <a:pos x="T0" y="T1"/>
                </a:cxn>
                <a:cxn ang="0">
                  <a:pos x="T2" y="T3"/>
                </a:cxn>
                <a:cxn ang="0">
                  <a:pos x="T4" y="T5"/>
                </a:cxn>
                <a:cxn ang="0">
                  <a:pos x="T6" y="T7"/>
                </a:cxn>
                <a:cxn ang="0">
                  <a:pos x="T8" y="T9"/>
                </a:cxn>
              </a:cxnLst>
              <a:rect l="0" t="0" r="r" b="b"/>
              <a:pathLst>
                <a:path w="282" h="151">
                  <a:moveTo>
                    <a:pt x="136" y="66"/>
                  </a:moveTo>
                  <a:cubicBezTo>
                    <a:pt x="196" y="45"/>
                    <a:pt x="282" y="40"/>
                    <a:pt x="280" y="35"/>
                  </a:cubicBezTo>
                  <a:cubicBezTo>
                    <a:pt x="268" y="0"/>
                    <a:pt x="198" y="11"/>
                    <a:pt x="124" y="36"/>
                  </a:cubicBezTo>
                  <a:cubicBezTo>
                    <a:pt x="50" y="61"/>
                    <a:pt x="0" y="110"/>
                    <a:pt x="13" y="144"/>
                  </a:cubicBezTo>
                  <a:cubicBezTo>
                    <a:pt x="15" y="151"/>
                    <a:pt x="75" y="86"/>
                    <a:pt x="136" y="66"/>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7" name="Freeform 140">
              <a:extLst>
                <a:ext uri="{FF2B5EF4-FFF2-40B4-BE49-F238E27FC236}">
                  <a16:creationId xmlns:a16="http://schemas.microsoft.com/office/drawing/2014/main" xmlns="" id="{B8824FCF-9BDB-4BFB-91D7-4117676FC2C1}"/>
                </a:ext>
              </a:extLst>
            </p:cNvPr>
            <p:cNvSpPr>
              <a:spLocks noChangeAspect="1"/>
            </p:cNvSpPr>
            <p:nvPr/>
          </p:nvSpPr>
          <p:spPr bwMode="auto">
            <a:xfrm>
              <a:off x="6088063" y="2143125"/>
              <a:ext cx="195263" cy="103188"/>
            </a:xfrm>
            <a:custGeom>
              <a:avLst/>
              <a:gdLst>
                <a:gd name="T0" fmla="*/ 143 w 276"/>
                <a:gd name="T1" fmla="*/ 64 h 148"/>
                <a:gd name="T2" fmla="*/ 2 w 276"/>
                <a:gd name="T3" fmla="*/ 34 h 148"/>
                <a:gd name="T4" fmla="*/ 155 w 276"/>
                <a:gd name="T5" fmla="*/ 36 h 148"/>
                <a:gd name="T6" fmla="*/ 264 w 276"/>
                <a:gd name="T7" fmla="*/ 141 h 148"/>
                <a:gd name="T8" fmla="*/ 143 w 276"/>
                <a:gd name="T9" fmla="*/ 64 h 148"/>
              </a:gdLst>
              <a:ahLst/>
              <a:cxnLst>
                <a:cxn ang="0">
                  <a:pos x="T0" y="T1"/>
                </a:cxn>
                <a:cxn ang="0">
                  <a:pos x="T2" y="T3"/>
                </a:cxn>
                <a:cxn ang="0">
                  <a:pos x="T4" y="T5"/>
                </a:cxn>
                <a:cxn ang="0">
                  <a:pos x="T6" y="T7"/>
                </a:cxn>
                <a:cxn ang="0">
                  <a:pos x="T8" y="T9"/>
                </a:cxn>
              </a:cxnLst>
              <a:rect l="0" t="0" r="r" b="b"/>
              <a:pathLst>
                <a:path w="276" h="148">
                  <a:moveTo>
                    <a:pt x="143" y="64"/>
                  </a:moveTo>
                  <a:cubicBezTo>
                    <a:pt x="84" y="44"/>
                    <a:pt x="0" y="40"/>
                    <a:pt x="2" y="34"/>
                  </a:cubicBezTo>
                  <a:cubicBezTo>
                    <a:pt x="14" y="0"/>
                    <a:pt x="83" y="11"/>
                    <a:pt x="155" y="36"/>
                  </a:cubicBezTo>
                  <a:cubicBezTo>
                    <a:pt x="227" y="60"/>
                    <a:pt x="276" y="108"/>
                    <a:pt x="264" y="141"/>
                  </a:cubicBezTo>
                  <a:cubicBezTo>
                    <a:pt x="261" y="148"/>
                    <a:pt x="203" y="85"/>
                    <a:pt x="143" y="64"/>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8" name="Freeform 141">
              <a:extLst>
                <a:ext uri="{FF2B5EF4-FFF2-40B4-BE49-F238E27FC236}">
                  <a16:creationId xmlns:a16="http://schemas.microsoft.com/office/drawing/2014/main" xmlns="" id="{5D76E02F-9932-43A5-B829-E50E4020FDAE}"/>
                </a:ext>
              </a:extLst>
            </p:cNvPr>
            <p:cNvSpPr>
              <a:spLocks noChangeAspect="1"/>
            </p:cNvSpPr>
            <p:nvPr/>
          </p:nvSpPr>
          <p:spPr bwMode="auto">
            <a:xfrm>
              <a:off x="5899150" y="2455863"/>
              <a:ext cx="122238" cy="66675"/>
            </a:xfrm>
            <a:custGeom>
              <a:avLst/>
              <a:gdLst>
                <a:gd name="T0" fmla="*/ 81 w 173"/>
                <a:gd name="T1" fmla="*/ 52 h 96"/>
                <a:gd name="T2" fmla="*/ 0 w 173"/>
                <a:gd name="T3" fmla="*/ 20 h 96"/>
                <a:gd name="T4" fmla="*/ 83 w 173"/>
                <a:gd name="T5" fmla="*/ 96 h 96"/>
                <a:gd name="T6" fmla="*/ 170 w 173"/>
                <a:gd name="T7" fmla="*/ 25 h 96"/>
                <a:gd name="T8" fmla="*/ 81 w 173"/>
                <a:gd name="T9" fmla="*/ 52 h 96"/>
              </a:gdLst>
              <a:ahLst/>
              <a:cxnLst>
                <a:cxn ang="0">
                  <a:pos x="T0" y="T1"/>
                </a:cxn>
                <a:cxn ang="0">
                  <a:pos x="T2" y="T3"/>
                </a:cxn>
                <a:cxn ang="0">
                  <a:pos x="T4" y="T5"/>
                </a:cxn>
                <a:cxn ang="0">
                  <a:pos x="T6" y="T7"/>
                </a:cxn>
                <a:cxn ang="0">
                  <a:pos x="T8" y="T9"/>
                </a:cxn>
              </a:cxnLst>
              <a:rect l="0" t="0" r="r" b="b"/>
              <a:pathLst>
                <a:path w="173" h="96">
                  <a:moveTo>
                    <a:pt x="81" y="52"/>
                  </a:moveTo>
                  <a:cubicBezTo>
                    <a:pt x="45" y="53"/>
                    <a:pt x="0" y="20"/>
                    <a:pt x="0" y="20"/>
                  </a:cubicBezTo>
                  <a:cubicBezTo>
                    <a:pt x="5" y="78"/>
                    <a:pt x="32" y="96"/>
                    <a:pt x="83" y="96"/>
                  </a:cubicBezTo>
                  <a:cubicBezTo>
                    <a:pt x="134" y="96"/>
                    <a:pt x="173" y="73"/>
                    <a:pt x="170" y="25"/>
                  </a:cubicBezTo>
                  <a:cubicBezTo>
                    <a:pt x="169" y="0"/>
                    <a:pt x="161" y="51"/>
                    <a:pt x="81" y="52"/>
                  </a:cubicBezTo>
                  <a:close/>
                </a:path>
              </a:pathLst>
            </a:custGeom>
            <a:solidFill>
              <a:srgbClr val="E894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59" name="Freeform 142">
              <a:extLst>
                <a:ext uri="{FF2B5EF4-FFF2-40B4-BE49-F238E27FC236}">
                  <a16:creationId xmlns:a16="http://schemas.microsoft.com/office/drawing/2014/main" xmlns="" id="{C5F96C8F-092B-4AD4-A8B0-109F65A4F431}"/>
                </a:ext>
              </a:extLst>
            </p:cNvPr>
            <p:cNvSpPr>
              <a:spLocks noChangeAspect="1"/>
            </p:cNvSpPr>
            <p:nvPr/>
          </p:nvSpPr>
          <p:spPr bwMode="auto">
            <a:xfrm>
              <a:off x="5842000" y="2259013"/>
              <a:ext cx="58738" cy="128588"/>
            </a:xfrm>
            <a:custGeom>
              <a:avLst/>
              <a:gdLst>
                <a:gd name="T0" fmla="*/ 0 w 83"/>
                <a:gd name="T1" fmla="*/ 4 h 184"/>
                <a:gd name="T2" fmla="*/ 64 w 83"/>
                <a:gd name="T3" fmla="*/ 113 h 184"/>
                <a:gd name="T4" fmla="*/ 83 w 83"/>
                <a:gd name="T5" fmla="*/ 115 h 184"/>
                <a:gd name="T6" fmla="*/ 0 w 83"/>
                <a:gd name="T7" fmla="*/ 4 h 184"/>
              </a:gdLst>
              <a:ahLst/>
              <a:cxnLst>
                <a:cxn ang="0">
                  <a:pos x="T0" y="T1"/>
                </a:cxn>
                <a:cxn ang="0">
                  <a:pos x="T2" y="T3"/>
                </a:cxn>
                <a:cxn ang="0">
                  <a:pos x="T4" y="T5"/>
                </a:cxn>
                <a:cxn ang="0">
                  <a:pos x="T6" y="T7"/>
                </a:cxn>
              </a:cxnLst>
              <a:rect l="0" t="0" r="r" b="b"/>
              <a:pathLst>
                <a:path w="83" h="184">
                  <a:moveTo>
                    <a:pt x="0" y="4"/>
                  </a:moveTo>
                  <a:cubicBezTo>
                    <a:pt x="0" y="4"/>
                    <a:pt x="57" y="42"/>
                    <a:pt x="64" y="113"/>
                  </a:cubicBezTo>
                  <a:cubicBezTo>
                    <a:pt x="71" y="184"/>
                    <a:pt x="83" y="139"/>
                    <a:pt x="83" y="115"/>
                  </a:cubicBezTo>
                  <a:cubicBezTo>
                    <a:pt x="83" y="91"/>
                    <a:pt x="69" y="0"/>
                    <a:pt x="0" y="4"/>
                  </a:cubicBezTo>
                  <a:close/>
                </a:path>
              </a:pathLst>
            </a:custGeom>
            <a:solidFill>
              <a:srgbClr val="E8A6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0" name="Freeform 143">
              <a:extLst>
                <a:ext uri="{FF2B5EF4-FFF2-40B4-BE49-F238E27FC236}">
                  <a16:creationId xmlns:a16="http://schemas.microsoft.com/office/drawing/2014/main" xmlns="" id="{BB1F41C0-1282-435A-973C-B5C99334BEEE}"/>
                </a:ext>
              </a:extLst>
            </p:cNvPr>
            <p:cNvSpPr>
              <a:spLocks noChangeAspect="1"/>
            </p:cNvSpPr>
            <p:nvPr/>
          </p:nvSpPr>
          <p:spPr bwMode="auto">
            <a:xfrm>
              <a:off x="5626100" y="2306638"/>
              <a:ext cx="142875" cy="133350"/>
            </a:xfrm>
            <a:custGeom>
              <a:avLst/>
              <a:gdLst>
                <a:gd name="T0" fmla="*/ 121 w 202"/>
                <a:gd name="T1" fmla="*/ 14 h 189"/>
                <a:gd name="T2" fmla="*/ 64 w 202"/>
                <a:gd name="T3" fmla="*/ 35 h 189"/>
                <a:gd name="T4" fmla="*/ 18 w 202"/>
                <a:gd name="T5" fmla="*/ 0 h 189"/>
                <a:gd name="T6" fmla="*/ 47 w 202"/>
                <a:gd name="T7" fmla="*/ 57 h 189"/>
                <a:gd name="T8" fmla="*/ 41 w 202"/>
                <a:gd name="T9" fmla="*/ 75 h 189"/>
                <a:gd name="T10" fmla="*/ 12 w 202"/>
                <a:gd name="T11" fmla="*/ 44 h 189"/>
                <a:gd name="T12" fmla="*/ 42 w 202"/>
                <a:gd name="T13" fmla="*/ 101 h 189"/>
                <a:gd name="T14" fmla="*/ 128 w 202"/>
                <a:gd name="T15" fmla="*/ 184 h 189"/>
                <a:gd name="T16" fmla="*/ 202 w 202"/>
                <a:gd name="T17" fmla="*/ 90 h 189"/>
                <a:gd name="T18" fmla="*/ 121 w 202"/>
                <a:gd name="T19" fmla="*/ 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189">
                  <a:moveTo>
                    <a:pt x="121" y="14"/>
                  </a:moveTo>
                  <a:cubicBezTo>
                    <a:pt x="99" y="14"/>
                    <a:pt x="78" y="22"/>
                    <a:pt x="64" y="35"/>
                  </a:cubicBezTo>
                  <a:cubicBezTo>
                    <a:pt x="46" y="33"/>
                    <a:pt x="24" y="25"/>
                    <a:pt x="18" y="0"/>
                  </a:cubicBezTo>
                  <a:cubicBezTo>
                    <a:pt x="6" y="39"/>
                    <a:pt x="26" y="55"/>
                    <a:pt x="47" y="57"/>
                  </a:cubicBezTo>
                  <a:cubicBezTo>
                    <a:pt x="44" y="63"/>
                    <a:pt x="42" y="69"/>
                    <a:pt x="41" y="75"/>
                  </a:cubicBezTo>
                  <a:cubicBezTo>
                    <a:pt x="28" y="71"/>
                    <a:pt x="16" y="61"/>
                    <a:pt x="12" y="44"/>
                  </a:cubicBezTo>
                  <a:cubicBezTo>
                    <a:pt x="0" y="83"/>
                    <a:pt x="20" y="100"/>
                    <a:pt x="42" y="101"/>
                  </a:cubicBezTo>
                  <a:cubicBezTo>
                    <a:pt x="49" y="134"/>
                    <a:pt x="62" y="189"/>
                    <a:pt x="128" y="184"/>
                  </a:cubicBezTo>
                  <a:cubicBezTo>
                    <a:pt x="190" y="180"/>
                    <a:pt x="202" y="131"/>
                    <a:pt x="202" y="90"/>
                  </a:cubicBezTo>
                  <a:cubicBezTo>
                    <a:pt x="202" y="50"/>
                    <a:pt x="166" y="14"/>
                    <a:pt x="121" y="14"/>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1" name="Freeform 144">
              <a:extLst>
                <a:ext uri="{FF2B5EF4-FFF2-40B4-BE49-F238E27FC236}">
                  <a16:creationId xmlns:a16="http://schemas.microsoft.com/office/drawing/2014/main" xmlns="" id="{1E324AA0-90CC-4B16-9C20-E7B7272933E2}"/>
                </a:ext>
              </a:extLst>
            </p:cNvPr>
            <p:cNvSpPr>
              <a:spLocks noChangeAspect="1"/>
            </p:cNvSpPr>
            <p:nvPr/>
          </p:nvSpPr>
          <p:spPr bwMode="auto">
            <a:xfrm>
              <a:off x="5648325" y="2330450"/>
              <a:ext cx="120650" cy="101600"/>
            </a:xfrm>
            <a:custGeom>
              <a:avLst/>
              <a:gdLst>
                <a:gd name="T0" fmla="*/ 170 w 171"/>
                <a:gd name="T1" fmla="*/ 59 h 143"/>
                <a:gd name="T2" fmla="*/ 94 w 171"/>
                <a:gd name="T3" fmla="*/ 143 h 143"/>
                <a:gd name="T4" fmla="*/ 30 w 171"/>
                <a:gd name="T5" fmla="*/ 29 h 143"/>
                <a:gd name="T6" fmla="*/ 97 w 171"/>
                <a:gd name="T7" fmla="*/ 3 h 143"/>
                <a:gd name="T8" fmla="*/ 170 w 171"/>
                <a:gd name="T9" fmla="*/ 59 h 143"/>
              </a:gdLst>
              <a:ahLst/>
              <a:cxnLst>
                <a:cxn ang="0">
                  <a:pos x="T0" y="T1"/>
                </a:cxn>
                <a:cxn ang="0">
                  <a:pos x="T2" y="T3"/>
                </a:cxn>
                <a:cxn ang="0">
                  <a:pos x="T4" y="T5"/>
                </a:cxn>
                <a:cxn ang="0">
                  <a:pos x="T6" y="T7"/>
                </a:cxn>
                <a:cxn ang="0">
                  <a:pos x="T8" y="T9"/>
                </a:cxn>
              </a:cxnLst>
              <a:rect l="0" t="0" r="r" b="b"/>
              <a:pathLst>
                <a:path w="171" h="143">
                  <a:moveTo>
                    <a:pt x="170" y="59"/>
                  </a:moveTo>
                  <a:cubicBezTo>
                    <a:pt x="167" y="124"/>
                    <a:pt x="133" y="143"/>
                    <a:pt x="94" y="143"/>
                  </a:cubicBezTo>
                  <a:cubicBezTo>
                    <a:pt x="56" y="143"/>
                    <a:pt x="0" y="111"/>
                    <a:pt x="30" y="29"/>
                  </a:cubicBezTo>
                  <a:cubicBezTo>
                    <a:pt x="34" y="18"/>
                    <a:pt x="68" y="0"/>
                    <a:pt x="97" y="3"/>
                  </a:cubicBezTo>
                  <a:cubicBezTo>
                    <a:pt x="132" y="7"/>
                    <a:pt x="171" y="35"/>
                    <a:pt x="17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2" name="Oval 145">
              <a:extLst>
                <a:ext uri="{FF2B5EF4-FFF2-40B4-BE49-F238E27FC236}">
                  <a16:creationId xmlns:a16="http://schemas.microsoft.com/office/drawing/2014/main" xmlns="" id="{C6B434B2-DCF7-447F-913D-68B8133424A6}"/>
                </a:ext>
              </a:extLst>
            </p:cNvPr>
            <p:cNvSpPr>
              <a:spLocks noChangeAspect="1" noChangeArrowheads="1"/>
            </p:cNvSpPr>
            <p:nvPr/>
          </p:nvSpPr>
          <p:spPr bwMode="auto">
            <a:xfrm>
              <a:off x="5680075" y="2349500"/>
              <a:ext cx="65088" cy="63500"/>
            </a:xfrm>
            <a:prstGeom prst="ellipse">
              <a:avLst/>
            </a:pr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3" name="Freeform 146">
              <a:extLst>
                <a:ext uri="{FF2B5EF4-FFF2-40B4-BE49-F238E27FC236}">
                  <a16:creationId xmlns:a16="http://schemas.microsoft.com/office/drawing/2014/main" xmlns="" id="{B23CB042-22B1-4660-8CFA-C19F2700806B}"/>
                </a:ext>
              </a:extLst>
            </p:cNvPr>
            <p:cNvSpPr>
              <a:spLocks noChangeAspect="1"/>
            </p:cNvSpPr>
            <p:nvPr/>
          </p:nvSpPr>
          <p:spPr bwMode="auto">
            <a:xfrm>
              <a:off x="6110288" y="2298700"/>
              <a:ext cx="142875" cy="133350"/>
            </a:xfrm>
            <a:custGeom>
              <a:avLst/>
              <a:gdLst>
                <a:gd name="T0" fmla="*/ 81 w 202"/>
                <a:gd name="T1" fmla="*/ 14 h 189"/>
                <a:gd name="T2" fmla="*/ 139 w 202"/>
                <a:gd name="T3" fmla="*/ 35 h 189"/>
                <a:gd name="T4" fmla="*/ 184 w 202"/>
                <a:gd name="T5" fmla="*/ 0 h 189"/>
                <a:gd name="T6" fmla="*/ 155 w 202"/>
                <a:gd name="T7" fmla="*/ 57 h 189"/>
                <a:gd name="T8" fmla="*/ 161 w 202"/>
                <a:gd name="T9" fmla="*/ 75 h 189"/>
                <a:gd name="T10" fmla="*/ 190 w 202"/>
                <a:gd name="T11" fmla="*/ 44 h 189"/>
                <a:gd name="T12" fmla="*/ 160 w 202"/>
                <a:gd name="T13" fmla="*/ 101 h 189"/>
                <a:gd name="T14" fmla="*/ 74 w 202"/>
                <a:gd name="T15" fmla="*/ 184 h 189"/>
                <a:gd name="T16" fmla="*/ 0 w 202"/>
                <a:gd name="T17" fmla="*/ 90 h 189"/>
                <a:gd name="T18" fmla="*/ 81 w 202"/>
                <a:gd name="T19" fmla="*/ 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189">
                  <a:moveTo>
                    <a:pt x="81" y="14"/>
                  </a:moveTo>
                  <a:cubicBezTo>
                    <a:pt x="103" y="14"/>
                    <a:pt x="124" y="22"/>
                    <a:pt x="139" y="35"/>
                  </a:cubicBezTo>
                  <a:cubicBezTo>
                    <a:pt x="156" y="33"/>
                    <a:pt x="178" y="25"/>
                    <a:pt x="184" y="0"/>
                  </a:cubicBezTo>
                  <a:cubicBezTo>
                    <a:pt x="196" y="39"/>
                    <a:pt x="177" y="55"/>
                    <a:pt x="155" y="57"/>
                  </a:cubicBezTo>
                  <a:cubicBezTo>
                    <a:pt x="158" y="63"/>
                    <a:pt x="160" y="69"/>
                    <a:pt x="161" y="75"/>
                  </a:cubicBezTo>
                  <a:cubicBezTo>
                    <a:pt x="174" y="71"/>
                    <a:pt x="186" y="61"/>
                    <a:pt x="190" y="44"/>
                  </a:cubicBezTo>
                  <a:cubicBezTo>
                    <a:pt x="202" y="83"/>
                    <a:pt x="182" y="100"/>
                    <a:pt x="160" y="101"/>
                  </a:cubicBezTo>
                  <a:cubicBezTo>
                    <a:pt x="153" y="134"/>
                    <a:pt x="140" y="189"/>
                    <a:pt x="74" y="184"/>
                  </a:cubicBezTo>
                  <a:cubicBezTo>
                    <a:pt x="12" y="179"/>
                    <a:pt x="0" y="131"/>
                    <a:pt x="0" y="90"/>
                  </a:cubicBezTo>
                  <a:cubicBezTo>
                    <a:pt x="0" y="50"/>
                    <a:pt x="36" y="14"/>
                    <a:pt x="81" y="14"/>
                  </a:cubicBezTo>
                  <a:close/>
                </a:path>
              </a:pathLst>
            </a:cu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4" name="Freeform 147">
              <a:extLst>
                <a:ext uri="{FF2B5EF4-FFF2-40B4-BE49-F238E27FC236}">
                  <a16:creationId xmlns:a16="http://schemas.microsoft.com/office/drawing/2014/main" xmlns="" id="{1A0E199E-F21C-4E05-8C27-88C7DCDDF9C8}"/>
                </a:ext>
              </a:extLst>
            </p:cNvPr>
            <p:cNvSpPr>
              <a:spLocks noChangeAspect="1"/>
            </p:cNvSpPr>
            <p:nvPr/>
          </p:nvSpPr>
          <p:spPr bwMode="auto">
            <a:xfrm>
              <a:off x="6110288" y="2324100"/>
              <a:ext cx="120650" cy="100013"/>
            </a:xfrm>
            <a:custGeom>
              <a:avLst/>
              <a:gdLst>
                <a:gd name="T0" fmla="*/ 1 w 171"/>
                <a:gd name="T1" fmla="*/ 59 h 143"/>
                <a:gd name="T2" fmla="*/ 77 w 171"/>
                <a:gd name="T3" fmla="*/ 143 h 143"/>
                <a:gd name="T4" fmla="*/ 141 w 171"/>
                <a:gd name="T5" fmla="*/ 29 h 143"/>
                <a:gd name="T6" fmla="*/ 74 w 171"/>
                <a:gd name="T7" fmla="*/ 3 h 143"/>
                <a:gd name="T8" fmla="*/ 1 w 171"/>
                <a:gd name="T9" fmla="*/ 59 h 143"/>
              </a:gdLst>
              <a:ahLst/>
              <a:cxnLst>
                <a:cxn ang="0">
                  <a:pos x="T0" y="T1"/>
                </a:cxn>
                <a:cxn ang="0">
                  <a:pos x="T2" y="T3"/>
                </a:cxn>
                <a:cxn ang="0">
                  <a:pos x="T4" y="T5"/>
                </a:cxn>
                <a:cxn ang="0">
                  <a:pos x="T6" y="T7"/>
                </a:cxn>
                <a:cxn ang="0">
                  <a:pos x="T8" y="T9"/>
                </a:cxn>
              </a:cxnLst>
              <a:rect l="0" t="0" r="r" b="b"/>
              <a:pathLst>
                <a:path w="171" h="143">
                  <a:moveTo>
                    <a:pt x="1" y="59"/>
                  </a:moveTo>
                  <a:cubicBezTo>
                    <a:pt x="4" y="124"/>
                    <a:pt x="38" y="143"/>
                    <a:pt x="77" y="143"/>
                  </a:cubicBezTo>
                  <a:cubicBezTo>
                    <a:pt x="115" y="143"/>
                    <a:pt x="171" y="111"/>
                    <a:pt x="141" y="29"/>
                  </a:cubicBezTo>
                  <a:cubicBezTo>
                    <a:pt x="137" y="18"/>
                    <a:pt x="103" y="0"/>
                    <a:pt x="74" y="3"/>
                  </a:cubicBezTo>
                  <a:cubicBezTo>
                    <a:pt x="39" y="7"/>
                    <a:pt x="0" y="35"/>
                    <a:pt x="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5" name="Oval 148">
              <a:extLst>
                <a:ext uri="{FF2B5EF4-FFF2-40B4-BE49-F238E27FC236}">
                  <a16:creationId xmlns:a16="http://schemas.microsoft.com/office/drawing/2014/main" xmlns="" id="{5E16194A-1FD3-4137-89E7-D5C9B5EE3EE4}"/>
                </a:ext>
              </a:extLst>
            </p:cNvPr>
            <p:cNvSpPr>
              <a:spLocks noChangeAspect="1" noChangeArrowheads="1"/>
            </p:cNvSpPr>
            <p:nvPr/>
          </p:nvSpPr>
          <p:spPr bwMode="auto">
            <a:xfrm>
              <a:off x="6134100" y="2341563"/>
              <a:ext cx="65088" cy="61913"/>
            </a:xfrm>
            <a:prstGeom prst="ellipse">
              <a:avLst/>
            </a:prstGeom>
            <a:solidFill>
              <a:srgbClr val="673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6" name="Freeform 149">
              <a:extLst>
                <a:ext uri="{FF2B5EF4-FFF2-40B4-BE49-F238E27FC236}">
                  <a16:creationId xmlns:a16="http://schemas.microsoft.com/office/drawing/2014/main" xmlns="" id="{7751C07F-1851-4DCE-A633-B662C9A51F66}"/>
                </a:ext>
              </a:extLst>
            </p:cNvPr>
            <p:cNvSpPr>
              <a:spLocks noChangeAspect="1"/>
            </p:cNvSpPr>
            <p:nvPr/>
          </p:nvSpPr>
          <p:spPr bwMode="auto">
            <a:xfrm>
              <a:off x="5921375" y="2571750"/>
              <a:ext cx="71438" cy="153988"/>
            </a:xfrm>
            <a:custGeom>
              <a:avLst/>
              <a:gdLst>
                <a:gd name="T0" fmla="*/ 94 w 102"/>
                <a:gd name="T1" fmla="*/ 106 h 217"/>
                <a:gd name="T2" fmla="*/ 51 w 102"/>
                <a:gd name="T3" fmla="*/ 217 h 217"/>
                <a:gd name="T4" fmla="*/ 5 w 102"/>
                <a:gd name="T5" fmla="*/ 102 h 217"/>
                <a:gd name="T6" fmla="*/ 51 w 102"/>
                <a:gd name="T7" fmla="*/ 0 h 217"/>
                <a:gd name="T8" fmla="*/ 94 w 102"/>
                <a:gd name="T9" fmla="*/ 106 h 217"/>
              </a:gdLst>
              <a:ahLst/>
              <a:cxnLst>
                <a:cxn ang="0">
                  <a:pos x="T0" y="T1"/>
                </a:cxn>
                <a:cxn ang="0">
                  <a:pos x="T2" y="T3"/>
                </a:cxn>
                <a:cxn ang="0">
                  <a:pos x="T4" y="T5"/>
                </a:cxn>
                <a:cxn ang="0">
                  <a:pos x="T6" y="T7"/>
                </a:cxn>
                <a:cxn ang="0">
                  <a:pos x="T8" y="T9"/>
                </a:cxn>
              </a:cxnLst>
              <a:rect l="0" t="0" r="r" b="b"/>
              <a:pathLst>
                <a:path w="102" h="217">
                  <a:moveTo>
                    <a:pt x="94" y="106"/>
                  </a:moveTo>
                  <a:cubicBezTo>
                    <a:pt x="94" y="166"/>
                    <a:pt x="102" y="217"/>
                    <a:pt x="51" y="217"/>
                  </a:cubicBezTo>
                  <a:cubicBezTo>
                    <a:pt x="0" y="217"/>
                    <a:pt x="5" y="162"/>
                    <a:pt x="5" y="102"/>
                  </a:cubicBezTo>
                  <a:cubicBezTo>
                    <a:pt x="5" y="42"/>
                    <a:pt x="0" y="0"/>
                    <a:pt x="51" y="0"/>
                  </a:cubicBezTo>
                  <a:cubicBezTo>
                    <a:pt x="102" y="0"/>
                    <a:pt x="94" y="46"/>
                    <a:pt x="94" y="106"/>
                  </a:cubicBezTo>
                  <a:close/>
                </a:path>
              </a:pathLst>
            </a:custGeom>
            <a:solidFill>
              <a:srgbClr val="B543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7" name="Freeform 150">
              <a:extLst>
                <a:ext uri="{FF2B5EF4-FFF2-40B4-BE49-F238E27FC236}">
                  <a16:creationId xmlns:a16="http://schemas.microsoft.com/office/drawing/2014/main" xmlns="" id="{5B922D6E-7B39-405F-808C-43C948AF6A68}"/>
                </a:ext>
              </a:extLst>
            </p:cNvPr>
            <p:cNvSpPr>
              <a:spLocks noChangeAspect="1"/>
            </p:cNvSpPr>
            <p:nvPr/>
          </p:nvSpPr>
          <p:spPr bwMode="auto">
            <a:xfrm>
              <a:off x="4092575" y="3305175"/>
              <a:ext cx="39688" cy="133350"/>
            </a:xfrm>
            <a:custGeom>
              <a:avLst/>
              <a:gdLst>
                <a:gd name="T0" fmla="*/ 40 w 56"/>
                <a:gd name="T1" fmla="*/ 53 h 189"/>
                <a:gd name="T2" fmla="*/ 44 w 56"/>
                <a:gd name="T3" fmla="*/ 23 h 189"/>
                <a:gd name="T4" fmla="*/ 56 w 56"/>
                <a:gd name="T5" fmla="*/ 0 h 189"/>
                <a:gd name="T6" fmla="*/ 21 w 56"/>
                <a:gd name="T7" fmla="*/ 15 h 189"/>
                <a:gd name="T8" fmla="*/ 1 w 56"/>
                <a:gd name="T9" fmla="*/ 35 h 189"/>
                <a:gd name="T10" fmla="*/ 1 w 56"/>
                <a:gd name="T11" fmla="*/ 59 h 189"/>
                <a:gd name="T12" fmla="*/ 17 w 56"/>
                <a:gd name="T13" fmla="*/ 189 h 189"/>
                <a:gd name="T14" fmla="*/ 19 w 56"/>
                <a:gd name="T15" fmla="*/ 189 h 189"/>
                <a:gd name="T16" fmla="*/ 19 w 56"/>
                <a:gd name="T17" fmla="*/ 51 h 189"/>
                <a:gd name="T18" fmla="*/ 40 w 56"/>
                <a:gd name="T19" fmla="*/ 5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89">
                  <a:moveTo>
                    <a:pt x="40" y="53"/>
                  </a:moveTo>
                  <a:cubicBezTo>
                    <a:pt x="42" y="30"/>
                    <a:pt x="44" y="23"/>
                    <a:pt x="44" y="23"/>
                  </a:cubicBezTo>
                  <a:cubicBezTo>
                    <a:pt x="56" y="0"/>
                    <a:pt x="56" y="0"/>
                    <a:pt x="56" y="0"/>
                  </a:cubicBezTo>
                  <a:cubicBezTo>
                    <a:pt x="56" y="0"/>
                    <a:pt x="37" y="5"/>
                    <a:pt x="21" y="15"/>
                  </a:cubicBezTo>
                  <a:cubicBezTo>
                    <a:pt x="12" y="20"/>
                    <a:pt x="3" y="34"/>
                    <a:pt x="1" y="35"/>
                  </a:cubicBezTo>
                  <a:cubicBezTo>
                    <a:pt x="0" y="42"/>
                    <a:pt x="0" y="50"/>
                    <a:pt x="1" y="59"/>
                  </a:cubicBezTo>
                  <a:cubicBezTo>
                    <a:pt x="1" y="107"/>
                    <a:pt x="7" y="188"/>
                    <a:pt x="17" y="189"/>
                  </a:cubicBezTo>
                  <a:cubicBezTo>
                    <a:pt x="18" y="189"/>
                    <a:pt x="19" y="189"/>
                    <a:pt x="19" y="189"/>
                  </a:cubicBezTo>
                  <a:cubicBezTo>
                    <a:pt x="19" y="51"/>
                    <a:pt x="19" y="51"/>
                    <a:pt x="19" y="51"/>
                  </a:cubicBezTo>
                  <a:cubicBezTo>
                    <a:pt x="19" y="51"/>
                    <a:pt x="26" y="52"/>
                    <a:pt x="40" y="53"/>
                  </a:cubicBezTo>
                  <a:close/>
                </a:path>
              </a:pathLst>
            </a:custGeom>
            <a:solidFill>
              <a:srgbClr val="F8BA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8" name="Freeform 151">
              <a:extLst>
                <a:ext uri="{FF2B5EF4-FFF2-40B4-BE49-F238E27FC236}">
                  <a16:creationId xmlns:a16="http://schemas.microsoft.com/office/drawing/2014/main" xmlns="" id="{0CB68275-BF16-424A-960D-79D8A4D95288}"/>
                </a:ext>
              </a:extLst>
            </p:cNvPr>
            <p:cNvSpPr>
              <a:spLocks noChangeAspect="1"/>
            </p:cNvSpPr>
            <p:nvPr/>
          </p:nvSpPr>
          <p:spPr bwMode="auto">
            <a:xfrm>
              <a:off x="4094163" y="3255963"/>
              <a:ext cx="114300" cy="92075"/>
            </a:xfrm>
            <a:custGeom>
              <a:avLst/>
              <a:gdLst>
                <a:gd name="T0" fmla="*/ 20 w 162"/>
                <a:gd name="T1" fmla="*/ 84 h 130"/>
                <a:gd name="T2" fmla="*/ 55 w 162"/>
                <a:gd name="T3" fmla="*/ 69 h 130"/>
                <a:gd name="T4" fmla="*/ 55 w 162"/>
                <a:gd name="T5" fmla="*/ 69 h 130"/>
                <a:gd name="T6" fmla="*/ 58 w 162"/>
                <a:gd name="T7" fmla="*/ 62 h 130"/>
                <a:gd name="T8" fmla="*/ 58 w 162"/>
                <a:gd name="T9" fmla="*/ 66 h 130"/>
                <a:gd name="T10" fmla="*/ 58 w 162"/>
                <a:gd name="T11" fmla="*/ 123 h 130"/>
                <a:gd name="T12" fmla="*/ 93 w 162"/>
                <a:gd name="T13" fmla="*/ 126 h 130"/>
                <a:gd name="T14" fmla="*/ 101 w 162"/>
                <a:gd name="T15" fmla="*/ 58 h 130"/>
                <a:gd name="T16" fmla="*/ 106 w 162"/>
                <a:gd name="T17" fmla="*/ 48 h 130"/>
                <a:gd name="T18" fmla="*/ 108 w 162"/>
                <a:gd name="T19" fmla="*/ 127 h 130"/>
                <a:gd name="T20" fmla="*/ 141 w 162"/>
                <a:gd name="T21" fmla="*/ 130 h 130"/>
                <a:gd name="T22" fmla="*/ 141 w 162"/>
                <a:gd name="T23" fmla="*/ 117 h 130"/>
                <a:gd name="T24" fmla="*/ 149 w 162"/>
                <a:gd name="T25" fmla="*/ 32 h 130"/>
                <a:gd name="T26" fmla="*/ 162 w 162"/>
                <a:gd name="T27" fmla="*/ 7 h 130"/>
                <a:gd name="T28" fmla="*/ 154 w 162"/>
                <a:gd name="T29" fmla="*/ 5 h 130"/>
                <a:gd name="T30" fmla="*/ 26 w 162"/>
                <a:gd name="T31" fmla="*/ 64 h 130"/>
                <a:gd name="T32" fmla="*/ 5 w 162"/>
                <a:gd name="T33" fmla="*/ 77 h 130"/>
                <a:gd name="T34" fmla="*/ 0 w 162"/>
                <a:gd name="T35" fmla="*/ 104 h 130"/>
                <a:gd name="T36" fmla="*/ 0 w 162"/>
                <a:gd name="T37" fmla="*/ 104 h 130"/>
                <a:gd name="T38" fmla="*/ 20 w 162"/>
                <a:gd name="T39" fmla="*/ 8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30">
                  <a:moveTo>
                    <a:pt x="20" y="84"/>
                  </a:moveTo>
                  <a:cubicBezTo>
                    <a:pt x="36" y="74"/>
                    <a:pt x="55" y="69"/>
                    <a:pt x="55" y="69"/>
                  </a:cubicBezTo>
                  <a:cubicBezTo>
                    <a:pt x="55" y="69"/>
                    <a:pt x="55" y="69"/>
                    <a:pt x="55" y="69"/>
                  </a:cubicBezTo>
                  <a:cubicBezTo>
                    <a:pt x="58" y="62"/>
                    <a:pt x="58" y="62"/>
                    <a:pt x="58" y="62"/>
                  </a:cubicBezTo>
                  <a:cubicBezTo>
                    <a:pt x="58" y="63"/>
                    <a:pt x="58" y="64"/>
                    <a:pt x="58" y="66"/>
                  </a:cubicBezTo>
                  <a:cubicBezTo>
                    <a:pt x="57" y="77"/>
                    <a:pt x="57" y="99"/>
                    <a:pt x="58" y="123"/>
                  </a:cubicBezTo>
                  <a:cubicBezTo>
                    <a:pt x="68" y="124"/>
                    <a:pt x="79" y="125"/>
                    <a:pt x="93" y="126"/>
                  </a:cubicBezTo>
                  <a:cubicBezTo>
                    <a:pt x="96" y="72"/>
                    <a:pt x="101" y="58"/>
                    <a:pt x="101" y="58"/>
                  </a:cubicBezTo>
                  <a:cubicBezTo>
                    <a:pt x="106" y="48"/>
                    <a:pt x="106" y="48"/>
                    <a:pt x="106" y="48"/>
                  </a:cubicBezTo>
                  <a:cubicBezTo>
                    <a:pt x="105" y="66"/>
                    <a:pt x="106" y="98"/>
                    <a:pt x="108" y="127"/>
                  </a:cubicBezTo>
                  <a:cubicBezTo>
                    <a:pt x="118" y="128"/>
                    <a:pt x="129" y="129"/>
                    <a:pt x="141" y="130"/>
                  </a:cubicBezTo>
                  <a:cubicBezTo>
                    <a:pt x="141" y="125"/>
                    <a:pt x="141" y="121"/>
                    <a:pt x="141" y="117"/>
                  </a:cubicBezTo>
                  <a:cubicBezTo>
                    <a:pt x="144" y="49"/>
                    <a:pt x="149" y="32"/>
                    <a:pt x="149" y="32"/>
                  </a:cubicBezTo>
                  <a:cubicBezTo>
                    <a:pt x="162" y="7"/>
                    <a:pt x="162" y="7"/>
                    <a:pt x="162" y="7"/>
                  </a:cubicBezTo>
                  <a:cubicBezTo>
                    <a:pt x="159" y="6"/>
                    <a:pt x="156" y="6"/>
                    <a:pt x="154" y="5"/>
                  </a:cubicBezTo>
                  <a:cubicBezTo>
                    <a:pt x="127" y="0"/>
                    <a:pt x="26" y="64"/>
                    <a:pt x="26" y="64"/>
                  </a:cubicBezTo>
                  <a:cubicBezTo>
                    <a:pt x="5" y="77"/>
                    <a:pt x="5" y="77"/>
                    <a:pt x="5" y="77"/>
                  </a:cubicBezTo>
                  <a:cubicBezTo>
                    <a:pt x="3" y="85"/>
                    <a:pt x="0" y="104"/>
                    <a:pt x="0" y="104"/>
                  </a:cubicBezTo>
                  <a:cubicBezTo>
                    <a:pt x="0" y="104"/>
                    <a:pt x="0" y="104"/>
                    <a:pt x="0" y="104"/>
                  </a:cubicBezTo>
                  <a:cubicBezTo>
                    <a:pt x="2" y="103"/>
                    <a:pt x="11" y="89"/>
                    <a:pt x="20" y="84"/>
                  </a:cubicBezTo>
                  <a:close/>
                </a:path>
              </a:pathLst>
            </a:custGeom>
            <a:solidFill>
              <a:srgbClr val="ED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9" name="Freeform 152">
              <a:extLst>
                <a:ext uri="{FF2B5EF4-FFF2-40B4-BE49-F238E27FC236}">
                  <a16:creationId xmlns:a16="http://schemas.microsoft.com/office/drawing/2014/main" xmlns="" id="{0E8DBF35-971C-4C11-999E-8B2218968842}"/>
                </a:ext>
              </a:extLst>
            </p:cNvPr>
            <p:cNvSpPr>
              <a:spLocks noChangeAspect="1"/>
            </p:cNvSpPr>
            <p:nvPr/>
          </p:nvSpPr>
          <p:spPr bwMode="auto">
            <a:xfrm>
              <a:off x="3992563" y="3148013"/>
              <a:ext cx="1143000" cy="265113"/>
            </a:xfrm>
            <a:custGeom>
              <a:avLst/>
              <a:gdLst>
                <a:gd name="T0" fmla="*/ 296 w 1612"/>
                <a:gd name="T1" fmla="*/ 158 h 375"/>
                <a:gd name="T2" fmla="*/ 304 w 1612"/>
                <a:gd name="T3" fmla="*/ 160 h 375"/>
                <a:gd name="T4" fmla="*/ 324 w 1612"/>
                <a:gd name="T5" fmla="*/ 228 h 375"/>
                <a:gd name="T6" fmla="*/ 301 w 1612"/>
                <a:gd name="T7" fmla="*/ 284 h 375"/>
                <a:gd name="T8" fmla="*/ 312 w 1612"/>
                <a:gd name="T9" fmla="*/ 370 h 375"/>
                <a:gd name="T10" fmla="*/ 314 w 1612"/>
                <a:gd name="T11" fmla="*/ 371 h 375"/>
                <a:gd name="T12" fmla="*/ 314 w 1612"/>
                <a:gd name="T13" fmla="*/ 314 h 375"/>
                <a:gd name="T14" fmla="*/ 342 w 1612"/>
                <a:gd name="T15" fmla="*/ 319 h 375"/>
                <a:gd name="T16" fmla="*/ 361 w 1612"/>
                <a:gd name="T17" fmla="*/ 289 h 375"/>
                <a:gd name="T18" fmla="*/ 395 w 1612"/>
                <a:gd name="T19" fmla="*/ 250 h 375"/>
                <a:gd name="T20" fmla="*/ 490 w 1612"/>
                <a:gd name="T21" fmla="*/ 213 h 375"/>
                <a:gd name="T22" fmla="*/ 493 w 1612"/>
                <a:gd name="T23" fmla="*/ 209 h 375"/>
                <a:gd name="T24" fmla="*/ 490 w 1612"/>
                <a:gd name="T25" fmla="*/ 212 h 375"/>
                <a:gd name="T26" fmla="*/ 572 w 1612"/>
                <a:gd name="T27" fmla="*/ 115 h 375"/>
                <a:gd name="T28" fmla="*/ 794 w 1612"/>
                <a:gd name="T29" fmla="*/ 224 h 375"/>
                <a:gd name="T30" fmla="*/ 783 w 1612"/>
                <a:gd name="T31" fmla="*/ 219 h 375"/>
                <a:gd name="T32" fmla="*/ 1022 w 1612"/>
                <a:gd name="T33" fmla="*/ 338 h 375"/>
                <a:gd name="T34" fmla="*/ 1076 w 1612"/>
                <a:gd name="T35" fmla="*/ 341 h 375"/>
                <a:gd name="T36" fmla="*/ 1612 w 1612"/>
                <a:gd name="T37" fmla="*/ 375 h 375"/>
                <a:gd name="T38" fmla="*/ 1334 w 1612"/>
                <a:gd name="T39" fmla="*/ 237 h 375"/>
                <a:gd name="T40" fmla="*/ 518 w 1612"/>
                <a:gd name="T41" fmla="*/ 0 h 375"/>
                <a:gd name="T42" fmla="*/ 266 w 1612"/>
                <a:gd name="T43" fmla="*/ 83 h 375"/>
                <a:gd name="T44" fmla="*/ 157 w 1612"/>
                <a:gd name="T45" fmla="*/ 168 h 375"/>
                <a:gd name="T46" fmla="*/ 75 w 1612"/>
                <a:gd name="T47" fmla="*/ 236 h 375"/>
                <a:gd name="T48" fmla="*/ 26 w 1612"/>
                <a:gd name="T49" fmla="*/ 282 h 375"/>
                <a:gd name="T50" fmla="*/ 26 w 1612"/>
                <a:gd name="T51" fmla="*/ 282 h 375"/>
                <a:gd name="T52" fmla="*/ 26 w 1612"/>
                <a:gd name="T53" fmla="*/ 282 h 375"/>
                <a:gd name="T54" fmla="*/ 27 w 1612"/>
                <a:gd name="T55" fmla="*/ 281 h 375"/>
                <a:gd name="T56" fmla="*/ 39 w 1612"/>
                <a:gd name="T57" fmla="*/ 289 h 375"/>
                <a:gd name="T58" fmla="*/ 6 w 1612"/>
                <a:gd name="T59" fmla="*/ 318 h 375"/>
                <a:gd name="T60" fmla="*/ 0 w 1612"/>
                <a:gd name="T61" fmla="*/ 318 h 375"/>
                <a:gd name="T62" fmla="*/ 101 w 1612"/>
                <a:gd name="T63" fmla="*/ 260 h 375"/>
                <a:gd name="T64" fmla="*/ 147 w 1612"/>
                <a:gd name="T65" fmla="*/ 230 h 375"/>
                <a:gd name="T66" fmla="*/ 168 w 1612"/>
                <a:gd name="T67" fmla="*/ 217 h 375"/>
                <a:gd name="T68" fmla="*/ 296 w 1612"/>
                <a:gd name="T69" fmla="*/ 15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2" h="375">
                  <a:moveTo>
                    <a:pt x="296" y="158"/>
                  </a:moveTo>
                  <a:cubicBezTo>
                    <a:pt x="298" y="159"/>
                    <a:pt x="301" y="159"/>
                    <a:pt x="304" y="160"/>
                  </a:cubicBezTo>
                  <a:cubicBezTo>
                    <a:pt x="328" y="164"/>
                    <a:pt x="354" y="158"/>
                    <a:pt x="324" y="228"/>
                  </a:cubicBezTo>
                  <a:cubicBezTo>
                    <a:pt x="315" y="248"/>
                    <a:pt x="307" y="267"/>
                    <a:pt x="301" y="284"/>
                  </a:cubicBezTo>
                  <a:cubicBezTo>
                    <a:pt x="287" y="323"/>
                    <a:pt x="284" y="354"/>
                    <a:pt x="312" y="370"/>
                  </a:cubicBezTo>
                  <a:cubicBezTo>
                    <a:pt x="313" y="371"/>
                    <a:pt x="313" y="371"/>
                    <a:pt x="314" y="371"/>
                  </a:cubicBezTo>
                  <a:cubicBezTo>
                    <a:pt x="306" y="368"/>
                    <a:pt x="307" y="341"/>
                    <a:pt x="314" y="314"/>
                  </a:cubicBezTo>
                  <a:cubicBezTo>
                    <a:pt x="333" y="310"/>
                    <a:pt x="342" y="319"/>
                    <a:pt x="342" y="319"/>
                  </a:cubicBezTo>
                  <a:cubicBezTo>
                    <a:pt x="342" y="319"/>
                    <a:pt x="351" y="305"/>
                    <a:pt x="361" y="289"/>
                  </a:cubicBezTo>
                  <a:cubicBezTo>
                    <a:pt x="373" y="271"/>
                    <a:pt x="387" y="252"/>
                    <a:pt x="395" y="250"/>
                  </a:cubicBezTo>
                  <a:cubicBezTo>
                    <a:pt x="410" y="246"/>
                    <a:pt x="490" y="213"/>
                    <a:pt x="490" y="213"/>
                  </a:cubicBezTo>
                  <a:cubicBezTo>
                    <a:pt x="493" y="209"/>
                    <a:pt x="493" y="209"/>
                    <a:pt x="493" y="209"/>
                  </a:cubicBezTo>
                  <a:cubicBezTo>
                    <a:pt x="490" y="212"/>
                    <a:pt x="490" y="212"/>
                    <a:pt x="490" y="212"/>
                  </a:cubicBezTo>
                  <a:cubicBezTo>
                    <a:pt x="572" y="115"/>
                    <a:pt x="572" y="115"/>
                    <a:pt x="572" y="115"/>
                  </a:cubicBezTo>
                  <a:cubicBezTo>
                    <a:pt x="794" y="224"/>
                    <a:pt x="794" y="224"/>
                    <a:pt x="794" y="224"/>
                  </a:cubicBezTo>
                  <a:cubicBezTo>
                    <a:pt x="783" y="219"/>
                    <a:pt x="783" y="219"/>
                    <a:pt x="783" y="219"/>
                  </a:cubicBezTo>
                  <a:cubicBezTo>
                    <a:pt x="1022" y="338"/>
                    <a:pt x="1022" y="338"/>
                    <a:pt x="1022" y="338"/>
                  </a:cubicBezTo>
                  <a:cubicBezTo>
                    <a:pt x="1040" y="339"/>
                    <a:pt x="1058" y="340"/>
                    <a:pt x="1076" y="341"/>
                  </a:cubicBezTo>
                  <a:cubicBezTo>
                    <a:pt x="1338" y="359"/>
                    <a:pt x="1612" y="375"/>
                    <a:pt x="1612" y="375"/>
                  </a:cubicBezTo>
                  <a:cubicBezTo>
                    <a:pt x="1612" y="375"/>
                    <a:pt x="1418" y="283"/>
                    <a:pt x="1334" y="237"/>
                  </a:cubicBezTo>
                  <a:cubicBezTo>
                    <a:pt x="1250" y="191"/>
                    <a:pt x="518" y="0"/>
                    <a:pt x="518" y="0"/>
                  </a:cubicBezTo>
                  <a:cubicBezTo>
                    <a:pt x="518" y="0"/>
                    <a:pt x="311" y="55"/>
                    <a:pt x="266" y="83"/>
                  </a:cubicBezTo>
                  <a:cubicBezTo>
                    <a:pt x="221" y="112"/>
                    <a:pt x="157" y="168"/>
                    <a:pt x="157" y="168"/>
                  </a:cubicBezTo>
                  <a:cubicBezTo>
                    <a:pt x="75" y="236"/>
                    <a:pt x="75" y="236"/>
                    <a:pt x="75" y="236"/>
                  </a:cubicBezTo>
                  <a:cubicBezTo>
                    <a:pt x="75" y="236"/>
                    <a:pt x="48" y="260"/>
                    <a:pt x="26" y="282"/>
                  </a:cubicBezTo>
                  <a:cubicBezTo>
                    <a:pt x="26" y="282"/>
                    <a:pt x="26" y="282"/>
                    <a:pt x="26" y="282"/>
                  </a:cubicBezTo>
                  <a:cubicBezTo>
                    <a:pt x="26" y="282"/>
                    <a:pt x="26" y="282"/>
                    <a:pt x="26" y="282"/>
                  </a:cubicBezTo>
                  <a:cubicBezTo>
                    <a:pt x="27" y="281"/>
                    <a:pt x="27" y="281"/>
                    <a:pt x="27" y="281"/>
                  </a:cubicBezTo>
                  <a:cubicBezTo>
                    <a:pt x="27" y="281"/>
                    <a:pt x="33" y="281"/>
                    <a:pt x="39" y="289"/>
                  </a:cubicBezTo>
                  <a:cubicBezTo>
                    <a:pt x="24" y="308"/>
                    <a:pt x="14" y="317"/>
                    <a:pt x="6" y="318"/>
                  </a:cubicBezTo>
                  <a:cubicBezTo>
                    <a:pt x="4" y="318"/>
                    <a:pt x="2" y="318"/>
                    <a:pt x="0" y="318"/>
                  </a:cubicBezTo>
                  <a:cubicBezTo>
                    <a:pt x="15" y="353"/>
                    <a:pt x="101" y="260"/>
                    <a:pt x="101" y="260"/>
                  </a:cubicBezTo>
                  <a:cubicBezTo>
                    <a:pt x="147" y="230"/>
                    <a:pt x="147" y="230"/>
                    <a:pt x="147" y="230"/>
                  </a:cubicBezTo>
                  <a:cubicBezTo>
                    <a:pt x="168" y="217"/>
                    <a:pt x="168" y="217"/>
                    <a:pt x="168" y="217"/>
                  </a:cubicBezTo>
                  <a:cubicBezTo>
                    <a:pt x="168" y="217"/>
                    <a:pt x="269" y="153"/>
                    <a:pt x="296" y="158"/>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0" name="Freeform 153">
              <a:extLst>
                <a:ext uri="{FF2B5EF4-FFF2-40B4-BE49-F238E27FC236}">
                  <a16:creationId xmlns:a16="http://schemas.microsoft.com/office/drawing/2014/main" xmlns="" id="{5FE1A073-3CE7-4A8D-BF15-FD051193A4C3}"/>
                </a:ext>
              </a:extLst>
            </p:cNvPr>
            <p:cNvSpPr>
              <a:spLocks noChangeAspect="1"/>
            </p:cNvSpPr>
            <p:nvPr/>
          </p:nvSpPr>
          <p:spPr bwMode="auto">
            <a:xfrm>
              <a:off x="4340225" y="3228975"/>
              <a:ext cx="215900" cy="77788"/>
            </a:xfrm>
            <a:custGeom>
              <a:avLst/>
              <a:gdLst>
                <a:gd name="T0" fmla="*/ 131 w 136"/>
                <a:gd name="T1" fmla="*/ 46 h 49"/>
                <a:gd name="T2" fmla="*/ 136 w 136"/>
                <a:gd name="T3" fmla="*/ 49 h 49"/>
                <a:gd name="T4" fmla="*/ 37 w 136"/>
                <a:gd name="T5" fmla="*/ 0 h 49"/>
                <a:gd name="T6" fmla="*/ 0 w 136"/>
                <a:gd name="T7" fmla="*/ 43 h 49"/>
                <a:gd name="T8" fmla="*/ 1 w 136"/>
                <a:gd name="T9" fmla="*/ 42 h 49"/>
                <a:gd name="T10" fmla="*/ 41 w 136"/>
                <a:gd name="T11" fmla="*/ 8 h 49"/>
                <a:gd name="T12" fmla="*/ 131 w 136"/>
                <a:gd name="T13" fmla="*/ 46 h 49"/>
              </a:gdLst>
              <a:ahLst/>
              <a:cxnLst>
                <a:cxn ang="0">
                  <a:pos x="T0" y="T1"/>
                </a:cxn>
                <a:cxn ang="0">
                  <a:pos x="T2" y="T3"/>
                </a:cxn>
                <a:cxn ang="0">
                  <a:pos x="T4" y="T5"/>
                </a:cxn>
                <a:cxn ang="0">
                  <a:pos x="T6" y="T7"/>
                </a:cxn>
                <a:cxn ang="0">
                  <a:pos x="T8" y="T9"/>
                </a:cxn>
                <a:cxn ang="0">
                  <a:pos x="T10" y="T11"/>
                </a:cxn>
                <a:cxn ang="0">
                  <a:pos x="T12" y="T13"/>
                </a:cxn>
              </a:cxnLst>
              <a:rect l="0" t="0" r="r" b="b"/>
              <a:pathLst>
                <a:path w="136" h="49">
                  <a:moveTo>
                    <a:pt x="131" y="46"/>
                  </a:moveTo>
                  <a:lnTo>
                    <a:pt x="136" y="49"/>
                  </a:lnTo>
                  <a:lnTo>
                    <a:pt x="37" y="0"/>
                  </a:lnTo>
                  <a:lnTo>
                    <a:pt x="0" y="43"/>
                  </a:lnTo>
                  <a:lnTo>
                    <a:pt x="1" y="42"/>
                  </a:lnTo>
                  <a:lnTo>
                    <a:pt x="41" y="8"/>
                  </a:lnTo>
                  <a:lnTo>
                    <a:pt x="131" y="46"/>
                  </a:lnTo>
                  <a:close/>
                </a:path>
              </a:pathLst>
            </a:custGeom>
            <a:solidFill>
              <a:srgbClr val="ED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1" name="Freeform 154">
              <a:extLst>
                <a:ext uri="{FF2B5EF4-FFF2-40B4-BE49-F238E27FC236}">
                  <a16:creationId xmlns:a16="http://schemas.microsoft.com/office/drawing/2014/main" xmlns="" id="{5526BAE9-FA3F-465F-BD52-456F1DF93548}"/>
                </a:ext>
              </a:extLst>
            </p:cNvPr>
            <p:cNvSpPr>
              <a:spLocks noChangeAspect="1"/>
            </p:cNvSpPr>
            <p:nvPr/>
          </p:nvSpPr>
          <p:spPr bwMode="auto">
            <a:xfrm>
              <a:off x="3997325" y="3346450"/>
              <a:ext cx="23813" cy="25400"/>
            </a:xfrm>
            <a:custGeom>
              <a:avLst/>
              <a:gdLst>
                <a:gd name="T0" fmla="*/ 30 w 33"/>
                <a:gd name="T1" fmla="*/ 8 h 37"/>
                <a:gd name="T2" fmla="*/ 0 w 33"/>
                <a:gd name="T3" fmla="*/ 37 h 37"/>
                <a:gd name="T4" fmla="*/ 33 w 33"/>
                <a:gd name="T5" fmla="*/ 8 h 37"/>
                <a:gd name="T6" fmla="*/ 21 w 33"/>
                <a:gd name="T7" fmla="*/ 0 h 37"/>
                <a:gd name="T8" fmla="*/ 20 w 33"/>
                <a:gd name="T9" fmla="*/ 1 h 37"/>
                <a:gd name="T10" fmla="*/ 30 w 33"/>
                <a:gd name="T11" fmla="*/ 8 h 37"/>
              </a:gdLst>
              <a:ahLst/>
              <a:cxnLst>
                <a:cxn ang="0">
                  <a:pos x="T0" y="T1"/>
                </a:cxn>
                <a:cxn ang="0">
                  <a:pos x="T2" y="T3"/>
                </a:cxn>
                <a:cxn ang="0">
                  <a:pos x="T4" y="T5"/>
                </a:cxn>
                <a:cxn ang="0">
                  <a:pos x="T6" y="T7"/>
                </a:cxn>
                <a:cxn ang="0">
                  <a:pos x="T8" y="T9"/>
                </a:cxn>
                <a:cxn ang="0">
                  <a:pos x="T10" y="T11"/>
                </a:cxn>
              </a:cxnLst>
              <a:rect l="0" t="0" r="r" b="b"/>
              <a:pathLst>
                <a:path w="33" h="37">
                  <a:moveTo>
                    <a:pt x="30" y="8"/>
                  </a:moveTo>
                  <a:cubicBezTo>
                    <a:pt x="17" y="26"/>
                    <a:pt x="7" y="35"/>
                    <a:pt x="0" y="37"/>
                  </a:cubicBezTo>
                  <a:cubicBezTo>
                    <a:pt x="8" y="36"/>
                    <a:pt x="18" y="27"/>
                    <a:pt x="33" y="8"/>
                  </a:cubicBezTo>
                  <a:cubicBezTo>
                    <a:pt x="27" y="0"/>
                    <a:pt x="21" y="0"/>
                    <a:pt x="21" y="0"/>
                  </a:cubicBezTo>
                  <a:cubicBezTo>
                    <a:pt x="21" y="0"/>
                    <a:pt x="21" y="0"/>
                    <a:pt x="20" y="1"/>
                  </a:cubicBezTo>
                  <a:cubicBezTo>
                    <a:pt x="21" y="1"/>
                    <a:pt x="25" y="1"/>
                    <a:pt x="30" y="8"/>
                  </a:cubicBezTo>
                  <a:close/>
                </a:path>
              </a:pathLst>
            </a:custGeom>
            <a:solidFill>
              <a:srgbClr val="ED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2" name="Freeform 155">
              <a:extLst>
                <a:ext uri="{FF2B5EF4-FFF2-40B4-BE49-F238E27FC236}">
                  <a16:creationId xmlns:a16="http://schemas.microsoft.com/office/drawing/2014/main" xmlns="" id="{6E4678C4-32F5-4FDE-A6C9-2C6F04472063}"/>
                </a:ext>
              </a:extLst>
            </p:cNvPr>
            <p:cNvSpPr>
              <a:spLocks noChangeAspect="1"/>
            </p:cNvSpPr>
            <p:nvPr/>
          </p:nvSpPr>
          <p:spPr bwMode="auto">
            <a:xfrm>
              <a:off x="3990975" y="3346450"/>
              <a:ext cx="26988" cy="25400"/>
            </a:xfrm>
            <a:custGeom>
              <a:avLst/>
              <a:gdLst>
                <a:gd name="T0" fmla="*/ 10 w 40"/>
                <a:gd name="T1" fmla="*/ 36 h 36"/>
                <a:gd name="T2" fmla="*/ 40 w 40"/>
                <a:gd name="T3" fmla="*/ 7 h 36"/>
                <a:gd name="T4" fmla="*/ 30 w 40"/>
                <a:gd name="T5" fmla="*/ 0 h 36"/>
                <a:gd name="T6" fmla="*/ 30 w 40"/>
                <a:gd name="T7" fmla="*/ 0 h 36"/>
                <a:gd name="T8" fmla="*/ 30 w 40"/>
                <a:gd name="T9" fmla="*/ 0 h 36"/>
                <a:gd name="T10" fmla="*/ 1 w 40"/>
                <a:gd name="T11" fmla="*/ 35 h 36"/>
                <a:gd name="T12" fmla="*/ 4 w 40"/>
                <a:gd name="T13" fmla="*/ 36 h 36"/>
                <a:gd name="T14" fmla="*/ 10 w 40"/>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6">
                  <a:moveTo>
                    <a:pt x="10" y="36"/>
                  </a:moveTo>
                  <a:cubicBezTo>
                    <a:pt x="17" y="34"/>
                    <a:pt x="27" y="25"/>
                    <a:pt x="40" y="7"/>
                  </a:cubicBezTo>
                  <a:cubicBezTo>
                    <a:pt x="35" y="0"/>
                    <a:pt x="31" y="0"/>
                    <a:pt x="30" y="0"/>
                  </a:cubicBezTo>
                  <a:cubicBezTo>
                    <a:pt x="30" y="0"/>
                    <a:pt x="30" y="0"/>
                    <a:pt x="30" y="0"/>
                  </a:cubicBezTo>
                  <a:cubicBezTo>
                    <a:pt x="30" y="0"/>
                    <a:pt x="30" y="0"/>
                    <a:pt x="30" y="0"/>
                  </a:cubicBezTo>
                  <a:cubicBezTo>
                    <a:pt x="25" y="4"/>
                    <a:pt x="0" y="26"/>
                    <a:pt x="1" y="35"/>
                  </a:cubicBezTo>
                  <a:cubicBezTo>
                    <a:pt x="2" y="35"/>
                    <a:pt x="3" y="36"/>
                    <a:pt x="4" y="36"/>
                  </a:cubicBezTo>
                  <a:cubicBezTo>
                    <a:pt x="6" y="36"/>
                    <a:pt x="8" y="36"/>
                    <a:pt x="10" y="36"/>
                  </a:cubicBezTo>
                  <a:close/>
                </a:path>
              </a:pathLst>
            </a:custGeom>
            <a:solidFill>
              <a:srgbClr val="F3E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3" name="Freeform 156">
              <a:extLst>
                <a:ext uri="{FF2B5EF4-FFF2-40B4-BE49-F238E27FC236}">
                  <a16:creationId xmlns:a16="http://schemas.microsoft.com/office/drawing/2014/main" xmlns="" id="{AE58FAD8-0936-4680-B039-8235F4DE1682}"/>
                </a:ext>
              </a:extLst>
            </p:cNvPr>
            <p:cNvSpPr>
              <a:spLocks noChangeAspect="1"/>
            </p:cNvSpPr>
            <p:nvPr/>
          </p:nvSpPr>
          <p:spPr bwMode="auto">
            <a:xfrm>
              <a:off x="4210050" y="3367088"/>
              <a:ext cx="25400" cy="42863"/>
            </a:xfrm>
            <a:custGeom>
              <a:avLst/>
              <a:gdLst>
                <a:gd name="T0" fmla="*/ 8 w 36"/>
                <a:gd name="T1" fmla="*/ 4 h 62"/>
                <a:gd name="T2" fmla="*/ 8 w 36"/>
                <a:gd name="T3" fmla="*/ 61 h 62"/>
                <a:gd name="T4" fmla="*/ 8 w 36"/>
                <a:gd name="T5" fmla="*/ 61 h 62"/>
                <a:gd name="T6" fmla="*/ 11 w 36"/>
                <a:gd name="T7" fmla="*/ 62 h 62"/>
                <a:gd name="T8" fmla="*/ 12 w 36"/>
                <a:gd name="T9" fmla="*/ 7 h 62"/>
                <a:gd name="T10" fmla="*/ 35 w 36"/>
                <a:gd name="T11" fmla="*/ 12 h 62"/>
                <a:gd name="T12" fmla="*/ 36 w 36"/>
                <a:gd name="T13" fmla="*/ 9 h 62"/>
                <a:gd name="T14" fmla="*/ 8 w 36"/>
                <a:gd name="T15" fmla="*/ 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62">
                  <a:moveTo>
                    <a:pt x="8" y="4"/>
                  </a:moveTo>
                  <a:cubicBezTo>
                    <a:pt x="1" y="31"/>
                    <a:pt x="0" y="58"/>
                    <a:pt x="8" y="61"/>
                  </a:cubicBezTo>
                  <a:cubicBezTo>
                    <a:pt x="8" y="61"/>
                    <a:pt x="8" y="61"/>
                    <a:pt x="8" y="61"/>
                  </a:cubicBezTo>
                  <a:cubicBezTo>
                    <a:pt x="8" y="61"/>
                    <a:pt x="9" y="62"/>
                    <a:pt x="11" y="62"/>
                  </a:cubicBezTo>
                  <a:cubicBezTo>
                    <a:pt x="5" y="59"/>
                    <a:pt x="6" y="33"/>
                    <a:pt x="12" y="7"/>
                  </a:cubicBezTo>
                  <a:cubicBezTo>
                    <a:pt x="27" y="3"/>
                    <a:pt x="34" y="11"/>
                    <a:pt x="35" y="12"/>
                  </a:cubicBezTo>
                  <a:cubicBezTo>
                    <a:pt x="36" y="10"/>
                    <a:pt x="36" y="9"/>
                    <a:pt x="36" y="9"/>
                  </a:cubicBezTo>
                  <a:cubicBezTo>
                    <a:pt x="36" y="9"/>
                    <a:pt x="27" y="0"/>
                    <a:pt x="8" y="4"/>
                  </a:cubicBezTo>
                  <a:close/>
                </a:path>
              </a:pathLst>
            </a:custGeom>
            <a:solidFill>
              <a:srgbClr val="ED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4" name="Freeform 157">
              <a:extLst>
                <a:ext uri="{FF2B5EF4-FFF2-40B4-BE49-F238E27FC236}">
                  <a16:creationId xmlns:a16="http://schemas.microsoft.com/office/drawing/2014/main" xmlns="" id="{116F87E2-C7DF-4768-9004-F85791F83DE0}"/>
                </a:ext>
              </a:extLst>
            </p:cNvPr>
            <p:cNvSpPr>
              <a:spLocks noChangeAspect="1"/>
            </p:cNvSpPr>
            <p:nvPr/>
          </p:nvSpPr>
          <p:spPr bwMode="auto">
            <a:xfrm>
              <a:off x="4213225" y="3368675"/>
              <a:ext cx="22225" cy="46038"/>
            </a:xfrm>
            <a:custGeom>
              <a:avLst/>
              <a:gdLst>
                <a:gd name="T0" fmla="*/ 7 w 31"/>
                <a:gd name="T1" fmla="*/ 4 h 64"/>
                <a:gd name="T2" fmla="*/ 6 w 31"/>
                <a:gd name="T3" fmla="*/ 59 h 64"/>
                <a:gd name="T4" fmla="*/ 6 w 31"/>
                <a:gd name="T5" fmla="*/ 59 h 64"/>
                <a:gd name="T6" fmla="*/ 20 w 31"/>
                <a:gd name="T7" fmla="*/ 46 h 64"/>
                <a:gd name="T8" fmla="*/ 31 w 31"/>
                <a:gd name="T9" fmla="*/ 9 h 64"/>
                <a:gd name="T10" fmla="*/ 31 w 31"/>
                <a:gd name="T11" fmla="*/ 9 h 64"/>
                <a:gd name="T12" fmla="*/ 31 w 31"/>
                <a:gd name="T13" fmla="*/ 6 h 64"/>
                <a:gd name="T14" fmla="*/ 30 w 31"/>
                <a:gd name="T15" fmla="*/ 9 h 64"/>
                <a:gd name="T16" fmla="*/ 7 w 31"/>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4">
                  <a:moveTo>
                    <a:pt x="7" y="4"/>
                  </a:moveTo>
                  <a:cubicBezTo>
                    <a:pt x="1" y="30"/>
                    <a:pt x="0" y="56"/>
                    <a:pt x="6" y="59"/>
                  </a:cubicBezTo>
                  <a:cubicBezTo>
                    <a:pt x="6" y="59"/>
                    <a:pt x="6" y="59"/>
                    <a:pt x="6" y="59"/>
                  </a:cubicBezTo>
                  <a:cubicBezTo>
                    <a:pt x="6" y="59"/>
                    <a:pt x="13" y="64"/>
                    <a:pt x="20" y="46"/>
                  </a:cubicBezTo>
                  <a:cubicBezTo>
                    <a:pt x="24" y="38"/>
                    <a:pt x="31" y="9"/>
                    <a:pt x="31" y="9"/>
                  </a:cubicBezTo>
                  <a:cubicBezTo>
                    <a:pt x="31" y="9"/>
                    <a:pt x="31" y="9"/>
                    <a:pt x="31" y="9"/>
                  </a:cubicBezTo>
                  <a:cubicBezTo>
                    <a:pt x="31" y="7"/>
                    <a:pt x="31" y="6"/>
                    <a:pt x="31" y="6"/>
                  </a:cubicBezTo>
                  <a:cubicBezTo>
                    <a:pt x="31" y="6"/>
                    <a:pt x="31" y="7"/>
                    <a:pt x="30" y="9"/>
                  </a:cubicBezTo>
                  <a:cubicBezTo>
                    <a:pt x="29" y="8"/>
                    <a:pt x="22" y="0"/>
                    <a:pt x="7" y="4"/>
                  </a:cubicBezTo>
                  <a:close/>
                </a:path>
              </a:pathLst>
            </a:custGeom>
            <a:solidFill>
              <a:srgbClr val="F8BA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5" name="Freeform 158">
              <a:extLst>
                <a:ext uri="{FF2B5EF4-FFF2-40B4-BE49-F238E27FC236}">
                  <a16:creationId xmlns:a16="http://schemas.microsoft.com/office/drawing/2014/main" xmlns="" id="{48AC1415-E59D-4A3A-A410-B5CFE3D8C7BF}"/>
                </a:ext>
              </a:extLst>
            </p:cNvPr>
            <p:cNvSpPr>
              <a:spLocks noChangeAspect="1"/>
            </p:cNvSpPr>
            <p:nvPr/>
          </p:nvSpPr>
          <p:spPr bwMode="auto">
            <a:xfrm>
              <a:off x="7569200" y="3294063"/>
              <a:ext cx="39688" cy="133350"/>
            </a:xfrm>
            <a:custGeom>
              <a:avLst/>
              <a:gdLst>
                <a:gd name="T0" fmla="*/ 35 w 55"/>
                <a:gd name="T1" fmla="*/ 16 h 190"/>
                <a:gd name="T2" fmla="*/ 0 w 55"/>
                <a:gd name="T3" fmla="*/ 0 h 190"/>
                <a:gd name="T4" fmla="*/ 11 w 55"/>
                <a:gd name="T5" fmla="*/ 23 h 190"/>
                <a:gd name="T6" fmla="*/ 18 w 55"/>
                <a:gd name="T7" fmla="*/ 68 h 190"/>
                <a:gd name="T8" fmla="*/ 37 w 55"/>
                <a:gd name="T9" fmla="*/ 67 h 190"/>
                <a:gd name="T10" fmla="*/ 37 w 55"/>
                <a:gd name="T11" fmla="*/ 190 h 190"/>
                <a:gd name="T12" fmla="*/ 39 w 55"/>
                <a:gd name="T13" fmla="*/ 190 h 190"/>
                <a:gd name="T14" fmla="*/ 55 w 55"/>
                <a:gd name="T15" fmla="*/ 59 h 190"/>
                <a:gd name="T16" fmla="*/ 55 w 55"/>
                <a:gd name="T17" fmla="*/ 36 h 190"/>
                <a:gd name="T18" fmla="*/ 35 w 55"/>
                <a:gd name="T19" fmla="*/ 1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90">
                  <a:moveTo>
                    <a:pt x="35" y="16"/>
                  </a:moveTo>
                  <a:cubicBezTo>
                    <a:pt x="19" y="6"/>
                    <a:pt x="0" y="0"/>
                    <a:pt x="0" y="0"/>
                  </a:cubicBezTo>
                  <a:cubicBezTo>
                    <a:pt x="11" y="23"/>
                    <a:pt x="11" y="23"/>
                    <a:pt x="11" y="23"/>
                  </a:cubicBezTo>
                  <a:cubicBezTo>
                    <a:pt x="11" y="23"/>
                    <a:pt x="15" y="33"/>
                    <a:pt x="18" y="68"/>
                  </a:cubicBezTo>
                  <a:cubicBezTo>
                    <a:pt x="30" y="67"/>
                    <a:pt x="37" y="67"/>
                    <a:pt x="37" y="67"/>
                  </a:cubicBezTo>
                  <a:cubicBezTo>
                    <a:pt x="37" y="190"/>
                    <a:pt x="37" y="190"/>
                    <a:pt x="37" y="190"/>
                  </a:cubicBezTo>
                  <a:cubicBezTo>
                    <a:pt x="38" y="190"/>
                    <a:pt x="38" y="190"/>
                    <a:pt x="39" y="190"/>
                  </a:cubicBezTo>
                  <a:cubicBezTo>
                    <a:pt x="48" y="189"/>
                    <a:pt x="55" y="108"/>
                    <a:pt x="55" y="59"/>
                  </a:cubicBezTo>
                  <a:cubicBezTo>
                    <a:pt x="55" y="51"/>
                    <a:pt x="55" y="43"/>
                    <a:pt x="55" y="36"/>
                  </a:cubicBezTo>
                  <a:cubicBezTo>
                    <a:pt x="52" y="34"/>
                    <a:pt x="44" y="21"/>
                    <a:pt x="35" y="16"/>
                  </a:cubicBezTo>
                  <a:close/>
                </a:path>
              </a:pathLst>
            </a:custGeom>
            <a:solidFill>
              <a:srgbClr val="F8BA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6" name="Freeform 159">
              <a:extLst>
                <a:ext uri="{FF2B5EF4-FFF2-40B4-BE49-F238E27FC236}">
                  <a16:creationId xmlns:a16="http://schemas.microsoft.com/office/drawing/2014/main" xmlns="" id="{25768FE4-F230-4F93-B341-F47C001451D3}"/>
                </a:ext>
              </a:extLst>
            </p:cNvPr>
            <p:cNvSpPr>
              <a:spLocks noChangeAspect="1"/>
            </p:cNvSpPr>
            <p:nvPr/>
          </p:nvSpPr>
          <p:spPr bwMode="auto">
            <a:xfrm>
              <a:off x="4106863" y="3340100"/>
              <a:ext cx="3489325" cy="1836738"/>
            </a:xfrm>
            <a:custGeom>
              <a:avLst/>
              <a:gdLst>
                <a:gd name="T0" fmla="*/ 4907 w 4926"/>
                <a:gd name="T1" fmla="*/ 1 h 2598"/>
                <a:gd name="T2" fmla="*/ 4885 w 4926"/>
                <a:gd name="T3" fmla="*/ 3 h 2598"/>
                <a:gd name="T4" fmla="*/ 4852 w 4926"/>
                <a:gd name="T5" fmla="*/ 5 h 2598"/>
                <a:gd name="T6" fmla="*/ 4834 w 4926"/>
                <a:gd name="T7" fmla="*/ 6 h 2598"/>
                <a:gd name="T8" fmla="*/ 4802 w 4926"/>
                <a:gd name="T9" fmla="*/ 9 h 2598"/>
                <a:gd name="T10" fmla="*/ 4789 w 4926"/>
                <a:gd name="T11" fmla="*/ 10 h 2598"/>
                <a:gd name="T12" fmla="*/ 4773 w 4926"/>
                <a:gd name="T13" fmla="*/ 82 h 2598"/>
                <a:gd name="T14" fmla="*/ 4772 w 4926"/>
                <a:gd name="T15" fmla="*/ 83 h 2598"/>
                <a:gd name="T16" fmla="*/ 4772 w 4926"/>
                <a:gd name="T17" fmla="*/ 83 h 2598"/>
                <a:gd name="T18" fmla="*/ 4768 w 4926"/>
                <a:gd name="T19" fmla="*/ 83 h 2598"/>
                <a:gd name="T20" fmla="*/ 4768 w 4926"/>
                <a:gd name="T21" fmla="*/ 84 h 2598"/>
                <a:gd name="T22" fmla="*/ 4754 w 4926"/>
                <a:gd name="T23" fmla="*/ 71 h 2598"/>
                <a:gd name="T24" fmla="*/ 4744 w 4926"/>
                <a:gd name="T25" fmla="*/ 34 h 2598"/>
                <a:gd name="T26" fmla="*/ 4744 w 4926"/>
                <a:gd name="T27" fmla="*/ 34 h 2598"/>
                <a:gd name="T28" fmla="*/ 4744 w 4926"/>
                <a:gd name="T29" fmla="*/ 31 h 2598"/>
                <a:gd name="T30" fmla="*/ 4733 w 4926"/>
                <a:gd name="T31" fmla="*/ 13 h 2598"/>
                <a:gd name="T32" fmla="*/ 4045 w 4926"/>
                <a:gd name="T33" fmla="*/ 59 h 2598"/>
                <a:gd name="T34" fmla="*/ 3214 w 4926"/>
                <a:gd name="T35" fmla="*/ 107 h 2598"/>
                <a:gd name="T36" fmla="*/ 2340 w 4926"/>
                <a:gd name="T37" fmla="*/ 138 h 2598"/>
                <a:gd name="T38" fmla="*/ 1722 w 4926"/>
                <a:gd name="T39" fmla="*/ 118 h 2598"/>
                <a:gd name="T40" fmla="*/ 916 w 4926"/>
                <a:gd name="T41" fmla="*/ 68 h 2598"/>
                <a:gd name="T42" fmla="*/ 862 w 4926"/>
                <a:gd name="T43" fmla="*/ 65 h 2598"/>
                <a:gd name="T44" fmla="*/ 201 w 4926"/>
                <a:gd name="T45" fmla="*/ 16 h 2598"/>
                <a:gd name="T46" fmla="*/ 182 w 4926"/>
                <a:gd name="T47" fmla="*/ 46 h 2598"/>
                <a:gd name="T48" fmla="*/ 182 w 4926"/>
                <a:gd name="T49" fmla="*/ 49 h 2598"/>
                <a:gd name="T50" fmla="*/ 182 w 4926"/>
                <a:gd name="T51" fmla="*/ 49 h 2598"/>
                <a:gd name="T52" fmla="*/ 171 w 4926"/>
                <a:gd name="T53" fmla="*/ 86 h 2598"/>
                <a:gd name="T54" fmla="*/ 157 w 4926"/>
                <a:gd name="T55" fmla="*/ 99 h 2598"/>
                <a:gd name="T56" fmla="*/ 157 w 4926"/>
                <a:gd name="T57" fmla="*/ 99 h 2598"/>
                <a:gd name="T58" fmla="*/ 154 w 4926"/>
                <a:gd name="T59" fmla="*/ 98 h 2598"/>
                <a:gd name="T60" fmla="*/ 154 w 4926"/>
                <a:gd name="T61" fmla="*/ 98 h 2598"/>
                <a:gd name="T62" fmla="*/ 152 w 4926"/>
                <a:gd name="T63" fmla="*/ 97 h 2598"/>
                <a:gd name="T64" fmla="*/ 141 w 4926"/>
                <a:gd name="T65" fmla="*/ 11 h 2598"/>
                <a:gd name="T66" fmla="*/ 123 w 4926"/>
                <a:gd name="T67" fmla="*/ 10 h 2598"/>
                <a:gd name="T68" fmla="*/ 90 w 4926"/>
                <a:gd name="T69" fmla="*/ 7 h 2598"/>
                <a:gd name="T70" fmla="*/ 75 w 4926"/>
                <a:gd name="T71" fmla="*/ 6 h 2598"/>
                <a:gd name="T72" fmla="*/ 40 w 4926"/>
                <a:gd name="T73" fmla="*/ 3 h 2598"/>
                <a:gd name="T74" fmla="*/ 21 w 4926"/>
                <a:gd name="T75" fmla="*/ 2 h 2598"/>
                <a:gd name="T76" fmla="*/ 0 w 4926"/>
                <a:gd name="T77" fmla="*/ 0 h 2598"/>
                <a:gd name="T78" fmla="*/ 0 w 4926"/>
                <a:gd name="T79" fmla="*/ 138 h 2598"/>
                <a:gd name="T80" fmla="*/ 0 w 4926"/>
                <a:gd name="T81" fmla="*/ 2598 h 2598"/>
                <a:gd name="T82" fmla="*/ 4926 w 4926"/>
                <a:gd name="T83" fmla="*/ 2598 h 2598"/>
                <a:gd name="T84" fmla="*/ 4926 w 4926"/>
                <a:gd name="T85" fmla="*/ 123 h 2598"/>
                <a:gd name="T86" fmla="*/ 4926 w 4926"/>
                <a:gd name="T87" fmla="*/ 0 h 2598"/>
                <a:gd name="T88" fmla="*/ 4907 w 4926"/>
                <a:gd name="T89" fmla="*/ 1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26" h="2598">
                  <a:moveTo>
                    <a:pt x="4907" y="1"/>
                  </a:moveTo>
                  <a:cubicBezTo>
                    <a:pt x="4901" y="2"/>
                    <a:pt x="4893" y="2"/>
                    <a:pt x="4885" y="3"/>
                  </a:cubicBezTo>
                  <a:cubicBezTo>
                    <a:pt x="4876" y="4"/>
                    <a:pt x="4864" y="4"/>
                    <a:pt x="4852" y="5"/>
                  </a:cubicBezTo>
                  <a:cubicBezTo>
                    <a:pt x="4846" y="6"/>
                    <a:pt x="4840" y="6"/>
                    <a:pt x="4834" y="6"/>
                  </a:cubicBezTo>
                  <a:cubicBezTo>
                    <a:pt x="4824" y="7"/>
                    <a:pt x="4814" y="8"/>
                    <a:pt x="4802" y="9"/>
                  </a:cubicBezTo>
                  <a:cubicBezTo>
                    <a:pt x="4798" y="9"/>
                    <a:pt x="4794" y="9"/>
                    <a:pt x="4789" y="10"/>
                  </a:cubicBezTo>
                  <a:cubicBezTo>
                    <a:pt x="4799" y="42"/>
                    <a:pt x="4798" y="68"/>
                    <a:pt x="4773" y="82"/>
                  </a:cubicBezTo>
                  <a:cubicBezTo>
                    <a:pt x="4773" y="82"/>
                    <a:pt x="4772" y="82"/>
                    <a:pt x="4772" y="83"/>
                  </a:cubicBezTo>
                  <a:cubicBezTo>
                    <a:pt x="4772" y="83"/>
                    <a:pt x="4772" y="83"/>
                    <a:pt x="4772" y="83"/>
                  </a:cubicBezTo>
                  <a:cubicBezTo>
                    <a:pt x="4772" y="83"/>
                    <a:pt x="4771" y="84"/>
                    <a:pt x="4768" y="83"/>
                  </a:cubicBezTo>
                  <a:cubicBezTo>
                    <a:pt x="4768" y="83"/>
                    <a:pt x="4768" y="84"/>
                    <a:pt x="4768" y="84"/>
                  </a:cubicBezTo>
                  <a:cubicBezTo>
                    <a:pt x="4768" y="84"/>
                    <a:pt x="4761" y="89"/>
                    <a:pt x="4754" y="71"/>
                  </a:cubicBezTo>
                  <a:cubicBezTo>
                    <a:pt x="4751" y="63"/>
                    <a:pt x="4744" y="34"/>
                    <a:pt x="4744" y="34"/>
                  </a:cubicBezTo>
                  <a:cubicBezTo>
                    <a:pt x="4744" y="34"/>
                    <a:pt x="4744" y="34"/>
                    <a:pt x="4744" y="34"/>
                  </a:cubicBezTo>
                  <a:cubicBezTo>
                    <a:pt x="4744" y="32"/>
                    <a:pt x="4744" y="31"/>
                    <a:pt x="4744" y="31"/>
                  </a:cubicBezTo>
                  <a:cubicBezTo>
                    <a:pt x="4744" y="31"/>
                    <a:pt x="4739" y="24"/>
                    <a:pt x="4733" y="13"/>
                  </a:cubicBezTo>
                  <a:cubicBezTo>
                    <a:pt x="4572" y="25"/>
                    <a:pt x="4324" y="41"/>
                    <a:pt x="4045" y="59"/>
                  </a:cubicBezTo>
                  <a:cubicBezTo>
                    <a:pt x="3781" y="75"/>
                    <a:pt x="3489" y="93"/>
                    <a:pt x="3214" y="107"/>
                  </a:cubicBezTo>
                  <a:cubicBezTo>
                    <a:pt x="2864" y="125"/>
                    <a:pt x="2541" y="138"/>
                    <a:pt x="2340" y="138"/>
                  </a:cubicBezTo>
                  <a:cubicBezTo>
                    <a:pt x="2182" y="138"/>
                    <a:pt x="1963" y="130"/>
                    <a:pt x="1722" y="118"/>
                  </a:cubicBezTo>
                  <a:cubicBezTo>
                    <a:pt x="1462" y="105"/>
                    <a:pt x="1178" y="86"/>
                    <a:pt x="916" y="68"/>
                  </a:cubicBezTo>
                  <a:cubicBezTo>
                    <a:pt x="898" y="67"/>
                    <a:pt x="880" y="66"/>
                    <a:pt x="862" y="65"/>
                  </a:cubicBezTo>
                  <a:cubicBezTo>
                    <a:pt x="597" y="46"/>
                    <a:pt x="359" y="28"/>
                    <a:pt x="201" y="16"/>
                  </a:cubicBezTo>
                  <a:cubicBezTo>
                    <a:pt x="191" y="32"/>
                    <a:pt x="182" y="46"/>
                    <a:pt x="182" y="46"/>
                  </a:cubicBezTo>
                  <a:cubicBezTo>
                    <a:pt x="182" y="46"/>
                    <a:pt x="182" y="47"/>
                    <a:pt x="182" y="49"/>
                  </a:cubicBezTo>
                  <a:cubicBezTo>
                    <a:pt x="182" y="49"/>
                    <a:pt x="182" y="49"/>
                    <a:pt x="182" y="49"/>
                  </a:cubicBezTo>
                  <a:cubicBezTo>
                    <a:pt x="182" y="49"/>
                    <a:pt x="175" y="78"/>
                    <a:pt x="171" y="86"/>
                  </a:cubicBezTo>
                  <a:cubicBezTo>
                    <a:pt x="164" y="104"/>
                    <a:pt x="157" y="99"/>
                    <a:pt x="157" y="99"/>
                  </a:cubicBezTo>
                  <a:cubicBezTo>
                    <a:pt x="157" y="99"/>
                    <a:pt x="157" y="99"/>
                    <a:pt x="157" y="99"/>
                  </a:cubicBezTo>
                  <a:cubicBezTo>
                    <a:pt x="155" y="99"/>
                    <a:pt x="154" y="98"/>
                    <a:pt x="154" y="98"/>
                  </a:cubicBezTo>
                  <a:cubicBezTo>
                    <a:pt x="154" y="98"/>
                    <a:pt x="154" y="98"/>
                    <a:pt x="154" y="98"/>
                  </a:cubicBezTo>
                  <a:cubicBezTo>
                    <a:pt x="153" y="98"/>
                    <a:pt x="153" y="98"/>
                    <a:pt x="152" y="97"/>
                  </a:cubicBezTo>
                  <a:cubicBezTo>
                    <a:pt x="124" y="81"/>
                    <a:pt x="127" y="50"/>
                    <a:pt x="141" y="11"/>
                  </a:cubicBezTo>
                  <a:cubicBezTo>
                    <a:pt x="135" y="11"/>
                    <a:pt x="129" y="10"/>
                    <a:pt x="123" y="10"/>
                  </a:cubicBezTo>
                  <a:cubicBezTo>
                    <a:pt x="111" y="9"/>
                    <a:pt x="100" y="8"/>
                    <a:pt x="90" y="7"/>
                  </a:cubicBezTo>
                  <a:cubicBezTo>
                    <a:pt x="85" y="7"/>
                    <a:pt x="80" y="6"/>
                    <a:pt x="75" y="6"/>
                  </a:cubicBezTo>
                  <a:cubicBezTo>
                    <a:pt x="61" y="5"/>
                    <a:pt x="50" y="4"/>
                    <a:pt x="40" y="3"/>
                  </a:cubicBezTo>
                  <a:cubicBezTo>
                    <a:pt x="32" y="3"/>
                    <a:pt x="26" y="2"/>
                    <a:pt x="21" y="2"/>
                  </a:cubicBezTo>
                  <a:cubicBezTo>
                    <a:pt x="7" y="1"/>
                    <a:pt x="0" y="0"/>
                    <a:pt x="0" y="0"/>
                  </a:cubicBezTo>
                  <a:cubicBezTo>
                    <a:pt x="0" y="138"/>
                    <a:pt x="0" y="138"/>
                    <a:pt x="0" y="138"/>
                  </a:cubicBezTo>
                  <a:cubicBezTo>
                    <a:pt x="0" y="2598"/>
                    <a:pt x="0" y="2598"/>
                    <a:pt x="0" y="2598"/>
                  </a:cubicBezTo>
                  <a:cubicBezTo>
                    <a:pt x="4926" y="2598"/>
                    <a:pt x="4926" y="2598"/>
                    <a:pt x="4926" y="2598"/>
                  </a:cubicBezTo>
                  <a:cubicBezTo>
                    <a:pt x="4926" y="123"/>
                    <a:pt x="4926" y="123"/>
                    <a:pt x="4926" y="123"/>
                  </a:cubicBezTo>
                  <a:cubicBezTo>
                    <a:pt x="4926" y="0"/>
                    <a:pt x="4926" y="0"/>
                    <a:pt x="4926" y="0"/>
                  </a:cubicBezTo>
                  <a:cubicBezTo>
                    <a:pt x="4926" y="0"/>
                    <a:pt x="4919" y="0"/>
                    <a:pt x="4907" y="1"/>
                  </a:cubicBezTo>
                  <a:close/>
                </a:path>
              </a:pathLst>
            </a:custGeom>
            <a:solidFill>
              <a:srgbClr val="F3E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7" name="Freeform 160">
              <a:extLst>
                <a:ext uri="{FF2B5EF4-FFF2-40B4-BE49-F238E27FC236}">
                  <a16:creationId xmlns:a16="http://schemas.microsoft.com/office/drawing/2014/main" xmlns="" id="{92B09E9F-7CA5-4862-AE68-56E998E67F37}"/>
                </a:ext>
              </a:extLst>
            </p:cNvPr>
            <p:cNvSpPr>
              <a:spLocks noChangeAspect="1"/>
            </p:cNvSpPr>
            <p:nvPr/>
          </p:nvSpPr>
          <p:spPr bwMode="auto">
            <a:xfrm>
              <a:off x="7494588" y="3244850"/>
              <a:ext cx="114300" cy="101600"/>
            </a:xfrm>
            <a:custGeom>
              <a:avLst/>
              <a:gdLst>
                <a:gd name="T0" fmla="*/ 8 w 162"/>
                <a:gd name="T1" fmla="*/ 5 h 144"/>
                <a:gd name="T2" fmla="*/ 0 w 162"/>
                <a:gd name="T3" fmla="*/ 6 h 144"/>
                <a:gd name="T4" fmla="*/ 12 w 162"/>
                <a:gd name="T5" fmla="*/ 31 h 144"/>
                <a:gd name="T6" fmla="*/ 21 w 162"/>
                <a:gd name="T7" fmla="*/ 116 h 144"/>
                <a:gd name="T8" fmla="*/ 20 w 162"/>
                <a:gd name="T9" fmla="*/ 144 h 144"/>
                <a:gd name="T10" fmla="*/ 52 w 162"/>
                <a:gd name="T11" fmla="*/ 141 h 144"/>
                <a:gd name="T12" fmla="*/ 56 w 162"/>
                <a:gd name="T13" fmla="*/ 47 h 144"/>
                <a:gd name="T14" fmla="*/ 61 w 162"/>
                <a:gd name="T15" fmla="*/ 57 h 144"/>
                <a:gd name="T16" fmla="*/ 70 w 162"/>
                <a:gd name="T17" fmla="*/ 140 h 144"/>
                <a:gd name="T18" fmla="*/ 103 w 162"/>
                <a:gd name="T19" fmla="*/ 138 h 144"/>
                <a:gd name="T20" fmla="*/ 104 w 162"/>
                <a:gd name="T21" fmla="*/ 65 h 144"/>
                <a:gd name="T22" fmla="*/ 103 w 162"/>
                <a:gd name="T23" fmla="*/ 61 h 144"/>
                <a:gd name="T24" fmla="*/ 107 w 162"/>
                <a:gd name="T25" fmla="*/ 68 h 144"/>
                <a:gd name="T26" fmla="*/ 107 w 162"/>
                <a:gd name="T27" fmla="*/ 68 h 144"/>
                <a:gd name="T28" fmla="*/ 142 w 162"/>
                <a:gd name="T29" fmla="*/ 84 h 144"/>
                <a:gd name="T30" fmla="*/ 162 w 162"/>
                <a:gd name="T31" fmla="*/ 104 h 144"/>
                <a:gd name="T32" fmla="*/ 162 w 162"/>
                <a:gd name="T33" fmla="*/ 104 h 144"/>
                <a:gd name="T34" fmla="*/ 156 w 162"/>
                <a:gd name="T35" fmla="*/ 76 h 144"/>
                <a:gd name="T36" fmla="*/ 136 w 162"/>
                <a:gd name="T37" fmla="*/ 63 h 144"/>
                <a:gd name="T38" fmla="*/ 8 w 162"/>
                <a:gd name="T39"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44">
                  <a:moveTo>
                    <a:pt x="8" y="5"/>
                  </a:moveTo>
                  <a:cubicBezTo>
                    <a:pt x="5" y="5"/>
                    <a:pt x="3" y="6"/>
                    <a:pt x="0" y="6"/>
                  </a:cubicBezTo>
                  <a:cubicBezTo>
                    <a:pt x="12" y="31"/>
                    <a:pt x="12" y="31"/>
                    <a:pt x="12" y="31"/>
                  </a:cubicBezTo>
                  <a:cubicBezTo>
                    <a:pt x="12" y="31"/>
                    <a:pt x="18" y="48"/>
                    <a:pt x="21" y="116"/>
                  </a:cubicBezTo>
                  <a:cubicBezTo>
                    <a:pt x="21" y="126"/>
                    <a:pt x="20" y="135"/>
                    <a:pt x="20" y="144"/>
                  </a:cubicBezTo>
                  <a:cubicBezTo>
                    <a:pt x="32" y="143"/>
                    <a:pt x="42" y="142"/>
                    <a:pt x="52" y="141"/>
                  </a:cubicBezTo>
                  <a:cubicBezTo>
                    <a:pt x="55" y="108"/>
                    <a:pt x="57" y="69"/>
                    <a:pt x="56" y="47"/>
                  </a:cubicBezTo>
                  <a:cubicBezTo>
                    <a:pt x="61" y="57"/>
                    <a:pt x="61" y="57"/>
                    <a:pt x="61" y="57"/>
                  </a:cubicBezTo>
                  <a:cubicBezTo>
                    <a:pt x="61" y="57"/>
                    <a:pt x="66" y="74"/>
                    <a:pt x="70" y="140"/>
                  </a:cubicBezTo>
                  <a:cubicBezTo>
                    <a:pt x="82" y="139"/>
                    <a:pt x="94" y="139"/>
                    <a:pt x="103" y="138"/>
                  </a:cubicBezTo>
                  <a:cubicBezTo>
                    <a:pt x="105" y="108"/>
                    <a:pt x="105" y="79"/>
                    <a:pt x="104" y="65"/>
                  </a:cubicBezTo>
                  <a:cubicBezTo>
                    <a:pt x="104" y="64"/>
                    <a:pt x="104" y="63"/>
                    <a:pt x="103" y="61"/>
                  </a:cubicBezTo>
                  <a:cubicBezTo>
                    <a:pt x="107" y="68"/>
                    <a:pt x="107" y="68"/>
                    <a:pt x="107" y="68"/>
                  </a:cubicBezTo>
                  <a:cubicBezTo>
                    <a:pt x="107" y="68"/>
                    <a:pt x="107" y="68"/>
                    <a:pt x="107" y="68"/>
                  </a:cubicBezTo>
                  <a:cubicBezTo>
                    <a:pt x="107" y="68"/>
                    <a:pt x="126" y="74"/>
                    <a:pt x="142" y="84"/>
                  </a:cubicBezTo>
                  <a:cubicBezTo>
                    <a:pt x="151" y="89"/>
                    <a:pt x="159" y="102"/>
                    <a:pt x="162" y="104"/>
                  </a:cubicBezTo>
                  <a:cubicBezTo>
                    <a:pt x="162" y="104"/>
                    <a:pt x="162" y="104"/>
                    <a:pt x="162" y="104"/>
                  </a:cubicBezTo>
                  <a:cubicBezTo>
                    <a:pt x="162" y="104"/>
                    <a:pt x="159" y="85"/>
                    <a:pt x="156" y="76"/>
                  </a:cubicBezTo>
                  <a:cubicBezTo>
                    <a:pt x="136" y="63"/>
                    <a:pt x="136" y="63"/>
                    <a:pt x="136" y="63"/>
                  </a:cubicBezTo>
                  <a:cubicBezTo>
                    <a:pt x="136" y="63"/>
                    <a:pt x="34" y="0"/>
                    <a:pt x="8" y="5"/>
                  </a:cubicBezTo>
                  <a:close/>
                </a:path>
              </a:pathLst>
            </a:custGeom>
            <a:solidFill>
              <a:srgbClr val="ED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8" name="Freeform 161">
              <a:extLst>
                <a:ext uri="{FF2B5EF4-FFF2-40B4-BE49-F238E27FC236}">
                  <a16:creationId xmlns:a16="http://schemas.microsoft.com/office/drawing/2014/main" xmlns="" id="{C487DF7E-6E44-442F-962E-52B4E7BC1599}"/>
                </a:ext>
              </a:extLst>
            </p:cNvPr>
            <p:cNvSpPr>
              <a:spLocks noChangeAspect="1"/>
            </p:cNvSpPr>
            <p:nvPr/>
          </p:nvSpPr>
          <p:spPr bwMode="auto">
            <a:xfrm>
              <a:off x="7145338" y="3217863"/>
              <a:ext cx="215900" cy="77788"/>
            </a:xfrm>
            <a:custGeom>
              <a:avLst/>
              <a:gdLst>
                <a:gd name="T0" fmla="*/ 135 w 136"/>
                <a:gd name="T1" fmla="*/ 42 h 49"/>
                <a:gd name="T2" fmla="*/ 136 w 136"/>
                <a:gd name="T3" fmla="*/ 43 h 49"/>
                <a:gd name="T4" fmla="*/ 100 w 136"/>
                <a:gd name="T5" fmla="*/ 0 h 49"/>
                <a:gd name="T6" fmla="*/ 0 w 136"/>
                <a:gd name="T7" fmla="*/ 49 h 49"/>
                <a:gd name="T8" fmla="*/ 6 w 136"/>
                <a:gd name="T9" fmla="*/ 47 h 49"/>
                <a:gd name="T10" fmla="*/ 96 w 136"/>
                <a:gd name="T11" fmla="*/ 8 h 49"/>
                <a:gd name="T12" fmla="*/ 135 w 136"/>
                <a:gd name="T13" fmla="*/ 42 h 49"/>
              </a:gdLst>
              <a:ahLst/>
              <a:cxnLst>
                <a:cxn ang="0">
                  <a:pos x="T0" y="T1"/>
                </a:cxn>
                <a:cxn ang="0">
                  <a:pos x="T2" y="T3"/>
                </a:cxn>
                <a:cxn ang="0">
                  <a:pos x="T4" y="T5"/>
                </a:cxn>
                <a:cxn ang="0">
                  <a:pos x="T6" y="T7"/>
                </a:cxn>
                <a:cxn ang="0">
                  <a:pos x="T8" y="T9"/>
                </a:cxn>
                <a:cxn ang="0">
                  <a:pos x="T10" y="T11"/>
                </a:cxn>
                <a:cxn ang="0">
                  <a:pos x="T12" y="T13"/>
                </a:cxn>
              </a:cxnLst>
              <a:rect l="0" t="0" r="r" b="b"/>
              <a:pathLst>
                <a:path w="136" h="49">
                  <a:moveTo>
                    <a:pt x="135" y="42"/>
                  </a:moveTo>
                  <a:lnTo>
                    <a:pt x="136" y="43"/>
                  </a:lnTo>
                  <a:lnTo>
                    <a:pt x="100" y="0"/>
                  </a:lnTo>
                  <a:lnTo>
                    <a:pt x="0" y="49"/>
                  </a:lnTo>
                  <a:lnTo>
                    <a:pt x="6" y="47"/>
                  </a:lnTo>
                  <a:lnTo>
                    <a:pt x="96" y="8"/>
                  </a:lnTo>
                  <a:lnTo>
                    <a:pt x="135" y="42"/>
                  </a:lnTo>
                  <a:close/>
                </a:path>
              </a:pathLst>
            </a:custGeom>
            <a:solidFill>
              <a:srgbClr val="ED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79" name="Freeform 162">
              <a:extLst>
                <a:ext uri="{FF2B5EF4-FFF2-40B4-BE49-F238E27FC236}">
                  <a16:creationId xmlns:a16="http://schemas.microsoft.com/office/drawing/2014/main" xmlns="" id="{C4657A68-C30E-427B-BE4E-40E5F53E7AA6}"/>
                </a:ext>
              </a:extLst>
            </p:cNvPr>
            <p:cNvSpPr>
              <a:spLocks noChangeAspect="1"/>
            </p:cNvSpPr>
            <p:nvPr/>
          </p:nvSpPr>
          <p:spPr bwMode="auto">
            <a:xfrm>
              <a:off x="7681913" y="3335338"/>
              <a:ext cx="23813" cy="25400"/>
            </a:xfrm>
            <a:custGeom>
              <a:avLst/>
              <a:gdLst>
                <a:gd name="T0" fmla="*/ 2 w 33"/>
                <a:gd name="T1" fmla="*/ 8 h 36"/>
                <a:gd name="T2" fmla="*/ 12 w 33"/>
                <a:gd name="T3" fmla="*/ 1 h 36"/>
                <a:gd name="T4" fmla="*/ 11 w 33"/>
                <a:gd name="T5" fmla="*/ 0 h 36"/>
                <a:gd name="T6" fmla="*/ 0 w 33"/>
                <a:gd name="T7" fmla="*/ 8 h 36"/>
                <a:gd name="T8" fmla="*/ 33 w 33"/>
                <a:gd name="T9" fmla="*/ 36 h 36"/>
                <a:gd name="T10" fmla="*/ 2 w 33"/>
                <a:gd name="T11" fmla="*/ 8 h 36"/>
              </a:gdLst>
              <a:ahLst/>
              <a:cxnLst>
                <a:cxn ang="0">
                  <a:pos x="T0" y="T1"/>
                </a:cxn>
                <a:cxn ang="0">
                  <a:pos x="T2" y="T3"/>
                </a:cxn>
                <a:cxn ang="0">
                  <a:pos x="T4" y="T5"/>
                </a:cxn>
                <a:cxn ang="0">
                  <a:pos x="T6" y="T7"/>
                </a:cxn>
                <a:cxn ang="0">
                  <a:pos x="T8" y="T9"/>
                </a:cxn>
                <a:cxn ang="0">
                  <a:pos x="T10" y="T11"/>
                </a:cxn>
              </a:cxnLst>
              <a:rect l="0" t="0" r="r" b="b"/>
              <a:pathLst>
                <a:path w="33" h="36">
                  <a:moveTo>
                    <a:pt x="2" y="8"/>
                  </a:moveTo>
                  <a:cubicBezTo>
                    <a:pt x="8" y="1"/>
                    <a:pt x="12" y="1"/>
                    <a:pt x="12" y="1"/>
                  </a:cubicBezTo>
                  <a:cubicBezTo>
                    <a:pt x="12" y="0"/>
                    <a:pt x="11" y="0"/>
                    <a:pt x="11" y="0"/>
                  </a:cubicBezTo>
                  <a:cubicBezTo>
                    <a:pt x="11" y="0"/>
                    <a:pt x="6" y="0"/>
                    <a:pt x="0" y="8"/>
                  </a:cubicBezTo>
                  <a:cubicBezTo>
                    <a:pt x="15" y="27"/>
                    <a:pt x="25" y="36"/>
                    <a:pt x="33" y="36"/>
                  </a:cubicBezTo>
                  <a:cubicBezTo>
                    <a:pt x="25" y="34"/>
                    <a:pt x="16" y="25"/>
                    <a:pt x="2" y="8"/>
                  </a:cubicBezTo>
                  <a:close/>
                </a:path>
              </a:pathLst>
            </a:custGeom>
            <a:solidFill>
              <a:srgbClr val="ED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0" name="Freeform 163">
              <a:extLst>
                <a:ext uri="{FF2B5EF4-FFF2-40B4-BE49-F238E27FC236}">
                  <a16:creationId xmlns:a16="http://schemas.microsoft.com/office/drawing/2014/main" xmlns="" id="{9D8750D6-46B7-4C84-8F2B-F2295E03A568}"/>
                </a:ext>
              </a:extLst>
            </p:cNvPr>
            <p:cNvSpPr>
              <a:spLocks noChangeAspect="1" noEditPoints="1"/>
            </p:cNvSpPr>
            <p:nvPr/>
          </p:nvSpPr>
          <p:spPr bwMode="auto">
            <a:xfrm>
              <a:off x="6573838" y="3136900"/>
              <a:ext cx="1138238" cy="266700"/>
            </a:xfrm>
            <a:custGeom>
              <a:avLst/>
              <a:gdLst>
                <a:gd name="T0" fmla="*/ 1577 w 1607"/>
                <a:gd name="T1" fmla="*/ 282 h 377"/>
                <a:gd name="T2" fmla="*/ 1527 w 1607"/>
                <a:gd name="T3" fmla="*/ 235 h 377"/>
                <a:gd name="T4" fmla="*/ 1446 w 1607"/>
                <a:gd name="T5" fmla="*/ 167 h 377"/>
                <a:gd name="T6" fmla="*/ 1337 w 1607"/>
                <a:gd name="T7" fmla="*/ 83 h 377"/>
                <a:gd name="T8" fmla="*/ 1085 w 1607"/>
                <a:gd name="T9" fmla="*/ 0 h 377"/>
                <a:gd name="T10" fmla="*/ 427 w 1607"/>
                <a:gd name="T11" fmla="*/ 184 h 377"/>
                <a:gd name="T12" fmla="*/ 76 w 1607"/>
                <a:gd name="T13" fmla="*/ 373 h 377"/>
                <a:gd name="T14" fmla="*/ 562 w 1607"/>
                <a:gd name="T15" fmla="*/ 347 h 377"/>
                <a:gd name="T16" fmla="*/ 820 w 1607"/>
                <a:gd name="T17" fmla="*/ 219 h 377"/>
                <a:gd name="T18" fmla="*/ 808 w 1607"/>
                <a:gd name="T19" fmla="*/ 224 h 377"/>
                <a:gd name="T20" fmla="*/ 1030 w 1607"/>
                <a:gd name="T21" fmla="*/ 115 h 377"/>
                <a:gd name="T22" fmla="*/ 1112 w 1607"/>
                <a:gd name="T23" fmla="*/ 211 h 377"/>
                <a:gd name="T24" fmla="*/ 1110 w 1607"/>
                <a:gd name="T25" fmla="*/ 209 h 377"/>
                <a:gd name="T26" fmla="*/ 1113 w 1607"/>
                <a:gd name="T27" fmla="*/ 212 h 377"/>
                <a:gd name="T28" fmla="*/ 1208 w 1607"/>
                <a:gd name="T29" fmla="*/ 249 h 377"/>
                <a:gd name="T30" fmla="*/ 1250 w 1607"/>
                <a:gd name="T31" fmla="*/ 301 h 377"/>
                <a:gd name="T32" fmla="*/ 1261 w 1607"/>
                <a:gd name="T33" fmla="*/ 319 h 377"/>
                <a:gd name="T34" fmla="*/ 1288 w 1607"/>
                <a:gd name="T35" fmla="*/ 313 h 377"/>
                <a:gd name="T36" fmla="*/ 1289 w 1607"/>
                <a:gd name="T37" fmla="*/ 371 h 377"/>
                <a:gd name="T38" fmla="*/ 1290 w 1607"/>
                <a:gd name="T39" fmla="*/ 370 h 377"/>
                <a:gd name="T40" fmla="*/ 1306 w 1607"/>
                <a:gd name="T41" fmla="*/ 298 h 377"/>
                <a:gd name="T42" fmla="*/ 1279 w 1607"/>
                <a:gd name="T43" fmla="*/ 227 h 377"/>
                <a:gd name="T44" fmla="*/ 1299 w 1607"/>
                <a:gd name="T45" fmla="*/ 159 h 377"/>
                <a:gd name="T46" fmla="*/ 1307 w 1607"/>
                <a:gd name="T47" fmla="*/ 158 h 377"/>
                <a:gd name="T48" fmla="*/ 1435 w 1607"/>
                <a:gd name="T49" fmla="*/ 216 h 377"/>
                <a:gd name="T50" fmla="*/ 1455 w 1607"/>
                <a:gd name="T51" fmla="*/ 229 h 377"/>
                <a:gd name="T52" fmla="*/ 1502 w 1607"/>
                <a:gd name="T53" fmla="*/ 259 h 377"/>
                <a:gd name="T54" fmla="*/ 1603 w 1607"/>
                <a:gd name="T55" fmla="*/ 317 h 377"/>
                <a:gd name="T56" fmla="*/ 1606 w 1607"/>
                <a:gd name="T57" fmla="*/ 316 h 377"/>
                <a:gd name="T58" fmla="*/ 1577 w 1607"/>
                <a:gd name="T59" fmla="*/ 282 h 377"/>
                <a:gd name="T60" fmla="*/ 1564 w 1607"/>
                <a:gd name="T61" fmla="*/ 289 h 377"/>
                <a:gd name="T62" fmla="*/ 1575 w 1607"/>
                <a:gd name="T63" fmla="*/ 281 h 377"/>
                <a:gd name="T64" fmla="*/ 1576 w 1607"/>
                <a:gd name="T65" fmla="*/ 282 h 377"/>
                <a:gd name="T66" fmla="*/ 1566 w 1607"/>
                <a:gd name="T67" fmla="*/ 289 h 377"/>
                <a:gd name="T68" fmla="*/ 1597 w 1607"/>
                <a:gd name="T69" fmla="*/ 317 h 377"/>
                <a:gd name="T70" fmla="*/ 1564 w 1607"/>
                <a:gd name="T71" fmla="*/ 28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7" h="377">
                  <a:moveTo>
                    <a:pt x="1577" y="282"/>
                  </a:moveTo>
                  <a:cubicBezTo>
                    <a:pt x="1555" y="260"/>
                    <a:pt x="1527" y="235"/>
                    <a:pt x="1527" y="235"/>
                  </a:cubicBezTo>
                  <a:cubicBezTo>
                    <a:pt x="1446" y="167"/>
                    <a:pt x="1446" y="167"/>
                    <a:pt x="1446" y="167"/>
                  </a:cubicBezTo>
                  <a:cubicBezTo>
                    <a:pt x="1446" y="167"/>
                    <a:pt x="1381" y="112"/>
                    <a:pt x="1337" y="83"/>
                  </a:cubicBezTo>
                  <a:cubicBezTo>
                    <a:pt x="1292" y="54"/>
                    <a:pt x="1085" y="0"/>
                    <a:pt x="1085" y="0"/>
                  </a:cubicBezTo>
                  <a:cubicBezTo>
                    <a:pt x="427" y="184"/>
                    <a:pt x="427" y="184"/>
                    <a:pt x="427" y="184"/>
                  </a:cubicBezTo>
                  <a:cubicBezTo>
                    <a:pt x="427" y="184"/>
                    <a:pt x="0" y="377"/>
                    <a:pt x="76" y="373"/>
                  </a:cubicBezTo>
                  <a:cubicBezTo>
                    <a:pt x="281" y="361"/>
                    <a:pt x="369" y="359"/>
                    <a:pt x="562" y="347"/>
                  </a:cubicBezTo>
                  <a:cubicBezTo>
                    <a:pt x="820" y="219"/>
                    <a:pt x="820" y="219"/>
                    <a:pt x="820" y="219"/>
                  </a:cubicBezTo>
                  <a:cubicBezTo>
                    <a:pt x="808" y="224"/>
                    <a:pt x="808" y="224"/>
                    <a:pt x="808" y="224"/>
                  </a:cubicBezTo>
                  <a:cubicBezTo>
                    <a:pt x="1030" y="115"/>
                    <a:pt x="1030" y="115"/>
                    <a:pt x="1030" y="115"/>
                  </a:cubicBezTo>
                  <a:cubicBezTo>
                    <a:pt x="1112" y="211"/>
                    <a:pt x="1112" y="211"/>
                    <a:pt x="1112" y="211"/>
                  </a:cubicBezTo>
                  <a:cubicBezTo>
                    <a:pt x="1110" y="209"/>
                    <a:pt x="1110" y="209"/>
                    <a:pt x="1110" y="209"/>
                  </a:cubicBezTo>
                  <a:cubicBezTo>
                    <a:pt x="1113" y="212"/>
                    <a:pt x="1113" y="212"/>
                    <a:pt x="1113" y="212"/>
                  </a:cubicBezTo>
                  <a:cubicBezTo>
                    <a:pt x="1113" y="212"/>
                    <a:pt x="1193" y="246"/>
                    <a:pt x="1208" y="249"/>
                  </a:cubicBezTo>
                  <a:cubicBezTo>
                    <a:pt x="1217" y="252"/>
                    <a:pt x="1237" y="282"/>
                    <a:pt x="1250" y="301"/>
                  </a:cubicBezTo>
                  <a:cubicBezTo>
                    <a:pt x="1256" y="312"/>
                    <a:pt x="1261" y="319"/>
                    <a:pt x="1261" y="319"/>
                  </a:cubicBezTo>
                  <a:cubicBezTo>
                    <a:pt x="1261" y="319"/>
                    <a:pt x="1270" y="309"/>
                    <a:pt x="1288" y="313"/>
                  </a:cubicBezTo>
                  <a:cubicBezTo>
                    <a:pt x="1295" y="340"/>
                    <a:pt x="1296" y="368"/>
                    <a:pt x="1289" y="371"/>
                  </a:cubicBezTo>
                  <a:cubicBezTo>
                    <a:pt x="1289" y="370"/>
                    <a:pt x="1290" y="370"/>
                    <a:pt x="1290" y="370"/>
                  </a:cubicBezTo>
                  <a:cubicBezTo>
                    <a:pt x="1315" y="356"/>
                    <a:pt x="1316" y="330"/>
                    <a:pt x="1306" y="298"/>
                  </a:cubicBezTo>
                  <a:cubicBezTo>
                    <a:pt x="1300" y="277"/>
                    <a:pt x="1290" y="253"/>
                    <a:pt x="1279" y="227"/>
                  </a:cubicBezTo>
                  <a:cubicBezTo>
                    <a:pt x="1249" y="158"/>
                    <a:pt x="1275" y="164"/>
                    <a:pt x="1299" y="159"/>
                  </a:cubicBezTo>
                  <a:cubicBezTo>
                    <a:pt x="1302" y="159"/>
                    <a:pt x="1304" y="158"/>
                    <a:pt x="1307" y="158"/>
                  </a:cubicBezTo>
                  <a:cubicBezTo>
                    <a:pt x="1333" y="153"/>
                    <a:pt x="1435" y="216"/>
                    <a:pt x="1435" y="216"/>
                  </a:cubicBezTo>
                  <a:cubicBezTo>
                    <a:pt x="1455" y="229"/>
                    <a:pt x="1455" y="229"/>
                    <a:pt x="1455" y="229"/>
                  </a:cubicBezTo>
                  <a:cubicBezTo>
                    <a:pt x="1502" y="259"/>
                    <a:pt x="1502" y="259"/>
                    <a:pt x="1502" y="259"/>
                  </a:cubicBezTo>
                  <a:cubicBezTo>
                    <a:pt x="1502" y="259"/>
                    <a:pt x="1588" y="352"/>
                    <a:pt x="1603" y="317"/>
                  </a:cubicBezTo>
                  <a:cubicBezTo>
                    <a:pt x="1604" y="317"/>
                    <a:pt x="1605" y="317"/>
                    <a:pt x="1606" y="316"/>
                  </a:cubicBezTo>
                  <a:cubicBezTo>
                    <a:pt x="1607" y="308"/>
                    <a:pt x="1581" y="286"/>
                    <a:pt x="1577" y="282"/>
                  </a:cubicBezTo>
                  <a:close/>
                  <a:moveTo>
                    <a:pt x="1564" y="289"/>
                  </a:moveTo>
                  <a:cubicBezTo>
                    <a:pt x="1570" y="281"/>
                    <a:pt x="1575" y="281"/>
                    <a:pt x="1575" y="281"/>
                  </a:cubicBezTo>
                  <a:cubicBezTo>
                    <a:pt x="1575" y="281"/>
                    <a:pt x="1576" y="281"/>
                    <a:pt x="1576" y="282"/>
                  </a:cubicBezTo>
                  <a:cubicBezTo>
                    <a:pt x="1576" y="282"/>
                    <a:pt x="1572" y="282"/>
                    <a:pt x="1566" y="289"/>
                  </a:cubicBezTo>
                  <a:cubicBezTo>
                    <a:pt x="1580" y="306"/>
                    <a:pt x="1589" y="315"/>
                    <a:pt x="1597" y="317"/>
                  </a:cubicBezTo>
                  <a:cubicBezTo>
                    <a:pt x="1589" y="317"/>
                    <a:pt x="1579" y="308"/>
                    <a:pt x="1564" y="289"/>
                  </a:cubicBezTo>
                  <a:close/>
                </a:path>
              </a:pathLst>
            </a:custGeom>
            <a:solidFill>
              <a:srgbClr val="ECC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1" name="Freeform 164">
              <a:extLst>
                <a:ext uri="{FF2B5EF4-FFF2-40B4-BE49-F238E27FC236}">
                  <a16:creationId xmlns:a16="http://schemas.microsoft.com/office/drawing/2014/main" xmlns="" id="{E0E6181E-F2DC-4F8C-BA0D-7C81C2B0094F}"/>
                </a:ext>
              </a:extLst>
            </p:cNvPr>
            <p:cNvSpPr>
              <a:spLocks noChangeAspect="1"/>
            </p:cNvSpPr>
            <p:nvPr/>
          </p:nvSpPr>
          <p:spPr bwMode="auto">
            <a:xfrm>
              <a:off x="7467600" y="3355975"/>
              <a:ext cx="23813" cy="44450"/>
            </a:xfrm>
            <a:custGeom>
              <a:avLst/>
              <a:gdLst>
                <a:gd name="T0" fmla="*/ 24 w 35"/>
                <a:gd name="T1" fmla="*/ 7 h 63"/>
                <a:gd name="T2" fmla="*/ 24 w 35"/>
                <a:gd name="T3" fmla="*/ 62 h 63"/>
                <a:gd name="T4" fmla="*/ 28 w 35"/>
                <a:gd name="T5" fmla="*/ 62 h 63"/>
                <a:gd name="T6" fmla="*/ 28 w 35"/>
                <a:gd name="T7" fmla="*/ 62 h 63"/>
                <a:gd name="T8" fmla="*/ 27 w 35"/>
                <a:gd name="T9" fmla="*/ 4 h 63"/>
                <a:gd name="T10" fmla="*/ 0 w 35"/>
                <a:gd name="T11" fmla="*/ 10 h 63"/>
                <a:gd name="T12" fmla="*/ 0 w 35"/>
                <a:gd name="T13" fmla="*/ 13 h 63"/>
                <a:gd name="T14" fmla="*/ 24 w 35"/>
                <a:gd name="T15" fmla="*/ 7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3">
                  <a:moveTo>
                    <a:pt x="24" y="7"/>
                  </a:moveTo>
                  <a:cubicBezTo>
                    <a:pt x="30" y="33"/>
                    <a:pt x="31" y="60"/>
                    <a:pt x="24" y="62"/>
                  </a:cubicBezTo>
                  <a:cubicBezTo>
                    <a:pt x="27" y="63"/>
                    <a:pt x="28" y="62"/>
                    <a:pt x="28" y="62"/>
                  </a:cubicBezTo>
                  <a:cubicBezTo>
                    <a:pt x="28" y="62"/>
                    <a:pt x="28" y="62"/>
                    <a:pt x="28" y="62"/>
                  </a:cubicBezTo>
                  <a:cubicBezTo>
                    <a:pt x="35" y="59"/>
                    <a:pt x="34" y="31"/>
                    <a:pt x="27" y="4"/>
                  </a:cubicBezTo>
                  <a:cubicBezTo>
                    <a:pt x="9" y="0"/>
                    <a:pt x="0" y="10"/>
                    <a:pt x="0" y="10"/>
                  </a:cubicBezTo>
                  <a:cubicBezTo>
                    <a:pt x="0" y="10"/>
                    <a:pt x="0" y="11"/>
                    <a:pt x="0" y="13"/>
                  </a:cubicBezTo>
                  <a:cubicBezTo>
                    <a:pt x="1" y="11"/>
                    <a:pt x="9" y="3"/>
                    <a:pt x="24" y="7"/>
                  </a:cubicBezTo>
                  <a:close/>
                </a:path>
              </a:pathLst>
            </a:custGeom>
            <a:solidFill>
              <a:srgbClr val="ED92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2" name="Freeform 165">
              <a:extLst>
                <a:ext uri="{FF2B5EF4-FFF2-40B4-BE49-F238E27FC236}">
                  <a16:creationId xmlns:a16="http://schemas.microsoft.com/office/drawing/2014/main" xmlns="" id="{421A40F0-00B5-4B50-B920-EADAC0E44DB8}"/>
                </a:ext>
              </a:extLst>
            </p:cNvPr>
            <p:cNvSpPr>
              <a:spLocks noChangeAspect="1"/>
            </p:cNvSpPr>
            <p:nvPr/>
          </p:nvSpPr>
          <p:spPr bwMode="auto">
            <a:xfrm>
              <a:off x="7467600" y="3357563"/>
              <a:ext cx="20638" cy="46038"/>
            </a:xfrm>
            <a:custGeom>
              <a:avLst/>
              <a:gdLst>
                <a:gd name="T0" fmla="*/ 0 w 31"/>
                <a:gd name="T1" fmla="*/ 10 h 65"/>
                <a:gd name="T2" fmla="*/ 10 w 31"/>
                <a:gd name="T3" fmla="*/ 47 h 65"/>
                <a:gd name="T4" fmla="*/ 24 w 31"/>
                <a:gd name="T5" fmla="*/ 60 h 65"/>
                <a:gd name="T6" fmla="*/ 24 w 31"/>
                <a:gd name="T7" fmla="*/ 59 h 65"/>
                <a:gd name="T8" fmla="*/ 24 w 31"/>
                <a:gd name="T9" fmla="*/ 4 h 65"/>
                <a:gd name="T10" fmla="*/ 0 w 31"/>
                <a:gd name="T11" fmla="*/ 10 h 65"/>
                <a:gd name="T12" fmla="*/ 0 w 31"/>
                <a:gd name="T13" fmla="*/ 7 h 65"/>
                <a:gd name="T14" fmla="*/ 0 w 31"/>
                <a:gd name="T15" fmla="*/ 10 h 65"/>
                <a:gd name="T16" fmla="*/ 0 w 31"/>
                <a:gd name="T17"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5">
                  <a:moveTo>
                    <a:pt x="0" y="10"/>
                  </a:moveTo>
                  <a:cubicBezTo>
                    <a:pt x="0" y="10"/>
                    <a:pt x="7" y="39"/>
                    <a:pt x="10" y="47"/>
                  </a:cubicBezTo>
                  <a:cubicBezTo>
                    <a:pt x="17" y="65"/>
                    <a:pt x="24" y="60"/>
                    <a:pt x="24" y="60"/>
                  </a:cubicBezTo>
                  <a:cubicBezTo>
                    <a:pt x="24" y="60"/>
                    <a:pt x="24" y="59"/>
                    <a:pt x="24" y="59"/>
                  </a:cubicBezTo>
                  <a:cubicBezTo>
                    <a:pt x="31" y="57"/>
                    <a:pt x="30" y="30"/>
                    <a:pt x="24" y="4"/>
                  </a:cubicBezTo>
                  <a:cubicBezTo>
                    <a:pt x="9" y="0"/>
                    <a:pt x="1" y="8"/>
                    <a:pt x="0" y="10"/>
                  </a:cubicBezTo>
                  <a:cubicBezTo>
                    <a:pt x="0" y="8"/>
                    <a:pt x="0" y="7"/>
                    <a:pt x="0" y="7"/>
                  </a:cubicBezTo>
                  <a:cubicBezTo>
                    <a:pt x="0" y="7"/>
                    <a:pt x="0" y="8"/>
                    <a:pt x="0" y="10"/>
                  </a:cubicBezTo>
                  <a:cubicBezTo>
                    <a:pt x="0" y="10"/>
                    <a:pt x="0" y="10"/>
                    <a:pt x="0" y="10"/>
                  </a:cubicBezTo>
                  <a:close/>
                </a:path>
              </a:pathLst>
            </a:custGeom>
            <a:solidFill>
              <a:srgbClr val="F8BA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3" name="Freeform 166">
              <a:extLst>
                <a:ext uri="{FF2B5EF4-FFF2-40B4-BE49-F238E27FC236}">
                  <a16:creationId xmlns:a16="http://schemas.microsoft.com/office/drawing/2014/main" xmlns="" id="{05074D0A-472B-487E-8285-B4018A9273B4}"/>
                </a:ext>
              </a:extLst>
            </p:cNvPr>
            <p:cNvSpPr>
              <a:spLocks noChangeAspect="1"/>
            </p:cNvSpPr>
            <p:nvPr/>
          </p:nvSpPr>
          <p:spPr bwMode="auto">
            <a:xfrm>
              <a:off x="4064000" y="3043238"/>
              <a:ext cx="725488" cy="147638"/>
            </a:xfrm>
            <a:custGeom>
              <a:avLst/>
              <a:gdLst>
                <a:gd name="T0" fmla="*/ 448 w 1025"/>
                <a:gd name="T1" fmla="*/ 0 h 209"/>
                <a:gd name="T2" fmla="*/ 0 w 1025"/>
                <a:gd name="T3" fmla="*/ 209 h 209"/>
                <a:gd name="T4" fmla="*/ 464 w 1025"/>
                <a:gd name="T5" fmla="*/ 56 h 209"/>
                <a:gd name="T6" fmla="*/ 1025 w 1025"/>
                <a:gd name="T7" fmla="*/ 209 h 209"/>
                <a:gd name="T8" fmla="*/ 448 w 1025"/>
                <a:gd name="T9" fmla="*/ 0 h 209"/>
              </a:gdLst>
              <a:ahLst/>
              <a:cxnLst>
                <a:cxn ang="0">
                  <a:pos x="T0" y="T1"/>
                </a:cxn>
                <a:cxn ang="0">
                  <a:pos x="T2" y="T3"/>
                </a:cxn>
                <a:cxn ang="0">
                  <a:pos x="T4" y="T5"/>
                </a:cxn>
                <a:cxn ang="0">
                  <a:pos x="T6" y="T7"/>
                </a:cxn>
                <a:cxn ang="0">
                  <a:pos x="T8" y="T9"/>
                </a:cxn>
              </a:cxnLst>
              <a:rect l="0" t="0" r="r" b="b"/>
              <a:pathLst>
                <a:path w="1025" h="209">
                  <a:moveTo>
                    <a:pt x="448" y="0"/>
                  </a:moveTo>
                  <a:cubicBezTo>
                    <a:pt x="320" y="0"/>
                    <a:pt x="0" y="209"/>
                    <a:pt x="0" y="209"/>
                  </a:cubicBezTo>
                  <a:cubicBezTo>
                    <a:pt x="0" y="209"/>
                    <a:pt x="384" y="56"/>
                    <a:pt x="464" y="56"/>
                  </a:cubicBezTo>
                  <a:cubicBezTo>
                    <a:pt x="544" y="56"/>
                    <a:pt x="1025" y="209"/>
                    <a:pt x="1025" y="209"/>
                  </a:cubicBezTo>
                  <a:cubicBezTo>
                    <a:pt x="1025" y="209"/>
                    <a:pt x="576" y="0"/>
                    <a:pt x="448" y="0"/>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4" name="Freeform 167">
              <a:extLst>
                <a:ext uri="{FF2B5EF4-FFF2-40B4-BE49-F238E27FC236}">
                  <a16:creationId xmlns:a16="http://schemas.microsoft.com/office/drawing/2014/main" xmlns="" id="{3C27D760-D10F-4028-BDC1-1258A50B69E1}"/>
                </a:ext>
              </a:extLst>
            </p:cNvPr>
            <p:cNvSpPr>
              <a:spLocks noChangeAspect="1"/>
            </p:cNvSpPr>
            <p:nvPr/>
          </p:nvSpPr>
          <p:spPr bwMode="auto">
            <a:xfrm>
              <a:off x="4148138" y="2968625"/>
              <a:ext cx="546100" cy="117475"/>
            </a:xfrm>
            <a:custGeom>
              <a:avLst/>
              <a:gdLst>
                <a:gd name="T0" fmla="*/ 160 w 772"/>
                <a:gd name="T1" fmla="*/ 106 h 165"/>
                <a:gd name="T2" fmla="*/ 346 w 772"/>
                <a:gd name="T3" fmla="*/ 56 h 165"/>
                <a:gd name="T4" fmla="*/ 628 w 772"/>
                <a:gd name="T5" fmla="*/ 124 h 165"/>
                <a:gd name="T6" fmla="*/ 629 w 772"/>
                <a:gd name="T7" fmla="*/ 89 h 165"/>
                <a:gd name="T8" fmla="*/ 330 w 772"/>
                <a:gd name="T9" fmla="*/ 0 h 165"/>
                <a:gd name="T10" fmla="*/ 121 w 772"/>
                <a:gd name="T11" fmla="*/ 71 h 165"/>
                <a:gd name="T12" fmla="*/ 160 w 772"/>
                <a:gd name="T13" fmla="*/ 106 h 165"/>
              </a:gdLst>
              <a:ahLst/>
              <a:cxnLst>
                <a:cxn ang="0">
                  <a:pos x="T0" y="T1"/>
                </a:cxn>
                <a:cxn ang="0">
                  <a:pos x="T2" y="T3"/>
                </a:cxn>
                <a:cxn ang="0">
                  <a:pos x="T4" y="T5"/>
                </a:cxn>
                <a:cxn ang="0">
                  <a:pos x="T6" y="T7"/>
                </a:cxn>
                <a:cxn ang="0">
                  <a:pos x="T8" y="T9"/>
                </a:cxn>
                <a:cxn ang="0">
                  <a:pos x="T10" y="T11"/>
                </a:cxn>
                <a:cxn ang="0">
                  <a:pos x="T12" y="T13"/>
                </a:cxn>
              </a:cxnLst>
              <a:rect l="0" t="0" r="r" b="b"/>
              <a:pathLst>
                <a:path w="772" h="165">
                  <a:moveTo>
                    <a:pt x="160" y="106"/>
                  </a:moveTo>
                  <a:cubicBezTo>
                    <a:pt x="241" y="78"/>
                    <a:pt x="316" y="56"/>
                    <a:pt x="346" y="56"/>
                  </a:cubicBezTo>
                  <a:cubicBezTo>
                    <a:pt x="383" y="56"/>
                    <a:pt x="506" y="89"/>
                    <a:pt x="628" y="124"/>
                  </a:cubicBezTo>
                  <a:cubicBezTo>
                    <a:pt x="768" y="165"/>
                    <a:pt x="772" y="146"/>
                    <a:pt x="629" y="89"/>
                  </a:cubicBezTo>
                  <a:cubicBezTo>
                    <a:pt x="511" y="43"/>
                    <a:pt x="388" y="0"/>
                    <a:pt x="330" y="0"/>
                  </a:cubicBezTo>
                  <a:cubicBezTo>
                    <a:pt x="280" y="0"/>
                    <a:pt x="200" y="32"/>
                    <a:pt x="121" y="71"/>
                  </a:cubicBezTo>
                  <a:cubicBezTo>
                    <a:pt x="0" y="132"/>
                    <a:pt x="29" y="150"/>
                    <a:pt x="160" y="106"/>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5" name="Freeform 168">
              <a:extLst>
                <a:ext uri="{FF2B5EF4-FFF2-40B4-BE49-F238E27FC236}">
                  <a16:creationId xmlns:a16="http://schemas.microsoft.com/office/drawing/2014/main" xmlns="" id="{F768F812-4858-42F0-B5DF-60AF53F2A9F4}"/>
                </a:ext>
              </a:extLst>
            </p:cNvPr>
            <p:cNvSpPr>
              <a:spLocks noChangeAspect="1"/>
            </p:cNvSpPr>
            <p:nvPr/>
          </p:nvSpPr>
          <p:spPr bwMode="auto">
            <a:xfrm>
              <a:off x="6934200" y="3048000"/>
              <a:ext cx="725488" cy="147638"/>
            </a:xfrm>
            <a:custGeom>
              <a:avLst/>
              <a:gdLst>
                <a:gd name="T0" fmla="*/ 577 w 1025"/>
                <a:gd name="T1" fmla="*/ 0 h 209"/>
                <a:gd name="T2" fmla="*/ 1025 w 1025"/>
                <a:gd name="T3" fmla="*/ 209 h 209"/>
                <a:gd name="T4" fmla="*/ 561 w 1025"/>
                <a:gd name="T5" fmla="*/ 56 h 209"/>
                <a:gd name="T6" fmla="*/ 0 w 1025"/>
                <a:gd name="T7" fmla="*/ 209 h 209"/>
                <a:gd name="T8" fmla="*/ 577 w 1025"/>
                <a:gd name="T9" fmla="*/ 0 h 209"/>
              </a:gdLst>
              <a:ahLst/>
              <a:cxnLst>
                <a:cxn ang="0">
                  <a:pos x="T0" y="T1"/>
                </a:cxn>
                <a:cxn ang="0">
                  <a:pos x="T2" y="T3"/>
                </a:cxn>
                <a:cxn ang="0">
                  <a:pos x="T4" y="T5"/>
                </a:cxn>
                <a:cxn ang="0">
                  <a:pos x="T6" y="T7"/>
                </a:cxn>
                <a:cxn ang="0">
                  <a:pos x="T8" y="T9"/>
                </a:cxn>
              </a:cxnLst>
              <a:rect l="0" t="0" r="r" b="b"/>
              <a:pathLst>
                <a:path w="1025" h="209">
                  <a:moveTo>
                    <a:pt x="577" y="0"/>
                  </a:moveTo>
                  <a:cubicBezTo>
                    <a:pt x="705" y="0"/>
                    <a:pt x="1025" y="209"/>
                    <a:pt x="1025" y="209"/>
                  </a:cubicBezTo>
                  <a:cubicBezTo>
                    <a:pt x="1025" y="209"/>
                    <a:pt x="641" y="56"/>
                    <a:pt x="561" y="56"/>
                  </a:cubicBezTo>
                  <a:cubicBezTo>
                    <a:pt x="481" y="56"/>
                    <a:pt x="0" y="209"/>
                    <a:pt x="0" y="209"/>
                  </a:cubicBezTo>
                  <a:cubicBezTo>
                    <a:pt x="0" y="209"/>
                    <a:pt x="449" y="0"/>
                    <a:pt x="577" y="0"/>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86" name="Freeform 169">
              <a:extLst>
                <a:ext uri="{FF2B5EF4-FFF2-40B4-BE49-F238E27FC236}">
                  <a16:creationId xmlns:a16="http://schemas.microsoft.com/office/drawing/2014/main" xmlns="" id="{EB2308AA-472D-46ED-9207-298FA2FFF303}"/>
                </a:ext>
              </a:extLst>
            </p:cNvPr>
            <p:cNvSpPr>
              <a:spLocks noChangeAspect="1"/>
            </p:cNvSpPr>
            <p:nvPr/>
          </p:nvSpPr>
          <p:spPr bwMode="auto">
            <a:xfrm>
              <a:off x="7029450" y="2974975"/>
              <a:ext cx="547688" cy="115888"/>
            </a:xfrm>
            <a:custGeom>
              <a:avLst/>
              <a:gdLst>
                <a:gd name="T0" fmla="*/ 612 w 772"/>
                <a:gd name="T1" fmla="*/ 106 h 165"/>
                <a:gd name="T2" fmla="*/ 426 w 772"/>
                <a:gd name="T3" fmla="*/ 56 h 165"/>
                <a:gd name="T4" fmla="*/ 144 w 772"/>
                <a:gd name="T5" fmla="*/ 124 h 165"/>
                <a:gd name="T6" fmla="*/ 143 w 772"/>
                <a:gd name="T7" fmla="*/ 89 h 165"/>
                <a:gd name="T8" fmla="*/ 442 w 772"/>
                <a:gd name="T9" fmla="*/ 0 h 165"/>
                <a:gd name="T10" fmla="*/ 651 w 772"/>
                <a:gd name="T11" fmla="*/ 71 h 165"/>
                <a:gd name="T12" fmla="*/ 612 w 772"/>
                <a:gd name="T13" fmla="*/ 106 h 165"/>
              </a:gdLst>
              <a:ahLst/>
              <a:cxnLst>
                <a:cxn ang="0">
                  <a:pos x="T0" y="T1"/>
                </a:cxn>
                <a:cxn ang="0">
                  <a:pos x="T2" y="T3"/>
                </a:cxn>
                <a:cxn ang="0">
                  <a:pos x="T4" y="T5"/>
                </a:cxn>
                <a:cxn ang="0">
                  <a:pos x="T6" y="T7"/>
                </a:cxn>
                <a:cxn ang="0">
                  <a:pos x="T8" y="T9"/>
                </a:cxn>
                <a:cxn ang="0">
                  <a:pos x="T10" y="T11"/>
                </a:cxn>
                <a:cxn ang="0">
                  <a:pos x="T12" y="T13"/>
                </a:cxn>
              </a:cxnLst>
              <a:rect l="0" t="0" r="r" b="b"/>
              <a:pathLst>
                <a:path w="772" h="165">
                  <a:moveTo>
                    <a:pt x="612" y="106"/>
                  </a:moveTo>
                  <a:cubicBezTo>
                    <a:pt x="531" y="78"/>
                    <a:pt x="456" y="56"/>
                    <a:pt x="426" y="56"/>
                  </a:cubicBezTo>
                  <a:cubicBezTo>
                    <a:pt x="389" y="56"/>
                    <a:pt x="266" y="89"/>
                    <a:pt x="144" y="124"/>
                  </a:cubicBezTo>
                  <a:cubicBezTo>
                    <a:pt x="4" y="165"/>
                    <a:pt x="0" y="146"/>
                    <a:pt x="143" y="89"/>
                  </a:cubicBezTo>
                  <a:cubicBezTo>
                    <a:pt x="261" y="43"/>
                    <a:pt x="384" y="0"/>
                    <a:pt x="442" y="0"/>
                  </a:cubicBezTo>
                  <a:cubicBezTo>
                    <a:pt x="492" y="0"/>
                    <a:pt x="572" y="32"/>
                    <a:pt x="651" y="71"/>
                  </a:cubicBezTo>
                  <a:cubicBezTo>
                    <a:pt x="772" y="132"/>
                    <a:pt x="743" y="150"/>
                    <a:pt x="612" y="106"/>
                  </a:cubicBezTo>
                  <a:close/>
                </a:path>
              </a:pathLst>
            </a:custGeom>
            <a:solidFill>
              <a:srgbClr val="A6BC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53" name="Freeform 102">
              <a:extLst>
                <a:ext uri="{FF2B5EF4-FFF2-40B4-BE49-F238E27FC236}">
                  <a16:creationId xmlns:a16="http://schemas.microsoft.com/office/drawing/2014/main" xmlns="" id="{000F33D6-76D1-4F5C-B429-E3E8E37F4509}"/>
                </a:ext>
              </a:extLst>
            </p:cNvPr>
            <p:cNvSpPr>
              <a:spLocks noChangeAspect="1"/>
            </p:cNvSpPr>
            <p:nvPr/>
          </p:nvSpPr>
          <p:spPr bwMode="auto">
            <a:xfrm>
              <a:off x="5668579" y="5211053"/>
              <a:ext cx="258763" cy="912813"/>
            </a:xfrm>
            <a:custGeom>
              <a:avLst/>
              <a:gdLst>
                <a:gd name="T0" fmla="*/ 0 w 365"/>
                <a:gd name="T1" fmla="*/ 85 h 1293"/>
                <a:gd name="T2" fmla="*/ 7 w 365"/>
                <a:gd name="T3" fmla="*/ 428 h 1293"/>
                <a:gd name="T4" fmla="*/ 78 w 365"/>
                <a:gd name="T5" fmla="*/ 1097 h 1293"/>
                <a:gd name="T6" fmla="*/ 90 w 365"/>
                <a:gd name="T7" fmla="*/ 1278 h 1293"/>
                <a:gd name="T8" fmla="*/ 235 w 365"/>
                <a:gd name="T9" fmla="*/ 1232 h 1293"/>
                <a:gd name="T10" fmla="*/ 357 w 365"/>
                <a:gd name="T11" fmla="*/ 374 h 1293"/>
                <a:gd name="T12" fmla="*/ 0 w 365"/>
                <a:gd name="T13" fmla="*/ 85 h 1293"/>
              </a:gdLst>
              <a:ahLst/>
              <a:cxnLst>
                <a:cxn ang="0">
                  <a:pos x="T0" y="T1"/>
                </a:cxn>
                <a:cxn ang="0">
                  <a:pos x="T2" y="T3"/>
                </a:cxn>
                <a:cxn ang="0">
                  <a:pos x="T4" y="T5"/>
                </a:cxn>
                <a:cxn ang="0">
                  <a:pos x="T6" y="T7"/>
                </a:cxn>
                <a:cxn ang="0">
                  <a:pos x="T8" y="T9"/>
                </a:cxn>
                <a:cxn ang="0">
                  <a:pos x="T10" y="T11"/>
                </a:cxn>
                <a:cxn ang="0">
                  <a:pos x="T12" y="T13"/>
                </a:cxn>
              </a:cxnLst>
              <a:rect l="0" t="0" r="r" b="b"/>
              <a:pathLst>
                <a:path w="365" h="1293">
                  <a:moveTo>
                    <a:pt x="0" y="85"/>
                  </a:moveTo>
                  <a:cubicBezTo>
                    <a:pt x="0" y="172"/>
                    <a:pt x="0" y="297"/>
                    <a:pt x="7" y="428"/>
                  </a:cubicBezTo>
                  <a:cubicBezTo>
                    <a:pt x="19" y="648"/>
                    <a:pt x="60" y="929"/>
                    <a:pt x="78" y="1097"/>
                  </a:cubicBezTo>
                  <a:cubicBezTo>
                    <a:pt x="90" y="1216"/>
                    <a:pt x="58" y="1271"/>
                    <a:pt x="90" y="1278"/>
                  </a:cubicBezTo>
                  <a:cubicBezTo>
                    <a:pt x="157" y="1293"/>
                    <a:pt x="241" y="1287"/>
                    <a:pt x="235" y="1232"/>
                  </a:cubicBezTo>
                  <a:cubicBezTo>
                    <a:pt x="216" y="1047"/>
                    <a:pt x="365" y="597"/>
                    <a:pt x="357" y="374"/>
                  </a:cubicBezTo>
                  <a:cubicBezTo>
                    <a:pt x="335" y="254"/>
                    <a:pt x="229" y="0"/>
                    <a:pt x="0" y="85"/>
                  </a:cubicBezTo>
                  <a:close/>
                </a:path>
              </a:pathLst>
            </a:custGeom>
            <a:solidFill>
              <a:srgbClr val="28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68" name="Rectangle 267">
            <a:extLst>
              <a:ext uri="{FF2B5EF4-FFF2-40B4-BE49-F238E27FC236}">
                <a16:creationId xmlns:a16="http://schemas.microsoft.com/office/drawing/2014/main" xmlns="" id="{404D14D6-AE27-4FC1-8902-3823EF610278}"/>
              </a:ext>
            </a:extLst>
          </p:cNvPr>
          <p:cNvSpPr/>
          <p:nvPr/>
        </p:nvSpPr>
        <p:spPr>
          <a:xfrm>
            <a:off x="4494097" y="3629855"/>
            <a:ext cx="3091558" cy="646331"/>
          </a:xfrm>
          <a:prstGeom prst="rect">
            <a:avLst/>
          </a:prstGeom>
        </p:spPr>
        <p:txBody>
          <a:bodyPr wrap="square">
            <a:spAutoFit/>
          </a:bodyPr>
          <a:lstStyle/>
          <a:p>
            <a:pPr algn="ctr" rtl="1"/>
            <a:r>
              <a:rPr lang="ar-DZ" sz="3600" b="1" i="1" dirty="0" smtClean="0">
                <a:solidFill>
                  <a:srgbClr val="002060"/>
                </a:solidFill>
                <a:latin typeface="Titillium Bd" panose="00000800000000000000" pitchFamily="50" charset="0"/>
              </a:rPr>
              <a:t>الخصائص العائلية </a:t>
            </a:r>
            <a:endParaRPr lang="en-IN" sz="3600" b="1" i="1" dirty="0">
              <a:solidFill>
                <a:srgbClr val="002060"/>
              </a:solidFill>
              <a:latin typeface="Titillium Bd" panose="00000800000000000000" pitchFamily="50" charset="0"/>
            </a:endParaRPr>
          </a:p>
        </p:txBody>
      </p:sp>
      <p:sp>
        <p:nvSpPr>
          <p:cNvPr id="269" name="Rectangle: Rounded Corners 268">
            <a:extLst>
              <a:ext uri="{FF2B5EF4-FFF2-40B4-BE49-F238E27FC236}">
                <a16:creationId xmlns:a16="http://schemas.microsoft.com/office/drawing/2014/main" xmlns="" id="{39892DD8-20CB-45C6-8374-DA4ACD835030}"/>
              </a:ext>
            </a:extLst>
          </p:cNvPr>
          <p:cNvSpPr/>
          <p:nvPr/>
        </p:nvSpPr>
        <p:spPr>
          <a:xfrm>
            <a:off x="692204" y="2013565"/>
            <a:ext cx="2773372" cy="3509411"/>
          </a:xfrm>
          <a:prstGeom prst="roundRect">
            <a:avLst>
              <a:gd name="adj" fmla="val 2052"/>
            </a:avLst>
          </a:prstGeom>
          <a:solidFill>
            <a:srgbClr val="F3E9D9"/>
          </a:solidFill>
          <a:ln>
            <a:noFill/>
          </a:ln>
          <a:effectLst>
            <a:outerShdw blurRad="2921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1" name="Freeform: Shape 270">
            <a:extLst>
              <a:ext uri="{FF2B5EF4-FFF2-40B4-BE49-F238E27FC236}">
                <a16:creationId xmlns:a16="http://schemas.microsoft.com/office/drawing/2014/main" xmlns="" id="{FDC36597-29B8-4604-8E60-CBD6CF776EB8}"/>
              </a:ext>
            </a:extLst>
          </p:cNvPr>
          <p:cNvSpPr>
            <a:spLocks/>
          </p:cNvSpPr>
          <p:nvPr/>
        </p:nvSpPr>
        <p:spPr bwMode="auto">
          <a:xfrm flipH="1">
            <a:off x="692203" y="4442380"/>
            <a:ext cx="921890" cy="1080596"/>
          </a:xfrm>
          <a:custGeom>
            <a:avLst/>
            <a:gdLst>
              <a:gd name="connsiteX0" fmla="*/ 2582618 w 2582618"/>
              <a:gd name="connsiteY0" fmla="*/ 0 h 3027220"/>
              <a:gd name="connsiteX1" fmla="*/ 2582618 w 2582618"/>
              <a:gd name="connsiteY1" fmla="*/ 2963029 h 3027220"/>
              <a:gd name="connsiteX2" fmla="*/ 2518427 w 2582618"/>
              <a:gd name="connsiteY2" fmla="*/ 3027220 h 3027220"/>
              <a:gd name="connsiteX3" fmla="*/ 0 w 2582618"/>
              <a:gd name="connsiteY3" fmla="*/ 3027220 h 3027220"/>
              <a:gd name="connsiteX4" fmla="*/ 3414 w 2582618"/>
              <a:gd name="connsiteY4" fmla="*/ 2976687 h 3027220"/>
              <a:gd name="connsiteX5" fmla="*/ 681643 w 2582618"/>
              <a:gd name="connsiteY5" fmla="*/ 2261357 h 3027220"/>
              <a:gd name="connsiteX6" fmla="*/ 2566097 w 2582618"/>
              <a:gd name="connsiteY6" fmla="*/ 13060 h 3027220"/>
              <a:gd name="connsiteX7" fmla="*/ 2582618 w 2582618"/>
              <a:gd name="connsiteY7" fmla="*/ 0 h 30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2618" h="3027220">
                <a:moveTo>
                  <a:pt x="2582618" y="0"/>
                </a:moveTo>
                <a:lnTo>
                  <a:pt x="2582618" y="2963029"/>
                </a:lnTo>
                <a:cubicBezTo>
                  <a:pt x="2582618" y="2998481"/>
                  <a:pt x="2553879" y="3027220"/>
                  <a:pt x="2518427" y="3027220"/>
                </a:cubicBezTo>
                <a:lnTo>
                  <a:pt x="0" y="3027220"/>
                </a:lnTo>
                <a:lnTo>
                  <a:pt x="3414" y="2976687"/>
                </a:lnTo>
                <a:cubicBezTo>
                  <a:pt x="40604" y="2724855"/>
                  <a:pt x="225209" y="2471198"/>
                  <a:pt x="681643" y="2261357"/>
                </a:cubicBezTo>
                <a:cubicBezTo>
                  <a:pt x="2153702" y="1582780"/>
                  <a:pt x="2011685" y="536300"/>
                  <a:pt x="2566097" y="13060"/>
                </a:cubicBezTo>
                <a:lnTo>
                  <a:pt x="2582618" y="0"/>
                </a:lnTo>
                <a:close/>
              </a:path>
            </a:pathLst>
          </a:custGeom>
          <a:solidFill>
            <a:srgbClr val="E54545"/>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275" name="Rectangle 274">
            <a:extLst>
              <a:ext uri="{FF2B5EF4-FFF2-40B4-BE49-F238E27FC236}">
                <a16:creationId xmlns:a16="http://schemas.microsoft.com/office/drawing/2014/main" xmlns="" id="{C74C41AA-F501-4DC3-9480-B7FB9C878A56}"/>
              </a:ext>
            </a:extLst>
          </p:cNvPr>
          <p:cNvSpPr/>
          <p:nvPr/>
        </p:nvSpPr>
        <p:spPr>
          <a:xfrm>
            <a:off x="769029" y="2848862"/>
            <a:ext cx="2516196" cy="1446550"/>
          </a:xfrm>
          <a:prstGeom prst="rect">
            <a:avLst/>
          </a:prstGeom>
        </p:spPr>
        <p:txBody>
          <a:bodyPr wrap="square">
            <a:spAutoFit/>
          </a:bodyPr>
          <a:lstStyle/>
          <a:p>
            <a:pPr algn="ctr" rtl="1"/>
            <a:r>
              <a:rPr lang="ar-DZ" sz="4400" b="1" i="1" dirty="0" smtClean="0">
                <a:solidFill>
                  <a:srgbClr val="002060"/>
                </a:solidFill>
                <a:latin typeface="Titillium Bd" panose="00000800000000000000" pitchFamily="50" charset="0"/>
              </a:rPr>
              <a:t>مواقف البلد المضيف</a:t>
            </a:r>
            <a:endParaRPr lang="en-IN" sz="4400" b="1" i="1" dirty="0">
              <a:solidFill>
                <a:srgbClr val="002060"/>
              </a:solidFill>
              <a:latin typeface="Titillium Bd" panose="00000800000000000000" pitchFamily="50" charset="0"/>
            </a:endParaRPr>
          </a:p>
        </p:txBody>
      </p:sp>
      <p:grpSp>
        <p:nvGrpSpPr>
          <p:cNvPr id="1093" name="Group 1092">
            <a:extLst>
              <a:ext uri="{FF2B5EF4-FFF2-40B4-BE49-F238E27FC236}">
                <a16:creationId xmlns:a16="http://schemas.microsoft.com/office/drawing/2014/main" xmlns="" id="{B624CB1B-2BD8-4A3F-ADD3-EEDB982341FB}"/>
              </a:ext>
            </a:extLst>
          </p:cNvPr>
          <p:cNvGrpSpPr/>
          <p:nvPr/>
        </p:nvGrpSpPr>
        <p:grpSpPr>
          <a:xfrm>
            <a:off x="8752708" y="2002031"/>
            <a:ext cx="2814609" cy="3520945"/>
            <a:chOff x="8752708" y="2002031"/>
            <a:chExt cx="2814609" cy="3520945"/>
          </a:xfrm>
        </p:grpSpPr>
        <p:sp>
          <p:nvSpPr>
            <p:cNvPr id="272" name="Rectangle: Rounded Corners 271">
              <a:extLst>
                <a:ext uri="{FF2B5EF4-FFF2-40B4-BE49-F238E27FC236}">
                  <a16:creationId xmlns:a16="http://schemas.microsoft.com/office/drawing/2014/main" xmlns="" id="{82E38CD3-A6C9-4E37-8543-2FF4DC6607CB}"/>
                </a:ext>
              </a:extLst>
            </p:cNvPr>
            <p:cNvSpPr/>
            <p:nvPr/>
          </p:nvSpPr>
          <p:spPr>
            <a:xfrm>
              <a:off x="8752708" y="2002031"/>
              <a:ext cx="2773372" cy="3509411"/>
            </a:xfrm>
            <a:prstGeom prst="roundRect">
              <a:avLst>
                <a:gd name="adj" fmla="val 2052"/>
              </a:avLst>
            </a:prstGeom>
            <a:solidFill>
              <a:srgbClr val="F3E9D9"/>
            </a:solidFill>
            <a:ln>
              <a:noFill/>
            </a:ln>
            <a:effectLst>
              <a:outerShdw blurRad="2921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3" name="Rectangle 272">
              <a:extLst>
                <a:ext uri="{FF2B5EF4-FFF2-40B4-BE49-F238E27FC236}">
                  <a16:creationId xmlns:a16="http://schemas.microsoft.com/office/drawing/2014/main" xmlns="" id="{C6D50DFB-40FC-4CE6-B3E8-14536F3688D1}"/>
                </a:ext>
              </a:extLst>
            </p:cNvPr>
            <p:cNvSpPr/>
            <p:nvPr/>
          </p:nvSpPr>
          <p:spPr>
            <a:xfrm>
              <a:off x="8995761" y="2656422"/>
              <a:ext cx="2287266" cy="307777"/>
            </a:xfrm>
            <a:prstGeom prst="rect">
              <a:avLst/>
            </a:prstGeom>
          </p:spPr>
          <p:txBody>
            <a:bodyPr wrap="square">
              <a:spAutoFit/>
            </a:bodyPr>
            <a:lstStyle/>
            <a:p>
              <a:pPr algn="justLow" rtl="1"/>
              <a:endParaRPr lang="en-IN" sz="1400" dirty="0">
                <a:latin typeface="Roboto" pitchFamily="2" charset="0"/>
                <a:ea typeface="Roboto" pitchFamily="2" charset="0"/>
              </a:endParaRPr>
            </a:p>
          </p:txBody>
        </p:sp>
        <p:sp>
          <p:nvSpPr>
            <p:cNvPr id="274" name="Freeform: Shape 273">
              <a:extLst>
                <a:ext uri="{FF2B5EF4-FFF2-40B4-BE49-F238E27FC236}">
                  <a16:creationId xmlns:a16="http://schemas.microsoft.com/office/drawing/2014/main" xmlns="" id="{F38B946A-8A11-465D-BBE9-13C9F6C1115B}"/>
                </a:ext>
              </a:extLst>
            </p:cNvPr>
            <p:cNvSpPr>
              <a:spLocks/>
            </p:cNvSpPr>
            <p:nvPr/>
          </p:nvSpPr>
          <p:spPr bwMode="auto">
            <a:xfrm>
              <a:off x="10617169" y="4442380"/>
              <a:ext cx="921890" cy="1080596"/>
            </a:xfrm>
            <a:custGeom>
              <a:avLst/>
              <a:gdLst>
                <a:gd name="connsiteX0" fmla="*/ 2582618 w 2582618"/>
                <a:gd name="connsiteY0" fmla="*/ 0 h 3027220"/>
                <a:gd name="connsiteX1" fmla="*/ 2582618 w 2582618"/>
                <a:gd name="connsiteY1" fmla="*/ 2963029 h 3027220"/>
                <a:gd name="connsiteX2" fmla="*/ 2518427 w 2582618"/>
                <a:gd name="connsiteY2" fmla="*/ 3027220 h 3027220"/>
                <a:gd name="connsiteX3" fmla="*/ 0 w 2582618"/>
                <a:gd name="connsiteY3" fmla="*/ 3027220 h 3027220"/>
                <a:gd name="connsiteX4" fmla="*/ 3414 w 2582618"/>
                <a:gd name="connsiteY4" fmla="*/ 2976687 h 3027220"/>
                <a:gd name="connsiteX5" fmla="*/ 681643 w 2582618"/>
                <a:gd name="connsiteY5" fmla="*/ 2261357 h 3027220"/>
                <a:gd name="connsiteX6" fmla="*/ 2566097 w 2582618"/>
                <a:gd name="connsiteY6" fmla="*/ 13060 h 3027220"/>
                <a:gd name="connsiteX7" fmla="*/ 2582618 w 2582618"/>
                <a:gd name="connsiteY7" fmla="*/ 0 h 302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2618" h="3027220">
                  <a:moveTo>
                    <a:pt x="2582618" y="0"/>
                  </a:moveTo>
                  <a:lnTo>
                    <a:pt x="2582618" y="2963029"/>
                  </a:lnTo>
                  <a:cubicBezTo>
                    <a:pt x="2582618" y="2998481"/>
                    <a:pt x="2553879" y="3027220"/>
                    <a:pt x="2518427" y="3027220"/>
                  </a:cubicBezTo>
                  <a:lnTo>
                    <a:pt x="0" y="3027220"/>
                  </a:lnTo>
                  <a:lnTo>
                    <a:pt x="3414" y="2976687"/>
                  </a:lnTo>
                  <a:cubicBezTo>
                    <a:pt x="40604" y="2724855"/>
                    <a:pt x="225209" y="2471198"/>
                    <a:pt x="681643" y="2261357"/>
                  </a:cubicBezTo>
                  <a:cubicBezTo>
                    <a:pt x="2153702" y="1582780"/>
                    <a:pt x="2011685" y="536300"/>
                    <a:pt x="2566097" y="13060"/>
                  </a:cubicBezTo>
                  <a:lnTo>
                    <a:pt x="2582618" y="0"/>
                  </a:lnTo>
                  <a:close/>
                </a:path>
              </a:pathLst>
            </a:custGeom>
            <a:solidFill>
              <a:srgbClr val="E54545"/>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277" name="Rectangle 276">
              <a:extLst>
                <a:ext uri="{FF2B5EF4-FFF2-40B4-BE49-F238E27FC236}">
                  <a16:creationId xmlns:a16="http://schemas.microsoft.com/office/drawing/2014/main" xmlns="" id="{641F4853-F1D6-4AC5-9418-CB7D16374C28}"/>
                </a:ext>
              </a:extLst>
            </p:cNvPr>
            <p:cNvSpPr/>
            <p:nvPr/>
          </p:nvSpPr>
          <p:spPr>
            <a:xfrm>
              <a:off x="9051121" y="2700544"/>
              <a:ext cx="2516196" cy="1569660"/>
            </a:xfrm>
            <a:prstGeom prst="rect">
              <a:avLst/>
            </a:prstGeom>
          </p:spPr>
          <p:txBody>
            <a:bodyPr wrap="square">
              <a:spAutoFit/>
            </a:bodyPr>
            <a:lstStyle/>
            <a:p>
              <a:pPr algn="ctr" rtl="1"/>
              <a:r>
                <a:rPr lang="ar-DZ" sz="4800" b="1" dirty="0" smtClean="0">
                  <a:solidFill>
                    <a:srgbClr val="002060"/>
                  </a:solidFill>
                  <a:effectLst>
                    <a:outerShdw blurRad="38100" dist="38100" dir="2700000" algn="tl">
                      <a:srgbClr val="000000">
                        <a:alpha val="43137"/>
                      </a:srgbClr>
                    </a:outerShdw>
                  </a:effectLst>
                  <a:latin typeface="Titillium Bd" panose="00000800000000000000" pitchFamily="50" charset="0"/>
                </a:rPr>
                <a:t>السمات </a:t>
              </a:r>
              <a:r>
                <a:rPr lang="ar-DZ" sz="4800" b="1" dirty="0" smtClean="0">
                  <a:solidFill>
                    <a:srgbClr val="002060"/>
                  </a:solidFill>
                  <a:effectLst>
                    <a:outerShdw blurRad="38100" dist="38100" dir="2700000" algn="tl">
                      <a:srgbClr val="000000">
                        <a:alpha val="43137"/>
                      </a:srgbClr>
                    </a:outerShdw>
                  </a:effectLst>
                  <a:latin typeface="Titillium Bd" panose="00000800000000000000" pitchFamily="50" charset="0"/>
                </a:rPr>
                <a:t>الشخصية</a:t>
              </a:r>
              <a:endParaRPr lang="en-IN" sz="3200" dirty="0">
                <a:latin typeface="Titillium Bd" panose="00000800000000000000" pitchFamily="50" charset="0"/>
              </a:endParaRPr>
            </a:p>
          </p:txBody>
        </p:sp>
      </p:grpSp>
      <p:sp>
        <p:nvSpPr>
          <p:cNvPr id="279" name="Freeform 6">
            <a:extLst>
              <a:ext uri="{FF2B5EF4-FFF2-40B4-BE49-F238E27FC236}">
                <a16:creationId xmlns:a16="http://schemas.microsoft.com/office/drawing/2014/main" xmlns="" id="{CE06F530-6EDD-42CE-9279-7E5626468D80}"/>
              </a:ext>
            </a:extLst>
          </p:cNvPr>
          <p:cNvSpPr>
            <a:spLocks noChangeAspect="1" noEditPoints="1"/>
          </p:cNvSpPr>
          <p:nvPr/>
        </p:nvSpPr>
        <p:spPr bwMode="auto">
          <a:xfrm>
            <a:off x="3552427" y="4583405"/>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80" name="Freeform 6">
            <a:extLst>
              <a:ext uri="{FF2B5EF4-FFF2-40B4-BE49-F238E27FC236}">
                <a16:creationId xmlns:a16="http://schemas.microsoft.com/office/drawing/2014/main" xmlns="" id="{865B91C3-EB22-4559-831D-6C4FC3D25898}"/>
              </a:ext>
            </a:extLst>
          </p:cNvPr>
          <p:cNvSpPr>
            <a:spLocks noChangeAspect="1" noEditPoints="1"/>
          </p:cNvSpPr>
          <p:nvPr/>
        </p:nvSpPr>
        <p:spPr bwMode="auto">
          <a:xfrm>
            <a:off x="7538273" y="4642021"/>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 name="Slide Number Placeholder 1">
            <a:extLst>
              <a:ext uri="{FF2B5EF4-FFF2-40B4-BE49-F238E27FC236}">
                <a16:creationId xmlns:a16="http://schemas.microsoft.com/office/drawing/2014/main" xmlns="" id="{471BEF84-353E-45A9-AE74-A6630C6E07E3}"/>
              </a:ext>
            </a:extLst>
          </p:cNvPr>
          <p:cNvSpPr>
            <a:spLocks noGrp="1"/>
          </p:cNvSpPr>
          <p:nvPr>
            <p:ph type="sldNum" sz="quarter" idx="12"/>
          </p:nvPr>
        </p:nvSpPr>
        <p:spPr/>
        <p:txBody>
          <a:bodyPr/>
          <a:lstStyle/>
          <a:p>
            <a:pPr algn="r" rtl="1"/>
            <a:fld id="{C7774D5F-AB17-48D6-AB4C-B372128C0735}" type="slidenum">
              <a:rPr lang="en-IN" smtClean="0"/>
              <a:t>7</a:t>
            </a:fld>
            <a:endParaRPr lang="en-IN" dirty="0"/>
          </a:p>
        </p:txBody>
      </p:sp>
      <p:sp>
        <p:nvSpPr>
          <p:cNvPr id="3" name="Rectangle 85">
            <a:extLst>
              <a:ext uri="{FF2B5EF4-FFF2-40B4-BE49-F238E27FC236}">
                <a16:creationId xmlns:a16="http://schemas.microsoft.com/office/drawing/2014/main" xmlns="" id="{CA07C6A0-90CC-4676-881B-AAC5A722CAD2}"/>
              </a:ext>
            </a:extLst>
          </p:cNvPr>
          <p:cNvSpPr/>
          <p:nvPr/>
        </p:nvSpPr>
        <p:spPr>
          <a:xfrm>
            <a:off x="3000740" y="207148"/>
            <a:ext cx="6078273" cy="769441"/>
          </a:xfrm>
          <a:prstGeom prst="rect">
            <a:avLst/>
          </a:prstGeom>
        </p:spPr>
        <p:txBody>
          <a:bodyPr wrap="square">
            <a:spAutoFit/>
          </a:bodyPr>
          <a:lstStyle/>
          <a:p>
            <a:pPr algn="ctr" rtl="1"/>
            <a:r>
              <a:rPr lang="ar-DZ" sz="4400" b="1" dirty="0" smtClean="0">
                <a:solidFill>
                  <a:srgbClr val="D6495C"/>
                </a:solidFill>
                <a:latin typeface="Titillium" panose="00000500000000000000" pitchFamily="50" charset="0"/>
              </a:rPr>
              <a:t>قضايا عمل </a:t>
            </a:r>
            <a:r>
              <a:rPr lang="ar-DZ" sz="4400" b="1" dirty="0" smtClean="0">
                <a:solidFill>
                  <a:srgbClr val="D6495C"/>
                </a:solidFill>
                <a:latin typeface="Titillium" panose="00000500000000000000" pitchFamily="50" charset="0"/>
              </a:rPr>
              <a:t>المرأة  </a:t>
            </a:r>
            <a:r>
              <a:rPr lang="ar-DZ" sz="4400" b="1" dirty="0" smtClean="0">
                <a:solidFill>
                  <a:srgbClr val="D6495C"/>
                </a:solidFill>
                <a:latin typeface="Titillium" panose="00000500000000000000" pitchFamily="50" charset="0"/>
              </a:rPr>
              <a:t>في الخارج </a:t>
            </a:r>
            <a:endParaRPr lang="en-IN" sz="4400" b="1" dirty="0">
              <a:solidFill>
                <a:srgbClr val="D6495C"/>
              </a:solidFill>
              <a:latin typeface="Titillium" panose="00000500000000000000" pitchFamily="50" charset="0"/>
            </a:endParaRPr>
          </a:p>
        </p:txBody>
      </p:sp>
    </p:spTree>
    <p:extLst>
      <p:ext uri="{BB962C8B-B14F-4D97-AF65-F5344CB8AC3E}">
        <p14:creationId xmlns:p14="http://schemas.microsoft.com/office/powerpoint/2010/main" val="7673296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92"/>
                                        </p:tgtEl>
                                        <p:attrNameLst>
                                          <p:attrName>style.visibility</p:attrName>
                                        </p:attrNameLst>
                                      </p:cBhvr>
                                      <p:to>
                                        <p:strVal val="visible"/>
                                      </p:to>
                                    </p:set>
                                    <p:animEffect transition="in" filter="fade">
                                      <p:cBhvr>
                                        <p:cTn id="25" dur="1000"/>
                                        <p:tgtEl>
                                          <p:spTgt spid="1092"/>
                                        </p:tgtEl>
                                      </p:cBhvr>
                                    </p:animEffect>
                                    <p:anim calcmode="lin" valueType="num">
                                      <p:cBhvr>
                                        <p:cTn id="26" dur="1000" fill="hold"/>
                                        <p:tgtEl>
                                          <p:spTgt spid="1092"/>
                                        </p:tgtEl>
                                        <p:attrNameLst>
                                          <p:attrName>ppt_x</p:attrName>
                                        </p:attrNameLst>
                                      </p:cBhvr>
                                      <p:tavLst>
                                        <p:tav tm="0">
                                          <p:val>
                                            <p:strVal val="#ppt_x"/>
                                          </p:val>
                                        </p:tav>
                                        <p:tav tm="100000">
                                          <p:val>
                                            <p:strVal val="#ppt_x"/>
                                          </p:val>
                                        </p:tav>
                                      </p:tavLst>
                                    </p:anim>
                                    <p:anim calcmode="lin" valueType="num">
                                      <p:cBhvr>
                                        <p:cTn id="27" dur="1000" fill="hold"/>
                                        <p:tgtEl>
                                          <p:spTgt spid="109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093"/>
                                        </p:tgtEl>
                                        <p:attrNameLst>
                                          <p:attrName>style.visibility</p:attrName>
                                        </p:attrNameLst>
                                      </p:cBhvr>
                                      <p:to>
                                        <p:strVal val="visible"/>
                                      </p:to>
                                    </p:set>
                                    <p:animEffect transition="in" filter="fade">
                                      <p:cBhvr>
                                        <p:cTn id="32" dur="2000"/>
                                        <p:tgtEl>
                                          <p:spTgt spid="1093"/>
                                        </p:tgtEl>
                                      </p:cBhvr>
                                    </p:animEffect>
                                    <p:anim calcmode="lin" valueType="num">
                                      <p:cBhvr>
                                        <p:cTn id="33" dur="2000" fill="hold"/>
                                        <p:tgtEl>
                                          <p:spTgt spid="1093"/>
                                        </p:tgtEl>
                                        <p:attrNameLst>
                                          <p:attrName>ppt_w</p:attrName>
                                        </p:attrNameLst>
                                      </p:cBhvr>
                                      <p:tavLst>
                                        <p:tav tm="0" fmla="#ppt_w*sin(2.5*pi*$)">
                                          <p:val>
                                            <p:fltVal val="0"/>
                                          </p:val>
                                        </p:tav>
                                        <p:tav tm="100000">
                                          <p:val>
                                            <p:fltVal val="1"/>
                                          </p:val>
                                        </p:tav>
                                      </p:tavLst>
                                    </p:anim>
                                    <p:anim calcmode="lin" valueType="num">
                                      <p:cBhvr>
                                        <p:cTn id="34" dur="2000" fill="hold"/>
                                        <p:tgtEl>
                                          <p:spTgt spid="109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269"/>
                                        </p:tgtEl>
                                        <p:attrNameLst>
                                          <p:attrName>style.visibility</p:attrName>
                                        </p:attrNameLst>
                                      </p:cBhvr>
                                      <p:to>
                                        <p:strVal val="visible"/>
                                      </p:to>
                                    </p:set>
                                    <p:animEffect transition="in" filter="wipe(down)">
                                      <p:cBhvr>
                                        <p:cTn id="39" dur="580">
                                          <p:stCondLst>
                                            <p:cond delay="0"/>
                                          </p:stCondLst>
                                        </p:cTn>
                                        <p:tgtEl>
                                          <p:spTgt spid="269"/>
                                        </p:tgtEl>
                                      </p:cBhvr>
                                    </p:animEffect>
                                    <p:anim calcmode="lin" valueType="num">
                                      <p:cBhvr>
                                        <p:cTn id="40" dur="1822" tmFilter="0,0; 0.14,0.36; 0.43,0.73; 0.71,0.91; 1.0,1.0">
                                          <p:stCondLst>
                                            <p:cond delay="0"/>
                                          </p:stCondLst>
                                        </p:cTn>
                                        <p:tgtEl>
                                          <p:spTgt spid="26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6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6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6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69"/>
                                        </p:tgtEl>
                                        <p:attrNameLst>
                                          <p:attrName>ppt_y</p:attrName>
                                        </p:attrNameLst>
                                      </p:cBhvr>
                                      <p:tavLst>
                                        <p:tav tm="0" fmla="#ppt_y-sin(pi*$)/81">
                                          <p:val>
                                            <p:fltVal val="0"/>
                                          </p:val>
                                        </p:tav>
                                        <p:tav tm="100000">
                                          <p:val>
                                            <p:fltVal val="1"/>
                                          </p:val>
                                        </p:tav>
                                      </p:tavLst>
                                    </p:anim>
                                    <p:animScale>
                                      <p:cBhvr>
                                        <p:cTn id="45" dur="26">
                                          <p:stCondLst>
                                            <p:cond delay="650"/>
                                          </p:stCondLst>
                                        </p:cTn>
                                        <p:tgtEl>
                                          <p:spTgt spid="269"/>
                                        </p:tgtEl>
                                      </p:cBhvr>
                                      <p:to x="100000" y="60000"/>
                                    </p:animScale>
                                    <p:animScale>
                                      <p:cBhvr>
                                        <p:cTn id="46" dur="166" decel="50000">
                                          <p:stCondLst>
                                            <p:cond delay="676"/>
                                          </p:stCondLst>
                                        </p:cTn>
                                        <p:tgtEl>
                                          <p:spTgt spid="269"/>
                                        </p:tgtEl>
                                      </p:cBhvr>
                                      <p:to x="100000" y="100000"/>
                                    </p:animScale>
                                    <p:animScale>
                                      <p:cBhvr>
                                        <p:cTn id="47" dur="26">
                                          <p:stCondLst>
                                            <p:cond delay="1312"/>
                                          </p:stCondLst>
                                        </p:cTn>
                                        <p:tgtEl>
                                          <p:spTgt spid="269"/>
                                        </p:tgtEl>
                                      </p:cBhvr>
                                      <p:to x="100000" y="80000"/>
                                    </p:animScale>
                                    <p:animScale>
                                      <p:cBhvr>
                                        <p:cTn id="48" dur="166" decel="50000">
                                          <p:stCondLst>
                                            <p:cond delay="1338"/>
                                          </p:stCondLst>
                                        </p:cTn>
                                        <p:tgtEl>
                                          <p:spTgt spid="269"/>
                                        </p:tgtEl>
                                      </p:cBhvr>
                                      <p:to x="100000" y="100000"/>
                                    </p:animScale>
                                    <p:animScale>
                                      <p:cBhvr>
                                        <p:cTn id="49" dur="26">
                                          <p:stCondLst>
                                            <p:cond delay="1642"/>
                                          </p:stCondLst>
                                        </p:cTn>
                                        <p:tgtEl>
                                          <p:spTgt spid="269"/>
                                        </p:tgtEl>
                                      </p:cBhvr>
                                      <p:to x="100000" y="90000"/>
                                    </p:animScale>
                                    <p:animScale>
                                      <p:cBhvr>
                                        <p:cTn id="50" dur="166" decel="50000">
                                          <p:stCondLst>
                                            <p:cond delay="1668"/>
                                          </p:stCondLst>
                                        </p:cTn>
                                        <p:tgtEl>
                                          <p:spTgt spid="269"/>
                                        </p:tgtEl>
                                      </p:cBhvr>
                                      <p:to x="100000" y="100000"/>
                                    </p:animScale>
                                    <p:animScale>
                                      <p:cBhvr>
                                        <p:cTn id="51" dur="26">
                                          <p:stCondLst>
                                            <p:cond delay="1808"/>
                                          </p:stCondLst>
                                        </p:cTn>
                                        <p:tgtEl>
                                          <p:spTgt spid="269"/>
                                        </p:tgtEl>
                                      </p:cBhvr>
                                      <p:to x="100000" y="95000"/>
                                    </p:animScale>
                                    <p:animScale>
                                      <p:cBhvr>
                                        <p:cTn id="52" dur="166" decel="50000">
                                          <p:stCondLst>
                                            <p:cond delay="1834"/>
                                          </p:stCondLst>
                                        </p:cTn>
                                        <p:tgtEl>
                                          <p:spTgt spid="26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68"/>
                                        </p:tgtEl>
                                        <p:attrNameLst>
                                          <p:attrName>style.visibility</p:attrName>
                                        </p:attrNameLst>
                                      </p:cBhvr>
                                      <p:to>
                                        <p:strVal val="visible"/>
                                      </p:to>
                                    </p:set>
                                    <p:animEffect transition="in" filter="fade">
                                      <p:cBhvr>
                                        <p:cTn id="57" dur="1000"/>
                                        <p:tgtEl>
                                          <p:spTgt spid="268"/>
                                        </p:tgtEl>
                                      </p:cBhvr>
                                    </p:animEffect>
                                    <p:anim calcmode="lin" valueType="num">
                                      <p:cBhvr>
                                        <p:cTn id="58" dur="1000" fill="hold"/>
                                        <p:tgtEl>
                                          <p:spTgt spid="268"/>
                                        </p:tgtEl>
                                        <p:attrNameLst>
                                          <p:attrName>ppt_x</p:attrName>
                                        </p:attrNameLst>
                                      </p:cBhvr>
                                      <p:tavLst>
                                        <p:tav tm="0">
                                          <p:val>
                                            <p:strVal val="#ppt_x"/>
                                          </p:val>
                                        </p:tav>
                                        <p:tav tm="100000">
                                          <p:val>
                                            <p:strVal val="#ppt_x"/>
                                          </p:val>
                                        </p:tav>
                                      </p:tavLst>
                                    </p:anim>
                                    <p:anim calcmode="lin" valueType="num">
                                      <p:cBhvr>
                                        <p:cTn id="59" dur="1000" fill="hold"/>
                                        <p:tgtEl>
                                          <p:spTgt spid="26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5"/>
                                        </p:tgtEl>
                                        <p:attrNameLst>
                                          <p:attrName>style.visibility</p:attrName>
                                        </p:attrNameLst>
                                      </p:cBhvr>
                                      <p:to>
                                        <p:strVal val="visible"/>
                                      </p:to>
                                    </p:set>
                                    <p:animEffect transition="in" filter="fade">
                                      <p:cBhvr>
                                        <p:cTn id="64"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p:bldP spid="269" grpId="0" animBg="1"/>
      <p:bldP spid="275"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292">
            <a:extLst>
              <a:ext uri="{FF2B5EF4-FFF2-40B4-BE49-F238E27FC236}">
                <a16:creationId xmlns:a16="http://schemas.microsoft.com/office/drawing/2014/main" xmlns="" id="{C5F31AB0-6AC9-4604-8B96-2FFD3884A297}"/>
              </a:ext>
            </a:extLst>
          </p:cNvPr>
          <p:cNvSpPr/>
          <p:nvPr/>
        </p:nvSpPr>
        <p:spPr>
          <a:xfrm>
            <a:off x="8399618" y="2922772"/>
            <a:ext cx="1692454"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1" u="none" strike="noStrike" kern="1200" cap="none" spc="0" normalizeH="0" baseline="0" noProof="0" dirty="0" smtClean="0">
                <a:ln>
                  <a:noFill/>
                </a:ln>
                <a:effectLst/>
                <a:uLnTx/>
                <a:uFillTx/>
                <a:latin typeface="Titillium Bd" panose="00000800000000000000" pitchFamily="50" charset="0"/>
                <a:ea typeface="+mn-ea"/>
                <a:cs typeface="+mn-cs"/>
              </a:rPr>
              <a:t>تعلم التقنيات المتطورة </a:t>
            </a:r>
            <a:endParaRPr kumimoji="0" lang="en-IN" sz="2400" b="1" i="1" u="none" strike="noStrike" kern="1200" cap="none" spc="0" normalizeH="0" baseline="0" noProof="0" dirty="0">
              <a:ln>
                <a:noFill/>
              </a:ln>
              <a:effectLst/>
              <a:uLnTx/>
              <a:uFillTx/>
              <a:latin typeface="Titillium" panose="00000500000000000000" pitchFamily="50" charset="0"/>
              <a:ea typeface="+mn-ea"/>
              <a:cs typeface="+mn-cs"/>
            </a:endParaRPr>
          </a:p>
        </p:txBody>
      </p:sp>
      <p:sp>
        <p:nvSpPr>
          <p:cNvPr id="259" name="Freeform 6">
            <a:extLst>
              <a:ext uri="{FF2B5EF4-FFF2-40B4-BE49-F238E27FC236}">
                <a16:creationId xmlns:a16="http://schemas.microsoft.com/office/drawing/2014/main" xmlns="" id="{8CEE6FFD-7275-4F63-9A99-2C48FC90FF02}"/>
              </a:ext>
            </a:extLst>
          </p:cNvPr>
          <p:cNvSpPr>
            <a:spLocks noChangeAspect="1" noEditPoints="1"/>
          </p:cNvSpPr>
          <p:nvPr/>
        </p:nvSpPr>
        <p:spPr bwMode="auto">
          <a:xfrm>
            <a:off x="5707969" y="2676749"/>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26" name="Group 25">
            <a:extLst>
              <a:ext uri="{FF2B5EF4-FFF2-40B4-BE49-F238E27FC236}">
                <a16:creationId xmlns:a16="http://schemas.microsoft.com/office/drawing/2014/main" xmlns="" id="{97A64E14-C6F0-4EE4-B7B1-602A7BA9D7C0}"/>
              </a:ext>
            </a:extLst>
          </p:cNvPr>
          <p:cNvGrpSpPr/>
          <p:nvPr/>
        </p:nvGrpSpPr>
        <p:grpSpPr>
          <a:xfrm>
            <a:off x="2110793" y="867009"/>
            <a:ext cx="7958056" cy="5708308"/>
            <a:chOff x="1978688" y="812520"/>
            <a:chExt cx="7612651" cy="5460549"/>
          </a:xfrm>
        </p:grpSpPr>
        <p:grpSp>
          <p:nvGrpSpPr>
            <p:cNvPr id="585" name="Group 584">
              <a:extLst>
                <a:ext uri="{FF2B5EF4-FFF2-40B4-BE49-F238E27FC236}">
                  <a16:creationId xmlns:a16="http://schemas.microsoft.com/office/drawing/2014/main" xmlns="" id="{364FBF82-32B5-480F-AE0B-ACAF37915C13}"/>
                </a:ext>
              </a:extLst>
            </p:cNvPr>
            <p:cNvGrpSpPr>
              <a:grpSpLocks noChangeAspect="1"/>
            </p:cNvGrpSpPr>
            <p:nvPr/>
          </p:nvGrpSpPr>
          <p:grpSpPr>
            <a:xfrm>
              <a:off x="5138150" y="1857879"/>
              <a:ext cx="1552381" cy="3392847"/>
              <a:chOff x="8802458" y="882242"/>
              <a:chExt cx="2593395" cy="5668064"/>
            </a:xfrm>
          </p:grpSpPr>
          <p:sp>
            <p:nvSpPr>
              <p:cNvPr id="586" name="Freeform: Shape 585">
                <a:extLst>
                  <a:ext uri="{FF2B5EF4-FFF2-40B4-BE49-F238E27FC236}">
                    <a16:creationId xmlns:a16="http://schemas.microsoft.com/office/drawing/2014/main" xmlns="" id="{D7B9868F-E5E7-42A1-AAE8-AB95ED75016F}"/>
                  </a:ext>
                </a:extLst>
              </p:cNvPr>
              <p:cNvSpPr>
                <a:spLocks noChangeAspect="1"/>
              </p:cNvSpPr>
              <p:nvPr/>
            </p:nvSpPr>
            <p:spPr>
              <a:xfrm>
                <a:off x="10006021" y="6081608"/>
                <a:ext cx="278623" cy="462106"/>
              </a:xfrm>
              <a:custGeom>
                <a:avLst/>
                <a:gdLst>
                  <a:gd name="connsiteX0" fmla="*/ 93119 w 278622"/>
                  <a:gd name="connsiteY0" fmla="*/ 6864 h 462105"/>
                  <a:gd name="connsiteX1" fmla="*/ 15105 w 278622"/>
                  <a:gd name="connsiteY1" fmla="*/ 458029 h 462105"/>
                  <a:gd name="connsiteX2" fmla="*/ 261448 w 278622"/>
                  <a:gd name="connsiteY2" fmla="*/ 458029 h 462105"/>
                  <a:gd name="connsiteX3" fmla="*/ 258322 w 278622"/>
                  <a:gd name="connsiteY3" fmla="*/ 15834 h 462105"/>
                  <a:gd name="connsiteX4" fmla="*/ 168551 w 278622"/>
                  <a:gd name="connsiteY4" fmla="*/ 5097 h 462105"/>
                  <a:gd name="connsiteX5" fmla="*/ 93119 w 278622"/>
                  <a:gd name="connsiteY5" fmla="*/ 6864 h 46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622" h="462105">
                    <a:moveTo>
                      <a:pt x="93119" y="6864"/>
                    </a:moveTo>
                    <a:cubicBezTo>
                      <a:pt x="93119" y="6864"/>
                      <a:pt x="-30223" y="451233"/>
                      <a:pt x="15105" y="458029"/>
                    </a:cubicBezTo>
                    <a:lnTo>
                      <a:pt x="261448" y="458029"/>
                    </a:lnTo>
                    <a:cubicBezTo>
                      <a:pt x="261448" y="458029"/>
                      <a:pt x="298212" y="471416"/>
                      <a:pt x="258322" y="15834"/>
                    </a:cubicBezTo>
                    <a:lnTo>
                      <a:pt x="168551" y="5097"/>
                    </a:lnTo>
                    <a:lnTo>
                      <a:pt x="93119" y="6864"/>
                    </a:lnTo>
                    <a:close/>
                  </a:path>
                </a:pathLst>
              </a:custGeom>
              <a:solidFill>
                <a:srgbClr val="273C51"/>
              </a:solidFill>
              <a:ln w="9525" cap="flat">
                <a:noFill/>
                <a:prstDash val="solid"/>
                <a:miter/>
              </a:ln>
            </p:spPr>
            <p:txBody>
              <a:bodyPr rtlCol="0" anchor="ctr"/>
              <a:lstStyle/>
              <a:p>
                <a:endParaRPr lang="en-IN" dirty="0"/>
              </a:p>
            </p:txBody>
          </p:sp>
          <p:sp>
            <p:nvSpPr>
              <p:cNvPr id="587" name="Freeform: Shape 586">
                <a:extLst>
                  <a:ext uri="{FF2B5EF4-FFF2-40B4-BE49-F238E27FC236}">
                    <a16:creationId xmlns:a16="http://schemas.microsoft.com/office/drawing/2014/main" xmlns="" id="{E229736C-E090-46BE-95D7-26C46EA7CEF1}"/>
                  </a:ext>
                </a:extLst>
              </p:cNvPr>
              <p:cNvSpPr>
                <a:spLocks noChangeAspect="1"/>
              </p:cNvSpPr>
              <p:nvPr/>
            </p:nvSpPr>
            <p:spPr>
              <a:xfrm>
                <a:off x="10052929" y="5979809"/>
                <a:ext cx="210666" cy="462106"/>
              </a:xfrm>
              <a:custGeom>
                <a:avLst/>
                <a:gdLst>
                  <a:gd name="connsiteX0" fmla="*/ 46211 w 210665"/>
                  <a:gd name="connsiteY0" fmla="*/ 106692 h 462105"/>
                  <a:gd name="connsiteX1" fmla="*/ 5097 w 210665"/>
                  <a:gd name="connsiteY1" fmla="*/ 443826 h 462105"/>
                  <a:gd name="connsiteX2" fmla="*/ 182804 w 210665"/>
                  <a:gd name="connsiteY2" fmla="*/ 457417 h 462105"/>
                  <a:gd name="connsiteX3" fmla="*/ 211413 w 210665"/>
                  <a:gd name="connsiteY3" fmla="*/ 115731 h 462105"/>
                  <a:gd name="connsiteX4" fmla="*/ 135234 w 210665"/>
                  <a:gd name="connsiteY4" fmla="*/ 5097 h 462105"/>
                  <a:gd name="connsiteX5" fmla="*/ 46211 w 210665"/>
                  <a:gd name="connsiteY5" fmla="*/ 106692 h 46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665" h="462105">
                    <a:moveTo>
                      <a:pt x="46211" y="106692"/>
                    </a:moveTo>
                    <a:lnTo>
                      <a:pt x="5097" y="443826"/>
                    </a:lnTo>
                    <a:cubicBezTo>
                      <a:pt x="26503" y="448378"/>
                      <a:pt x="140263" y="426021"/>
                      <a:pt x="182804" y="457417"/>
                    </a:cubicBezTo>
                    <a:cubicBezTo>
                      <a:pt x="182804" y="457417"/>
                      <a:pt x="208831" y="311650"/>
                      <a:pt x="211413" y="115731"/>
                    </a:cubicBezTo>
                    <a:lnTo>
                      <a:pt x="135234" y="5097"/>
                    </a:lnTo>
                    <a:lnTo>
                      <a:pt x="46211" y="106692"/>
                    </a:lnTo>
                    <a:close/>
                  </a:path>
                </a:pathLst>
              </a:custGeom>
              <a:solidFill>
                <a:srgbClr val="F4A984"/>
              </a:solidFill>
              <a:ln w="9525" cap="flat">
                <a:noFill/>
                <a:prstDash val="solid"/>
                <a:miter/>
              </a:ln>
            </p:spPr>
            <p:txBody>
              <a:bodyPr rtlCol="0" anchor="ctr"/>
              <a:lstStyle/>
              <a:p>
                <a:endParaRPr lang="en-IN" dirty="0"/>
              </a:p>
            </p:txBody>
          </p:sp>
          <p:sp>
            <p:nvSpPr>
              <p:cNvPr id="588" name="Freeform: Shape 587">
                <a:extLst>
                  <a:ext uri="{FF2B5EF4-FFF2-40B4-BE49-F238E27FC236}">
                    <a16:creationId xmlns:a16="http://schemas.microsoft.com/office/drawing/2014/main" xmlns="" id="{45E60594-6427-4CED-B3B8-64EEF6733F87}"/>
                  </a:ext>
                </a:extLst>
              </p:cNvPr>
              <p:cNvSpPr>
                <a:spLocks noChangeAspect="1"/>
              </p:cNvSpPr>
              <p:nvPr/>
            </p:nvSpPr>
            <p:spPr>
              <a:xfrm>
                <a:off x="8802458" y="6081404"/>
                <a:ext cx="543654" cy="468902"/>
              </a:xfrm>
              <a:custGeom>
                <a:avLst/>
                <a:gdLst>
                  <a:gd name="connsiteX0" fmla="*/ 473929 w 543653"/>
                  <a:gd name="connsiteY0" fmla="*/ 5097 h 468901"/>
                  <a:gd name="connsiteX1" fmla="*/ 272981 w 543653"/>
                  <a:gd name="connsiteY1" fmla="*/ 342230 h 468901"/>
                  <a:gd name="connsiteX2" fmla="*/ 146786 w 543653"/>
                  <a:gd name="connsiteY2" fmla="*/ 356637 h 468901"/>
                  <a:gd name="connsiteX3" fmla="*/ 20386 w 543653"/>
                  <a:gd name="connsiteY3" fmla="*/ 386606 h 468901"/>
                  <a:gd name="connsiteX4" fmla="*/ 16445 w 543653"/>
                  <a:gd name="connsiteY4" fmla="*/ 464960 h 468901"/>
                  <a:gd name="connsiteX5" fmla="*/ 337676 w 543653"/>
                  <a:gd name="connsiteY5" fmla="*/ 464960 h 468901"/>
                  <a:gd name="connsiteX6" fmla="*/ 447494 w 543653"/>
                  <a:gd name="connsiteY6" fmla="*/ 191298 h 468901"/>
                  <a:gd name="connsiteX7" fmla="*/ 439951 w 543653"/>
                  <a:gd name="connsiteY7" fmla="*/ 465028 h 468901"/>
                  <a:gd name="connsiteX8" fmla="*/ 473522 w 543653"/>
                  <a:gd name="connsiteY8" fmla="*/ 465028 h 468901"/>
                  <a:gd name="connsiteX9" fmla="*/ 542022 w 543653"/>
                  <a:gd name="connsiteY9" fmla="*/ 126739 h 468901"/>
                  <a:gd name="connsiteX10" fmla="*/ 473929 w 543653"/>
                  <a:gd name="connsiteY10" fmla="*/ 5097 h 4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653" h="468901">
                    <a:moveTo>
                      <a:pt x="473929" y="5097"/>
                    </a:moveTo>
                    <a:cubicBezTo>
                      <a:pt x="417865" y="165747"/>
                      <a:pt x="272981" y="342230"/>
                      <a:pt x="272981" y="342230"/>
                    </a:cubicBezTo>
                    <a:lnTo>
                      <a:pt x="146786" y="356637"/>
                    </a:lnTo>
                    <a:lnTo>
                      <a:pt x="20386" y="386606"/>
                    </a:lnTo>
                    <a:cubicBezTo>
                      <a:pt x="20386" y="386606"/>
                      <a:pt x="-11214" y="417390"/>
                      <a:pt x="16445" y="464960"/>
                    </a:cubicBezTo>
                    <a:lnTo>
                      <a:pt x="337676" y="464960"/>
                    </a:lnTo>
                    <a:lnTo>
                      <a:pt x="447494" y="191298"/>
                    </a:lnTo>
                    <a:lnTo>
                      <a:pt x="439951" y="465028"/>
                    </a:lnTo>
                    <a:lnTo>
                      <a:pt x="473522" y="465028"/>
                    </a:lnTo>
                    <a:lnTo>
                      <a:pt x="542022" y="126739"/>
                    </a:lnTo>
                    <a:cubicBezTo>
                      <a:pt x="542022" y="126739"/>
                      <a:pt x="535091" y="46890"/>
                      <a:pt x="473929" y="5097"/>
                    </a:cubicBezTo>
                    <a:close/>
                  </a:path>
                </a:pathLst>
              </a:custGeom>
              <a:solidFill>
                <a:srgbClr val="273C51"/>
              </a:solidFill>
              <a:ln w="9525" cap="flat">
                <a:noFill/>
                <a:prstDash val="solid"/>
                <a:miter/>
              </a:ln>
            </p:spPr>
            <p:txBody>
              <a:bodyPr rtlCol="0" anchor="ctr"/>
              <a:lstStyle/>
              <a:p>
                <a:endParaRPr lang="en-IN" dirty="0"/>
              </a:p>
            </p:txBody>
          </p:sp>
          <p:sp>
            <p:nvSpPr>
              <p:cNvPr id="589" name="Freeform: Shape 588">
                <a:extLst>
                  <a:ext uri="{FF2B5EF4-FFF2-40B4-BE49-F238E27FC236}">
                    <a16:creationId xmlns:a16="http://schemas.microsoft.com/office/drawing/2014/main" xmlns="" id="{B26810DD-6099-48F7-BEBA-3DF5FDF3FC09}"/>
                  </a:ext>
                </a:extLst>
              </p:cNvPr>
              <p:cNvSpPr>
                <a:spLocks noChangeAspect="1"/>
              </p:cNvSpPr>
              <p:nvPr/>
            </p:nvSpPr>
            <p:spPr>
              <a:xfrm>
                <a:off x="8944147" y="6007603"/>
                <a:ext cx="332988" cy="434923"/>
              </a:xfrm>
              <a:custGeom>
                <a:avLst/>
                <a:gdLst>
                  <a:gd name="connsiteX0" fmla="*/ 332241 w 332988"/>
                  <a:gd name="connsiteY0" fmla="*/ 78490 h 434923"/>
                  <a:gd name="connsiteX1" fmla="*/ 251576 w 332988"/>
                  <a:gd name="connsiteY1" fmla="*/ 5097 h 434923"/>
                  <a:gd name="connsiteX2" fmla="*/ 160786 w 332988"/>
                  <a:gd name="connsiteY2" fmla="*/ 78422 h 434923"/>
                  <a:gd name="connsiteX3" fmla="*/ 5097 w 332988"/>
                  <a:gd name="connsiteY3" fmla="*/ 430506 h 434923"/>
                  <a:gd name="connsiteX4" fmla="*/ 120487 w 332988"/>
                  <a:gd name="connsiteY4" fmla="*/ 429690 h 434923"/>
                  <a:gd name="connsiteX5" fmla="*/ 332241 w 332988"/>
                  <a:gd name="connsiteY5" fmla="*/ 78490 h 4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988" h="434923">
                    <a:moveTo>
                      <a:pt x="332241" y="78490"/>
                    </a:moveTo>
                    <a:lnTo>
                      <a:pt x="251576" y="5097"/>
                    </a:lnTo>
                    <a:lnTo>
                      <a:pt x="160786" y="78422"/>
                    </a:lnTo>
                    <a:cubicBezTo>
                      <a:pt x="160786" y="78422"/>
                      <a:pt x="62860" y="389732"/>
                      <a:pt x="5097" y="430506"/>
                    </a:cubicBezTo>
                    <a:lnTo>
                      <a:pt x="120487" y="429690"/>
                    </a:lnTo>
                    <a:cubicBezTo>
                      <a:pt x="120487" y="429622"/>
                      <a:pt x="276176" y="239207"/>
                      <a:pt x="332241" y="78490"/>
                    </a:cubicBezTo>
                    <a:close/>
                  </a:path>
                </a:pathLst>
              </a:custGeom>
              <a:solidFill>
                <a:srgbClr val="F4A984"/>
              </a:solidFill>
              <a:ln w="9525" cap="flat">
                <a:noFill/>
                <a:prstDash val="solid"/>
                <a:miter/>
              </a:ln>
            </p:spPr>
            <p:txBody>
              <a:bodyPr rtlCol="0" anchor="ctr"/>
              <a:lstStyle/>
              <a:p>
                <a:endParaRPr lang="en-IN" dirty="0"/>
              </a:p>
            </p:txBody>
          </p:sp>
          <p:sp>
            <p:nvSpPr>
              <p:cNvPr id="590" name="Freeform: Shape 589">
                <a:extLst>
                  <a:ext uri="{FF2B5EF4-FFF2-40B4-BE49-F238E27FC236}">
                    <a16:creationId xmlns:a16="http://schemas.microsoft.com/office/drawing/2014/main" xmlns="" id="{66C32804-D892-4B22-A272-BBBEF2797606}"/>
                  </a:ext>
                </a:extLst>
              </p:cNvPr>
              <p:cNvSpPr>
                <a:spLocks noChangeAspect="1"/>
              </p:cNvSpPr>
              <p:nvPr/>
            </p:nvSpPr>
            <p:spPr>
              <a:xfrm>
                <a:off x="9075032" y="3199019"/>
                <a:ext cx="1413500" cy="2928936"/>
              </a:xfrm>
              <a:custGeom>
                <a:avLst/>
                <a:gdLst>
                  <a:gd name="connsiteX0" fmla="*/ 229354 w 1413500"/>
                  <a:gd name="connsiteY0" fmla="*/ 1658688 h 2928935"/>
                  <a:gd name="connsiteX1" fmla="*/ 557313 w 1413500"/>
                  <a:gd name="connsiteY1" fmla="*/ 5097 h 2928935"/>
                  <a:gd name="connsiteX2" fmla="*/ 1159818 w 1413500"/>
                  <a:gd name="connsiteY2" fmla="*/ 12980 h 2928935"/>
                  <a:gd name="connsiteX3" fmla="*/ 1286489 w 1413500"/>
                  <a:gd name="connsiteY3" fmla="*/ 1528619 h 2928935"/>
                  <a:gd name="connsiteX4" fmla="*/ 1207863 w 1413500"/>
                  <a:gd name="connsiteY4" fmla="*/ 2898083 h 2928935"/>
                  <a:gd name="connsiteX5" fmla="*/ 1110549 w 1413500"/>
                  <a:gd name="connsiteY5" fmla="*/ 2929547 h 2928935"/>
                  <a:gd name="connsiteX6" fmla="*/ 995566 w 1413500"/>
                  <a:gd name="connsiteY6" fmla="*/ 2881978 h 2928935"/>
                  <a:gd name="connsiteX7" fmla="*/ 972325 w 1413500"/>
                  <a:gd name="connsiteY7" fmla="*/ 1623623 h 2928935"/>
                  <a:gd name="connsiteX8" fmla="*/ 881739 w 1413500"/>
                  <a:gd name="connsiteY8" fmla="*/ 642803 h 2928935"/>
                  <a:gd name="connsiteX9" fmla="*/ 589525 w 1413500"/>
                  <a:gd name="connsiteY9" fmla="*/ 1564772 h 2928935"/>
                  <a:gd name="connsiteX10" fmla="*/ 394353 w 1413500"/>
                  <a:gd name="connsiteY10" fmla="*/ 2447598 h 2928935"/>
                  <a:gd name="connsiteX11" fmla="*/ 231868 w 1413500"/>
                  <a:gd name="connsiteY11" fmla="*/ 2887618 h 2928935"/>
                  <a:gd name="connsiteX12" fmla="*/ 112672 w 1413500"/>
                  <a:gd name="connsiteY12" fmla="*/ 2918266 h 2928935"/>
                  <a:gd name="connsiteX13" fmla="*/ 5097 w 1413500"/>
                  <a:gd name="connsiteY13" fmla="*/ 2880211 h 2928935"/>
                  <a:gd name="connsiteX14" fmla="*/ 229354 w 1413500"/>
                  <a:gd name="connsiteY14" fmla="*/ 1658688 h 292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3500" h="2928935">
                    <a:moveTo>
                      <a:pt x="229354" y="1658688"/>
                    </a:moveTo>
                    <a:cubicBezTo>
                      <a:pt x="228063" y="1576596"/>
                      <a:pt x="239548" y="680111"/>
                      <a:pt x="557313" y="5097"/>
                    </a:cubicBezTo>
                    <a:lnTo>
                      <a:pt x="1159818" y="12980"/>
                    </a:lnTo>
                    <a:cubicBezTo>
                      <a:pt x="1159818" y="12980"/>
                      <a:pt x="1628380" y="438865"/>
                      <a:pt x="1286489" y="1528619"/>
                    </a:cubicBezTo>
                    <a:cubicBezTo>
                      <a:pt x="1286489" y="1528619"/>
                      <a:pt x="1454546" y="1991744"/>
                      <a:pt x="1207863" y="2898083"/>
                    </a:cubicBezTo>
                    <a:cubicBezTo>
                      <a:pt x="1207863" y="2898083"/>
                      <a:pt x="1190942" y="2934644"/>
                      <a:pt x="1110549" y="2929547"/>
                    </a:cubicBezTo>
                    <a:cubicBezTo>
                      <a:pt x="1030156" y="2924451"/>
                      <a:pt x="995566" y="2881978"/>
                      <a:pt x="995566" y="2881978"/>
                    </a:cubicBezTo>
                    <a:cubicBezTo>
                      <a:pt x="995566" y="2881978"/>
                      <a:pt x="1031176" y="1911555"/>
                      <a:pt x="972325" y="1623623"/>
                    </a:cubicBezTo>
                    <a:cubicBezTo>
                      <a:pt x="944803" y="1488864"/>
                      <a:pt x="881739" y="642803"/>
                      <a:pt x="881739" y="642803"/>
                    </a:cubicBezTo>
                    <a:cubicBezTo>
                      <a:pt x="881739" y="642803"/>
                      <a:pt x="776406" y="1092473"/>
                      <a:pt x="589525" y="1564772"/>
                    </a:cubicBezTo>
                    <a:cubicBezTo>
                      <a:pt x="589525" y="1564772"/>
                      <a:pt x="681266" y="1866024"/>
                      <a:pt x="394353" y="2447598"/>
                    </a:cubicBezTo>
                    <a:cubicBezTo>
                      <a:pt x="344609" y="2548446"/>
                      <a:pt x="280186" y="2722619"/>
                      <a:pt x="231868" y="2887618"/>
                    </a:cubicBezTo>
                    <a:cubicBezTo>
                      <a:pt x="231868" y="2887618"/>
                      <a:pt x="196463" y="2926421"/>
                      <a:pt x="112672" y="2918266"/>
                    </a:cubicBezTo>
                    <a:cubicBezTo>
                      <a:pt x="28882" y="2909908"/>
                      <a:pt x="5097" y="2880211"/>
                      <a:pt x="5097" y="2880211"/>
                    </a:cubicBezTo>
                    <a:cubicBezTo>
                      <a:pt x="5097" y="2880211"/>
                      <a:pt x="232276" y="1847336"/>
                      <a:pt x="229354" y="1658688"/>
                    </a:cubicBezTo>
                    <a:close/>
                  </a:path>
                </a:pathLst>
              </a:custGeom>
              <a:solidFill>
                <a:srgbClr val="273C51"/>
              </a:solidFill>
              <a:ln w="9525" cap="flat">
                <a:noFill/>
                <a:prstDash val="solid"/>
                <a:miter/>
              </a:ln>
            </p:spPr>
            <p:txBody>
              <a:bodyPr rtlCol="0" anchor="ctr"/>
              <a:lstStyle/>
              <a:p>
                <a:endParaRPr lang="en-IN" dirty="0"/>
              </a:p>
            </p:txBody>
          </p:sp>
          <p:sp>
            <p:nvSpPr>
              <p:cNvPr id="591" name="Freeform: Shape 590">
                <a:extLst>
                  <a:ext uri="{FF2B5EF4-FFF2-40B4-BE49-F238E27FC236}">
                    <a16:creationId xmlns:a16="http://schemas.microsoft.com/office/drawing/2014/main" xmlns="" id="{57F2328C-5BA8-4ABE-8314-26AD7391ECD0}"/>
                  </a:ext>
                </a:extLst>
              </p:cNvPr>
              <p:cNvSpPr>
                <a:spLocks noChangeAspect="1"/>
              </p:cNvSpPr>
              <p:nvPr/>
            </p:nvSpPr>
            <p:spPr>
              <a:xfrm>
                <a:off x="10037843" y="4793216"/>
                <a:ext cx="190279" cy="557245"/>
              </a:xfrm>
              <a:custGeom>
                <a:avLst/>
                <a:gdLst>
                  <a:gd name="connsiteX0" fmla="*/ 187357 w 190278"/>
                  <a:gd name="connsiteY0" fmla="*/ 244576 h 557245"/>
                  <a:gd name="connsiteX1" fmla="*/ 42745 w 190278"/>
                  <a:gd name="connsiteY1" fmla="*/ 555478 h 557245"/>
                  <a:gd name="connsiteX2" fmla="*/ 5097 w 190278"/>
                  <a:gd name="connsiteY2" fmla="*/ 5097 h 557245"/>
                  <a:gd name="connsiteX3" fmla="*/ 187357 w 190278"/>
                  <a:gd name="connsiteY3" fmla="*/ 244576 h 557245"/>
                </a:gdLst>
                <a:ahLst/>
                <a:cxnLst>
                  <a:cxn ang="0">
                    <a:pos x="connsiteX0" y="connsiteY0"/>
                  </a:cxn>
                  <a:cxn ang="0">
                    <a:pos x="connsiteX1" y="connsiteY1"/>
                  </a:cxn>
                  <a:cxn ang="0">
                    <a:pos x="connsiteX2" y="connsiteY2"/>
                  </a:cxn>
                  <a:cxn ang="0">
                    <a:pos x="connsiteX3" y="connsiteY3"/>
                  </a:cxn>
                </a:cxnLst>
                <a:rect l="l" t="t" r="r" b="b"/>
                <a:pathLst>
                  <a:path w="190278" h="557245">
                    <a:moveTo>
                      <a:pt x="187357" y="244576"/>
                    </a:moveTo>
                    <a:cubicBezTo>
                      <a:pt x="187357" y="244576"/>
                      <a:pt x="68025" y="470600"/>
                      <a:pt x="42745" y="555478"/>
                    </a:cubicBezTo>
                    <a:cubicBezTo>
                      <a:pt x="42745" y="555478"/>
                      <a:pt x="36833" y="102003"/>
                      <a:pt x="5097" y="5097"/>
                    </a:cubicBezTo>
                    <a:cubicBezTo>
                      <a:pt x="5097" y="5097"/>
                      <a:pt x="160174" y="69588"/>
                      <a:pt x="187357" y="244576"/>
                    </a:cubicBezTo>
                    <a:close/>
                  </a:path>
                </a:pathLst>
              </a:custGeom>
              <a:solidFill>
                <a:srgbClr val="000000">
                  <a:alpha val="20000"/>
                </a:srgbClr>
              </a:solidFill>
              <a:ln w="9525" cap="flat">
                <a:noFill/>
                <a:prstDash val="solid"/>
                <a:miter/>
              </a:ln>
            </p:spPr>
            <p:txBody>
              <a:bodyPr rtlCol="0" anchor="ctr"/>
              <a:lstStyle/>
              <a:p>
                <a:endParaRPr lang="en-IN" dirty="0"/>
              </a:p>
            </p:txBody>
          </p:sp>
          <p:sp>
            <p:nvSpPr>
              <p:cNvPr id="592" name="Freeform: Shape 591">
                <a:extLst>
                  <a:ext uri="{FF2B5EF4-FFF2-40B4-BE49-F238E27FC236}">
                    <a16:creationId xmlns:a16="http://schemas.microsoft.com/office/drawing/2014/main" xmlns="" id="{25304771-3E95-4D46-9094-075B149EEC4A}"/>
                  </a:ext>
                </a:extLst>
              </p:cNvPr>
              <p:cNvSpPr>
                <a:spLocks noChangeAspect="1"/>
              </p:cNvSpPr>
              <p:nvPr/>
            </p:nvSpPr>
            <p:spPr>
              <a:xfrm>
                <a:off x="9238128" y="4822030"/>
                <a:ext cx="190279" cy="462106"/>
              </a:xfrm>
              <a:custGeom>
                <a:avLst/>
                <a:gdLst>
                  <a:gd name="connsiteX0" fmla="*/ 67005 w 190278"/>
                  <a:gd name="connsiteY0" fmla="*/ 5097 h 462105"/>
                  <a:gd name="connsiteX1" fmla="*/ 188580 w 190278"/>
                  <a:gd name="connsiteY1" fmla="*/ 215763 h 462105"/>
                  <a:gd name="connsiteX2" fmla="*/ 5097 w 190278"/>
                  <a:gd name="connsiteY2" fmla="*/ 459795 h 462105"/>
                  <a:gd name="connsiteX3" fmla="*/ 63947 w 190278"/>
                  <a:gd name="connsiteY3" fmla="*/ 84199 h 462105"/>
                  <a:gd name="connsiteX4" fmla="*/ 67005 w 190278"/>
                  <a:gd name="connsiteY4" fmla="*/ 5097 h 46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8" h="462105">
                    <a:moveTo>
                      <a:pt x="67005" y="5097"/>
                    </a:moveTo>
                    <a:cubicBezTo>
                      <a:pt x="67005" y="5097"/>
                      <a:pt x="198773" y="96838"/>
                      <a:pt x="188580" y="215763"/>
                    </a:cubicBezTo>
                    <a:cubicBezTo>
                      <a:pt x="188580" y="215763"/>
                      <a:pt x="18348" y="389188"/>
                      <a:pt x="5097" y="459795"/>
                    </a:cubicBezTo>
                    <a:cubicBezTo>
                      <a:pt x="5097" y="459795"/>
                      <a:pt x="61229" y="151951"/>
                      <a:pt x="63947" y="84199"/>
                    </a:cubicBezTo>
                    <a:lnTo>
                      <a:pt x="67005" y="5097"/>
                    </a:lnTo>
                    <a:close/>
                  </a:path>
                </a:pathLst>
              </a:custGeom>
              <a:solidFill>
                <a:srgbClr val="000000">
                  <a:alpha val="20000"/>
                </a:srgbClr>
              </a:solidFill>
              <a:ln w="9525" cap="flat">
                <a:noFill/>
                <a:prstDash val="solid"/>
                <a:miter/>
              </a:ln>
            </p:spPr>
            <p:txBody>
              <a:bodyPr rtlCol="0" anchor="ctr"/>
              <a:lstStyle/>
              <a:p>
                <a:endParaRPr lang="en-IN" dirty="0"/>
              </a:p>
            </p:txBody>
          </p:sp>
          <p:sp>
            <p:nvSpPr>
              <p:cNvPr id="593" name="Freeform: Shape 592">
                <a:extLst>
                  <a:ext uri="{FF2B5EF4-FFF2-40B4-BE49-F238E27FC236}">
                    <a16:creationId xmlns:a16="http://schemas.microsoft.com/office/drawing/2014/main" xmlns="" id="{FC4A325D-5E15-4461-BD4B-49AFEDCFED1D}"/>
                  </a:ext>
                </a:extLst>
              </p:cNvPr>
              <p:cNvSpPr>
                <a:spLocks noChangeAspect="1"/>
              </p:cNvSpPr>
              <p:nvPr/>
            </p:nvSpPr>
            <p:spPr>
              <a:xfrm>
                <a:off x="9471948" y="882242"/>
                <a:ext cx="951394" cy="1590188"/>
              </a:xfrm>
              <a:custGeom>
                <a:avLst/>
                <a:gdLst>
                  <a:gd name="connsiteX0" fmla="*/ 940269 w 951394"/>
                  <a:gd name="connsiteY0" fmla="*/ 1463240 h 1590187"/>
                  <a:gd name="connsiteX1" fmla="*/ 803744 w 951394"/>
                  <a:gd name="connsiteY1" fmla="*/ 263192 h 1590187"/>
                  <a:gd name="connsiteX2" fmla="*/ 439156 w 951394"/>
                  <a:gd name="connsiteY2" fmla="*/ 26974 h 1590187"/>
                  <a:gd name="connsiteX3" fmla="*/ 7970 w 951394"/>
                  <a:gd name="connsiteY3" fmla="*/ 444297 h 1590187"/>
                  <a:gd name="connsiteX4" fmla="*/ 265866 w 951394"/>
                  <a:gd name="connsiteY4" fmla="*/ 1589232 h 1590187"/>
                  <a:gd name="connsiteX5" fmla="*/ 940269 w 951394"/>
                  <a:gd name="connsiteY5" fmla="*/ 1463240 h 159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1394" h="1590187">
                    <a:moveTo>
                      <a:pt x="940269" y="1463240"/>
                    </a:moveTo>
                    <a:cubicBezTo>
                      <a:pt x="940269" y="1463240"/>
                      <a:pt x="999187" y="627644"/>
                      <a:pt x="803744" y="263192"/>
                    </a:cubicBezTo>
                    <a:cubicBezTo>
                      <a:pt x="608300" y="-101260"/>
                      <a:pt x="439156" y="26974"/>
                      <a:pt x="439156" y="26974"/>
                    </a:cubicBezTo>
                    <a:cubicBezTo>
                      <a:pt x="439156" y="26974"/>
                      <a:pt x="42696" y="-50700"/>
                      <a:pt x="7970" y="444297"/>
                    </a:cubicBezTo>
                    <a:cubicBezTo>
                      <a:pt x="-26824" y="939362"/>
                      <a:pt x="265866" y="1589232"/>
                      <a:pt x="265866" y="1589232"/>
                    </a:cubicBezTo>
                    <a:lnTo>
                      <a:pt x="940269" y="1463240"/>
                    </a:lnTo>
                    <a:close/>
                  </a:path>
                </a:pathLst>
              </a:custGeom>
              <a:solidFill>
                <a:srgbClr val="FFE97B"/>
              </a:solidFill>
              <a:ln w="9525" cap="flat">
                <a:noFill/>
                <a:prstDash val="solid"/>
                <a:miter/>
              </a:ln>
            </p:spPr>
            <p:txBody>
              <a:bodyPr rtlCol="0" anchor="ctr"/>
              <a:lstStyle/>
              <a:p>
                <a:endParaRPr lang="en-IN" dirty="0"/>
              </a:p>
            </p:txBody>
          </p:sp>
          <p:sp>
            <p:nvSpPr>
              <p:cNvPr id="594" name="Freeform: Shape 593">
                <a:extLst>
                  <a:ext uri="{FF2B5EF4-FFF2-40B4-BE49-F238E27FC236}">
                    <a16:creationId xmlns:a16="http://schemas.microsoft.com/office/drawing/2014/main" xmlns="" id="{5E2A96D7-0833-4509-9A87-2A72411012E5}"/>
                  </a:ext>
                </a:extLst>
              </p:cNvPr>
              <p:cNvSpPr>
                <a:spLocks noChangeAspect="1"/>
              </p:cNvSpPr>
              <p:nvPr/>
            </p:nvSpPr>
            <p:spPr>
              <a:xfrm>
                <a:off x="9532836" y="1306627"/>
                <a:ext cx="835868" cy="1155265"/>
              </a:xfrm>
              <a:custGeom>
                <a:avLst/>
                <a:gdLst>
                  <a:gd name="connsiteX0" fmla="*/ 721314 w 835867"/>
                  <a:gd name="connsiteY0" fmla="*/ 5097 h 1155264"/>
                  <a:gd name="connsiteX1" fmla="*/ 825152 w 835867"/>
                  <a:gd name="connsiteY1" fmla="*/ 1048980 h 1155264"/>
                  <a:gd name="connsiteX2" fmla="*/ 254043 w 835867"/>
                  <a:gd name="connsiteY2" fmla="*/ 1155740 h 1155264"/>
                  <a:gd name="connsiteX3" fmla="*/ 23194 w 835867"/>
                  <a:gd name="connsiteY3" fmla="*/ 204210 h 1155264"/>
                  <a:gd name="connsiteX4" fmla="*/ 721314 w 835867"/>
                  <a:gd name="connsiteY4" fmla="*/ 5097 h 115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67" h="1155264">
                    <a:moveTo>
                      <a:pt x="721314" y="5097"/>
                    </a:moveTo>
                    <a:cubicBezTo>
                      <a:pt x="721314" y="5097"/>
                      <a:pt x="881895" y="409303"/>
                      <a:pt x="825152" y="1048980"/>
                    </a:cubicBezTo>
                    <a:lnTo>
                      <a:pt x="254043" y="1155740"/>
                    </a:lnTo>
                    <a:cubicBezTo>
                      <a:pt x="254043" y="1155740"/>
                      <a:pt x="-74324" y="372811"/>
                      <a:pt x="23194" y="204210"/>
                    </a:cubicBezTo>
                    <a:lnTo>
                      <a:pt x="721314" y="5097"/>
                    </a:lnTo>
                    <a:close/>
                  </a:path>
                </a:pathLst>
              </a:custGeom>
              <a:solidFill>
                <a:srgbClr val="BFA63A"/>
              </a:solidFill>
              <a:ln w="9525" cap="flat">
                <a:noFill/>
                <a:prstDash val="solid"/>
                <a:miter/>
              </a:ln>
            </p:spPr>
            <p:txBody>
              <a:bodyPr rtlCol="0" anchor="ctr"/>
              <a:lstStyle/>
              <a:p>
                <a:endParaRPr lang="en-IN" dirty="0"/>
              </a:p>
            </p:txBody>
          </p:sp>
          <p:sp>
            <p:nvSpPr>
              <p:cNvPr id="595" name="Freeform: Shape 594">
                <a:extLst>
                  <a:ext uri="{FF2B5EF4-FFF2-40B4-BE49-F238E27FC236}">
                    <a16:creationId xmlns:a16="http://schemas.microsoft.com/office/drawing/2014/main" xmlns="" id="{AB808826-EE8D-4941-A2D5-1E447271356A}"/>
                  </a:ext>
                </a:extLst>
              </p:cNvPr>
              <p:cNvSpPr>
                <a:spLocks noChangeAspect="1"/>
              </p:cNvSpPr>
              <p:nvPr/>
            </p:nvSpPr>
            <p:spPr>
              <a:xfrm>
                <a:off x="9479510" y="986211"/>
                <a:ext cx="781503" cy="292214"/>
              </a:xfrm>
              <a:custGeom>
                <a:avLst/>
                <a:gdLst>
                  <a:gd name="connsiteX0" fmla="*/ 5097 w 781502"/>
                  <a:gd name="connsiteY0" fmla="*/ 287797 h 292214"/>
                  <a:gd name="connsiteX1" fmla="*/ 59054 w 781502"/>
                  <a:gd name="connsiteY1" fmla="*/ 103226 h 292214"/>
                  <a:gd name="connsiteX2" fmla="*/ 693703 w 781502"/>
                  <a:gd name="connsiteY2" fmla="*/ 5097 h 292214"/>
                  <a:gd name="connsiteX3" fmla="*/ 779600 w 781502"/>
                  <a:gd name="connsiteY3" fmla="*/ 128302 h 292214"/>
                  <a:gd name="connsiteX4" fmla="*/ 5097 w 781502"/>
                  <a:gd name="connsiteY4" fmla="*/ 287797 h 292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02" h="292214">
                    <a:moveTo>
                      <a:pt x="5097" y="287797"/>
                    </a:moveTo>
                    <a:cubicBezTo>
                      <a:pt x="15018" y="212025"/>
                      <a:pt x="34114" y="151544"/>
                      <a:pt x="59054" y="103226"/>
                    </a:cubicBezTo>
                    <a:cubicBezTo>
                      <a:pt x="399993" y="148825"/>
                      <a:pt x="601621" y="62792"/>
                      <a:pt x="693703" y="5097"/>
                    </a:cubicBezTo>
                    <a:cubicBezTo>
                      <a:pt x="721293" y="36561"/>
                      <a:pt x="750107" y="76927"/>
                      <a:pt x="779600" y="128302"/>
                    </a:cubicBezTo>
                    <a:cubicBezTo>
                      <a:pt x="627105" y="171727"/>
                      <a:pt x="274749" y="265303"/>
                      <a:pt x="5097" y="287797"/>
                    </a:cubicBezTo>
                    <a:close/>
                  </a:path>
                </a:pathLst>
              </a:custGeom>
              <a:solidFill>
                <a:srgbClr val="FFF4C5"/>
              </a:solidFill>
              <a:ln w="9525" cap="flat">
                <a:noFill/>
                <a:prstDash val="solid"/>
                <a:miter/>
              </a:ln>
            </p:spPr>
            <p:txBody>
              <a:bodyPr rtlCol="0" anchor="ctr"/>
              <a:lstStyle/>
              <a:p>
                <a:endParaRPr lang="en-IN" dirty="0"/>
              </a:p>
            </p:txBody>
          </p:sp>
          <p:sp>
            <p:nvSpPr>
              <p:cNvPr id="596" name="Freeform: Shape 595">
                <a:extLst>
                  <a:ext uri="{FF2B5EF4-FFF2-40B4-BE49-F238E27FC236}">
                    <a16:creationId xmlns:a16="http://schemas.microsoft.com/office/drawing/2014/main" xmlns="" id="{355E772A-A1F7-4763-AD71-DB5FF3B040AF}"/>
                  </a:ext>
                </a:extLst>
              </p:cNvPr>
              <p:cNvSpPr>
                <a:spLocks noChangeAspect="1"/>
              </p:cNvSpPr>
              <p:nvPr/>
            </p:nvSpPr>
            <p:spPr>
              <a:xfrm>
                <a:off x="10235257" y="1937198"/>
                <a:ext cx="604815" cy="1257200"/>
              </a:xfrm>
              <a:custGeom>
                <a:avLst/>
                <a:gdLst>
                  <a:gd name="connsiteX0" fmla="*/ 606446 w 604815"/>
                  <a:gd name="connsiteY0" fmla="*/ 1253938 h 1257199"/>
                  <a:gd name="connsiteX1" fmla="*/ 98877 w 604815"/>
                  <a:gd name="connsiteY1" fmla="*/ 5097 h 1257199"/>
                  <a:gd name="connsiteX2" fmla="*/ 5097 w 604815"/>
                  <a:gd name="connsiteY2" fmla="*/ 10261 h 1257199"/>
                  <a:gd name="connsiteX3" fmla="*/ 515588 w 604815"/>
                  <a:gd name="connsiteY3" fmla="*/ 1252035 h 1257199"/>
                  <a:gd name="connsiteX4" fmla="*/ 606446 w 604815"/>
                  <a:gd name="connsiteY4" fmla="*/ 1253938 h 125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815" h="1257199">
                    <a:moveTo>
                      <a:pt x="606446" y="1253938"/>
                    </a:moveTo>
                    <a:cubicBezTo>
                      <a:pt x="606446" y="1253938"/>
                      <a:pt x="210598" y="54501"/>
                      <a:pt x="98877" y="5097"/>
                    </a:cubicBezTo>
                    <a:lnTo>
                      <a:pt x="5097" y="10261"/>
                    </a:lnTo>
                    <a:cubicBezTo>
                      <a:pt x="5097" y="10261"/>
                      <a:pt x="209171" y="308388"/>
                      <a:pt x="515588" y="1252035"/>
                    </a:cubicBezTo>
                    <a:lnTo>
                      <a:pt x="606446" y="1253938"/>
                    </a:lnTo>
                    <a:close/>
                  </a:path>
                </a:pathLst>
              </a:custGeom>
              <a:solidFill>
                <a:srgbClr val="3D332A"/>
              </a:solidFill>
              <a:ln w="9525" cap="flat">
                <a:noFill/>
                <a:prstDash val="solid"/>
                <a:miter/>
              </a:ln>
            </p:spPr>
            <p:txBody>
              <a:bodyPr rtlCol="0" anchor="ctr"/>
              <a:lstStyle/>
              <a:p>
                <a:endParaRPr lang="en-IN" dirty="0"/>
              </a:p>
            </p:txBody>
          </p:sp>
          <p:sp>
            <p:nvSpPr>
              <p:cNvPr id="597" name="Freeform: Shape 596">
                <a:extLst>
                  <a:ext uri="{FF2B5EF4-FFF2-40B4-BE49-F238E27FC236}">
                    <a16:creationId xmlns:a16="http://schemas.microsoft.com/office/drawing/2014/main" xmlns="" id="{A4A571F6-6DB9-4A71-A4A2-3C085652976C}"/>
                  </a:ext>
                </a:extLst>
              </p:cNvPr>
              <p:cNvSpPr>
                <a:spLocks noChangeAspect="1"/>
              </p:cNvSpPr>
              <p:nvPr/>
            </p:nvSpPr>
            <p:spPr>
              <a:xfrm>
                <a:off x="9869582" y="1829894"/>
                <a:ext cx="217462" cy="156301"/>
              </a:xfrm>
              <a:custGeom>
                <a:avLst/>
                <a:gdLst>
                  <a:gd name="connsiteX0" fmla="*/ 6932 w 217461"/>
                  <a:gd name="connsiteY0" fmla="*/ 53482 h 156300"/>
                  <a:gd name="connsiteX1" fmla="*/ 5097 w 217461"/>
                  <a:gd name="connsiteY1" fmla="*/ 153718 h 156300"/>
                  <a:gd name="connsiteX2" fmla="*/ 210870 w 217461"/>
                  <a:gd name="connsiteY2" fmla="*/ 155961 h 156300"/>
                  <a:gd name="connsiteX3" fmla="*/ 213248 w 217461"/>
                  <a:gd name="connsiteY3" fmla="*/ 5097 h 156300"/>
                  <a:gd name="connsiteX4" fmla="*/ 6932 w 217461"/>
                  <a:gd name="connsiteY4" fmla="*/ 53482 h 15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61" h="156300">
                    <a:moveTo>
                      <a:pt x="6932" y="53482"/>
                    </a:moveTo>
                    <a:lnTo>
                      <a:pt x="5097" y="153718"/>
                    </a:lnTo>
                    <a:lnTo>
                      <a:pt x="210870" y="155961"/>
                    </a:lnTo>
                    <a:lnTo>
                      <a:pt x="213248" y="5097"/>
                    </a:lnTo>
                    <a:cubicBezTo>
                      <a:pt x="127283" y="60482"/>
                      <a:pt x="41997" y="58307"/>
                      <a:pt x="6932" y="53482"/>
                    </a:cubicBezTo>
                    <a:close/>
                  </a:path>
                </a:pathLst>
              </a:custGeom>
              <a:solidFill>
                <a:srgbClr val="F4A984"/>
              </a:solidFill>
              <a:ln w="9525" cap="flat">
                <a:noFill/>
                <a:prstDash val="solid"/>
                <a:miter/>
              </a:ln>
            </p:spPr>
            <p:txBody>
              <a:bodyPr rtlCol="0" anchor="ctr"/>
              <a:lstStyle/>
              <a:p>
                <a:endParaRPr lang="en-IN" dirty="0"/>
              </a:p>
            </p:txBody>
          </p:sp>
          <p:sp>
            <p:nvSpPr>
              <p:cNvPr id="598" name="Freeform: Shape 597">
                <a:extLst>
                  <a:ext uri="{FF2B5EF4-FFF2-40B4-BE49-F238E27FC236}">
                    <a16:creationId xmlns:a16="http://schemas.microsoft.com/office/drawing/2014/main" xmlns="" id="{D8C6F77A-12B5-4DAD-853A-EDDA53C6C197}"/>
                  </a:ext>
                </a:extLst>
              </p:cNvPr>
              <p:cNvSpPr>
                <a:spLocks noChangeAspect="1"/>
              </p:cNvSpPr>
              <p:nvPr/>
            </p:nvSpPr>
            <p:spPr>
              <a:xfrm>
                <a:off x="9871417" y="1659119"/>
                <a:ext cx="217462" cy="231053"/>
              </a:xfrm>
              <a:custGeom>
                <a:avLst/>
                <a:gdLst>
                  <a:gd name="connsiteX0" fmla="*/ 211413 w 217461"/>
                  <a:gd name="connsiteY0" fmla="*/ 175872 h 231052"/>
                  <a:gd name="connsiteX1" fmla="*/ 213248 w 217461"/>
                  <a:gd name="connsiteY1" fmla="*/ 7339 h 231052"/>
                  <a:gd name="connsiteX2" fmla="*/ 7475 w 217461"/>
                  <a:gd name="connsiteY2" fmla="*/ 5097 h 231052"/>
                  <a:gd name="connsiteX3" fmla="*/ 5097 w 217461"/>
                  <a:gd name="connsiteY3" fmla="*/ 224257 h 231052"/>
                  <a:gd name="connsiteX4" fmla="*/ 211413 w 217461"/>
                  <a:gd name="connsiteY4" fmla="*/ 175872 h 23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61" h="231052">
                    <a:moveTo>
                      <a:pt x="211413" y="175872"/>
                    </a:moveTo>
                    <a:lnTo>
                      <a:pt x="213248" y="7339"/>
                    </a:lnTo>
                    <a:lnTo>
                      <a:pt x="7475" y="5097"/>
                    </a:lnTo>
                    <a:lnTo>
                      <a:pt x="5097" y="224257"/>
                    </a:lnTo>
                    <a:cubicBezTo>
                      <a:pt x="40162" y="229082"/>
                      <a:pt x="125448" y="231257"/>
                      <a:pt x="211413" y="175872"/>
                    </a:cubicBezTo>
                    <a:close/>
                  </a:path>
                </a:pathLst>
              </a:custGeom>
              <a:solidFill>
                <a:srgbClr val="D88D6C"/>
              </a:solidFill>
              <a:ln w="9525" cap="flat">
                <a:noFill/>
                <a:prstDash val="solid"/>
                <a:miter/>
              </a:ln>
            </p:spPr>
            <p:txBody>
              <a:bodyPr rtlCol="0" anchor="ctr"/>
              <a:lstStyle/>
              <a:p>
                <a:endParaRPr lang="en-IN" dirty="0"/>
              </a:p>
            </p:txBody>
          </p:sp>
          <p:sp>
            <p:nvSpPr>
              <p:cNvPr id="599" name="Freeform: Shape 598">
                <a:extLst>
                  <a:ext uri="{FF2B5EF4-FFF2-40B4-BE49-F238E27FC236}">
                    <a16:creationId xmlns:a16="http://schemas.microsoft.com/office/drawing/2014/main" xmlns="" id="{965F23C3-40CF-4742-A8E7-AEC28D609760}"/>
                  </a:ext>
                </a:extLst>
              </p:cNvPr>
              <p:cNvSpPr>
                <a:spLocks noChangeAspect="1"/>
              </p:cNvSpPr>
              <p:nvPr/>
            </p:nvSpPr>
            <p:spPr>
              <a:xfrm>
                <a:off x="9871417" y="1829894"/>
                <a:ext cx="217462" cy="156301"/>
              </a:xfrm>
              <a:custGeom>
                <a:avLst/>
                <a:gdLst>
                  <a:gd name="connsiteX0" fmla="*/ 211413 w 217461"/>
                  <a:gd name="connsiteY0" fmla="*/ 53482 h 156300"/>
                  <a:gd name="connsiteX1" fmla="*/ 213248 w 217461"/>
                  <a:gd name="connsiteY1" fmla="*/ 153718 h 156300"/>
                  <a:gd name="connsiteX2" fmla="*/ 7475 w 217461"/>
                  <a:gd name="connsiteY2" fmla="*/ 155961 h 156300"/>
                  <a:gd name="connsiteX3" fmla="*/ 5097 w 217461"/>
                  <a:gd name="connsiteY3" fmla="*/ 5097 h 156300"/>
                  <a:gd name="connsiteX4" fmla="*/ 211413 w 217461"/>
                  <a:gd name="connsiteY4" fmla="*/ 53482 h 156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61" h="156300">
                    <a:moveTo>
                      <a:pt x="211413" y="53482"/>
                    </a:moveTo>
                    <a:lnTo>
                      <a:pt x="213248" y="153718"/>
                    </a:lnTo>
                    <a:lnTo>
                      <a:pt x="7475" y="155961"/>
                    </a:lnTo>
                    <a:lnTo>
                      <a:pt x="5097" y="5097"/>
                    </a:lnTo>
                    <a:cubicBezTo>
                      <a:pt x="90994" y="60482"/>
                      <a:pt x="176348" y="58307"/>
                      <a:pt x="211413" y="53482"/>
                    </a:cubicBezTo>
                    <a:close/>
                  </a:path>
                </a:pathLst>
              </a:custGeom>
              <a:solidFill>
                <a:srgbClr val="F4A984"/>
              </a:solidFill>
              <a:ln w="9525" cap="flat">
                <a:noFill/>
                <a:prstDash val="solid"/>
                <a:miter/>
              </a:ln>
            </p:spPr>
            <p:txBody>
              <a:bodyPr rtlCol="0" anchor="ctr"/>
              <a:lstStyle/>
              <a:p>
                <a:endParaRPr lang="en-IN" dirty="0"/>
              </a:p>
            </p:txBody>
          </p:sp>
          <p:sp>
            <p:nvSpPr>
              <p:cNvPr id="600" name="Freeform: Shape 599">
                <a:extLst>
                  <a:ext uri="{FF2B5EF4-FFF2-40B4-BE49-F238E27FC236}">
                    <a16:creationId xmlns:a16="http://schemas.microsoft.com/office/drawing/2014/main" xmlns="" id="{87962843-D299-4516-9FFB-3E7D39D18D8D}"/>
                  </a:ext>
                </a:extLst>
              </p:cNvPr>
              <p:cNvSpPr>
                <a:spLocks noChangeAspect="1"/>
              </p:cNvSpPr>
              <p:nvPr/>
            </p:nvSpPr>
            <p:spPr>
              <a:xfrm>
                <a:off x="9869582" y="1659119"/>
                <a:ext cx="217462" cy="231053"/>
              </a:xfrm>
              <a:custGeom>
                <a:avLst/>
                <a:gdLst>
                  <a:gd name="connsiteX0" fmla="*/ 6932 w 217461"/>
                  <a:gd name="connsiteY0" fmla="*/ 175872 h 231052"/>
                  <a:gd name="connsiteX1" fmla="*/ 5097 w 217461"/>
                  <a:gd name="connsiteY1" fmla="*/ 7339 h 231052"/>
                  <a:gd name="connsiteX2" fmla="*/ 210870 w 217461"/>
                  <a:gd name="connsiteY2" fmla="*/ 5097 h 231052"/>
                  <a:gd name="connsiteX3" fmla="*/ 213248 w 217461"/>
                  <a:gd name="connsiteY3" fmla="*/ 224257 h 231052"/>
                  <a:gd name="connsiteX4" fmla="*/ 6932 w 217461"/>
                  <a:gd name="connsiteY4" fmla="*/ 175872 h 23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61" h="231052">
                    <a:moveTo>
                      <a:pt x="6932" y="175872"/>
                    </a:moveTo>
                    <a:lnTo>
                      <a:pt x="5097" y="7339"/>
                    </a:lnTo>
                    <a:lnTo>
                      <a:pt x="210870" y="5097"/>
                    </a:lnTo>
                    <a:lnTo>
                      <a:pt x="213248" y="224257"/>
                    </a:lnTo>
                    <a:cubicBezTo>
                      <a:pt x="178183" y="229082"/>
                      <a:pt x="92829" y="231257"/>
                      <a:pt x="6932" y="175872"/>
                    </a:cubicBezTo>
                    <a:close/>
                  </a:path>
                </a:pathLst>
              </a:custGeom>
              <a:solidFill>
                <a:srgbClr val="D88D6C"/>
              </a:solidFill>
              <a:ln w="9525" cap="flat">
                <a:noFill/>
                <a:prstDash val="solid"/>
                <a:miter/>
              </a:ln>
            </p:spPr>
            <p:txBody>
              <a:bodyPr rtlCol="0" anchor="ctr"/>
              <a:lstStyle/>
              <a:p>
                <a:endParaRPr lang="en-IN" dirty="0"/>
              </a:p>
            </p:txBody>
          </p:sp>
          <p:sp>
            <p:nvSpPr>
              <p:cNvPr id="601" name="Freeform: Shape 600">
                <a:extLst>
                  <a:ext uri="{FF2B5EF4-FFF2-40B4-BE49-F238E27FC236}">
                    <a16:creationId xmlns:a16="http://schemas.microsoft.com/office/drawing/2014/main" xmlns="" id="{76911147-8AF3-4054-8A60-74964906DE5E}"/>
                  </a:ext>
                </a:extLst>
              </p:cNvPr>
              <p:cNvSpPr>
                <a:spLocks noChangeAspect="1"/>
              </p:cNvSpPr>
              <p:nvPr/>
            </p:nvSpPr>
            <p:spPr>
              <a:xfrm>
                <a:off x="9550457" y="1017199"/>
                <a:ext cx="727137" cy="815481"/>
              </a:xfrm>
              <a:custGeom>
                <a:avLst/>
                <a:gdLst>
                  <a:gd name="connsiteX0" fmla="*/ 404682 w 727137"/>
                  <a:gd name="connsiteY0" fmla="*/ 5097 h 815480"/>
                  <a:gd name="connsiteX1" fmla="*/ 703692 w 727137"/>
                  <a:gd name="connsiteY1" fmla="*/ 294525 h 815480"/>
                  <a:gd name="connsiteX2" fmla="*/ 726729 w 727137"/>
                  <a:gd name="connsiteY2" fmla="*/ 509947 h 815480"/>
                  <a:gd name="connsiteX3" fmla="*/ 562614 w 727137"/>
                  <a:gd name="connsiteY3" fmla="*/ 788230 h 815480"/>
                  <a:gd name="connsiteX4" fmla="*/ 149641 w 727137"/>
                  <a:gd name="connsiteY4" fmla="*/ 604068 h 815480"/>
                  <a:gd name="connsiteX5" fmla="*/ 5097 w 727137"/>
                  <a:gd name="connsiteY5" fmla="*/ 491123 h 815480"/>
                  <a:gd name="connsiteX6" fmla="*/ 215627 w 727137"/>
                  <a:gd name="connsiteY6" fmla="*/ 285282 h 815480"/>
                  <a:gd name="connsiteX7" fmla="*/ 404682 w 727137"/>
                  <a:gd name="connsiteY7" fmla="*/ 5097 h 81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137" h="815480">
                    <a:moveTo>
                      <a:pt x="404682" y="5097"/>
                    </a:moveTo>
                    <a:cubicBezTo>
                      <a:pt x="449806" y="12572"/>
                      <a:pt x="531286" y="39075"/>
                      <a:pt x="703692" y="294525"/>
                    </a:cubicBezTo>
                    <a:cubicBezTo>
                      <a:pt x="720070" y="381101"/>
                      <a:pt x="723060" y="420788"/>
                      <a:pt x="726729" y="509947"/>
                    </a:cubicBezTo>
                    <a:cubicBezTo>
                      <a:pt x="732098" y="639405"/>
                      <a:pt x="681130" y="741884"/>
                      <a:pt x="562614" y="788230"/>
                    </a:cubicBezTo>
                    <a:cubicBezTo>
                      <a:pt x="276788" y="900087"/>
                      <a:pt x="149641" y="604068"/>
                      <a:pt x="149641" y="604068"/>
                    </a:cubicBezTo>
                    <a:cubicBezTo>
                      <a:pt x="149641" y="604068"/>
                      <a:pt x="55792" y="617047"/>
                      <a:pt x="5097" y="491123"/>
                    </a:cubicBezTo>
                    <a:cubicBezTo>
                      <a:pt x="43900" y="430914"/>
                      <a:pt x="135778" y="387693"/>
                      <a:pt x="215627" y="285282"/>
                    </a:cubicBezTo>
                    <a:cubicBezTo>
                      <a:pt x="333464" y="134215"/>
                      <a:pt x="404682" y="5097"/>
                      <a:pt x="404682" y="5097"/>
                    </a:cubicBezTo>
                    <a:close/>
                  </a:path>
                </a:pathLst>
              </a:custGeom>
              <a:solidFill>
                <a:srgbClr val="F4A984"/>
              </a:solidFill>
              <a:ln w="9525" cap="flat">
                <a:noFill/>
                <a:prstDash val="solid"/>
                <a:miter/>
              </a:ln>
            </p:spPr>
            <p:txBody>
              <a:bodyPr rtlCol="0" anchor="ctr"/>
              <a:lstStyle/>
              <a:p>
                <a:endParaRPr lang="en-IN" dirty="0"/>
              </a:p>
            </p:txBody>
          </p:sp>
          <p:sp>
            <p:nvSpPr>
              <p:cNvPr id="602" name="Freeform: Shape 601">
                <a:extLst>
                  <a:ext uri="{FF2B5EF4-FFF2-40B4-BE49-F238E27FC236}">
                    <a16:creationId xmlns:a16="http://schemas.microsoft.com/office/drawing/2014/main" xmlns="" id="{B5A00D83-F68E-4C97-86A4-23666F5B67AD}"/>
                  </a:ext>
                </a:extLst>
              </p:cNvPr>
              <p:cNvSpPr>
                <a:spLocks noChangeAspect="1"/>
              </p:cNvSpPr>
              <p:nvPr/>
            </p:nvSpPr>
            <p:spPr>
              <a:xfrm>
                <a:off x="9928568" y="1612229"/>
                <a:ext cx="210666" cy="115526"/>
              </a:xfrm>
              <a:custGeom>
                <a:avLst/>
                <a:gdLst>
                  <a:gd name="connsiteX0" fmla="*/ 208219 w 210665"/>
                  <a:gd name="connsiteY0" fmla="*/ 5097 h 115526"/>
                  <a:gd name="connsiteX1" fmla="*/ 5097 w 210665"/>
                  <a:gd name="connsiteY1" fmla="*/ 32755 h 115526"/>
                  <a:gd name="connsiteX2" fmla="*/ 133603 w 210665"/>
                  <a:gd name="connsiteY2" fmla="*/ 111653 h 115526"/>
                  <a:gd name="connsiteX3" fmla="*/ 208219 w 210665"/>
                  <a:gd name="connsiteY3" fmla="*/ 5097 h 115526"/>
                </a:gdLst>
                <a:ahLst/>
                <a:cxnLst>
                  <a:cxn ang="0">
                    <a:pos x="connsiteX0" y="connsiteY0"/>
                  </a:cxn>
                  <a:cxn ang="0">
                    <a:pos x="connsiteX1" y="connsiteY1"/>
                  </a:cxn>
                  <a:cxn ang="0">
                    <a:pos x="connsiteX2" y="connsiteY2"/>
                  </a:cxn>
                  <a:cxn ang="0">
                    <a:pos x="connsiteX3" y="connsiteY3"/>
                  </a:cxn>
                </a:cxnLst>
                <a:rect l="l" t="t" r="r" b="b"/>
                <a:pathLst>
                  <a:path w="210665" h="115526">
                    <a:moveTo>
                      <a:pt x="208219" y="5097"/>
                    </a:moveTo>
                    <a:cubicBezTo>
                      <a:pt x="208219" y="5097"/>
                      <a:pt x="133535" y="40230"/>
                      <a:pt x="5097" y="32755"/>
                    </a:cubicBezTo>
                    <a:cubicBezTo>
                      <a:pt x="5097" y="32755"/>
                      <a:pt x="49405" y="129933"/>
                      <a:pt x="133603" y="111653"/>
                    </a:cubicBezTo>
                    <a:cubicBezTo>
                      <a:pt x="208627" y="95275"/>
                      <a:pt x="208219" y="5097"/>
                      <a:pt x="208219" y="5097"/>
                    </a:cubicBezTo>
                    <a:close/>
                  </a:path>
                </a:pathLst>
              </a:custGeom>
              <a:solidFill>
                <a:srgbClr val="56362E"/>
              </a:solidFill>
              <a:ln w="9525" cap="flat">
                <a:noFill/>
                <a:prstDash val="solid"/>
                <a:miter/>
              </a:ln>
            </p:spPr>
            <p:txBody>
              <a:bodyPr rtlCol="0" anchor="ctr"/>
              <a:lstStyle/>
              <a:p>
                <a:endParaRPr lang="en-IN" dirty="0"/>
              </a:p>
            </p:txBody>
          </p:sp>
          <p:sp>
            <p:nvSpPr>
              <p:cNvPr id="603" name="Freeform: Shape 602">
                <a:extLst>
                  <a:ext uri="{FF2B5EF4-FFF2-40B4-BE49-F238E27FC236}">
                    <a16:creationId xmlns:a16="http://schemas.microsoft.com/office/drawing/2014/main" xmlns="" id="{A8EBF8D8-A769-45C5-A5A3-4284B9740D89}"/>
                  </a:ext>
                </a:extLst>
              </p:cNvPr>
              <p:cNvSpPr>
                <a:spLocks noChangeAspect="1"/>
              </p:cNvSpPr>
              <p:nvPr/>
            </p:nvSpPr>
            <p:spPr>
              <a:xfrm>
                <a:off x="9934345" y="1617733"/>
                <a:ext cx="203870" cy="61161"/>
              </a:xfrm>
              <a:custGeom>
                <a:avLst/>
                <a:gdLst>
                  <a:gd name="connsiteX0" fmla="*/ 200133 w 203870"/>
                  <a:gd name="connsiteY0" fmla="*/ 5097 h 61161"/>
                  <a:gd name="connsiteX1" fmla="*/ 5097 w 203870"/>
                  <a:gd name="connsiteY1" fmla="*/ 31668 h 61161"/>
                  <a:gd name="connsiteX2" fmla="*/ 119332 w 203870"/>
                  <a:gd name="connsiteY2" fmla="*/ 56268 h 61161"/>
                  <a:gd name="connsiteX3" fmla="*/ 200133 w 203870"/>
                  <a:gd name="connsiteY3" fmla="*/ 5097 h 61161"/>
                </a:gdLst>
                <a:ahLst/>
                <a:cxnLst>
                  <a:cxn ang="0">
                    <a:pos x="connsiteX0" y="connsiteY0"/>
                  </a:cxn>
                  <a:cxn ang="0">
                    <a:pos x="connsiteX1" y="connsiteY1"/>
                  </a:cxn>
                  <a:cxn ang="0">
                    <a:pos x="connsiteX2" y="connsiteY2"/>
                  </a:cxn>
                  <a:cxn ang="0">
                    <a:pos x="connsiteX3" y="connsiteY3"/>
                  </a:cxn>
                </a:cxnLst>
                <a:rect l="l" t="t" r="r" b="b"/>
                <a:pathLst>
                  <a:path w="203870" h="61161">
                    <a:moveTo>
                      <a:pt x="200133" y="5097"/>
                    </a:moveTo>
                    <a:cubicBezTo>
                      <a:pt x="200133" y="5097"/>
                      <a:pt x="122798" y="44036"/>
                      <a:pt x="5097" y="31668"/>
                    </a:cubicBezTo>
                    <a:cubicBezTo>
                      <a:pt x="5097" y="31668"/>
                      <a:pt x="30037" y="71355"/>
                      <a:pt x="119332" y="56268"/>
                    </a:cubicBezTo>
                    <a:cubicBezTo>
                      <a:pt x="198705" y="42881"/>
                      <a:pt x="200133" y="5097"/>
                      <a:pt x="200133" y="5097"/>
                    </a:cubicBezTo>
                    <a:close/>
                  </a:path>
                </a:pathLst>
              </a:custGeom>
              <a:solidFill>
                <a:srgbClr val="FFFFFF"/>
              </a:solidFill>
              <a:ln w="9525" cap="flat">
                <a:noFill/>
                <a:prstDash val="solid"/>
                <a:miter/>
              </a:ln>
            </p:spPr>
            <p:txBody>
              <a:bodyPr rtlCol="0" anchor="ctr"/>
              <a:lstStyle/>
              <a:p>
                <a:endParaRPr lang="en-IN" dirty="0"/>
              </a:p>
            </p:txBody>
          </p:sp>
          <p:sp>
            <p:nvSpPr>
              <p:cNvPr id="604" name="Freeform: Shape 603">
                <a:extLst>
                  <a:ext uri="{FF2B5EF4-FFF2-40B4-BE49-F238E27FC236}">
                    <a16:creationId xmlns:a16="http://schemas.microsoft.com/office/drawing/2014/main" xmlns="" id="{588BFC38-7CAE-4D43-A025-ECB06E16ABAA}"/>
                  </a:ext>
                </a:extLst>
              </p:cNvPr>
              <p:cNvSpPr>
                <a:spLocks noChangeAspect="1"/>
              </p:cNvSpPr>
              <p:nvPr/>
            </p:nvSpPr>
            <p:spPr>
              <a:xfrm>
                <a:off x="10081051" y="1282799"/>
                <a:ext cx="149505" cy="81548"/>
              </a:xfrm>
              <a:custGeom>
                <a:avLst/>
                <a:gdLst>
                  <a:gd name="connsiteX0" fmla="*/ 10681 w 149504"/>
                  <a:gd name="connsiteY0" fmla="*/ 80165 h 81548"/>
                  <a:gd name="connsiteX1" fmla="*/ 146799 w 149504"/>
                  <a:gd name="connsiteY1" fmla="*/ 23761 h 81548"/>
                  <a:gd name="connsiteX2" fmla="*/ 121111 w 149504"/>
                  <a:gd name="connsiteY2" fmla="*/ 7723 h 81548"/>
                  <a:gd name="connsiteX3" fmla="*/ 12992 w 149504"/>
                  <a:gd name="connsiteY3" fmla="*/ 43332 h 81548"/>
                  <a:gd name="connsiteX4" fmla="*/ 10681 w 149504"/>
                  <a:gd name="connsiteY4" fmla="*/ 80165 h 81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04" h="81548">
                    <a:moveTo>
                      <a:pt x="10681" y="80165"/>
                    </a:moveTo>
                    <a:cubicBezTo>
                      <a:pt x="10681" y="80165"/>
                      <a:pt x="54446" y="14315"/>
                      <a:pt x="146799" y="23761"/>
                    </a:cubicBezTo>
                    <a:cubicBezTo>
                      <a:pt x="146799" y="23761"/>
                      <a:pt x="142518" y="14247"/>
                      <a:pt x="121111" y="7723"/>
                    </a:cubicBezTo>
                    <a:cubicBezTo>
                      <a:pt x="99705" y="1199"/>
                      <a:pt x="47854" y="4665"/>
                      <a:pt x="12992" y="43332"/>
                    </a:cubicBezTo>
                    <a:cubicBezTo>
                      <a:pt x="12992" y="43264"/>
                      <a:pt x="-3114" y="76631"/>
                      <a:pt x="10681" y="80165"/>
                    </a:cubicBezTo>
                    <a:close/>
                  </a:path>
                </a:pathLst>
              </a:custGeom>
              <a:solidFill>
                <a:srgbClr val="8E5931"/>
              </a:solidFill>
              <a:ln w="9525" cap="flat">
                <a:noFill/>
                <a:prstDash val="solid"/>
                <a:miter/>
              </a:ln>
            </p:spPr>
            <p:txBody>
              <a:bodyPr rtlCol="0" anchor="ctr"/>
              <a:lstStyle/>
              <a:p>
                <a:endParaRPr lang="en-IN" dirty="0"/>
              </a:p>
            </p:txBody>
          </p:sp>
          <p:sp>
            <p:nvSpPr>
              <p:cNvPr id="605" name="Freeform: Shape 604">
                <a:extLst>
                  <a:ext uri="{FF2B5EF4-FFF2-40B4-BE49-F238E27FC236}">
                    <a16:creationId xmlns:a16="http://schemas.microsoft.com/office/drawing/2014/main" xmlns="" id="{E1FA37B6-0910-4CE2-A2E2-18E757563D18}"/>
                  </a:ext>
                </a:extLst>
              </p:cNvPr>
              <p:cNvSpPr>
                <a:spLocks noChangeAspect="1"/>
              </p:cNvSpPr>
              <p:nvPr/>
            </p:nvSpPr>
            <p:spPr>
              <a:xfrm>
                <a:off x="9776481" y="1343169"/>
                <a:ext cx="156301" cy="54365"/>
              </a:xfrm>
              <a:custGeom>
                <a:avLst/>
                <a:gdLst>
                  <a:gd name="connsiteX0" fmla="*/ 152359 w 156300"/>
                  <a:gd name="connsiteY0" fmla="*/ 50239 h 54365"/>
                  <a:gd name="connsiteX1" fmla="*/ 5097 w 156300"/>
                  <a:gd name="connsiteY1" fmla="*/ 47045 h 54365"/>
                  <a:gd name="connsiteX2" fmla="*/ 23241 w 156300"/>
                  <a:gd name="connsiteY2" fmla="*/ 22988 h 54365"/>
                  <a:gd name="connsiteX3" fmla="*/ 136933 w 156300"/>
                  <a:gd name="connsiteY3" fmla="*/ 17008 h 54365"/>
                  <a:gd name="connsiteX4" fmla="*/ 152359 w 156300"/>
                  <a:gd name="connsiteY4" fmla="*/ 50239 h 54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00" h="54365">
                    <a:moveTo>
                      <a:pt x="152359" y="50239"/>
                    </a:moveTo>
                    <a:cubicBezTo>
                      <a:pt x="152359" y="50239"/>
                      <a:pt x="87868" y="5048"/>
                      <a:pt x="5097" y="47045"/>
                    </a:cubicBezTo>
                    <a:cubicBezTo>
                      <a:pt x="5097" y="47045"/>
                      <a:pt x="5640" y="36715"/>
                      <a:pt x="23241" y="22988"/>
                    </a:cubicBezTo>
                    <a:cubicBezTo>
                      <a:pt x="40910" y="9261"/>
                      <a:pt x="90518" y="-6165"/>
                      <a:pt x="136933" y="17008"/>
                    </a:cubicBezTo>
                    <a:cubicBezTo>
                      <a:pt x="137001" y="16940"/>
                      <a:pt x="163980" y="42016"/>
                      <a:pt x="152359" y="50239"/>
                    </a:cubicBezTo>
                    <a:close/>
                  </a:path>
                </a:pathLst>
              </a:custGeom>
              <a:solidFill>
                <a:srgbClr val="8E5931"/>
              </a:solidFill>
              <a:ln w="9525" cap="flat">
                <a:noFill/>
                <a:prstDash val="solid"/>
                <a:miter/>
              </a:ln>
            </p:spPr>
            <p:txBody>
              <a:bodyPr rtlCol="0" anchor="ctr"/>
              <a:lstStyle/>
              <a:p>
                <a:endParaRPr lang="en-IN" dirty="0"/>
              </a:p>
            </p:txBody>
          </p:sp>
          <p:sp>
            <p:nvSpPr>
              <p:cNvPr id="606" name="Freeform: Shape 605">
                <a:extLst>
                  <a:ext uri="{FF2B5EF4-FFF2-40B4-BE49-F238E27FC236}">
                    <a16:creationId xmlns:a16="http://schemas.microsoft.com/office/drawing/2014/main" xmlns="" id="{7CE6B802-66AE-4577-BD33-254A1CE99E94}"/>
                  </a:ext>
                </a:extLst>
              </p:cNvPr>
              <p:cNvSpPr>
                <a:spLocks noChangeAspect="1"/>
              </p:cNvSpPr>
              <p:nvPr/>
            </p:nvSpPr>
            <p:spPr>
              <a:xfrm>
                <a:off x="10036015" y="1411756"/>
                <a:ext cx="88344" cy="183483"/>
              </a:xfrm>
              <a:custGeom>
                <a:avLst/>
                <a:gdLst>
                  <a:gd name="connsiteX0" fmla="*/ 42738 w 88343"/>
                  <a:gd name="connsiteY0" fmla="*/ 178386 h 183483"/>
                  <a:gd name="connsiteX1" fmla="*/ 61970 w 88343"/>
                  <a:gd name="connsiteY1" fmla="*/ 170775 h 183483"/>
                  <a:gd name="connsiteX2" fmla="*/ 84667 w 88343"/>
                  <a:gd name="connsiteY2" fmla="*/ 126875 h 183483"/>
                  <a:gd name="connsiteX3" fmla="*/ 76580 w 88343"/>
                  <a:gd name="connsiteY3" fmla="*/ 106284 h 183483"/>
                  <a:gd name="connsiteX4" fmla="*/ 48922 w 88343"/>
                  <a:gd name="connsiteY4" fmla="*/ 100372 h 183483"/>
                  <a:gd name="connsiteX5" fmla="*/ 28059 w 88343"/>
                  <a:gd name="connsiteY5" fmla="*/ 95547 h 183483"/>
                  <a:gd name="connsiteX6" fmla="*/ 7264 w 88343"/>
                  <a:gd name="connsiteY6" fmla="*/ 5097 h 183483"/>
                  <a:gd name="connsiteX7" fmla="*/ 5158 w 88343"/>
                  <a:gd name="connsiteY7" fmla="*/ 19707 h 183483"/>
                  <a:gd name="connsiteX8" fmla="*/ 15419 w 88343"/>
                  <a:gd name="connsiteY8" fmla="*/ 103498 h 183483"/>
                  <a:gd name="connsiteX9" fmla="*/ 49669 w 88343"/>
                  <a:gd name="connsiteY9" fmla="*/ 115323 h 183483"/>
                  <a:gd name="connsiteX10" fmla="*/ 66591 w 88343"/>
                  <a:gd name="connsiteY10" fmla="*/ 117361 h 183483"/>
                  <a:gd name="connsiteX11" fmla="*/ 69785 w 88343"/>
                  <a:gd name="connsiteY11" fmla="*/ 127623 h 183483"/>
                  <a:gd name="connsiteX12" fmla="*/ 54630 w 88343"/>
                  <a:gd name="connsiteY12" fmla="*/ 159359 h 183483"/>
                  <a:gd name="connsiteX13" fmla="*/ 28263 w 88343"/>
                  <a:gd name="connsiteY13" fmla="*/ 170028 h 183483"/>
                  <a:gd name="connsiteX14" fmla="*/ 19904 w 88343"/>
                  <a:gd name="connsiteY14" fmla="*/ 169484 h 183483"/>
                  <a:gd name="connsiteX15" fmla="*/ 42738 w 88343"/>
                  <a:gd name="connsiteY15" fmla="*/ 178386 h 18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43" h="183483">
                    <a:moveTo>
                      <a:pt x="42738" y="178386"/>
                    </a:moveTo>
                    <a:cubicBezTo>
                      <a:pt x="49262" y="177163"/>
                      <a:pt x="55921" y="174581"/>
                      <a:pt x="61970" y="170775"/>
                    </a:cubicBezTo>
                    <a:cubicBezTo>
                      <a:pt x="77260" y="161058"/>
                      <a:pt x="85551" y="145088"/>
                      <a:pt x="84667" y="126875"/>
                    </a:cubicBezTo>
                    <a:cubicBezTo>
                      <a:pt x="84259" y="117565"/>
                      <a:pt x="81609" y="110770"/>
                      <a:pt x="76580" y="106284"/>
                    </a:cubicBezTo>
                    <a:cubicBezTo>
                      <a:pt x="68969" y="99353"/>
                      <a:pt x="58300" y="99896"/>
                      <a:pt x="48922" y="100372"/>
                    </a:cubicBezTo>
                    <a:cubicBezTo>
                      <a:pt x="38185" y="100916"/>
                      <a:pt x="31457" y="100916"/>
                      <a:pt x="28059" y="95547"/>
                    </a:cubicBezTo>
                    <a:cubicBezTo>
                      <a:pt x="17730" y="79034"/>
                      <a:pt x="9507" y="24668"/>
                      <a:pt x="7264" y="5097"/>
                    </a:cubicBezTo>
                    <a:lnTo>
                      <a:pt x="5158" y="19707"/>
                    </a:lnTo>
                    <a:cubicBezTo>
                      <a:pt x="6041" y="27251"/>
                      <a:pt x="1420" y="81208"/>
                      <a:pt x="15419" y="103498"/>
                    </a:cubicBezTo>
                    <a:cubicBezTo>
                      <a:pt x="23642" y="116614"/>
                      <a:pt x="38049" y="115866"/>
                      <a:pt x="49669" y="115323"/>
                    </a:cubicBezTo>
                    <a:cubicBezTo>
                      <a:pt x="56533" y="114983"/>
                      <a:pt x="63533" y="114643"/>
                      <a:pt x="66591" y="117361"/>
                    </a:cubicBezTo>
                    <a:cubicBezTo>
                      <a:pt x="68493" y="119060"/>
                      <a:pt x="69581" y="122526"/>
                      <a:pt x="69785" y="127623"/>
                    </a:cubicBezTo>
                    <a:cubicBezTo>
                      <a:pt x="70600" y="144952"/>
                      <a:pt x="60610" y="155009"/>
                      <a:pt x="54630" y="159359"/>
                    </a:cubicBezTo>
                    <a:cubicBezTo>
                      <a:pt x="46068" y="165543"/>
                      <a:pt x="43010" y="168940"/>
                      <a:pt x="28263" y="170028"/>
                    </a:cubicBezTo>
                    <a:lnTo>
                      <a:pt x="19904" y="169484"/>
                    </a:lnTo>
                    <a:cubicBezTo>
                      <a:pt x="25953" y="172678"/>
                      <a:pt x="34243" y="180017"/>
                      <a:pt x="42738" y="178386"/>
                    </a:cubicBezTo>
                    <a:close/>
                  </a:path>
                </a:pathLst>
              </a:custGeom>
              <a:solidFill>
                <a:srgbClr val="D88D6C"/>
              </a:solidFill>
              <a:ln w="9525" cap="flat">
                <a:noFill/>
                <a:prstDash val="solid"/>
                <a:miter/>
              </a:ln>
            </p:spPr>
            <p:txBody>
              <a:bodyPr rtlCol="0" anchor="ctr"/>
              <a:lstStyle/>
              <a:p>
                <a:endParaRPr lang="en-IN" dirty="0"/>
              </a:p>
            </p:txBody>
          </p:sp>
          <p:sp>
            <p:nvSpPr>
              <p:cNvPr id="607" name="Freeform: Shape 606">
                <a:extLst>
                  <a:ext uri="{FF2B5EF4-FFF2-40B4-BE49-F238E27FC236}">
                    <a16:creationId xmlns:a16="http://schemas.microsoft.com/office/drawing/2014/main" xmlns="" id="{8236A526-61EF-45FA-BD92-040EB43651F9}"/>
                  </a:ext>
                </a:extLst>
              </p:cNvPr>
              <p:cNvSpPr>
                <a:spLocks noChangeAspect="1"/>
              </p:cNvSpPr>
              <p:nvPr/>
            </p:nvSpPr>
            <p:spPr>
              <a:xfrm>
                <a:off x="10114936" y="1338499"/>
                <a:ext cx="81548" cy="122322"/>
              </a:xfrm>
              <a:custGeom>
                <a:avLst/>
                <a:gdLst>
                  <a:gd name="connsiteX0" fmla="*/ 33609 w 81548"/>
                  <a:gd name="connsiteY0" fmla="*/ 26639 h 122322"/>
                  <a:gd name="connsiteX1" fmla="*/ 73703 w 81548"/>
                  <a:gd name="connsiteY1" fmla="*/ 5097 h 122322"/>
                  <a:gd name="connsiteX2" fmla="*/ 60656 w 81548"/>
                  <a:gd name="connsiteY2" fmla="*/ 34862 h 122322"/>
                  <a:gd name="connsiteX3" fmla="*/ 79072 w 81548"/>
                  <a:gd name="connsiteY3" fmla="*/ 68229 h 122322"/>
                  <a:gd name="connsiteX4" fmla="*/ 51685 w 81548"/>
                  <a:gd name="connsiteY4" fmla="*/ 123477 h 122322"/>
                  <a:gd name="connsiteX5" fmla="*/ 6222 w 81548"/>
                  <a:gd name="connsiteY5" fmla="*/ 81888 h 122322"/>
                  <a:gd name="connsiteX6" fmla="*/ 33609 w 81548"/>
                  <a:gd name="connsiteY6" fmla="*/ 26639 h 12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48" h="122322">
                    <a:moveTo>
                      <a:pt x="33609" y="26639"/>
                    </a:moveTo>
                    <a:cubicBezTo>
                      <a:pt x="33609" y="26639"/>
                      <a:pt x="71121" y="20115"/>
                      <a:pt x="73703" y="5097"/>
                    </a:cubicBezTo>
                    <a:cubicBezTo>
                      <a:pt x="73703" y="5097"/>
                      <a:pt x="82130" y="23989"/>
                      <a:pt x="60656" y="34862"/>
                    </a:cubicBezTo>
                    <a:cubicBezTo>
                      <a:pt x="69490" y="42337"/>
                      <a:pt x="76422" y="54162"/>
                      <a:pt x="79072" y="68229"/>
                    </a:cubicBezTo>
                    <a:cubicBezTo>
                      <a:pt x="84033" y="95004"/>
                      <a:pt x="71801" y="119672"/>
                      <a:pt x="51685" y="123477"/>
                    </a:cubicBezTo>
                    <a:cubicBezTo>
                      <a:pt x="31570" y="127215"/>
                      <a:pt x="11183" y="108595"/>
                      <a:pt x="6222" y="81888"/>
                    </a:cubicBezTo>
                    <a:cubicBezTo>
                      <a:pt x="1193" y="55113"/>
                      <a:pt x="13494" y="30377"/>
                      <a:pt x="33609" y="26639"/>
                    </a:cubicBezTo>
                    <a:close/>
                  </a:path>
                </a:pathLst>
              </a:custGeom>
              <a:solidFill>
                <a:srgbClr val="6A371A"/>
              </a:solidFill>
              <a:ln w="9525" cap="flat">
                <a:noFill/>
                <a:prstDash val="solid"/>
                <a:miter/>
              </a:ln>
            </p:spPr>
            <p:txBody>
              <a:bodyPr rtlCol="0" anchor="ctr"/>
              <a:lstStyle/>
              <a:p>
                <a:endParaRPr lang="en-IN" dirty="0"/>
              </a:p>
            </p:txBody>
          </p:sp>
          <p:sp>
            <p:nvSpPr>
              <p:cNvPr id="608" name="Freeform: Shape 607">
                <a:extLst>
                  <a:ext uri="{FF2B5EF4-FFF2-40B4-BE49-F238E27FC236}">
                    <a16:creationId xmlns:a16="http://schemas.microsoft.com/office/drawing/2014/main" xmlns="" id="{FE8A591E-9797-40F5-BEE6-0A6532145072}"/>
                  </a:ext>
                </a:extLst>
              </p:cNvPr>
              <p:cNvSpPr>
                <a:spLocks noChangeAspect="1"/>
              </p:cNvSpPr>
              <p:nvPr/>
            </p:nvSpPr>
            <p:spPr>
              <a:xfrm>
                <a:off x="9642946" y="1017199"/>
                <a:ext cx="618406" cy="400945"/>
              </a:xfrm>
              <a:custGeom>
                <a:avLst/>
                <a:gdLst>
                  <a:gd name="connsiteX0" fmla="*/ 348618 w 618406"/>
                  <a:gd name="connsiteY0" fmla="*/ 62248 h 400944"/>
                  <a:gd name="connsiteX1" fmla="*/ 5097 w 618406"/>
                  <a:gd name="connsiteY1" fmla="*/ 401896 h 400944"/>
                  <a:gd name="connsiteX2" fmla="*/ 123138 w 618406"/>
                  <a:gd name="connsiteY2" fmla="*/ 285282 h 400944"/>
                  <a:gd name="connsiteX3" fmla="*/ 312193 w 618406"/>
                  <a:gd name="connsiteY3" fmla="*/ 5097 h 400944"/>
                  <a:gd name="connsiteX4" fmla="*/ 611203 w 618406"/>
                  <a:gd name="connsiteY4" fmla="*/ 294525 h 400944"/>
                  <a:gd name="connsiteX5" fmla="*/ 614397 w 618406"/>
                  <a:gd name="connsiteY5" fmla="*/ 312125 h 400944"/>
                  <a:gd name="connsiteX6" fmla="*/ 348618 w 618406"/>
                  <a:gd name="connsiteY6" fmla="*/ 62248 h 40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406" h="400944">
                    <a:moveTo>
                      <a:pt x="348618" y="62248"/>
                    </a:moveTo>
                    <a:cubicBezTo>
                      <a:pt x="348618" y="62248"/>
                      <a:pt x="219432" y="296835"/>
                      <a:pt x="5097" y="401896"/>
                    </a:cubicBezTo>
                    <a:cubicBezTo>
                      <a:pt x="42269" y="371248"/>
                      <a:pt x="84130" y="335367"/>
                      <a:pt x="123138" y="285282"/>
                    </a:cubicBezTo>
                    <a:cubicBezTo>
                      <a:pt x="240907" y="134215"/>
                      <a:pt x="312193" y="5097"/>
                      <a:pt x="312193" y="5097"/>
                    </a:cubicBezTo>
                    <a:cubicBezTo>
                      <a:pt x="426972" y="24125"/>
                      <a:pt x="540188" y="190415"/>
                      <a:pt x="611203" y="294525"/>
                    </a:cubicBezTo>
                    <a:cubicBezTo>
                      <a:pt x="612290" y="300369"/>
                      <a:pt x="613310" y="306281"/>
                      <a:pt x="614397" y="312125"/>
                    </a:cubicBezTo>
                    <a:cubicBezTo>
                      <a:pt x="568458" y="257964"/>
                      <a:pt x="459999" y="105673"/>
                      <a:pt x="348618" y="62248"/>
                    </a:cubicBezTo>
                    <a:close/>
                  </a:path>
                </a:pathLst>
              </a:custGeom>
              <a:solidFill>
                <a:srgbClr val="D88D6C"/>
              </a:solidFill>
              <a:ln w="9525" cap="flat">
                <a:noFill/>
                <a:prstDash val="solid"/>
                <a:miter/>
              </a:ln>
            </p:spPr>
            <p:txBody>
              <a:bodyPr rtlCol="0" anchor="ctr"/>
              <a:lstStyle/>
              <a:p>
                <a:endParaRPr lang="en-IN" dirty="0"/>
              </a:p>
            </p:txBody>
          </p:sp>
          <p:sp>
            <p:nvSpPr>
              <p:cNvPr id="609" name="Freeform: Shape 608">
                <a:extLst>
                  <a:ext uri="{FF2B5EF4-FFF2-40B4-BE49-F238E27FC236}">
                    <a16:creationId xmlns:a16="http://schemas.microsoft.com/office/drawing/2014/main" xmlns="" id="{1CBA05BF-7DCA-43F0-B5F7-C528B6A3E902}"/>
                  </a:ext>
                </a:extLst>
              </p:cNvPr>
              <p:cNvSpPr>
                <a:spLocks noChangeAspect="1"/>
              </p:cNvSpPr>
              <p:nvPr/>
            </p:nvSpPr>
            <p:spPr>
              <a:xfrm>
                <a:off x="9550525" y="1503158"/>
                <a:ext cx="706750" cy="326192"/>
              </a:xfrm>
              <a:custGeom>
                <a:avLst/>
                <a:gdLst>
                  <a:gd name="connsiteX0" fmla="*/ 166154 w 706750"/>
                  <a:gd name="connsiteY0" fmla="*/ 93441 h 326192"/>
                  <a:gd name="connsiteX1" fmla="*/ 425885 w 706750"/>
                  <a:gd name="connsiteY1" fmla="*/ 292894 h 326192"/>
                  <a:gd name="connsiteX2" fmla="*/ 701993 w 706750"/>
                  <a:gd name="connsiteY2" fmla="*/ 172406 h 326192"/>
                  <a:gd name="connsiteX3" fmla="*/ 562614 w 706750"/>
                  <a:gd name="connsiteY3" fmla="*/ 302204 h 326192"/>
                  <a:gd name="connsiteX4" fmla="*/ 149641 w 706750"/>
                  <a:gd name="connsiteY4" fmla="*/ 118041 h 326192"/>
                  <a:gd name="connsiteX5" fmla="*/ 5097 w 706750"/>
                  <a:gd name="connsiteY5" fmla="*/ 5097 h 326192"/>
                  <a:gd name="connsiteX6" fmla="*/ 166154 w 706750"/>
                  <a:gd name="connsiteY6" fmla="*/ 93441 h 32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750" h="326192">
                    <a:moveTo>
                      <a:pt x="166154" y="93441"/>
                    </a:moveTo>
                    <a:cubicBezTo>
                      <a:pt x="166154" y="93441"/>
                      <a:pt x="215967" y="276856"/>
                      <a:pt x="425885" y="292894"/>
                    </a:cubicBezTo>
                    <a:cubicBezTo>
                      <a:pt x="578788" y="304582"/>
                      <a:pt x="665840" y="219500"/>
                      <a:pt x="701993" y="172406"/>
                    </a:cubicBezTo>
                    <a:cubicBezTo>
                      <a:pt x="676374" y="230509"/>
                      <a:pt x="630639" y="275565"/>
                      <a:pt x="562614" y="302204"/>
                    </a:cubicBezTo>
                    <a:cubicBezTo>
                      <a:pt x="276788" y="414060"/>
                      <a:pt x="149641" y="118041"/>
                      <a:pt x="149641" y="118041"/>
                    </a:cubicBezTo>
                    <a:cubicBezTo>
                      <a:pt x="149641" y="118041"/>
                      <a:pt x="55793" y="131021"/>
                      <a:pt x="5097" y="5097"/>
                    </a:cubicBezTo>
                    <a:cubicBezTo>
                      <a:pt x="61841" y="112129"/>
                      <a:pt x="166154" y="93441"/>
                      <a:pt x="166154" y="93441"/>
                    </a:cubicBezTo>
                    <a:close/>
                  </a:path>
                </a:pathLst>
              </a:custGeom>
              <a:solidFill>
                <a:srgbClr val="D88D6C"/>
              </a:solidFill>
              <a:ln w="9525" cap="flat">
                <a:noFill/>
                <a:prstDash val="solid"/>
                <a:miter/>
              </a:ln>
            </p:spPr>
            <p:txBody>
              <a:bodyPr rtlCol="0" anchor="ctr"/>
              <a:lstStyle/>
              <a:p>
                <a:endParaRPr lang="en-IN" dirty="0"/>
              </a:p>
            </p:txBody>
          </p:sp>
          <p:sp>
            <p:nvSpPr>
              <p:cNvPr id="610" name="Freeform: Shape 609">
                <a:extLst>
                  <a:ext uri="{FF2B5EF4-FFF2-40B4-BE49-F238E27FC236}">
                    <a16:creationId xmlns:a16="http://schemas.microsoft.com/office/drawing/2014/main" xmlns="" id="{B54424EE-8B97-4313-B8DD-2F37ED84255F}"/>
                  </a:ext>
                </a:extLst>
              </p:cNvPr>
              <p:cNvSpPr>
                <a:spLocks noChangeAspect="1"/>
              </p:cNvSpPr>
              <p:nvPr/>
            </p:nvSpPr>
            <p:spPr>
              <a:xfrm>
                <a:off x="9808353" y="1441536"/>
                <a:ext cx="129118" cy="67957"/>
              </a:xfrm>
              <a:custGeom>
                <a:avLst/>
                <a:gdLst>
                  <a:gd name="connsiteX0" fmla="*/ 129933 w 129117"/>
                  <a:gd name="connsiteY0" fmla="*/ 37430 h 67956"/>
                  <a:gd name="connsiteX1" fmla="*/ 12028 w 129117"/>
                  <a:gd name="connsiteY1" fmla="*/ 65496 h 67956"/>
                  <a:gd name="connsiteX2" fmla="*/ 39143 w 129117"/>
                  <a:gd name="connsiteY2" fmla="*/ 30090 h 67956"/>
                  <a:gd name="connsiteX3" fmla="*/ 5097 w 129117"/>
                  <a:gd name="connsiteY3" fmla="*/ 31653 h 67956"/>
                  <a:gd name="connsiteX4" fmla="*/ 129933 w 129117"/>
                  <a:gd name="connsiteY4" fmla="*/ 37430 h 6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7" h="67956">
                    <a:moveTo>
                      <a:pt x="129933" y="37430"/>
                    </a:moveTo>
                    <a:cubicBezTo>
                      <a:pt x="129933" y="37430"/>
                      <a:pt x="69656" y="21392"/>
                      <a:pt x="12028" y="65496"/>
                    </a:cubicBezTo>
                    <a:cubicBezTo>
                      <a:pt x="12028" y="65496"/>
                      <a:pt x="13931" y="42458"/>
                      <a:pt x="39143" y="30090"/>
                    </a:cubicBezTo>
                    <a:cubicBezTo>
                      <a:pt x="39143" y="30090"/>
                      <a:pt x="32483" y="27576"/>
                      <a:pt x="5097" y="31653"/>
                    </a:cubicBezTo>
                    <a:cubicBezTo>
                      <a:pt x="5097" y="31721"/>
                      <a:pt x="82635" y="-31818"/>
                      <a:pt x="129933" y="37430"/>
                    </a:cubicBezTo>
                    <a:close/>
                  </a:path>
                </a:pathLst>
              </a:custGeom>
              <a:solidFill>
                <a:srgbClr val="6A371A"/>
              </a:solidFill>
              <a:ln w="9525" cap="flat">
                <a:noFill/>
                <a:prstDash val="solid"/>
                <a:miter/>
              </a:ln>
            </p:spPr>
            <p:txBody>
              <a:bodyPr rtlCol="0" anchor="ctr"/>
              <a:lstStyle/>
              <a:p>
                <a:endParaRPr lang="en-IN" dirty="0"/>
              </a:p>
            </p:txBody>
          </p:sp>
          <p:sp>
            <p:nvSpPr>
              <p:cNvPr id="611" name="Freeform: Shape 610">
                <a:extLst>
                  <a:ext uri="{FF2B5EF4-FFF2-40B4-BE49-F238E27FC236}">
                    <a16:creationId xmlns:a16="http://schemas.microsoft.com/office/drawing/2014/main" xmlns="" id="{0260937A-F424-4A3C-AFDF-2B63DC0F7D37}"/>
                  </a:ext>
                </a:extLst>
              </p:cNvPr>
              <p:cNvSpPr>
                <a:spLocks noChangeAspect="1"/>
              </p:cNvSpPr>
              <p:nvPr/>
            </p:nvSpPr>
            <p:spPr>
              <a:xfrm>
                <a:off x="9253257" y="2019357"/>
                <a:ext cx="441719" cy="706750"/>
              </a:xfrm>
              <a:custGeom>
                <a:avLst/>
                <a:gdLst>
                  <a:gd name="connsiteX0" fmla="*/ 363934 w 441718"/>
                  <a:gd name="connsiteY0" fmla="*/ 5097 h 706750"/>
                  <a:gd name="connsiteX1" fmla="*/ 6073 w 441718"/>
                  <a:gd name="connsiteY1" fmla="*/ 468834 h 706750"/>
                  <a:gd name="connsiteX2" fmla="*/ 134852 w 441718"/>
                  <a:gd name="connsiteY2" fmla="*/ 702877 h 706750"/>
                  <a:gd name="connsiteX3" fmla="*/ 363934 w 441718"/>
                  <a:gd name="connsiteY3" fmla="*/ 5097 h 706750"/>
                </a:gdLst>
                <a:ahLst/>
                <a:cxnLst>
                  <a:cxn ang="0">
                    <a:pos x="connsiteX0" y="connsiteY0"/>
                  </a:cxn>
                  <a:cxn ang="0">
                    <a:pos x="connsiteX1" y="connsiteY1"/>
                  </a:cxn>
                  <a:cxn ang="0">
                    <a:pos x="connsiteX2" y="connsiteY2"/>
                  </a:cxn>
                  <a:cxn ang="0">
                    <a:pos x="connsiteX3" y="connsiteY3"/>
                  </a:cxn>
                </a:cxnLst>
                <a:rect l="l" t="t" r="r" b="b"/>
                <a:pathLst>
                  <a:path w="441718" h="706750">
                    <a:moveTo>
                      <a:pt x="363934" y="5097"/>
                    </a:moveTo>
                    <a:cubicBezTo>
                      <a:pt x="363934" y="5097"/>
                      <a:pt x="270969" y="49608"/>
                      <a:pt x="6073" y="468834"/>
                    </a:cubicBezTo>
                    <a:cubicBezTo>
                      <a:pt x="6073" y="468834"/>
                      <a:pt x="-14653" y="730059"/>
                      <a:pt x="134852" y="702877"/>
                    </a:cubicBezTo>
                    <a:cubicBezTo>
                      <a:pt x="134852" y="702877"/>
                      <a:pt x="617073" y="156233"/>
                      <a:pt x="363934" y="5097"/>
                    </a:cubicBezTo>
                    <a:close/>
                  </a:path>
                </a:pathLst>
              </a:custGeom>
              <a:solidFill>
                <a:srgbClr val="E04127"/>
              </a:solidFill>
              <a:ln w="9525" cap="flat">
                <a:noFill/>
                <a:prstDash val="solid"/>
                <a:miter/>
              </a:ln>
            </p:spPr>
            <p:txBody>
              <a:bodyPr rtlCol="0" anchor="ctr"/>
              <a:lstStyle/>
              <a:p>
                <a:endParaRPr lang="en-IN" dirty="0"/>
              </a:p>
            </p:txBody>
          </p:sp>
          <p:sp>
            <p:nvSpPr>
              <p:cNvPr id="612" name="Freeform: Shape 611">
                <a:extLst>
                  <a:ext uri="{FF2B5EF4-FFF2-40B4-BE49-F238E27FC236}">
                    <a16:creationId xmlns:a16="http://schemas.microsoft.com/office/drawing/2014/main" xmlns="" id="{35DA920E-6BC3-42EE-97FD-9D0F26FA2BDE}"/>
                  </a:ext>
                </a:extLst>
              </p:cNvPr>
              <p:cNvSpPr>
                <a:spLocks noChangeAspect="1"/>
              </p:cNvSpPr>
              <p:nvPr/>
            </p:nvSpPr>
            <p:spPr>
              <a:xfrm>
                <a:off x="9344154" y="1547624"/>
                <a:ext cx="251440" cy="523267"/>
              </a:xfrm>
              <a:custGeom>
                <a:avLst/>
                <a:gdLst>
                  <a:gd name="connsiteX0" fmla="*/ 28868 w 251439"/>
                  <a:gd name="connsiteY0" fmla="*/ 448221 h 523266"/>
                  <a:gd name="connsiteX1" fmla="*/ 9772 w 251439"/>
                  <a:gd name="connsiteY1" fmla="*/ 289949 h 523266"/>
                  <a:gd name="connsiteX2" fmla="*/ 90912 w 251439"/>
                  <a:gd name="connsiteY2" fmla="*/ 218187 h 523266"/>
                  <a:gd name="connsiteX3" fmla="*/ 136919 w 251439"/>
                  <a:gd name="connsiteY3" fmla="*/ 209149 h 523266"/>
                  <a:gd name="connsiteX4" fmla="*/ 136919 w 251439"/>
                  <a:gd name="connsiteY4" fmla="*/ 5278 h 523266"/>
                  <a:gd name="connsiteX5" fmla="*/ 175314 w 251439"/>
                  <a:gd name="connsiteY5" fmla="*/ 38849 h 523266"/>
                  <a:gd name="connsiteX6" fmla="*/ 185440 w 251439"/>
                  <a:gd name="connsiteY6" fmla="*/ 216624 h 523266"/>
                  <a:gd name="connsiteX7" fmla="*/ 219147 w 251439"/>
                  <a:gd name="connsiteY7" fmla="*/ 18394 h 523266"/>
                  <a:gd name="connsiteX8" fmla="*/ 252173 w 251439"/>
                  <a:gd name="connsiteY8" fmla="*/ 59032 h 523266"/>
                  <a:gd name="connsiteX9" fmla="*/ 235524 w 251439"/>
                  <a:gd name="connsiteY9" fmla="*/ 246797 h 523266"/>
                  <a:gd name="connsiteX10" fmla="*/ 160568 w 251439"/>
                  <a:gd name="connsiteY10" fmla="*/ 476898 h 523266"/>
                  <a:gd name="connsiteX11" fmla="*/ 67399 w 251439"/>
                  <a:gd name="connsiteY11" fmla="*/ 524264 h 523266"/>
                  <a:gd name="connsiteX12" fmla="*/ 28868 w 251439"/>
                  <a:gd name="connsiteY12" fmla="*/ 448221 h 5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439" h="523266">
                    <a:moveTo>
                      <a:pt x="28868" y="448221"/>
                    </a:moveTo>
                    <a:cubicBezTo>
                      <a:pt x="28868" y="448221"/>
                      <a:pt x="-7557" y="341664"/>
                      <a:pt x="9772" y="289949"/>
                    </a:cubicBezTo>
                    <a:cubicBezTo>
                      <a:pt x="27101" y="238234"/>
                      <a:pt x="90912" y="218187"/>
                      <a:pt x="90912" y="218187"/>
                    </a:cubicBezTo>
                    <a:lnTo>
                      <a:pt x="136919" y="209149"/>
                    </a:lnTo>
                    <a:lnTo>
                      <a:pt x="136919" y="5278"/>
                    </a:lnTo>
                    <a:cubicBezTo>
                      <a:pt x="136919" y="5278"/>
                      <a:pt x="174771" y="589"/>
                      <a:pt x="175314" y="38849"/>
                    </a:cubicBezTo>
                    <a:cubicBezTo>
                      <a:pt x="175858" y="72420"/>
                      <a:pt x="185440" y="216624"/>
                      <a:pt x="185440" y="216624"/>
                    </a:cubicBezTo>
                    <a:lnTo>
                      <a:pt x="219147" y="18394"/>
                    </a:lnTo>
                    <a:cubicBezTo>
                      <a:pt x="219147" y="18394"/>
                      <a:pt x="259241" y="16899"/>
                      <a:pt x="252173" y="59032"/>
                    </a:cubicBezTo>
                    <a:cubicBezTo>
                      <a:pt x="245038" y="101165"/>
                      <a:pt x="235524" y="246797"/>
                      <a:pt x="235524" y="246797"/>
                    </a:cubicBezTo>
                    <a:cubicBezTo>
                      <a:pt x="235524" y="246797"/>
                      <a:pt x="226622" y="401398"/>
                      <a:pt x="160568" y="476898"/>
                    </a:cubicBezTo>
                    <a:lnTo>
                      <a:pt x="67399" y="524264"/>
                    </a:lnTo>
                    <a:lnTo>
                      <a:pt x="28868" y="448221"/>
                    </a:lnTo>
                    <a:close/>
                  </a:path>
                </a:pathLst>
              </a:custGeom>
              <a:solidFill>
                <a:srgbClr val="F4A984"/>
              </a:solidFill>
              <a:ln w="9525" cap="flat">
                <a:noFill/>
                <a:prstDash val="solid"/>
                <a:miter/>
              </a:ln>
            </p:spPr>
            <p:txBody>
              <a:bodyPr rtlCol="0" anchor="ctr"/>
              <a:lstStyle/>
              <a:p>
                <a:endParaRPr lang="en-IN" dirty="0"/>
              </a:p>
            </p:txBody>
          </p:sp>
          <p:sp>
            <p:nvSpPr>
              <p:cNvPr id="613" name="Freeform: Shape 612">
                <a:extLst>
                  <a:ext uri="{FF2B5EF4-FFF2-40B4-BE49-F238E27FC236}">
                    <a16:creationId xmlns:a16="http://schemas.microsoft.com/office/drawing/2014/main" xmlns="" id="{54B47D06-EB77-4D40-8F8D-235871480D21}"/>
                  </a:ext>
                </a:extLst>
              </p:cNvPr>
              <p:cNvSpPr>
                <a:spLocks noChangeAspect="1"/>
              </p:cNvSpPr>
              <p:nvPr/>
            </p:nvSpPr>
            <p:spPr>
              <a:xfrm>
                <a:off x="9216010" y="1964924"/>
                <a:ext cx="292214" cy="808685"/>
              </a:xfrm>
              <a:custGeom>
                <a:avLst/>
                <a:gdLst>
                  <a:gd name="connsiteX0" fmla="*/ 288577 w 292214"/>
                  <a:gd name="connsiteY0" fmla="*/ 14067 h 808685"/>
                  <a:gd name="connsiteX1" fmla="*/ 82260 w 292214"/>
                  <a:gd name="connsiteY1" fmla="*/ 804540 h 808685"/>
                  <a:gd name="connsiteX2" fmla="*/ 162721 w 292214"/>
                  <a:gd name="connsiteY2" fmla="*/ 5097 h 808685"/>
                  <a:gd name="connsiteX3" fmla="*/ 288577 w 292214"/>
                  <a:gd name="connsiteY3" fmla="*/ 14067 h 808685"/>
                </a:gdLst>
                <a:ahLst/>
                <a:cxnLst>
                  <a:cxn ang="0">
                    <a:pos x="connsiteX0" y="connsiteY0"/>
                  </a:cxn>
                  <a:cxn ang="0">
                    <a:pos x="connsiteX1" y="connsiteY1"/>
                  </a:cxn>
                  <a:cxn ang="0">
                    <a:pos x="connsiteX2" y="connsiteY2"/>
                  </a:cxn>
                  <a:cxn ang="0">
                    <a:pos x="connsiteX3" y="connsiteY3"/>
                  </a:cxn>
                </a:cxnLst>
                <a:rect l="l" t="t" r="r" b="b"/>
                <a:pathLst>
                  <a:path w="292214" h="808685">
                    <a:moveTo>
                      <a:pt x="288577" y="14067"/>
                    </a:moveTo>
                    <a:cubicBezTo>
                      <a:pt x="288577" y="14067"/>
                      <a:pt x="294421" y="840761"/>
                      <a:pt x="82260" y="804540"/>
                    </a:cubicBezTo>
                    <a:cubicBezTo>
                      <a:pt x="-129901" y="768387"/>
                      <a:pt x="162721" y="5097"/>
                      <a:pt x="162721" y="5097"/>
                    </a:cubicBezTo>
                    <a:lnTo>
                      <a:pt x="288577" y="14067"/>
                    </a:lnTo>
                    <a:close/>
                  </a:path>
                </a:pathLst>
              </a:custGeom>
              <a:solidFill>
                <a:srgbClr val="F4A984"/>
              </a:solidFill>
              <a:ln w="9525" cap="flat">
                <a:noFill/>
                <a:prstDash val="solid"/>
                <a:miter/>
              </a:ln>
            </p:spPr>
            <p:txBody>
              <a:bodyPr rtlCol="0" anchor="ctr"/>
              <a:lstStyle/>
              <a:p>
                <a:endParaRPr lang="en-IN" dirty="0"/>
              </a:p>
            </p:txBody>
          </p:sp>
          <p:sp>
            <p:nvSpPr>
              <p:cNvPr id="614" name="Freeform: Shape 613">
                <a:extLst>
                  <a:ext uri="{FF2B5EF4-FFF2-40B4-BE49-F238E27FC236}">
                    <a16:creationId xmlns:a16="http://schemas.microsoft.com/office/drawing/2014/main" xmlns="" id="{62436B90-4E49-45A0-837D-4170566B0176}"/>
                  </a:ext>
                </a:extLst>
              </p:cNvPr>
              <p:cNvSpPr>
                <a:spLocks noChangeAspect="1"/>
              </p:cNvSpPr>
              <p:nvPr/>
            </p:nvSpPr>
            <p:spPr>
              <a:xfrm>
                <a:off x="9666240" y="1919318"/>
                <a:ext cx="577632" cy="353375"/>
              </a:xfrm>
              <a:custGeom>
                <a:avLst/>
                <a:gdLst>
                  <a:gd name="connsiteX0" fmla="*/ 576357 w 577632"/>
                  <a:gd name="connsiteY0" fmla="*/ 70547 h 353375"/>
                  <a:gd name="connsiteX1" fmla="*/ 34945 w 577632"/>
                  <a:gd name="connsiteY1" fmla="*/ 70547 h 353375"/>
                  <a:gd name="connsiteX2" fmla="*/ 222982 w 577632"/>
                  <a:gd name="connsiteY2" fmla="*/ 351412 h 353375"/>
                  <a:gd name="connsiteX3" fmla="*/ 576357 w 577632"/>
                  <a:gd name="connsiteY3" fmla="*/ 70547 h 353375"/>
                </a:gdLst>
                <a:ahLst/>
                <a:cxnLst>
                  <a:cxn ang="0">
                    <a:pos x="connsiteX0" y="connsiteY0"/>
                  </a:cxn>
                  <a:cxn ang="0">
                    <a:pos x="connsiteX1" y="connsiteY1"/>
                  </a:cxn>
                  <a:cxn ang="0">
                    <a:pos x="connsiteX2" y="connsiteY2"/>
                  </a:cxn>
                  <a:cxn ang="0">
                    <a:pos x="connsiteX3" y="connsiteY3"/>
                  </a:cxn>
                </a:cxnLst>
                <a:rect l="l" t="t" r="r" b="b"/>
                <a:pathLst>
                  <a:path w="577632" h="353375">
                    <a:moveTo>
                      <a:pt x="576357" y="70547"/>
                    </a:moveTo>
                    <a:cubicBezTo>
                      <a:pt x="576357" y="70547"/>
                      <a:pt x="295492" y="-76716"/>
                      <a:pt x="34945" y="70547"/>
                    </a:cubicBezTo>
                    <a:cubicBezTo>
                      <a:pt x="34945" y="70547"/>
                      <a:pt x="-105521" y="344616"/>
                      <a:pt x="222982" y="351412"/>
                    </a:cubicBezTo>
                    <a:cubicBezTo>
                      <a:pt x="551417" y="358208"/>
                      <a:pt x="576357" y="70547"/>
                      <a:pt x="576357" y="70547"/>
                    </a:cubicBezTo>
                    <a:close/>
                  </a:path>
                </a:pathLst>
              </a:custGeom>
              <a:solidFill>
                <a:srgbClr val="F4A984"/>
              </a:solidFill>
              <a:ln w="9525" cap="flat">
                <a:noFill/>
                <a:prstDash val="solid"/>
                <a:miter/>
              </a:ln>
            </p:spPr>
            <p:txBody>
              <a:bodyPr rtlCol="0" anchor="ctr"/>
              <a:lstStyle/>
              <a:p>
                <a:endParaRPr lang="en-IN" dirty="0"/>
              </a:p>
            </p:txBody>
          </p:sp>
          <p:sp>
            <p:nvSpPr>
              <p:cNvPr id="615" name="Freeform: Shape 614">
                <a:extLst>
                  <a:ext uri="{FF2B5EF4-FFF2-40B4-BE49-F238E27FC236}">
                    <a16:creationId xmlns:a16="http://schemas.microsoft.com/office/drawing/2014/main" xmlns="" id="{2721D71D-3E79-4816-B3AC-43FD266C34AB}"/>
                  </a:ext>
                </a:extLst>
              </p:cNvPr>
              <p:cNvSpPr>
                <a:spLocks noChangeAspect="1"/>
              </p:cNvSpPr>
              <p:nvPr/>
            </p:nvSpPr>
            <p:spPr>
              <a:xfrm>
                <a:off x="9448826" y="1923131"/>
                <a:ext cx="985373" cy="1644553"/>
              </a:xfrm>
              <a:custGeom>
                <a:avLst/>
                <a:gdLst>
                  <a:gd name="connsiteX0" fmla="*/ 984321 w 985372"/>
                  <a:gd name="connsiteY0" fmla="*/ 1586043 h 1644553"/>
                  <a:gd name="connsiteX1" fmla="*/ 682321 w 985372"/>
                  <a:gd name="connsiteY1" fmla="*/ 1102598 h 1644553"/>
                  <a:gd name="connsiteX2" fmla="*/ 852961 w 985372"/>
                  <a:gd name="connsiteY2" fmla="*/ 347803 h 1644553"/>
                  <a:gd name="connsiteX3" fmla="*/ 854795 w 985372"/>
                  <a:gd name="connsiteY3" fmla="*/ 21338 h 1644553"/>
                  <a:gd name="connsiteX4" fmla="*/ 673827 w 985372"/>
                  <a:gd name="connsiteY4" fmla="*/ 12436 h 1644553"/>
                  <a:gd name="connsiteX5" fmla="*/ 441890 w 985372"/>
                  <a:gd name="connsiteY5" fmla="*/ 255381 h 1644553"/>
                  <a:gd name="connsiteX6" fmla="*/ 390379 w 985372"/>
                  <a:gd name="connsiteY6" fmla="*/ 5097 h 1644553"/>
                  <a:gd name="connsiteX7" fmla="*/ 253786 w 985372"/>
                  <a:gd name="connsiteY7" fmla="*/ 47366 h 1644553"/>
                  <a:gd name="connsiteX8" fmla="*/ 168364 w 985372"/>
                  <a:gd name="connsiteY8" fmla="*/ 101459 h 1644553"/>
                  <a:gd name="connsiteX9" fmla="*/ 140774 w 985372"/>
                  <a:gd name="connsiteY9" fmla="*/ 257896 h 1644553"/>
                  <a:gd name="connsiteX10" fmla="*/ 5132 w 985372"/>
                  <a:gd name="connsiteY10" fmla="*/ 506006 h 1644553"/>
                  <a:gd name="connsiteX11" fmla="*/ 101631 w 985372"/>
                  <a:gd name="connsiteY11" fmla="*/ 669782 h 1644553"/>
                  <a:gd name="connsiteX12" fmla="*/ 114271 w 985372"/>
                  <a:gd name="connsiteY12" fmla="*/ 1114762 h 1644553"/>
                  <a:gd name="connsiteX13" fmla="*/ 54605 w 985372"/>
                  <a:gd name="connsiteY13" fmla="*/ 1582305 h 1644553"/>
                  <a:gd name="connsiteX14" fmla="*/ 984321 w 985372"/>
                  <a:gd name="connsiteY14" fmla="*/ 1586043 h 164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372" h="1644553">
                    <a:moveTo>
                      <a:pt x="984321" y="1586043"/>
                    </a:moveTo>
                    <a:cubicBezTo>
                      <a:pt x="899851" y="1307964"/>
                      <a:pt x="682321" y="1102598"/>
                      <a:pt x="682321" y="1102598"/>
                    </a:cubicBezTo>
                    <a:cubicBezTo>
                      <a:pt x="736551" y="912795"/>
                      <a:pt x="852961" y="347803"/>
                      <a:pt x="852961" y="347803"/>
                    </a:cubicBezTo>
                    <a:lnTo>
                      <a:pt x="854795" y="21338"/>
                    </a:lnTo>
                    <a:cubicBezTo>
                      <a:pt x="793770" y="21338"/>
                      <a:pt x="759588" y="11825"/>
                      <a:pt x="673827" y="12436"/>
                    </a:cubicBezTo>
                    <a:cubicBezTo>
                      <a:pt x="657653" y="70471"/>
                      <a:pt x="646712" y="274477"/>
                      <a:pt x="441890" y="255381"/>
                    </a:cubicBezTo>
                    <a:cubicBezTo>
                      <a:pt x="314471" y="243489"/>
                      <a:pt x="360410" y="91402"/>
                      <a:pt x="390379" y="5097"/>
                    </a:cubicBezTo>
                    <a:cubicBezTo>
                      <a:pt x="386234" y="7000"/>
                      <a:pt x="303191" y="24329"/>
                      <a:pt x="253786" y="47366"/>
                    </a:cubicBezTo>
                    <a:cubicBezTo>
                      <a:pt x="197858" y="73461"/>
                      <a:pt x="168364" y="101459"/>
                      <a:pt x="168364" y="101459"/>
                    </a:cubicBezTo>
                    <a:lnTo>
                      <a:pt x="140774" y="257896"/>
                    </a:lnTo>
                    <a:cubicBezTo>
                      <a:pt x="37208" y="390412"/>
                      <a:pt x="6084" y="467475"/>
                      <a:pt x="5132" y="506006"/>
                    </a:cubicBezTo>
                    <a:cubicBezTo>
                      <a:pt x="2958" y="592719"/>
                      <a:pt x="101631" y="669782"/>
                      <a:pt x="101631" y="669782"/>
                    </a:cubicBezTo>
                    <a:lnTo>
                      <a:pt x="114271" y="1114762"/>
                    </a:lnTo>
                    <a:cubicBezTo>
                      <a:pt x="89059" y="1290091"/>
                      <a:pt x="73293" y="1423762"/>
                      <a:pt x="54605" y="1582305"/>
                    </a:cubicBezTo>
                    <a:cubicBezTo>
                      <a:pt x="243321" y="1631030"/>
                      <a:pt x="557077" y="1695861"/>
                      <a:pt x="984321" y="1586043"/>
                    </a:cubicBezTo>
                    <a:close/>
                  </a:path>
                </a:pathLst>
              </a:custGeom>
              <a:solidFill>
                <a:srgbClr val="F9512C"/>
              </a:solidFill>
              <a:ln w="9525" cap="flat">
                <a:noFill/>
                <a:prstDash val="solid"/>
                <a:miter/>
              </a:ln>
            </p:spPr>
            <p:txBody>
              <a:bodyPr rtlCol="0" anchor="ctr"/>
              <a:lstStyle/>
              <a:p>
                <a:endParaRPr lang="en-IN" dirty="0"/>
              </a:p>
            </p:txBody>
          </p:sp>
          <p:sp>
            <p:nvSpPr>
              <p:cNvPr id="616" name="Freeform: Shape 615">
                <a:extLst>
                  <a:ext uri="{FF2B5EF4-FFF2-40B4-BE49-F238E27FC236}">
                    <a16:creationId xmlns:a16="http://schemas.microsoft.com/office/drawing/2014/main" xmlns="" id="{998E5469-A379-4AB4-BA91-D3B61C54CC14}"/>
                  </a:ext>
                </a:extLst>
              </p:cNvPr>
              <p:cNvSpPr>
                <a:spLocks noChangeAspect="1"/>
              </p:cNvSpPr>
              <p:nvPr/>
            </p:nvSpPr>
            <p:spPr>
              <a:xfrm>
                <a:off x="10157990" y="2397061"/>
                <a:ext cx="6796" cy="6796"/>
              </a:xfrm>
              <a:custGeom>
                <a:avLst/>
                <a:gdLst>
                  <a:gd name="connsiteX0" fmla="*/ 5165 w 6795"/>
                  <a:gd name="connsiteY0" fmla="*/ 5097 h 6795"/>
                  <a:gd name="connsiteX1" fmla="*/ 5097 w 6795"/>
                  <a:gd name="connsiteY1" fmla="*/ 6524 h 6795"/>
                  <a:gd name="connsiteX2" fmla="*/ 5165 w 6795"/>
                  <a:gd name="connsiteY2" fmla="*/ 5097 h 6795"/>
                </a:gdLst>
                <a:ahLst/>
                <a:cxnLst>
                  <a:cxn ang="0">
                    <a:pos x="connsiteX0" y="connsiteY0"/>
                  </a:cxn>
                  <a:cxn ang="0">
                    <a:pos x="connsiteX1" y="connsiteY1"/>
                  </a:cxn>
                  <a:cxn ang="0">
                    <a:pos x="connsiteX2" y="connsiteY2"/>
                  </a:cxn>
                </a:cxnLst>
                <a:rect l="l" t="t" r="r" b="b"/>
                <a:pathLst>
                  <a:path w="6795" h="6795">
                    <a:moveTo>
                      <a:pt x="5165" y="5097"/>
                    </a:moveTo>
                    <a:cubicBezTo>
                      <a:pt x="5165" y="5097"/>
                      <a:pt x="5165" y="5640"/>
                      <a:pt x="5097" y="6524"/>
                    </a:cubicBezTo>
                    <a:cubicBezTo>
                      <a:pt x="5369" y="5504"/>
                      <a:pt x="5165" y="5097"/>
                      <a:pt x="5165" y="5097"/>
                    </a:cubicBezTo>
                    <a:close/>
                  </a:path>
                </a:pathLst>
              </a:custGeom>
              <a:solidFill>
                <a:srgbClr val="E04127"/>
              </a:solidFill>
              <a:ln w="9525" cap="flat">
                <a:noFill/>
                <a:prstDash val="solid"/>
                <a:miter/>
              </a:ln>
            </p:spPr>
            <p:txBody>
              <a:bodyPr rtlCol="0" anchor="ctr"/>
              <a:lstStyle/>
              <a:p>
                <a:endParaRPr lang="en-IN" dirty="0"/>
              </a:p>
            </p:txBody>
          </p:sp>
          <p:sp>
            <p:nvSpPr>
              <p:cNvPr id="617" name="Freeform: Shape 616">
                <a:extLst>
                  <a:ext uri="{FF2B5EF4-FFF2-40B4-BE49-F238E27FC236}">
                    <a16:creationId xmlns:a16="http://schemas.microsoft.com/office/drawing/2014/main" xmlns="" id="{1C841AC8-E4AB-419D-9259-48C27B268E43}"/>
                  </a:ext>
                </a:extLst>
              </p:cNvPr>
              <p:cNvSpPr>
                <a:spLocks noChangeAspect="1"/>
              </p:cNvSpPr>
              <p:nvPr/>
            </p:nvSpPr>
            <p:spPr>
              <a:xfrm>
                <a:off x="9467344" y="2398420"/>
                <a:ext cx="699954" cy="1168856"/>
              </a:xfrm>
              <a:custGeom>
                <a:avLst/>
                <a:gdLst>
                  <a:gd name="connsiteX0" fmla="*/ 695743 w 699954"/>
                  <a:gd name="connsiteY0" fmla="*/ 5097 h 1168856"/>
                  <a:gd name="connsiteX1" fmla="*/ 535025 w 699954"/>
                  <a:gd name="connsiteY1" fmla="*/ 74345 h 1168856"/>
                  <a:gd name="connsiteX2" fmla="*/ 9176 w 699954"/>
                  <a:gd name="connsiteY2" fmla="*/ 24125 h 1168856"/>
                  <a:gd name="connsiteX3" fmla="*/ 102413 w 699954"/>
                  <a:gd name="connsiteY3" fmla="*/ 194017 h 1168856"/>
                  <a:gd name="connsiteX4" fmla="*/ 125042 w 699954"/>
                  <a:gd name="connsiteY4" fmla="*/ 644774 h 1168856"/>
                  <a:gd name="connsiteX5" fmla="*/ 36155 w 699954"/>
                  <a:gd name="connsiteY5" fmla="*/ 1106879 h 1168856"/>
                  <a:gd name="connsiteX6" fmla="*/ 179136 w 699954"/>
                  <a:gd name="connsiteY6" fmla="*/ 1139499 h 1168856"/>
                  <a:gd name="connsiteX7" fmla="*/ 360716 w 699954"/>
                  <a:gd name="connsiteY7" fmla="*/ 1164711 h 1168856"/>
                  <a:gd name="connsiteX8" fmla="*/ 598633 w 699954"/>
                  <a:gd name="connsiteY8" fmla="*/ 148893 h 1168856"/>
                  <a:gd name="connsiteX9" fmla="*/ 695743 w 699954"/>
                  <a:gd name="connsiteY9" fmla="*/ 5097 h 116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9954" h="1168856">
                    <a:moveTo>
                      <a:pt x="695743" y="5097"/>
                    </a:moveTo>
                    <a:cubicBezTo>
                      <a:pt x="694248" y="10465"/>
                      <a:pt x="678618" y="31872"/>
                      <a:pt x="535025" y="74345"/>
                    </a:cubicBezTo>
                    <a:cubicBezTo>
                      <a:pt x="366425" y="124157"/>
                      <a:pt x="9176" y="24125"/>
                      <a:pt x="9176" y="24125"/>
                    </a:cubicBezTo>
                    <a:cubicBezTo>
                      <a:pt x="-18346" y="101120"/>
                      <a:pt x="102413" y="194017"/>
                      <a:pt x="102413" y="194017"/>
                    </a:cubicBezTo>
                    <a:cubicBezTo>
                      <a:pt x="82026" y="261973"/>
                      <a:pt x="125042" y="644774"/>
                      <a:pt x="125042" y="644774"/>
                    </a:cubicBezTo>
                    <a:cubicBezTo>
                      <a:pt x="88821" y="832606"/>
                      <a:pt x="36155" y="1106879"/>
                      <a:pt x="36155" y="1106879"/>
                    </a:cubicBezTo>
                    <a:lnTo>
                      <a:pt x="179136" y="1139499"/>
                    </a:lnTo>
                    <a:lnTo>
                      <a:pt x="360716" y="1164711"/>
                    </a:lnTo>
                    <a:cubicBezTo>
                      <a:pt x="136595" y="726390"/>
                      <a:pt x="598565" y="148961"/>
                      <a:pt x="598633" y="148893"/>
                    </a:cubicBezTo>
                    <a:cubicBezTo>
                      <a:pt x="685482" y="91742"/>
                      <a:pt x="694792" y="16106"/>
                      <a:pt x="695743" y="5097"/>
                    </a:cubicBezTo>
                    <a:close/>
                  </a:path>
                </a:pathLst>
              </a:custGeom>
              <a:solidFill>
                <a:srgbClr val="E04127"/>
              </a:solidFill>
              <a:ln w="9525" cap="flat">
                <a:noFill/>
                <a:prstDash val="solid"/>
                <a:miter/>
              </a:ln>
            </p:spPr>
            <p:txBody>
              <a:bodyPr rtlCol="0" anchor="ctr"/>
              <a:lstStyle/>
              <a:p>
                <a:endParaRPr lang="en-IN" dirty="0"/>
              </a:p>
            </p:txBody>
          </p:sp>
          <p:sp>
            <p:nvSpPr>
              <p:cNvPr id="618" name="Freeform: Shape 617">
                <a:extLst>
                  <a:ext uri="{FF2B5EF4-FFF2-40B4-BE49-F238E27FC236}">
                    <a16:creationId xmlns:a16="http://schemas.microsoft.com/office/drawing/2014/main" xmlns="" id="{8116B699-754B-4C1E-A66F-E4CD1A9ABF90}"/>
                  </a:ext>
                </a:extLst>
              </p:cNvPr>
              <p:cNvSpPr>
                <a:spLocks noChangeAspect="1"/>
              </p:cNvSpPr>
              <p:nvPr/>
            </p:nvSpPr>
            <p:spPr>
              <a:xfrm>
                <a:off x="10265242" y="1705193"/>
                <a:ext cx="638793" cy="564041"/>
              </a:xfrm>
              <a:custGeom>
                <a:avLst/>
                <a:gdLst>
                  <a:gd name="connsiteX0" fmla="*/ 490496 w 638793"/>
                  <a:gd name="connsiteY0" fmla="*/ 5097 h 564040"/>
                  <a:gd name="connsiteX1" fmla="*/ 38380 w 638793"/>
                  <a:gd name="connsiteY1" fmla="*/ 239208 h 564040"/>
                  <a:gd name="connsiteX2" fmla="*/ 36545 w 638793"/>
                  <a:gd name="connsiteY2" fmla="*/ 565672 h 564040"/>
                  <a:gd name="connsiteX3" fmla="*/ 634768 w 638793"/>
                  <a:gd name="connsiteY3" fmla="*/ 192793 h 564040"/>
                  <a:gd name="connsiteX4" fmla="*/ 490496 w 638793"/>
                  <a:gd name="connsiteY4" fmla="*/ 5097 h 564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93" h="564040">
                    <a:moveTo>
                      <a:pt x="490496" y="5097"/>
                    </a:moveTo>
                    <a:lnTo>
                      <a:pt x="38380" y="239208"/>
                    </a:lnTo>
                    <a:cubicBezTo>
                      <a:pt x="-35421" y="349773"/>
                      <a:pt x="36545" y="565672"/>
                      <a:pt x="36545" y="565672"/>
                    </a:cubicBezTo>
                    <a:cubicBezTo>
                      <a:pt x="227435" y="476988"/>
                      <a:pt x="507689" y="283244"/>
                      <a:pt x="634768" y="192793"/>
                    </a:cubicBezTo>
                    <a:cubicBezTo>
                      <a:pt x="529707" y="130681"/>
                      <a:pt x="499330" y="48453"/>
                      <a:pt x="490496" y="5097"/>
                    </a:cubicBezTo>
                    <a:close/>
                  </a:path>
                </a:pathLst>
              </a:custGeom>
              <a:solidFill>
                <a:srgbClr val="F9512C"/>
              </a:solidFill>
              <a:ln w="9525" cap="flat">
                <a:noFill/>
                <a:prstDash val="solid"/>
                <a:miter/>
              </a:ln>
            </p:spPr>
            <p:txBody>
              <a:bodyPr rtlCol="0" anchor="ctr"/>
              <a:lstStyle/>
              <a:p>
                <a:endParaRPr lang="en-IN" dirty="0"/>
              </a:p>
            </p:txBody>
          </p:sp>
          <p:sp>
            <p:nvSpPr>
              <p:cNvPr id="619" name="Freeform: Shape 618">
                <a:extLst>
                  <a:ext uri="{FF2B5EF4-FFF2-40B4-BE49-F238E27FC236}">
                    <a16:creationId xmlns:a16="http://schemas.microsoft.com/office/drawing/2014/main" xmlns="" id="{9954F292-0533-450F-A70E-7843F5189227}"/>
                  </a:ext>
                </a:extLst>
              </p:cNvPr>
              <p:cNvSpPr>
                <a:spLocks noChangeAspect="1"/>
              </p:cNvSpPr>
              <p:nvPr/>
            </p:nvSpPr>
            <p:spPr>
              <a:xfrm>
                <a:off x="10736302" y="1226982"/>
                <a:ext cx="645589" cy="679567"/>
              </a:xfrm>
              <a:custGeom>
                <a:avLst/>
                <a:gdLst>
                  <a:gd name="connsiteX0" fmla="*/ 644094 w 645589"/>
                  <a:gd name="connsiteY0" fmla="*/ 5097 h 679567"/>
                  <a:gd name="connsiteX1" fmla="*/ 476785 w 645589"/>
                  <a:gd name="connsiteY1" fmla="*/ 18892 h 679567"/>
                  <a:gd name="connsiteX2" fmla="*/ 45327 w 645589"/>
                  <a:gd name="connsiteY2" fmla="*/ 469989 h 679567"/>
                  <a:gd name="connsiteX3" fmla="*/ 5097 w 645589"/>
                  <a:gd name="connsiteY3" fmla="*/ 497919 h 679567"/>
                  <a:gd name="connsiteX4" fmla="*/ 143865 w 645589"/>
                  <a:gd name="connsiteY4" fmla="*/ 677461 h 679567"/>
                  <a:gd name="connsiteX5" fmla="*/ 230713 w 645589"/>
                  <a:gd name="connsiteY5" fmla="*/ 622756 h 679567"/>
                  <a:gd name="connsiteX6" fmla="*/ 644094 w 645589"/>
                  <a:gd name="connsiteY6" fmla="*/ 5097 h 67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589" h="679567">
                    <a:moveTo>
                      <a:pt x="644094" y="5097"/>
                    </a:moveTo>
                    <a:lnTo>
                      <a:pt x="476785" y="18892"/>
                    </a:lnTo>
                    <a:cubicBezTo>
                      <a:pt x="369141" y="110905"/>
                      <a:pt x="45327" y="469989"/>
                      <a:pt x="45327" y="469989"/>
                    </a:cubicBezTo>
                    <a:lnTo>
                      <a:pt x="5097" y="497919"/>
                    </a:lnTo>
                    <a:cubicBezTo>
                      <a:pt x="13863" y="541276"/>
                      <a:pt x="38803" y="615348"/>
                      <a:pt x="143865" y="677461"/>
                    </a:cubicBezTo>
                    <a:cubicBezTo>
                      <a:pt x="185658" y="647696"/>
                      <a:pt x="230713" y="622756"/>
                      <a:pt x="230713" y="622756"/>
                    </a:cubicBezTo>
                    <a:cubicBezTo>
                      <a:pt x="354191" y="481949"/>
                      <a:pt x="644094" y="5097"/>
                      <a:pt x="644094" y="5097"/>
                    </a:cubicBezTo>
                    <a:close/>
                  </a:path>
                </a:pathLst>
              </a:custGeom>
              <a:solidFill>
                <a:srgbClr val="F4A984"/>
              </a:solidFill>
              <a:ln w="9525" cap="flat">
                <a:noFill/>
                <a:prstDash val="solid"/>
                <a:miter/>
              </a:ln>
            </p:spPr>
            <p:txBody>
              <a:bodyPr rtlCol="0" anchor="ctr"/>
              <a:lstStyle/>
              <a:p>
                <a:endParaRPr lang="en-IN" dirty="0"/>
              </a:p>
            </p:txBody>
          </p:sp>
          <p:sp>
            <p:nvSpPr>
              <p:cNvPr id="620" name="Freeform: Shape 619">
                <a:extLst>
                  <a:ext uri="{FF2B5EF4-FFF2-40B4-BE49-F238E27FC236}">
                    <a16:creationId xmlns:a16="http://schemas.microsoft.com/office/drawing/2014/main" xmlns="" id="{F884A23D-1AE1-4983-B7A5-CAE1593C8990}"/>
                  </a:ext>
                </a:extLst>
              </p:cNvPr>
              <p:cNvSpPr>
                <a:spLocks noChangeAspect="1"/>
              </p:cNvSpPr>
              <p:nvPr/>
            </p:nvSpPr>
            <p:spPr>
              <a:xfrm>
                <a:off x="11117230" y="993550"/>
                <a:ext cx="278623" cy="299010"/>
              </a:xfrm>
              <a:custGeom>
                <a:avLst/>
                <a:gdLst>
                  <a:gd name="connsiteX0" fmla="*/ 110807 w 278622"/>
                  <a:gd name="connsiteY0" fmla="*/ 244984 h 299009"/>
                  <a:gd name="connsiteX1" fmla="*/ 119098 w 278622"/>
                  <a:gd name="connsiteY1" fmla="*/ 241586 h 299009"/>
                  <a:gd name="connsiteX2" fmla="*/ 117942 w 278622"/>
                  <a:gd name="connsiteY2" fmla="*/ 236625 h 299009"/>
                  <a:gd name="connsiteX3" fmla="*/ 63237 w 278622"/>
                  <a:gd name="connsiteY3" fmla="*/ 66190 h 299009"/>
                  <a:gd name="connsiteX4" fmla="*/ 227557 w 278622"/>
                  <a:gd name="connsiteY4" fmla="*/ 5097 h 299009"/>
                  <a:gd name="connsiteX5" fmla="*/ 263914 w 278622"/>
                  <a:gd name="connsiteY5" fmla="*/ 73189 h 299009"/>
                  <a:gd name="connsiteX6" fmla="*/ 275262 w 278622"/>
                  <a:gd name="connsiteY6" fmla="*/ 210734 h 299009"/>
                  <a:gd name="connsiteX7" fmla="*/ 189569 w 278622"/>
                  <a:gd name="connsiteY7" fmla="*/ 285214 h 299009"/>
                  <a:gd name="connsiteX8" fmla="*/ 7037 w 278622"/>
                  <a:gd name="connsiteY8" fmla="*/ 300369 h 299009"/>
                  <a:gd name="connsiteX9" fmla="*/ 110807 w 278622"/>
                  <a:gd name="connsiteY9" fmla="*/ 244984 h 29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622" h="299009">
                    <a:moveTo>
                      <a:pt x="110807" y="244984"/>
                    </a:moveTo>
                    <a:cubicBezTo>
                      <a:pt x="115020" y="243217"/>
                      <a:pt x="115088" y="243081"/>
                      <a:pt x="119098" y="241586"/>
                    </a:cubicBezTo>
                    <a:lnTo>
                      <a:pt x="117942" y="236625"/>
                    </a:lnTo>
                    <a:cubicBezTo>
                      <a:pt x="117942" y="236625"/>
                      <a:pt x="77101" y="88208"/>
                      <a:pt x="63237" y="66190"/>
                    </a:cubicBezTo>
                    <a:lnTo>
                      <a:pt x="227557" y="5097"/>
                    </a:lnTo>
                    <a:cubicBezTo>
                      <a:pt x="227557" y="5097"/>
                      <a:pt x="253720" y="12436"/>
                      <a:pt x="263914" y="73189"/>
                    </a:cubicBezTo>
                    <a:cubicBezTo>
                      <a:pt x="268127" y="98265"/>
                      <a:pt x="279747" y="181716"/>
                      <a:pt x="275262" y="210734"/>
                    </a:cubicBezTo>
                    <a:cubicBezTo>
                      <a:pt x="270709" y="239751"/>
                      <a:pt x="233945" y="277128"/>
                      <a:pt x="189569" y="285214"/>
                    </a:cubicBezTo>
                    <a:cubicBezTo>
                      <a:pt x="71596" y="304310"/>
                      <a:pt x="7037" y="300369"/>
                      <a:pt x="7037" y="300369"/>
                    </a:cubicBezTo>
                    <a:cubicBezTo>
                      <a:pt x="-11651" y="251644"/>
                      <a:pt x="110807" y="244984"/>
                      <a:pt x="110807" y="244984"/>
                    </a:cubicBezTo>
                    <a:close/>
                  </a:path>
                </a:pathLst>
              </a:custGeom>
              <a:solidFill>
                <a:srgbClr val="D88D6C"/>
              </a:solidFill>
              <a:ln w="9525" cap="flat">
                <a:noFill/>
                <a:prstDash val="solid"/>
                <a:miter/>
              </a:ln>
            </p:spPr>
            <p:txBody>
              <a:bodyPr rtlCol="0" anchor="ctr"/>
              <a:lstStyle/>
              <a:p>
                <a:endParaRPr lang="en-IN" dirty="0"/>
              </a:p>
            </p:txBody>
          </p:sp>
          <p:sp>
            <p:nvSpPr>
              <p:cNvPr id="621" name="Freeform: Shape 620">
                <a:extLst>
                  <a:ext uri="{FF2B5EF4-FFF2-40B4-BE49-F238E27FC236}">
                    <a16:creationId xmlns:a16="http://schemas.microsoft.com/office/drawing/2014/main" xmlns="" id="{50C51956-FF8E-4243-91DD-1C6A05935805}"/>
                  </a:ext>
                </a:extLst>
              </p:cNvPr>
              <p:cNvSpPr>
                <a:spLocks noChangeAspect="1"/>
              </p:cNvSpPr>
              <p:nvPr/>
            </p:nvSpPr>
            <p:spPr>
              <a:xfrm>
                <a:off x="10993655" y="1043363"/>
                <a:ext cx="400945" cy="244644"/>
              </a:xfrm>
              <a:custGeom>
                <a:avLst/>
                <a:gdLst>
                  <a:gd name="connsiteX0" fmla="*/ 372199 w 400944"/>
                  <a:gd name="connsiteY0" fmla="*/ 5097 h 244644"/>
                  <a:gd name="connsiteX1" fmla="*/ 399721 w 400944"/>
                  <a:gd name="connsiteY1" fmla="*/ 182056 h 244644"/>
                  <a:gd name="connsiteX2" fmla="*/ 51579 w 400944"/>
                  <a:gd name="connsiteY2" fmla="*/ 245052 h 244644"/>
                  <a:gd name="connsiteX3" fmla="*/ 5097 w 400944"/>
                  <a:gd name="connsiteY3" fmla="*/ 28134 h 244644"/>
                </a:gdLst>
                <a:ahLst/>
                <a:cxnLst>
                  <a:cxn ang="0">
                    <a:pos x="connsiteX0" y="connsiteY0"/>
                  </a:cxn>
                  <a:cxn ang="0">
                    <a:pos x="connsiteX1" y="connsiteY1"/>
                  </a:cxn>
                  <a:cxn ang="0">
                    <a:pos x="connsiteX2" y="connsiteY2"/>
                  </a:cxn>
                  <a:cxn ang="0">
                    <a:pos x="connsiteX3" y="connsiteY3"/>
                  </a:cxn>
                </a:cxnLst>
                <a:rect l="l" t="t" r="r" b="b"/>
                <a:pathLst>
                  <a:path w="400944" h="244644">
                    <a:moveTo>
                      <a:pt x="372199" y="5097"/>
                    </a:moveTo>
                    <a:lnTo>
                      <a:pt x="399721" y="182056"/>
                    </a:lnTo>
                    <a:lnTo>
                      <a:pt x="51579" y="245052"/>
                    </a:lnTo>
                    <a:lnTo>
                      <a:pt x="5097" y="28134"/>
                    </a:lnTo>
                    <a:close/>
                  </a:path>
                </a:pathLst>
              </a:custGeom>
              <a:solidFill>
                <a:srgbClr val="4F4B43"/>
              </a:solidFill>
              <a:ln w="9525" cap="flat">
                <a:noFill/>
                <a:prstDash val="solid"/>
                <a:miter/>
              </a:ln>
            </p:spPr>
            <p:txBody>
              <a:bodyPr rtlCol="0" anchor="ctr"/>
              <a:lstStyle/>
              <a:p>
                <a:endParaRPr lang="en-IN" dirty="0"/>
              </a:p>
            </p:txBody>
          </p:sp>
          <p:sp>
            <p:nvSpPr>
              <p:cNvPr id="622" name="Freeform: Shape 621">
                <a:extLst>
                  <a:ext uri="{FF2B5EF4-FFF2-40B4-BE49-F238E27FC236}">
                    <a16:creationId xmlns:a16="http://schemas.microsoft.com/office/drawing/2014/main" xmlns="" id="{0AA47587-DBE5-449A-9E70-FB69C051EF84}"/>
                  </a:ext>
                </a:extLst>
              </p:cNvPr>
              <p:cNvSpPr>
                <a:spLocks noChangeAspect="1"/>
              </p:cNvSpPr>
              <p:nvPr/>
            </p:nvSpPr>
            <p:spPr>
              <a:xfrm>
                <a:off x="10960763" y="1066400"/>
                <a:ext cx="88344" cy="224257"/>
              </a:xfrm>
              <a:custGeom>
                <a:avLst/>
                <a:gdLst>
                  <a:gd name="connsiteX0" fmla="*/ 37988 w 88343"/>
                  <a:gd name="connsiteY0" fmla="*/ 5097 h 224257"/>
                  <a:gd name="connsiteX1" fmla="*/ 5097 w 88343"/>
                  <a:gd name="connsiteY1" fmla="*/ 15698 h 224257"/>
                  <a:gd name="connsiteX2" fmla="*/ 50152 w 88343"/>
                  <a:gd name="connsiteY2" fmla="*/ 215559 h 224257"/>
                  <a:gd name="connsiteX3" fmla="*/ 84470 w 88343"/>
                  <a:gd name="connsiteY3" fmla="*/ 222015 h 224257"/>
                </a:gdLst>
                <a:ahLst/>
                <a:cxnLst>
                  <a:cxn ang="0">
                    <a:pos x="connsiteX0" y="connsiteY0"/>
                  </a:cxn>
                  <a:cxn ang="0">
                    <a:pos x="connsiteX1" y="connsiteY1"/>
                  </a:cxn>
                  <a:cxn ang="0">
                    <a:pos x="connsiteX2" y="connsiteY2"/>
                  </a:cxn>
                  <a:cxn ang="0">
                    <a:pos x="connsiteX3" y="connsiteY3"/>
                  </a:cxn>
                </a:cxnLst>
                <a:rect l="l" t="t" r="r" b="b"/>
                <a:pathLst>
                  <a:path w="88343" h="224257">
                    <a:moveTo>
                      <a:pt x="37988" y="5097"/>
                    </a:moveTo>
                    <a:lnTo>
                      <a:pt x="5097" y="15698"/>
                    </a:lnTo>
                    <a:lnTo>
                      <a:pt x="50152" y="215559"/>
                    </a:lnTo>
                    <a:lnTo>
                      <a:pt x="84470" y="222015"/>
                    </a:lnTo>
                    <a:close/>
                  </a:path>
                </a:pathLst>
              </a:custGeom>
              <a:solidFill>
                <a:srgbClr val="68635B"/>
              </a:solidFill>
              <a:ln w="9525" cap="flat">
                <a:noFill/>
                <a:prstDash val="solid"/>
                <a:miter/>
              </a:ln>
            </p:spPr>
            <p:txBody>
              <a:bodyPr rtlCol="0" anchor="ctr"/>
              <a:lstStyle/>
              <a:p>
                <a:endParaRPr lang="en-IN" dirty="0"/>
              </a:p>
            </p:txBody>
          </p:sp>
          <p:sp>
            <p:nvSpPr>
              <p:cNvPr id="623" name="Freeform: Shape 622">
                <a:extLst>
                  <a:ext uri="{FF2B5EF4-FFF2-40B4-BE49-F238E27FC236}">
                    <a16:creationId xmlns:a16="http://schemas.microsoft.com/office/drawing/2014/main" xmlns="" id="{BE906F91-654F-49BC-BDFA-28E08799B571}"/>
                  </a:ext>
                </a:extLst>
              </p:cNvPr>
              <p:cNvSpPr>
                <a:spLocks noChangeAspect="1"/>
              </p:cNvSpPr>
              <p:nvPr/>
            </p:nvSpPr>
            <p:spPr>
              <a:xfrm>
                <a:off x="11052082" y="1210571"/>
                <a:ext cx="33978" cy="47570"/>
              </a:xfrm>
              <a:custGeom>
                <a:avLst/>
                <a:gdLst>
                  <a:gd name="connsiteX0" fmla="*/ 5180 w 33978"/>
                  <a:gd name="connsiteY0" fmla="*/ 25245 h 47569"/>
                  <a:gd name="connsiteX1" fmla="*/ 20131 w 33978"/>
                  <a:gd name="connsiteY1" fmla="*/ 43185 h 47569"/>
                  <a:gd name="connsiteX2" fmla="*/ 31955 w 33978"/>
                  <a:gd name="connsiteY2" fmla="*/ 23070 h 47569"/>
                  <a:gd name="connsiteX3" fmla="*/ 17005 w 33978"/>
                  <a:gd name="connsiteY3" fmla="*/ 5130 h 47569"/>
                  <a:gd name="connsiteX4" fmla="*/ 5180 w 33978"/>
                  <a:gd name="connsiteY4" fmla="*/ 25245 h 47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8" h="47569">
                    <a:moveTo>
                      <a:pt x="5180" y="25245"/>
                    </a:moveTo>
                    <a:cubicBezTo>
                      <a:pt x="6064" y="35778"/>
                      <a:pt x="12724" y="43797"/>
                      <a:pt x="20131" y="43185"/>
                    </a:cubicBezTo>
                    <a:cubicBezTo>
                      <a:pt x="27538" y="42574"/>
                      <a:pt x="32771" y="33535"/>
                      <a:pt x="31955" y="23070"/>
                    </a:cubicBezTo>
                    <a:cubicBezTo>
                      <a:pt x="31072" y="12537"/>
                      <a:pt x="24412" y="4518"/>
                      <a:pt x="17005" y="5130"/>
                    </a:cubicBezTo>
                    <a:cubicBezTo>
                      <a:pt x="9598" y="5741"/>
                      <a:pt x="4365" y="14711"/>
                      <a:pt x="5180" y="25245"/>
                    </a:cubicBezTo>
                    <a:close/>
                  </a:path>
                </a:pathLst>
              </a:custGeom>
              <a:solidFill>
                <a:srgbClr val="262421"/>
              </a:solidFill>
              <a:ln w="9525" cap="flat">
                <a:noFill/>
                <a:prstDash val="solid"/>
                <a:miter/>
              </a:ln>
            </p:spPr>
            <p:txBody>
              <a:bodyPr rtlCol="0" anchor="ctr"/>
              <a:lstStyle/>
              <a:p>
                <a:endParaRPr lang="en-IN" dirty="0"/>
              </a:p>
            </p:txBody>
          </p:sp>
          <p:sp>
            <p:nvSpPr>
              <p:cNvPr id="624" name="Freeform: Shape 623">
                <a:extLst>
                  <a:ext uri="{FF2B5EF4-FFF2-40B4-BE49-F238E27FC236}">
                    <a16:creationId xmlns:a16="http://schemas.microsoft.com/office/drawing/2014/main" xmlns="" id="{C9F6B029-9C5D-4F9E-BC04-C82D32F6221F}"/>
                  </a:ext>
                </a:extLst>
              </p:cNvPr>
              <p:cNvSpPr>
                <a:spLocks noChangeAspect="1"/>
              </p:cNvSpPr>
              <p:nvPr/>
            </p:nvSpPr>
            <p:spPr>
              <a:xfrm>
                <a:off x="11116452" y="1052673"/>
                <a:ext cx="278623" cy="190279"/>
              </a:xfrm>
              <a:custGeom>
                <a:avLst/>
                <a:gdLst>
                  <a:gd name="connsiteX0" fmla="*/ 273730 w 278622"/>
                  <a:gd name="connsiteY0" fmla="*/ 152155 h 190278"/>
                  <a:gd name="connsiteX1" fmla="*/ 101392 w 278622"/>
                  <a:gd name="connsiteY1" fmla="*/ 5097 h 190278"/>
                  <a:gd name="connsiteX2" fmla="*/ 5097 w 278622"/>
                  <a:gd name="connsiteY2" fmla="*/ 11145 h 190278"/>
                  <a:gd name="connsiteX3" fmla="*/ 205297 w 278622"/>
                  <a:gd name="connsiteY3" fmla="*/ 185726 h 190278"/>
                  <a:gd name="connsiteX4" fmla="*/ 276924 w 278622"/>
                  <a:gd name="connsiteY4" fmla="*/ 172746 h 190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22" h="190278">
                    <a:moveTo>
                      <a:pt x="273730" y="152155"/>
                    </a:moveTo>
                    <a:lnTo>
                      <a:pt x="101392" y="5097"/>
                    </a:lnTo>
                    <a:lnTo>
                      <a:pt x="5097" y="11145"/>
                    </a:lnTo>
                    <a:lnTo>
                      <a:pt x="205297" y="185726"/>
                    </a:lnTo>
                    <a:lnTo>
                      <a:pt x="276924" y="172746"/>
                    </a:lnTo>
                    <a:close/>
                  </a:path>
                </a:pathLst>
              </a:custGeom>
              <a:solidFill>
                <a:srgbClr val="68635B"/>
              </a:solidFill>
              <a:ln w="9525" cap="flat">
                <a:noFill/>
                <a:prstDash val="solid"/>
                <a:miter/>
              </a:ln>
            </p:spPr>
            <p:txBody>
              <a:bodyPr rtlCol="0" anchor="ctr"/>
              <a:lstStyle/>
              <a:p>
                <a:endParaRPr lang="en-IN" dirty="0"/>
              </a:p>
            </p:txBody>
          </p:sp>
          <p:sp>
            <p:nvSpPr>
              <p:cNvPr id="625" name="Freeform: Shape 624">
                <a:extLst>
                  <a:ext uri="{FF2B5EF4-FFF2-40B4-BE49-F238E27FC236}">
                    <a16:creationId xmlns:a16="http://schemas.microsoft.com/office/drawing/2014/main" xmlns="" id="{0B6E23AE-777F-4561-8846-E34E7DF3C447}"/>
                  </a:ext>
                </a:extLst>
              </p:cNvPr>
              <p:cNvSpPr>
                <a:spLocks noChangeAspect="1"/>
              </p:cNvSpPr>
              <p:nvPr/>
            </p:nvSpPr>
            <p:spPr>
              <a:xfrm>
                <a:off x="11013702" y="1062866"/>
                <a:ext cx="237849" cy="203870"/>
              </a:xfrm>
              <a:custGeom>
                <a:avLst/>
                <a:gdLst>
                  <a:gd name="connsiteX0" fmla="*/ 237917 w 237848"/>
                  <a:gd name="connsiteY0" fmla="*/ 188240 h 203870"/>
                  <a:gd name="connsiteX1" fmla="*/ 41318 w 237848"/>
                  <a:gd name="connsiteY1" fmla="*/ 5097 h 203870"/>
                  <a:gd name="connsiteX2" fmla="*/ 5097 w 237848"/>
                  <a:gd name="connsiteY2" fmla="*/ 7407 h 203870"/>
                  <a:gd name="connsiteX3" fmla="*/ 171659 w 237848"/>
                  <a:gd name="connsiteY3" fmla="*/ 200201 h 203870"/>
                </a:gdLst>
                <a:ahLst/>
                <a:cxnLst>
                  <a:cxn ang="0">
                    <a:pos x="connsiteX0" y="connsiteY0"/>
                  </a:cxn>
                  <a:cxn ang="0">
                    <a:pos x="connsiteX1" y="connsiteY1"/>
                  </a:cxn>
                  <a:cxn ang="0">
                    <a:pos x="connsiteX2" y="connsiteY2"/>
                  </a:cxn>
                  <a:cxn ang="0">
                    <a:pos x="connsiteX3" y="connsiteY3"/>
                  </a:cxn>
                </a:cxnLst>
                <a:rect l="l" t="t" r="r" b="b"/>
                <a:pathLst>
                  <a:path w="237848" h="203870">
                    <a:moveTo>
                      <a:pt x="237917" y="188240"/>
                    </a:moveTo>
                    <a:lnTo>
                      <a:pt x="41318" y="5097"/>
                    </a:lnTo>
                    <a:lnTo>
                      <a:pt x="5097" y="7407"/>
                    </a:lnTo>
                    <a:lnTo>
                      <a:pt x="171659" y="200201"/>
                    </a:lnTo>
                    <a:close/>
                  </a:path>
                </a:pathLst>
              </a:custGeom>
              <a:solidFill>
                <a:srgbClr val="68635B"/>
              </a:solidFill>
              <a:ln w="9525" cap="flat">
                <a:noFill/>
                <a:prstDash val="solid"/>
                <a:miter/>
              </a:ln>
            </p:spPr>
            <p:txBody>
              <a:bodyPr rtlCol="0" anchor="ctr"/>
              <a:lstStyle/>
              <a:p>
                <a:endParaRPr lang="en-IN" dirty="0"/>
              </a:p>
            </p:txBody>
          </p:sp>
          <p:sp>
            <p:nvSpPr>
              <p:cNvPr id="626" name="Freeform: Shape 625">
                <a:extLst>
                  <a:ext uri="{FF2B5EF4-FFF2-40B4-BE49-F238E27FC236}">
                    <a16:creationId xmlns:a16="http://schemas.microsoft.com/office/drawing/2014/main" xmlns="" id="{17A68E56-A958-4B07-9DA6-C9D827A7ECA5}"/>
                  </a:ext>
                </a:extLst>
              </p:cNvPr>
              <p:cNvSpPr>
                <a:spLocks noChangeAspect="1"/>
              </p:cNvSpPr>
              <p:nvPr/>
            </p:nvSpPr>
            <p:spPr>
              <a:xfrm>
                <a:off x="11113366" y="989677"/>
                <a:ext cx="231053" cy="115526"/>
              </a:xfrm>
              <a:custGeom>
                <a:avLst/>
                <a:gdLst>
                  <a:gd name="connsiteX0" fmla="*/ 52015 w 231052"/>
                  <a:gd name="connsiteY0" fmla="*/ 15902 h 115526"/>
                  <a:gd name="connsiteX1" fmla="*/ 5125 w 231052"/>
                  <a:gd name="connsiteY1" fmla="*/ 54365 h 115526"/>
                  <a:gd name="connsiteX2" fmla="*/ 44268 w 231052"/>
                  <a:gd name="connsiteY2" fmla="*/ 116682 h 115526"/>
                  <a:gd name="connsiteX3" fmla="*/ 196355 w 231052"/>
                  <a:gd name="connsiteY3" fmla="*/ 67685 h 115526"/>
                  <a:gd name="connsiteX4" fmla="*/ 231489 w 231052"/>
                  <a:gd name="connsiteY4" fmla="*/ 10397 h 115526"/>
                  <a:gd name="connsiteX5" fmla="*/ 52015 w 231052"/>
                  <a:gd name="connsiteY5" fmla="*/ 15902 h 11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052" h="115526">
                    <a:moveTo>
                      <a:pt x="52015" y="15902"/>
                    </a:moveTo>
                    <a:cubicBezTo>
                      <a:pt x="52015" y="15902"/>
                      <a:pt x="3766" y="37376"/>
                      <a:pt x="5125" y="54365"/>
                    </a:cubicBezTo>
                    <a:cubicBezTo>
                      <a:pt x="6484" y="71355"/>
                      <a:pt x="18105" y="120963"/>
                      <a:pt x="44268" y="116682"/>
                    </a:cubicBezTo>
                    <a:cubicBezTo>
                      <a:pt x="70431" y="112468"/>
                      <a:pt x="175085" y="77810"/>
                      <a:pt x="196355" y="67685"/>
                    </a:cubicBezTo>
                    <a:cubicBezTo>
                      <a:pt x="217626" y="57491"/>
                      <a:pt x="203287" y="26027"/>
                      <a:pt x="231489" y="10397"/>
                    </a:cubicBezTo>
                    <a:cubicBezTo>
                      <a:pt x="231489" y="10397"/>
                      <a:pt x="240527" y="-4621"/>
                      <a:pt x="52015" y="15902"/>
                    </a:cubicBezTo>
                    <a:close/>
                  </a:path>
                </a:pathLst>
              </a:custGeom>
              <a:solidFill>
                <a:srgbClr val="F4A984"/>
              </a:solidFill>
              <a:ln w="9525" cap="flat">
                <a:noFill/>
                <a:prstDash val="solid"/>
                <a:miter/>
              </a:ln>
            </p:spPr>
            <p:txBody>
              <a:bodyPr rtlCol="0" anchor="ctr"/>
              <a:lstStyle/>
              <a:p>
                <a:endParaRPr lang="en-IN" dirty="0"/>
              </a:p>
            </p:txBody>
          </p:sp>
          <p:sp>
            <p:nvSpPr>
              <p:cNvPr id="627" name="Freeform: Shape 626">
                <a:extLst>
                  <a:ext uri="{FF2B5EF4-FFF2-40B4-BE49-F238E27FC236}">
                    <a16:creationId xmlns:a16="http://schemas.microsoft.com/office/drawing/2014/main" xmlns="" id="{5E5E78FE-DBC8-424C-953C-E6DA42178FF3}"/>
                  </a:ext>
                </a:extLst>
              </p:cNvPr>
              <p:cNvSpPr>
                <a:spLocks noChangeAspect="1"/>
              </p:cNvSpPr>
              <p:nvPr/>
            </p:nvSpPr>
            <p:spPr>
              <a:xfrm>
                <a:off x="10190683" y="2764401"/>
                <a:ext cx="795094" cy="706750"/>
              </a:xfrm>
              <a:custGeom>
                <a:avLst/>
                <a:gdLst>
                  <a:gd name="connsiteX0" fmla="*/ 632128 w 795093"/>
                  <a:gd name="connsiteY0" fmla="*/ 31771 h 706750"/>
                  <a:gd name="connsiteX1" fmla="*/ 792710 w 795093"/>
                  <a:gd name="connsiteY1" fmla="*/ 556261 h 706750"/>
                  <a:gd name="connsiteX2" fmla="*/ 202573 w 795093"/>
                  <a:gd name="connsiteY2" fmla="*/ 703455 h 706750"/>
                  <a:gd name="connsiteX3" fmla="*/ 76174 w 795093"/>
                  <a:gd name="connsiteY3" fmla="*/ 660031 h 706750"/>
                  <a:gd name="connsiteX4" fmla="*/ 43623 w 795093"/>
                  <a:gd name="connsiteY4" fmla="*/ 122289 h 706750"/>
                  <a:gd name="connsiteX5" fmla="*/ 632128 w 795093"/>
                  <a:gd name="connsiteY5" fmla="*/ 31771 h 70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093" h="706750">
                    <a:moveTo>
                      <a:pt x="632128" y="31771"/>
                    </a:moveTo>
                    <a:cubicBezTo>
                      <a:pt x="632128" y="31771"/>
                      <a:pt x="753227" y="341925"/>
                      <a:pt x="792710" y="556261"/>
                    </a:cubicBezTo>
                    <a:lnTo>
                      <a:pt x="202573" y="703455"/>
                    </a:lnTo>
                    <a:lnTo>
                      <a:pt x="76174" y="660031"/>
                    </a:lnTo>
                    <a:cubicBezTo>
                      <a:pt x="76174" y="660031"/>
                      <a:pt x="-59128" y="187663"/>
                      <a:pt x="43623" y="122289"/>
                    </a:cubicBezTo>
                    <a:cubicBezTo>
                      <a:pt x="146373" y="56914"/>
                      <a:pt x="559142" y="-43186"/>
                      <a:pt x="632128" y="31771"/>
                    </a:cubicBezTo>
                    <a:close/>
                  </a:path>
                </a:pathLst>
              </a:custGeom>
              <a:solidFill>
                <a:srgbClr val="594D41"/>
              </a:solidFill>
              <a:ln w="9525" cap="flat">
                <a:noFill/>
                <a:prstDash val="solid"/>
                <a:miter/>
              </a:ln>
            </p:spPr>
            <p:txBody>
              <a:bodyPr rtlCol="0" anchor="ctr"/>
              <a:lstStyle/>
              <a:p>
                <a:endParaRPr lang="en-IN" dirty="0"/>
              </a:p>
            </p:txBody>
          </p:sp>
          <p:sp>
            <p:nvSpPr>
              <p:cNvPr id="628" name="Freeform: Shape 627">
                <a:extLst>
                  <a:ext uri="{FF2B5EF4-FFF2-40B4-BE49-F238E27FC236}">
                    <a16:creationId xmlns:a16="http://schemas.microsoft.com/office/drawing/2014/main" xmlns="" id="{8C9F8172-05FD-407C-9EDE-ED74BA6C740B}"/>
                  </a:ext>
                </a:extLst>
              </p:cNvPr>
              <p:cNvSpPr>
                <a:spLocks noChangeAspect="1"/>
              </p:cNvSpPr>
              <p:nvPr/>
            </p:nvSpPr>
            <p:spPr>
              <a:xfrm>
                <a:off x="10233286" y="2884311"/>
                <a:ext cx="699954" cy="373762"/>
              </a:xfrm>
              <a:custGeom>
                <a:avLst/>
                <a:gdLst>
                  <a:gd name="connsiteX0" fmla="*/ 700498 w 699954"/>
                  <a:gd name="connsiteY0" fmla="*/ 236558 h 373762"/>
                  <a:gd name="connsiteX1" fmla="*/ 122594 w 699954"/>
                  <a:gd name="connsiteY1" fmla="*/ 369141 h 373762"/>
                  <a:gd name="connsiteX2" fmla="*/ 5097 w 699954"/>
                  <a:gd name="connsiteY2" fmla="*/ 5097 h 373762"/>
                  <a:gd name="connsiteX3" fmla="*/ 685684 w 699954"/>
                  <a:gd name="connsiteY3" fmla="*/ 187493 h 373762"/>
                </a:gdLst>
                <a:ahLst/>
                <a:cxnLst>
                  <a:cxn ang="0">
                    <a:pos x="connsiteX0" y="connsiteY0"/>
                  </a:cxn>
                  <a:cxn ang="0">
                    <a:pos x="connsiteX1" y="connsiteY1"/>
                  </a:cxn>
                  <a:cxn ang="0">
                    <a:pos x="connsiteX2" y="connsiteY2"/>
                  </a:cxn>
                  <a:cxn ang="0">
                    <a:pos x="connsiteX3" y="connsiteY3"/>
                  </a:cxn>
                </a:cxnLst>
                <a:rect l="l" t="t" r="r" b="b"/>
                <a:pathLst>
                  <a:path w="699954" h="373762">
                    <a:moveTo>
                      <a:pt x="700498" y="236558"/>
                    </a:moveTo>
                    <a:lnTo>
                      <a:pt x="122594" y="369141"/>
                    </a:lnTo>
                    <a:lnTo>
                      <a:pt x="5097" y="5097"/>
                    </a:lnTo>
                    <a:lnTo>
                      <a:pt x="685684" y="187493"/>
                    </a:lnTo>
                    <a:close/>
                  </a:path>
                </a:pathLst>
              </a:custGeom>
              <a:solidFill>
                <a:srgbClr val="3D332A"/>
              </a:solidFill>
              <a:ln w="9525" cap="flat">
                <a:noFill/>
                <a:prstDash val="solid"/>
                <a:miter/>
              </a:ln>
            </p:spPr>
            <p:txBody>
              <a:bodyPr rtlCol="0" anchor="ctr"/>
              <a:lstStyle/>
              <a:p>
                <a:endParaRPr lang="en-IN" dirty="0"/>
              </a:p>
            </p:txBody>
          </p:sp>
          <p:sp>
            <p:nvSpPr>
              <p:cNvPr id="629" name="Freeform: Shape 628">
                <a:extLst>
                  <a:ext uri="{FF2B5EF4-FFF2-40B4-BE49-F238E27FC236}">
                    <a16:creationId xmlns:a16="http://schemas.microsoft.com/office/drawing/2014/main" xmlns="" id="{2042BEA1-A917-4975-9177-2CA8CEA18474}"/>
                  </a:ext>
                </a:extLst>
              </p:cNvPr>
              <p:cNvSpPr>
                <a:spLocks noChangeAspect="1"/>
              </p:cNvSpPr>
              <p:nvPr/>
            </p:nvSpPr>
            <p:spPr>
              <a:xfrm>
                <a:off x="10190173" y="2886830"/>
                <a:ext cx="203870" cy="577632"/>
              </a:xfrm>
              <a:custGeom>
                <a:avLst/>
                <a:gdLst>
                  <a:gd name="connsiteX0" fmla="*/ 201996 w 203870"/>
                  <a:gd name="connsiteY0" fmla="*/ 576948 h 577632"/>
                  <a:gd name="connsiteX1" fmla="*/ 76140 w 203870"/>
                  <a:gd name="connsiteY1" fmla="*/ 535562 h 577632"/>
                  <a:gd name="connsiteX2" fmla="*/ 33531 w 203870"/>
                  <a:gd name="connsiteY2" fmla="*/ 6451 h 577632"/>
                  <a:gd name="connsiteX3" fmla="*/ 33531 w 203870"/>
                  <a:gd name="connsiteY3" fmla="*/ 6451 h 577632"/>
                  <a:gd name="connsiteX4" fmla="*/ 201996 w 203870"/>
                  <a:gd name="connsiteY4" fmla="*/ 576948 h 57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70" h="577632">
                    <a:moveTo>
                      <a:pt x="201996" y="576948"/>
                    </a:moveTo>
                    <a:lnTo>
                      <a:pt x="76140" y="535562"/>
                    </a:lnTo>
                    <a:cubicBezTo>
                      <a:pt x="76140" y="535562"/>
                      <a:pt x="-49648" y="96358"/>
                      <a:pt x="33531" y="6451"/>
                    </a:cubicBezTo>
                    <a:lnTo>
                      <a:pt x="33531" y="6451"/>
                    </a:lnTo>
                    <a:cubicBezTo>
                      <a:pt x="113312" y="-27187"/>
                      <a:pt x="201996" y="576948"/>
                      <a:pt x="201996" y="576948"/>
                    </a:cubicBezTo>
                    <a:close/>
                  </a:path>
                </a:pathLst>
              </a:custGeom>
              <a:solidFill>
                <a:srgbClr val="493F36"/>
              </a:solidFill>
              <a:ln w="9525" cap="flat">
                <a:noFill/>
                <a:prstDash val="solid"/>
                <a:miter/>
              </a:ln>
            </p:spPr>
            <p:txBody>
              <a:bodyPr rtlCol="0" anchor="ctr"/>
              <a:lstStyle/>
              <a:p>
                <a:endParaRPr lang="en-IN" dirty="0"/>
              </a:p>
            </p:txBody>
          </p:sp>
          <p:sp>
            <p:nvSpPr>
              <p:cNvPr id="630" name="Freeform: Shape 629">
                <a:extLst>
                  <a:ext uri="{FF2B5EF4-FFF2-40B4-BE49-F238E27FC236}">
                    <a16:creationId xmlns:a16="http://schemas.microsoft.com/office/drawing/2014/main" xmlns="" id="{0614F225-C249-4710-BCF6-4A93A98252C5}"/>
                  </a:ext>
                </a:extLst>
              </p:cNvPr>
              <p:cNvSpPr>
                <a:spLocks noChangeAspect="1"/>
              </p:cNvSpPr>
              <p:nvPr/>
            </p:nvSpPr>
            <p:spPr>
              <a:xfrm>
                <a:off x="10227510" y="2764637"/>
                <a:ext cx="720342" cy="462106"/>
              </a:xfrm>
              <a:custGeom>
                <a:avLst/>
                <a:gdLst>
                  <a:gd name="connsiteX0" fmla="*/ 5097 w 720341"/>
                  <a:gd name="connsiteY0" fmla="*/ 123276 h 462105"/>
                  <a:gd name="connsiteX1" fmla="*/ 6524 w 720341"/>
                  <a:gd name="connsiteY1" fmla="*/ 121033 h 462105"/>
                  <a:gd name="connsiteX2" fmla="*/ 595437 w 720341"/>
                  <a:gd name="connsiteY2" fmla="*/ 32010 h 462105"/>
                  <a:gd name="connsiteX3" fmla="*/ 720274 w 720341"/>
                  <a:gd name="connsiteY3" fmla="*/ 319739 h 462105"/>
                  <a:gd name="connsiteX4" fmla="*/ 160922 w 720341"/>
                  <a:gd name="connsiteY4" fmla="*/ 459254 h 462105"/>
                  <a:gd name="connsiteX5" fmla="*/ 5097 w 720341"/>
                  <a:gd name="connsiteY5" fmla="*/ 123276 h 46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341" h="462105">
                    <a:moveTo>
                      <a:pt x="5097" y="123276"/>
                    </a:moveTo>
                    <a:cubicBezTo>
                      <a:pt x="5640" y="122868"/>
                      <a:pt x="5980" y="121441"/>
                      <a:pt x="6524" y="121033"/>
                    </a:cubicBezTo>
                    <a:cubicBezTo>
                      <a:pt x="109274" y="55659"/>
                      <a:pt x="522451" y="-42947"/>
                      <a:pt x="595437" y="32010"/>
                    </a:cubicBezTo>
                    <a:cubicBezTo>
                      <a:pt x="595437" y="32010"/>
                      <a:pt x="672500" y="163574"/>
                      <a:pt x="720274" y="319739"/>
                    </a:cubicBezTo>
                    <a:lnTo>
                      <a:pt x="160922" y="459254"/>
                    </a:lnTo>
                    <a:cubicBezTo>
                      <a:pt x="160922" y="459254"/>
                      <a:pt x="94935" y="165681"/>
                      <a:pt x="5097" y="123276"/>
                    </a:cubicBezTo>
                    <a:close/>
                  </a:path>
                </a:pathLst>
              </a:custGeom>
              <a:solidFill>
                <a:srgbClr val="594D41"/>
              </a:solidFill>
              <a:ln w="9525" cap="flat">
                <a:noFill/>
                <a:prstDash val="solid"/>
                <a:miter/>
              </a:ln>
            </p:spPr>
            <p:txBody>
              <a:bodyPr rtlCol="0" anchor="ctr"/>
              <a:lstStyle/>
              <a:p>
                <a:endParaRPr lang="en-IN" dirty="0"/>
              </a:p>
            </p:txBody>
          </p:sp>
          <p:sp>
            <p:nvSpPr>
              <p:cNvPr id="631" name="Freeform: Shape 630">
                <a:extLst>
                  <a:ext uri="{FF2B5EF4-FFF2-40B4-BE49-F238E27FC236}">
                    <a16:creationId xmlns:a16="http://schemas.microsoft.com/office/drawing/2014/main" xmlns="" id="{CCBC5F1A-E4DF-40DB-882D-1779D39D1E44}"/>
                  </a:ext>
                </a:extLst>
              </p:cNvPr>
              <p:cNvSpPr>
                <a:spLocks noChangeAspect="1"/>
              </p:cNvSpPr>
              <p:nvPr/>
            </p:nvSpPr>
            <p:spPr>
              <a:xfrm>
                <a:off x="10626458" y="3056511"/>
                <a:ext cx="115526" cy="67957"/>
              </a:xfrm>
              <a:custGeom>
                <a:avLst/>
                <a:gdLst>
                  <a:gd name="connsiteX0" fmla="*/ 5531 w 115526"/>
                  <a:gd name="connsiteY0" fmla="*/ 48795 h 67956"/>
                  <a:gd name="connsiteX1" fmla="*/ 65673 w 115526"/>
                  <a:gd name="connsiteY1" fmla="*/ 62862 h 67956"/>
                  <a:gd name="connsiteX2" fmla="*/ 112155 w 115526"/>
                  <a:gd name="connsiteY2" fmla="*/ 22224 h 67956"/>
                  <a:gd name="connsiteX3" fmla="*/ 52014 w 115526"/>
                  <a:gd name="connsiteY3" fmla="*/ 8157 h 67956"/>
                  <a:gd name="connsiteX4" fmla="*/ 5531 w 115526"/>
                  <a:gd name="connsiteY4" fmla="*/ 48795 h 67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26" h="67956">
                    <a:moveTo>
                      <a:pt x="5531" y="48795"/>
                    </a:moveTo>
                    <a:cubicBezTo>
                      <a:pt x="9337" y="63881"/>
                      <a:pt x="36248" y="70201"/>
                      <a:pt x="65673" y="62862"/>
                    </a:cubicBezTo>
                    <a:cubicBezTo>
                      <a:pt x="95098" y="55523"/>
                      <a:pt x="115893" y="37310"/>
                      <a:pt x="112155" y="22224"/>
                    </a:cubicBezTo>
                    <a:cubicBezTo>
                      <a:pt x="108418" y="7138"/>
                      <a:pt x="81439" y="818"/>
                      <a:pt x="52014" y="8157"/>
                    </a:cubicBezTo>
                    <a:cubicBezTo>
                      <a:pt x="22588" y="15496"/>
                      <a:pt x="1793" y="33709"/>
                      <a:pt x="5531" y="48795"/>
                    </a:cubicBezTo>
                    <a:close/>
                  </a:path>
                </a:pathLst>
              </a:custGeom>
              <a:solidFill>
                <a:srgbClr val="FF992B"/>
              </a:solidFill>
              <a:ln w="9525" cap="flat">
                <a:noFill/>
                <a:prstDash val="solid"/>
                <a:miter/>
              </a:ln>
            </p:spPr>
            <p:txBody>
              <a:bodyPr rtlCol="0" anchor="ctr"/>
              <a:lstStyle/>
              <a:p>
                <a:endParaRPr lang="en-IN" dirty="0"/>
              </a:p>
            </p:txBody>
          </p:sp>
          <p:sp>
            <p:nvSpPr>
              <p:cNvPr id="632" name="Freeform: Shape 631">
                <a:extLst>
                  <a:ext uri="{FF2B5EF4-FFF2-40B4-BE49-F238E27FC236}">
                    <a16:creationId xmlns:a16="http://schemas.microsoft.com/office/drawing/2014/main" xmlns="" id="{C8EA62D4-E3D9-40B1-A8E8-878CE3D373E3}"/>
                  </a:ext>
                </a:extLst>
              </p:cNvPr>
              <p:cNvSpPr>
                <a:spLocks noChangeAspect="1"/>
              </p:cNvSpPr>
              <p:nvPr/>
            </p:nvSpPr>
            <p:spPr>
              <a:xfrm>
                <a:off x="10113869" y="1920023"/>
                <a:ext cx="176688" cy="1066921"/>
              </a:xfrm>
              <a:custGeom>
                <a:avLst/>
                <a:gdLst>
                  <a:gd name="connsiteX0" fmla="*/ 159240 w 176687"/>
                  <a:gd name="connsiteY0" fmla="*/ 1064593 h 1066920"/>
                  <a:gd name="connsiteX1" fmla="*/ 177453 w 176687"/>
                  <a:gd name="connsiteY1" fmla="*/ 17515 h 1066920"/>
                  <a:gd name="connsiteX2" fmla="*/ 88225 w 176687"/>
                  <a:gd name="connsiteY2" fmla="*/ 14253 h 1066920"/>
                  <a:gd name="connsiteX3" fmla="*/ 83265 w 176687"/>
                  <a:gd name="connsiteY3" fmla="*/ 1051885 h 1066920"/>
                  <a:gd name="connsiteX4" fmla="*/ 159240 w 176687"/>
                  <a:gd name="connsiteY4" fmla="*/ 1064593 h 106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87" h="1066920">
                    <a:moveTo>
                      <a:pt x="159240" y="1064593"/>
                    </a:moveTo>
                    <a:cubicBezTo>
                      <a:pt x="159240" y="1064593"/>
                      <a:pt x="-9836" y="119450"/>
                      <a:pt x="177453" y="17515"/>
                    </a:cubicBezTo>
                    <a:cubicBezTo>
                      <a:pt x="177453" y="17515"/>
                      <a:pt x="144494" y="-8105"/>
                      <a:pt x="88225" y="14253"/>
                    </a:cubicBezTo>
                    <a:cubicBezTo>
                      <a:pt x="88225" y="14253"/>
                      <a:pt x="-95462" y="101306"/>
                      <a:pt x="83265" y="1051885"/>
                    </a:cubicBezTo>
                    <a:lnTo>
                      <a:pt x="159240" y="1064593"/>
                    </a:lnTo>
                    <a:close/>
                  </a:path>
                </a:pathLst>
              </a:custGeom>
              <a:solidFill>
                <a:srgbClr val="493F36"/>
              </a:solidFill>
              <a:ln w="9525" cap="flat">
                <a:noFill/>
                <a:prstDash val="solid"/>
                <a:miter/>
              </a:ln>
            </p:spPr>
            <p:txBody>
              <a:bodyPr rtlCol="0" anchor="ctr"/>
              <a:lstStyle/>
              <a:p>
                <a:endParaRPr lang="en-IN" dirty="0"/>
              </a:p>
            </p:txBody>
          </p:sp>
          <p:sp>
            <p:nvSpPr>
              <p:cNvPr id="633" name="Freeform: Shape 632">
                <a:extLst>
                  <a:ext uri="{FF2B5EF4-FFF2-40B4-BE49-F238E27FC236}">
                    <a16:creationId xmlns:a16="http://schemas.microsoft.com/office/drawing/2014/main" xmlns="" id="{347BCC46-BE8D-4DA7-A7B9-0CAE9C2BDD55}"/>
                  </a:ext>
                </a:extLst>
              </p:cNvPr>
              <p:cNvSpPr>
                <a:spLocks noChangeAspect="1"/>
              </p:cNvSpPr>
              <p:nvPr/>
            </p:nvSpPr>
            <p:spPr>
              <a:xfrm>
                <a:off x="9784296" y="3690550"/>
                <a:ext cx="176688" cy="353375"/>
              </a:xfrm>
              <a:custGeom>
                <a:avLst/>
                <a:gdLst>
                  <a:gd name="connsiteX0" fmla="*/ 172474 w 176687"/>
                  <a:gd name="connsiteY0" fmla="*/ 151204 h 353375"/>
                  <a:gd name="connsiteX1" fmla="*/ 5097 w 176687"/>
                  <a:gd name="connsiteY1" fmla="*/ 5097 h 353375"/>
                  <a:gd name="connsiteX2" fmla="*/ 120963 w 176687"/>
                  <a:gd name="connsiteY2" fmla="*/ 348618 h 353375"/>
                  <a:gd name="connsiteX3" fmla="*/ 172474 w 176687"/>
                  <a:gd name="connsiteY3" fmla="*/ 151204 h 353375"/>
                </a:gdLst>
                <a:ahLst/>
                <a:cxnLst>
                  <a:cxn ang="0">
                    <a:pos x="connsiteX0" y="connsiteY0"/>
                  </a:cxn>
                  <a:cxn ang="0">
                    <a:pos x="connsiteX1" y="connsiteY1"/>
                  </a:cxn>
                  <a:cxn ang="0">
                    <a:pos x="connsiteX2" y="connsiteY2"/>
                  </a:cxn>
                  <a:cxn ang="0">
                    <a:pos x="connsiteX3" y="connsiteY3"/>
                  </a:cxn>
                </a:cxnLst>
                <a:rect l="l" t="t" r="r" b="b"/>
                <a:pathLst>
                  <a:path w="176687" h="353375">
                    <a:moveTo>
                      <a:pt x="172474" y="151204"/>
                    </a:moveTo>
                    <a:cubicBezTo>
                      <a:pt x="172474" y="151204"/>
                      <a:pt x="41589" y="45871"/>
                      <a:pt x="5097" y="5097"/>
                    </a:cubicBezTo>
                    <a:cubicBezTo>
                      <a:pt x="5097" y="5097"/>
                      <a:pt x="103430" y="313281"/>
                      <a:pt x="120963" y="348618"/>
                    </a:cubicBezTo>
                    <a:lnTo>
                      <a:pt x="172474" y="151204"/>
                    </a:lnTo>
                    <a:close/>
                  </a:path>
                </a:pathLst>
              </a:custGeom>
              <a:solidFill>
                <a:srgbClr val="000000">
                  <a:alpha val="20000"/>
                </a:srgbClr>
              </a:solidFill>
              <a:ln w="9525" cap="flat">
                <a:noFill/>
                <a:prstDash val="solid"/>
                <a:miter/>
              </a:ln>
            </p:spPr>
            <p:txBody>
              <a:bodyPr rtlCol="0" anchor="ctr"/>
              <a:lstStyle/>
              <a:p>
                <a:endParaRPr lang="en-IN" dirty="0"/>
              </a:p>
            </p:txBody>
          </p:sp>
        </p:grpSp>
        <p:sp>
          <p:nvSpPr>
            <p:cNvPr id="2" name="Oval 1">
              <a:extLst>
                <a:ext uri="{FF2B5EF4-FFF2-40B4-BE49-F238E27FC236}">
                  <a16:creationId xmlns:a16="http://schemas.microsoft.com/office/drawing/2014/main" xmlns="" id="{E7632F66-099D-47F5-94B6-B7E2C0A5E360}"/>
                </a:ext>
              </a:extLst>
            </p:cNvPr>
            <p:cNvSpPr/>
            <p:nvPr/>
          </p:nvSpPr>
          <p:spPr>
            <a:xfrm>
              <a:off x="3795790" y="1521796"/>
              <a:ext cx="4038978" cy="4038978"/>
            </a:xfrm>
            <a:prstGeom prst="ellipse">
              <a:avLst/>
            </a:prstGeom>
            <a:noFill/>
            <a:ln w="168275">
              <a:gradFill>
                <a:gsLst>
                  <a:gs pos="100000">
                    <a:srgbClr val="E54545"/>
                  </a:gs>
                  <a:gs pos="0">
                    <a:srgbClr val="154E7D"/>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Oval 2">
              <a:extLst>
                <a:ext uri="{FF2B5EF4-FFF2-40B4-BE49-F238E27FC236}">
                  <a16:creationId xmlns:a16="http://schemas.microsoft.com/office/drawing/2014/main" xmlns="" id="{6D175F67-0554-41CA-BBD5-B1F78BDD3A69}"/>
                </a:ext>
              </a:extLst>
            </p:cNvPr>
            <p:cNvSpPr/>
            <p:nvPr/>
          </p:nvSpPr>
          <p:spPr>
            <a:xfrm>
              <a:off x="5662778" y="1347900"/>
              <a:ext cx="305003" cy="305003"/>
            </a:xfrm>
            <a:prstGeom prst="ellipse">
              <a:avLst/>
            </a:prstGeom>
            <a:solidFill>
              <a:srgbClr val="214E7D"/>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6" name="Oval 205">
              <a:extLst>
                <a:ext uri="{FF2B5EF4-FFF2-40B4-BE49-F238E27FC236}">
                  <a16:creationId xmlns:a16="http://schemas.microsoft.com/office/drawing/2014/main" xmlns="" id="{C806A49D-F5D4-4C5F-98E5-EAC82513D2D3}"/>
                </a:ext>
              </a:extLst>
            </p:cNvPr>
            <p:cNvSpPr/>
            <p:nvPr/>
          </p:nvSpPr>
          <p:spPr>
            <a:xfrm>
              <a:off x="3643289" y="3437121"/>
              <a:ext cx="305003" cy="305003"/>
            </a:xfrm>
            <a:prstGeom prst="ellipse">
              <a:avLst/>
            </a:prstGeom>
            <a:solidFill>
              <a:srgbClr val="964C7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2" name="Oval 211">
              <a:extLst>
                <a:ext uri="{FF2B5EF4-FFF2-40B4-BE49-F238E27FC236}">
                  <a16:creationId xmlns:a16="http://schemas.microsoft.com/office/drawing/2014/main" xmlns="" id="{82C770FD-0674-4177-89AF-850F53DF3BE0}"/>
                </a:ext>
              </a:extLst>
            </p:cNvPr>
            <p:cNvSpPr/>
            <p:nvPr/>
          </p:nvSpPr>
          <p:spPr>
            <a:xfrm>
              <a:off x="7700752" y="3437121"/>
              <a:ext cx="305003" cy="305003"/>
            </a:xfrm>
            <a:prstGeom prst="ellipse">
              <a:avLst/>
            </a:prstGeom>
            <a:solidFill>
              <a:srgbClr val="B34B6C"/>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3" name="Oval 212">
              <a:extLst>
                <a:ext uri="{FF2B5EF4-FFF2-40B4-BE49-F238E27FC236}">
                  <a16:creationId xmlns:a16="http://schemas.microsoft.com/office/drawing/2014/main" xmlns="" id="{82C125B9-AC9B-4682-B0AC-27F50FA98FDF}"/>
                </a:ext>
              </a:extLst>
            </p:cNvPr>
            <p:cNvSpPr/>
            <p:nvPr/>
          </p:nvSpPr>
          <p:spPr>
            <a:xfrm>
              <a:off x="5662778" y="5414605"/>
              <a:ext cx="305003" cy="305003"/>
            </a:xfrm>
            <a:prstGeom prst="ellipse">
              <a:avLst/>
            </a:prstGeom>
            <a:solidFill>
              <a:srgbClr val="E54648"/>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4" name="Oval 213">
              <a:extLst>
                <a:ext uri="{FF2B5EF4-FFF2-40B4-BE49-F238E27FC236}">
                  <a16:creationId xmlns:a16="http://schemas.microsoft.com/office/drawing/2014/main" xmlns="" id="{BAED2966-7E66-417F-89C0-A10A3ED1ADAF}"/>
                </a:ext>
              </a:extLst>
            </p:cNvPr>
            <p:cNvSpPr/>
            <p:nvPr/>
          </p:nvSpPr>
          <p:spPr>
            <a:xfrm>
              <a:off x="4147006" y="4730659"/>
              <a:ext cx="305003" cy="305003"/>
            </a:xfrm>
            <a:prstGeom prst="ellipse">
              <a:avLst/>
            </a:prstGeom>
            <a:solidFill>
              <a:srgbClr val="D6495C"/>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5" name="Oval 214">
              <a:extLst>
                <a:ext uri="{FF2B5EF4-FFF2-40B4-BE49-F238E27FC236}">
                  <a16:creationId xmlns:a16="http://schemas.microsoft.com/office/drawing/2014/main" xmlns="" id="{9DA76E55-1A94-43DE-BDD5-13C169670F82}"/>
                </a:ext>
              </a:extLst>
            </p:cNvPr>
            <p:cNvSpPr/>
            <p:nvPr/>
          </p:nvSpPr>
          <p:spPr>
            <a:xfrm>
              <a:off x="7197036" y="4730659"/>
              <a:ext cx="305003" cy="305003"/>
            </a:xfrm>
            <a:prstGeom prst="ellipse">
              <a:avLst/>
            </a:prstGeom>
            <a:solidFill>
              <a:srgbClr val="E1475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6" name="Oval 215">
              <a:extLst>
                <a:ext uri="{FF2B5EF4-FFF2-40B4-BE49-F238E27FC236}">
                  <a16:creationId xmlns:a16="http://schemas.microsoft.com/office/drawing/2014/main" xmlns="" id="{E83D812A-F6C3-4CDF-938D-AF3BF336352E}"/>
                </a:ext>
              </a:extLst>
            </p:cNvPr>
            <p:cNvSpPr/>
            <p:nvPr/>
          </p:nvSpPr>
          <p:spPr>
            <a:xfrm>
              <a:off x="4101670" y="2067199"/>
              <a:ext cx="305003" cy="305003"/>
            </a:xfrm>
            <a:prstGeom prst="ellipse">
              <a:avLst/>
            </a:prstGeom>
            <a:solidFill>
              <a:srgbClr val="344E7D"/>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7" name="Oval 216">
              <a:extLst>
                <a:ext uri="{FF2B5EF4-FFF2-40B4-BE49-F238E27FC236}">
                  <a16:creationId xmlns:a16="http://schemas.microsoft.com/office/drawing/2014/main" xmlns="" id="{75FBB065-2BEB-4804-BF62-DCD59CE28B4C}"/>
                </a:ext>
              </a:extLst>
            </p:cNvPr>
            <p:cNvSpPr/>
            <p:nvPr/>
          </p:nvSpPr>
          <p:spPr>
            <a:xfrm>
              <a:off x="7203844" y="2027016"/>
              <a:ext cx="305003" cy="305003"/>
            </a:xfrm>
            <a:prstGeom prst="ellipse">
              <a:avLst/>
            </a:prstGeom>
            <a:solidFill>
              <a:srgbClr val="634D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19" name="Straight Connector 218">
              <a:extLst>
                <a:ext uri="{FF2B5EF4-FFF2-40B4-BE49-F238E27FC236}">
                  <a16:creationId xmlns:a16="http://schemas.microsoft.com/office/drawing/2014/main" xmlns="" id="{1CC953AC-1F5D-4EEF-9158-44BD05F33CE4}"/>
                </a:ext>
              </a:extLst>
            </p:cNvPr>
            <p:cNvCxnSpPr>
              <a:cxnSpLocks/>
            </p:cNvCxnSpPr>
            <p:nvPr/>
          </p:nvCxnSpPr>
          <p:spPr>
            <a:xfrm flipH="1">
              <a:off x="1978688" y="3587834"/>
              <a:ext cx="1643633"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9DAC1AB1-AC55-499C-A458-2C2D0D68121B}"/>
                </a:ext>
              </a:extLst>
            </p:cNvPr>
            <p:cNvCxnSpPr>
              <a:cxnSpLocks/>
            </p:cNvCxnSpPr>
            <p:nvPr/>
          </p:nvCxnSpPr>
          <p:spPr>
            <a:xfrm flipH="1">
              <a:off x="8006819" y="3587834"/>
              <a:ext cx="158452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969EC2A4-0C11-4220-B227-88E254FCDFBB}"/>
                </a:ext>
              </a:extLst>
            </p:cNvPr>
            <p:cNvCxnSpPr>
              <a:cxnSpLocks/>
            </p:cNvCxnSpPr>
            <p:nvPr/>
          </p:nvCxnSpPr>
          <p:spPr>
            <a:xfrm>
              <a:off x="5808688" y="5698094"/>
              <a:ext cx="0" cy="574975"/>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3B70BC6E-9C51-48DB-8F85-821F329E05EE}"/>
                </a:ext>
              </a:extLst>
            </p:cNvPr>
            <p:cNvCxnSpPr>
              <a:cxnSpLocks/>
            </p:cNvCxnSpPr>
            <p:nvPr/>
          </p:nvCxnSpPr>
          <p:spPr>
            <a:xfrm>
              <a:off x="5808688" y="812520"/>
              <a:ext cx="0" cy="56472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xmlns="" id="{9E583302-7DF8-464F-8D02-206176E6EC1F}"/>
                </a:ext>
              </a:extLst>
            </p:cNvPr>
            <p:cNvGrpSpPr/>
            <p:nvPr/>
          </p:nvGrpSpPr>
          <p:grpSpPr>
            <a:xfrm flipV="1">
              <a:off x="2139991" y="1564054"/>
              <a:ext cx="1967964" cy="520421"/>
              <a:chOff x="2084238" y="4784121"/>
              <a:chExt cx="1967964" cy="520421"/>
            </a:xfrm>
          </p:grpSpPr>
          <p:cxnSp>
            <p:nvCxnSpPr>
              <p:cNvPr id="257" name="Straight Connector 256">
                <a:extLst>
                  <a:ext uri="{FF2B5EF4-FFF2-40B4-BE49-F238E27FC236}">
                    <a16:creationId xmlns:a16="http://schemas.microsoft.com/office/drawing/2014/main" xmlns="" id="{A17E4E0F-C557-44B2-B4C0-28CBAD1C102B}"/>
                  </a:ext>
                </a:extLst>
              </p:cNvPr>
              <p:cNvCxnSpPr>
                <a:cxnSpLocks/>
              </p:cNvCxnSpPr>
              <p:nvPr/>
            </p:nvCxnSpPr>
            <p:spPr>
              <a:xfrm flipH="1">
                <a:off x="2084238" y="5304542"/>
                <a:ext cx="14303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xmlns="" id="{84141BE5-815D-47B7-A095-EB7EF122D411}"/>
                  </a:ext>
                </a:extLst>
              </p:cNvPr>
              <p:cNvCxnSpPr>
                <a:cxnSpLocks/>
              </p:cNvCxnSpPr>
              <p:nvPr/>
            </p:nvCxnSpPr>
            <p:spPr>
              <a:xfrm flipH="1">
                <a:off x="3511622" y="4784121"/>
                <a:ext cx="540580" cy="519949"/>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61" name="Group 260">
              <a:extLst>
                <a:ext uri="{FF2B5EF4-FFF2-40B4-BE49-F238E27FC236}">
                  <a16:creationId xmlns:a16="http://schemas.microsoft.com/office/drawing/2014/main" xmlns="" id="{79E8CE37-910E-4161-A29C-F4AE8BACAB3B}"/>
                </a:ext>
              </a:extLst>
            </p:cNvPr>
            <p:cNvGrpSpPr/>
            <p:nvPr/>
          </p:nvGrpSpPr>
          <p:grpSpPr>
            <a:xfrm>
              <a:off x="2212938" y="4993152"/>
              <a:ext cx="1963641" cy="523060"/>
              <a:chOff x="2091526" y="4793016"/>
              <a:chExt cx="1963641" cy="523060"/>
            </a:xfrm>
          </p:grpSpPr>
          <p:cxnSp>
            <p:nvCxnSpPr>
              <p:cNvPr id="262" name="Straight Connector 261">
                <a:extLst>
                  <a:ext uri="{FF2B5EF4-FFF2-40B4-BE49-F238E27FC236}">
                    <a16:creationId xmlns:a16="http://schemas.microsoft.com/office/drawing/2014/main" xmlns="" id="{FE0B1958-7285-4887-AA70-DC4BCD29FECD}"/>
                  </a:ext>
                </a:extLst>
              </p:cNvPr>
              <p:cNvCxnSpPr>
                <a:cxnSpLocks/>
              </p:cNvCxnSpPr>
              <p:nvPr/>
            </p:nvCxnSpPr>
            <p:spPr>
              <a:xfrm flipH="1">
                <a:off x="2091526" y="5316076"/>
                <a:ext cx="14303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xmlns="" id="{3E804787-0F80-463F-B58E-41B36B5425A9}"/>
                  </a:ext>
                </a:extLst>
              </p:cNvPr>
              <p:cNvCxnSpPr>
                <a:cxnSpLocks/>
              </p:cNvCxnSpPr>
              <p:nvPr/>
            </p:nvCxnSpPr>
            <p:spPr>
              <a:xfrm flipH="1">
                <a:off x="3514587" y="4793016"/>
                <a:ext cx="540580" cy="519949"/>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66" name="Group 265">
              <a:extLst>
                <a:ext uri="{FF2B5EF4-FFF2-40B4-BE49-F238E27FC236}">
                  <a16:creationId xmlns:a16="http://schemas.microsoft.com/office/drawing/2014/main" xmlns="" id="{AEE3F3D0-AD0C-41DC-8E2A-3C3ED91DD8BF}"/>
                </a:ext>
              </a:extLst>
            </p:cNvPr>
            <p:cNvGrpSpPr/>
            <p:nvPr/>
          </p:nvGrpSpPr>
          <p:grpSpPr>
            <a:xfrm flipH="1" flipV="1">
              <a:off x="7485448" y="1577699"/>
              <a:ext cx="1967434" cy="519949"/>
              <a:chOff x="2087733" y="4793016"/>
              <a:chExt cx="1967434" cy="519949"/>
            </a:xfrm>
          </p:grpSpPr>
          <p:cxnSp>
            <p:nvCxnSpPr>
              <p:cNvPr id="267" name="Straight Connector 266">
                <a:extLst>
                  <a:ext uri="{FF2B5EF4-FFF2-40B4-BE49-F238E27FC236}">
                    <a16:creationId xmlns:a16="http://schemas.microsoft.com/office/drawing/2014/main" xmlns="" id="{4B724400-975F-4F4C-AB28-5519A1FB396D}"/>
                  </a:ext>
                </a:extLst>
              </p:cNvPr>
              <p:cNvCxnSpPr>
                <a:cxnSpLocks/>
              </p:cNvCxnSpPr>
              <p:nvPr/>
            </p:nvCxnSpPr>
            <p:spPr>
              <a:xfrm flipH="1">
                <a:off x="2087733" y="5312965"/>
                <a:ext cx="14303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xmlns="" id="{E13B7001-4E14-4D68-BF11-552C9A0DEBEF}"/>
                  </a:ext>
                </a:extLst>
              </p:cNvPr>
              <p:cNvCxnSpPr>
                <a:cxnSpLocks/>
              </p:cNvCxnSpPr>
              <p:nvPr/>
            </p:nvCxnSpPr>
            <p:spPr>
              <a:xfrm flipH="1">
                <a:off x="3514587" y="4793016"/>
                <a:ext cx="540580" cy="519949"/>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69" name="Group 268">
              <a:extLst>
                <a:ext uri="{FF2B5EF4-FFF2-40B4-BE49-F238E27FC236}">
                  <a16:creationId xmlns:a16="http://schemas.microsoft.com/office/drawing/2014/main" xmlns="" id="{D1D0D50A-C3E0-4A15-8B12-FD96DE3EE8B0}"/>
                </a:ext>
              </a:extLst>
            </p:cNvPr>
            <p:cNvGrpSpPr/>
            <p:nvPr/>
          </p:nvGrpSpPr>
          <p:grpSpPr>
            <a:xfrm flipH="1">
              <a:off x="7500435" y="4978221"/>
              <a:ext cx="1965000" cy="519949"/>
              <a:chOff x="2090167" y="4793016"/>
              <a:chExt cx="1965000" cy="519949"/>
            </a:xfrm>
          </p:grpSpPr>
          <p:cxnSp>
            <p:nvCxnSpPr>
              <p:cNvPr id="270" name="Straight Connector 269">
                <a:extLst>
                  <a:ext uri="{FF2B5EF4-FFF2-40B4-BE49-F238E27FC236}">
                    <a16:creationId xmlns:a16="http://schemas.microsoft.com/office/drawing/2014/main" xmlns="" id="{2F2A9747-812F-4BC4-AD45-E5A62881F7EF}"/>
                  </a:ext>
                </a:extLst>
              </p:cNvPr>
              <p:cNvCxnSpPr>
                <a:cxnSpLocks/>
              </p:cNvCxnSpPr>
              <p:nvPr/>
            </p:nvCxnSpPr>
            <p:spPr>
              <a:xfrm flipH="1">
                <a:off x="2090167" y="5312965"/>
                <a:ext cx="14303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xmlns="" id="{D72A3DB7-6C6C-486A-BD8F-71CC39E9DA84}"/>
                  </a:ext>
                </a:extLst>
              </p:cNvPr>
              <p:cNvCxnSpPr>
                <a:cxnSpLocks/>
              </p:cNvCxnSpPr>
              <p:nvPr/>
            </p:nvCxnSpPr>
            <p:spPr>
              <a:xfrm flipH="1">
                <a:off x="3514587" y="4793016"/>
                <a:ext cx="540580" cy="519949"/>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pic>
        <p:nvPicPr>
          <p:cNvPr id="24" name="Graphic 23">
            <a:extLst>
              <a:ext uri="{FF2B5EF4-FFF2-40B4-BE49-F238E27FC236}">
                <a16:creationId xmlns:a16="http://schemas.microsoft.com/office/drawing/2014/main" xmlns="" id="{531A595C-5881-4F71-9A64-579F1A8096D5}"/>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1173230" y="3190971"/>
            <a:ext cx="613207" cy="511006"/>
          </a:xfrm>
          <a:prstGeom prst="rect">
            <a:avLst/>
          </a:prstGeom>
        </p:spPr>
      </p:pic>
      <p:sp>
        <p:nvSpPr>
          <p:cNvPr id="278" name="Rectangle 277">
            <a:extLst>
              <a:ext uri="{FF2B5EF4-FFF2-40B4-BE49-F238E27FC236}">
                <a16:creationId xmlns:a16="http://schemas.microsoft.com/office/drawing/2014/main" xmlns="" id="{8CCE0F88-BA62-493C-9DC9-B196ABAAB83E}"/>
              </a:ext>
            </a:extLst>
          </p:cNvPr>
          <p:cNvSpPr/>
          <p:nvPr/>
        </p:nvSpPr>
        <p:spPr>
          <a:xfrm>
            <a:off x="1888771" y="2363118"/>
            <a:ext cx="2035846" cy="1384995"/>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1" u="none" strike="noStrike" kern="1200" cap="none" spc="0" normalizeH="0" baseline="0" noProof="0" dirty="0" smtClean="0">
                <a:ln>
                  <a:noFill/>
                </a:ln>
                <a:effectLst/>
                <a:uLnTx/>
                <a:uFillTx/>
                <a:latin typeface="Titillium Bd" panose="00000800000000000000" pitchFamily="50" charset="0"/>
                <a:ea typeface="+mn-ea"/>
                <a:cs typeface="+mn-cs"/>
              </a:rPr>
              <a:t>تغيير أنماط العمل و تبني أعمال حديثة </a:t>
            </a:r>
            <a:endParaRPr kumimoji="0" lang="en-IN" sz="2800" b="1" i="1" u="none" strike="noStrike" kern="1200" cap="none" spc="0" normalizeH="0" baseline="0" noProof="0" dirty="0">
              <a:ln>
                <a:noFill/>
              </a:ln>
              <a:effectLst/>
              <a:uLnTx/>
              <a:uFillTx/>
              <a:latin typeface="Titillium" panose="00000500000000000000" pitchFamily="50" charset="0"/>
              <a:ea typeface="+mn-ea"/>
              <a:cs typeface="+mn-cs"/>
            </a:endParaRPr>
          </a:p>
        </p:txBody>
      </p:sp>
      <p:pic>
        <p:nvPicPr>
          <p:cNvPr id="27" name="Graphic 26">
            <a:extLst>
              <a:ext uri="{FF2B5EF4-FFF2-40B4-BE49-F238E27FC236}">
                <a16:creationId xmlns:a16="http://schemas.microsoft.com/office/drawing/2014/main" xmlns="" id="{7DB0243F-0865-4E62-A40B-7BB00D274FC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638432" y="5250773"/>
            <a:ext cx="457200" cy="457200"/>
          </a:xfrm>
          <a:prstGeom prst="rect">
            <a:avLst/>
          </a:prstGeom>
        </p:spPr>
      </p:pic>
      <p:sp>
        <p:nvSpPr>
          <p:cNvPr id="281" name="Rectangle 280">
            <a:extLst>
              <a:ext uri="{FF2B5EF4-FFF2-40B4-BE49-F238E27FC236}">
                <a16:creationId xmlns:a16="http://schemas.microsoft.com/office/drawing/2014/main" xmlns="" id="{0F5D1860-3EA8-40A8-AF63-78148BF1B685}"/>
              </a:ext>
            </a:extLst>
          </p:cNvPr>
          <p:cNvSpPr/>
          <p:nvPr/>
        </p:nvSpPr>
        <p:spPr>
          <a:xfrm>
            <a:off x="1946767" y="4533447"/>
            <a:ext cx="2026282" cy="1200329"/>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1" u="none" strike="noStrike" kern="1200" cap="none" spc="0" normalizeH="0" baseline="0" noProof="0" dirty="0" smtClean="0">
                <a:ln>
                  <a:noFill/>
                </a:ln>
                <a:effectLst/>
                <a:uLnTx/>
                <a:uFillTx/>
                <a:latin typeface="Titillium Bd" panose="00000800000000000000" pitchFamily="50" charset="0"/>
                <a:ea typeface="+mn-ea"/>
                <a:cs typeface="+mn-cs"/>
              </a:rPr>
              <a:t>تدابير الشركة التي تقضي على الفروقات </a:t>
            </a:r>
            <a:endParaRPr kumimoji="0" lang="en-IN" sz="2400" b="1" i="1" u="none" strike="noStrike" kern="1200" cap="none" spc="0" normalizeH="0" baseline="0" noProof="0" dirty="0">
              <a:ln>
                <a:noFill/>
              </a:ln>
              <a:effectLst/>
              <a:uLnTx/>
              <a:uFillTx/>
              <a:latin typeface="Titillium" panose="00000500000000000000" pitchFamily="50" charset="0"/>
              <a:ea typeface="+mn-ea"/>
              <a:cs typeface="+mn-cs"/>
            </a:endParaRPr>
          </a:p>
        </p:txBody>
      </p:sp>
      <p:pic>
        <p:nvPicPr>
          <p:cNvPr id="28" name="Graphic 27">
            <a:extLst>
              <a:ext uri="{FF2B5EF4-FFF2-40B4-BE49-F238E27FC236}">
                <a16:creationId xmlns:a16="http://schemas.microsoft.com/office/drawing/2014/main" xmlns="" id="{BF592783-47DB-47EE-99B7-475536EA639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250978" y="1039664"/>
            <a:ext cx="616955" cy="539836"/>
          </a:xfrm>
          <a:prstGeom prst="rect">
            <a:avLst/>
          </a:prstGeom>
        </p:spPr>
      </p:pic>
      <p:sp>
        <p:nvSpPr>
          <p:cNvPr id="283" name="Rectangle 282">
            <a:extLst>
              <a:ext uri="{FF2B5EF4-FFF2-40B4-BE49-F238E27FC236}">
                <a16:creationId xmlns:a16="http://schemas.microsoft.com/office/drawing/2014/main" xmlns="" id="{97DEDDD5-6242-4335-A10D-0A8C0F1E93AA}"/>
              </a:ext>
            </a:extLst>
          </p:cNvPr>
          <p:cNvSpPr/>
          <p:nvPr/>
        </p:nvSpPr>
        <p:spPr>
          <a:xfrm>
            <a:off x="2752922" y="800031"/>
            <a:ext cx="1666936"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1" u="none" strike="noStrike" kern="1200" cap="none" spc="0" normalizeH="0" baseline="0" noProof="0" dirty="0" smtClean="0">
                <a:ln>
                  <a:noFill/>
                </a:ln>
                <a:effectLst/>
                <a:uLnTx/>
                <a:uFillTx/>
                <a:latin typeface="Titillium Bd" panose="00000800000000000000" pitchFamily="50" charset="0"/>
                <a:ea typeface="+mn-ea"/>
                <a:cs typeface="+mn-cs"/>
              </a:rPr>
              <a:t>المبادرات</a:t>
            </a:r>
            <a:r>
              <a:rPr kumimoji="0" lang="ar-DZ" sz="2400" b="1" i="1" u="none" strike="noStrike" kern="1200" cap="none" spc="0" normalizeH="0" noProof="0" dirty="0" smtClean="0">
                <a:ln>
                  <a:noFill/>
                </a:ln>
                <a:effectLst/>
                <a:uLnTx/>
                <a:uFillTx/>
                <a:latin typeface="Titillium Bd" panose="00000800000000000000" pitchFamily="50" charset="0"/>
                <a:ea typeface="+mn-ea"/>
                <a:cs typeface="+mn-cs"/>
              </a:rPr>
              <a:t> الإضافية </a:t>
            </a:r>
            <a:endParaRPr kumimoji="0" lang="en-IN" sz="2400" b="1" i="1" u="none" strike="noStrike" kern="1200" cap="none" spc="0" normalizeH="0" baseline="0" noProof="0" dirty="0">
              <a:ln>
                <a:noFill/>
              </a:ln>
              <a:effectLst/>
              <a:uLnTx/>
              <a:uFillTx/>
              <a:latin typeface="Titillium" panose="00000500000000000000" pitchFamily="50" charset="0"/>
              <a:ea typeface="+mn-ea"/>
              <a:cs typeface="+mn-cs"/>
            </a:endParaRPr>
          </a:p>
        </p:txBody>
      </p:sp>
      <p:pic>
        <p:nvPicPr>
          <p:cNvPr id="29" name="Graphic 28">
            <a:extLst>
              <a:ext uri="{FF2B5EF4-FFF2-40B4-BE49-F238E27FC236}">
                <a16:creationId xmlns:a16="http://schemas.microsoft.com/office/drawing/2014/main" xmlns="" id="{E01F762C-9F46-436D-AB37-685016B65AB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379874" y="876420"/>
            <a:ext cx="643228" cy="495822"/>
          </a:xfrm>
          <a:prstGeom prst="rect">
            <a:avLst/>
          </a:prstGeom>
        </p:spPr>
      </p:pic>
      <p:sp>
        <p:nvSpPr>
          <p:cNvPr id="285" name="Rectangle 284">
            <a:extLst>
              <a:ext uri="{FF2B5EF4-FFF2-40B4-BE49-F238E27FC236}">
                <a16:creationId xmlns:a16="http://schemas.microsoft.com/office/drawing/2014/main" xmlns="" id="{5317C2A5-67CC-4BDD-BB90-6315A529B7F1}"/>
              </a:ext>
            </a:extLst>
          </p:cNvPr>
          <p:cNvSpPr/>
          <p:nvPr/>
        </p:nvSpPr>
        <p:spPr>
          <a:xfrm>
            <a:off x="5837273" y="470917"/>
            <a:ext cx="1849264" cy="95410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800" b="1" i="1" u="none" strike="noStrike" kern="1200" cap="none" spc="0" normalizeH="0" baseline="0" noProof="0" dirty="0" smtClean="0">
                <a:ln>
                  <a:noFill/>
                </a:ln>
                <a:effectLst/>
                <a:uLnTx/>
                <a:uFillTx/>
                <a:latin typeface="Titillium Bd" panose="00000800000000000000" pitchFamily="50" charset="0"/>
                <a:ea typeface="+mn-ea"/>
                <a:cs typeface="+mn-cs"/>
              </a:rPr>
              <a:t>سياسات التوطين</a:t>
            </a:r>
            <a:endParaRPr kumimoji="0" lang="en-IN" sz="2800" b="1" i="1" u="none" strike="noStrike" kern="1200" cap="none" spc="0" normalizeH="0" baseline="0" noProof="0" dirty="0">
              <a:ln>
                <a:noFill/>
              </a:ln>
              <a:effectLst/>
              <a:uLnTx/>
              <a:uFillTx/>
              <a:latin typeface="Titillium" panose="00000500000000000000" pitchFamily="50" charset="0"/>
              <a:ea typeface="+mn-ea"/>
              <a:cs typeface="+mn-cs"/>
            </a:endParaRPr>
          </a:p>
        </p:txBody>
      </p:sp>
      <p:pic>
        <p:nvPicPr>
          <p:cNvPr id="33" name="Graphic 32">
            <a:extLst>
              <a:ext uri="{FF2B5EF4-FFF2-40B4-BE49-F238E27FC236}">
                <a16:creationId xmlns:a16="http://schemas.microsoft.com/office/drawing/2014/main" xmlns="" id="{81C9353F-E521-4EB0-8B44-6D0967DD620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0262138" y="5167728"/>
            <a:ext cx="474040" cy="568848"/>
          </a:xfrm>
          <a:prstGeom prst="rect">
            <a:avLst/>
          </a:prstGeom>
        </p:spPr>
      </p:pic>
      <p:sp>
        <p:nvSpPr>
          <p:cNvPr id="291" name="Rectangle 290">
            <a:extLst>
              <a:ext uri="{FF2B5EF4-FFF2-40B4-BE49-F238E27FC236}">
                <a16:creationId xmlns:a16="http://schemas.microsoft.com/office/drawing/2014/main" xmlns="" id="{4BD27ED7-6106-428F-B348-F9355084C08D}"/>
              </a:ext>
            </a:extLst>
          </p:cNvPr>
          <p:cNvSpPr/>
          <p:nvPr/>
        </p:nvSpPr>
        <p:spPr>
          <a:xfrm>
            <a:off x="8394461" y="4617663"/>
            <a:ext cx="1671813" cy="1077218"/>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3200" b="1" i="1" u="none" strike="noStrike" kern="1200" cap="none" spc="0" normalizeH="0" baseline="0" noProof="0" dirty="0" smtClean="0">
                <a:ln>
                  <a:noFill/>
                </a:ln>
                <a:effectLst/>
                <a:uLnTx/>
                <a:uFillTx/>
                <a:latin typeface="Titillium Bd" panose="00000800000000000000" pitchFamily="50" charset="0"/>
                <a:ea typeface="+mn-ea"/>
                <a:cs typeface="+mn-cs"/>
              </a:rPr>
              <a:t>حل مشكل التمويل </a:t>
            </a:r>
            <a:endParaRPr kumimoji="0" lang="en-IN" sz="3200" b="1" i="1" u="none" strike="noStrike" kern="1200" cap="none" spc="0" normalizeH="0" baseline="0" noProof="0" dirty="0">
              <a:ln>
                <a:noFill/>
              </a:ln>
              <a:effectLst/>
              <a:uLnTx/>
              <a:uFillTx/>
              <a:latin typeface="Titillium" panose="00000500000000000000" pitchFamily="50" charset="0"/>
              <a:ea typeface="+mn-ea"/>
              <a:cs typeface="+mn-cs"/>
            </a:endParaRPr>
          </a:p>
        </p:txBody>
      </p:sp>
      <p:pic>
        <p:nvPicPr>
          <p:cNvPr id="34" name="Graphic 33">
            <a:extLst>
              <a:ext uri="{FF2B5EF4-FFF2-40B4-BE49-F238E27FC236}">
                <a16:creationId xmlns:a16="http://schemas.microsoft.com/office/drawing/2014/main" xmlns="" id="{9ECC68A8-DED8-4137-9BC1-72C0DB7B9F84}"/>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0262138" y="3263827"/>
            <a:ext cx="457200" cy="438150"/>
          </a:xfrm>
          <a:prstGeom prst="rect">
            <a:avLst/>
          </a:prstGeom>
        </p:spPr>
      </p:pic>
      <p:sp>
        <p:nvSpPr>
          <p:cNvPr id="294" name="Rectangle 293">
            <a:extLst>
              <a:ext uri="{FF2B5EF4-FFF2-40B4-BE49-F238E27FC236}">
                <a16:creationId xmlns:a16="http://schemas.microsoft.com/office/drawing/2014/main" xmlns="" id="{7E85790A-F580-440E-8E9B-C318D54F4FCD}"/>
              </a:ext>
            </a:extLst>
          </p:cNvPr>
          <p:cNvSpPr/>
          <p:nvPr/>
        </p:nvSpPr>
        <p:spPr>
          <a:xfrm>
            <a:off x="8283794" y="648831"/>
            <a:ext cx="1849264" cy="1015663"/>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000" b="1" i="1" u="none" strike="noStrike" kern="1200" cap="none" spc="0" normalizeH="0" baseline="0" noProof="0" dirty="0" smtClean="0">
                <a:ln>
                  <a:noFill/>
                </a:ln>
                <a:effectLst/>
                <a:uLnTx/>
                <a:uFillTx/>
                <a:latin typeface="Titillium Bd" panose="00000800000000000000" pitchFamily="50" charset="0"/>
                <a:ea typeface="+mn-ea"/>
                <a:cs typeface="+mn-cs"/>
              </a:rPr>
              <a:t>الإصلاحات القانونية</a:t>
            </a:r>
            <a:r>
              <a:rPr kumimoji="0" lang="ar-DZ" sz="2000" b="1" i="1" u="none" strike="noStrike" kern="1200" cap="none" spc="0" normalizeH="0" noProof="0" dirty="0" smtClean="0">
                <a:ln>
                  <a:noFill/>
                </a:ln>
                <a:effectLst/>
                <a:uLnTx/>
                <a:uFillTx/>
                <a:latin typeface="Titillium Bd" panose="00000800000000000000" pitchFamily="50" charset="0"/>
                <a:ea typeface="+mn-ea"/>
                <a:cs typeface="+mn-cs"/>
              </a:rPr>
              <a:t> التي تؤمن بتكافؤ الفرص</a:t>
            </a:r>
            <a:endParaRPr kumimoji="0" lang="en-IN" sz="2000" b="1" i="1" u="none" strike="noStrike" kern="1200" cap="none" spc="0" normalizeH="0" baseline="0" noProof="0" dirty="0">
              <a:ln>
                <a:noFill/>
              </a:ln>
              <a:effectLst/>
              <a:uLnTx/>
              <a:uFillTx/>
              <a:latin typeface="Titillium" panose="00000500000000000000" pitchFamily="50" charset="0"/>
              <a:ea typeface="+mn-ea"/>
              <a:cs typeface="+mn-cs"/>
            </a:endParaRPr>
          </a:p>
        </p:txBody>
      </p:sp>
      <p:pic>
        <p:nvPicPr>
          <p:cNvPr id="35" name="Graphic 34">
            <a:extLst>
              <a:ext uri="{FF2B5EF4-FFF2-40B4-BE49-F238E27FC236}">
                <a16:creationId xmlns:a16="http://schemas.microsoft.com/office/drawing/2014/main" xmlns="" id="{846AD849-AD38-4481-9EC9-1FDB423180D4}"/>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10243751" y="1039664"/>
            <a:ext cx="457200" cy="457200"/>
          </a:xfrm>
          <a:prstGeom prst="rect">
            <a:avLst/>
          </a:prstGeom>
        </p:spPr>
      </p:pic>
      <p:sp>
        <p:nvSpPr>
          <p:cNvPr id="296" name="Freeform 9">
            <a:extLst>
              <a:ext uri="{FF2B5EF4-FFF2-40B4-BE49-F238E27FC236}">
                <a16:creationId xmlns:a16="http://schemas.microsoft.com/office/drawing/2014/main" xmlns="" id="{4548FFA8-D86F-4272-8AAF-E6605ACE08E4}"/>
              </a:ext>
            </a:extLst>
          </p:cNvPr>
          <p:cNvSpPr>
            <a:spLocks/>
          </p:cNvSpPr>
          <p:nvPr/>
        </p:nvSpPr>
        <p:spPr bwMode="auto">
          <a:xfrm>
            <a:off x="0" y="5737028"/>
            <a:ext cx="12223358" cy="1124842"/>
          </a:xfrm>
          <a:custGeom>
            <a:avLst/>
            <a:gdLst>
              <a:gd name="T0" fmla="*/ 0 w 3292"/>
              <a:gd name="T1" fmla="*/ 0 h 406"/>
              <a:gd name="T2" fmla="*/ 0 w 3292"/>
              <a:gd name="T3" fmla="*/ 406 h 406"/>
              <a:gd name="T4" fmla="*/ 3292 w 3292"/>
              <a:gd name="T5" fmla="*/ 406 h 406"/>
              <a:gd name="T6" fmla="*/ 3292 w 3292"/>
              <a:gd name="T7" fmla="*/ 1 h 406"/>
              <a:gd name="T8" fmla="*/ 1647 w 3292"/>
              <a:gd name="T9" fmla="*/ 284 h 406"/>
              <a:gd name="T10" fmla="*/ 0 w 3292"/>
              <a:gd name="T11" fmla="*/ 0 h 406"/>
            </a:gdLst>
            <a:ahLst/>
            <a:cxnLst>
              <a:cxn ang="0">
                <a:pos x="T0" y="T1"/>
              </a:cxn>
              <a:cxn ang="0">
                <a:pos x="T2" y="T3"/>
              </a:cxn>
              <a:cxn ang="0">
                <a:pos x="T4" y="T5"/>
              </a:cxn>
              <a:cxn ang="0">
                <a:pos x="T6" y="T7"/>
              </a:cxn>
              <a:cxn ang="0">
                <a:pos x="T8" y="T9"/>
              </a:cxn>
              <a:cxn ang="0">
                <a:pos x="T10" y="T11"/>
              </a:cxn>
            </a:cxnLst>
            <a:rect l="0" t="0" r="r" b="b"/>
            <a:pathLst>
              <a:path w="3292" h="406">
                <a:moveTo>
                  <a:pt x="0" y="0"/>
                </a:moveTo>
                <a:cubicBezTo>
                  <a:pt x="0" y="406"/>
                  <a:pt x="0" y="406"/>
                  <a:pt x="0" y="406"/>
                </a:cubicBezTo>
                <a:cubicBezTo>
                  <a:pt x="3292" y="406"/>
                  <a:pt x="3292" y="406"/>
                  <a:pt x="3292" y="406"/>
                </a:cubicBezTo>
                <a:cubicBezTo>
                  <a:pt x="3292" y="1"/>
                  <a:pt x="3292" y="1"/>
                  <a:pt x="3292" y="1"/>
                </a:cubicBezTo>
                <a:cubicBezTo>
                  <a:pt x="2860" y="177"/>
                  <a:pt x="2282" y="284"/>
                  <a:pt x="1647" y="284"/>
                </a:cubicBezTo>
                <a:cubicBezTo>
                  <a:pt x="1011" y="284"/>
                  <a:pt x="432" y="176"/>
                  <a:pt x="0" y="0"/>
                </a:cubicBezTo>
                <a:close/>
              </a:path>
            </a:pathLst>
          </a:custGeom>
          <a:solidFill>
            <a:srgbClr val="E5454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B9672D88-D388-46DB-A00E-5FE407C9A055}"/>
              </a:ext>
            </a:extLst>
          </p:cNvPr>
          <p:cNvSpPr>
            <a:spLocks noGrp="1"/>
          </p:cNvSpPr>
          <p:nvPr>
            <p:ph type="sldNum" sz="quarter" idx="12"/>
          </p:nvPr>
        </p:nvSpPr>
        <p:spPr>
          <a:xfrm>
            <a:off x="11183815" y="-225856"/>
            <a:ext cx="692768" cy="792787"/>
          </a:xfrm>
        </p:spPr>
        <p:txBody>
          <a:bodyPr/>
          <a:lstStyle/>
          <a:p>
            <a:pPr algn="ctr" rtl="1"/>
            <a:r>
              <a:rPr lang="ar-DZ" dirty="0" smtClean="0"/>
              <a:t>              </a:t>
            </a:r>
            <a:fld id="{C7774D5F-AB17-48D6-AB4C-B372128C0735}" type="slidenum">
              <a:rPr lang="en-IN" smtClean="0"/>
              <a:pPr algn="ctr" rtl="1"/>
              <a:t>8</a:t>
            </a:fld>
            <a:endParaRPr lang="en-IN" dirty="0"/>
          </a:p>
        </p:txBody>
      </p:sp>
      <p:sp>
        <p:nvSpPr>
          <p:cNvPr id="97" name="Rectangle 96">
            <a:extLst>
              <a:ext uri="{FF2B5EF4-FFF2-40B4-BE49-F238E27FC236}">
                <a16:creationId xmlns:a16="http://schemas.microsoft.com/office/drawing/2014/main" xmlns="" id="{C5F31AB0-6AC9-4604-8B96-2FFD3884A297}"/>
              </a:ext>
            </a:extLst>
          </p:cNvPr>
          <p:cNvSpPr/>
          <p:nvPr/>
        </p:nvSpPr>
        <p:spPr>
          <a:xfrm>
            <a:off x="3358031" y="6072925"/>
            <a:ext cx="537003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4000" b="1" i="1" u="none" strike="noStrike" kern="1200" cap="none" spc="0" normalizeH="0" baseline="0" noProof="0" dirty="0" smtClean="0">
                <a:ln>
                  <a:noFill/>
                </a:ln>
                <a:solidFill>
                  <a:srgbClr val="002060"/>
                </a:solidFill>
                <a:effectLst/>
                <a:uLnTx/>
                <a:uFillTx/>
                <a:latin typeface="Titillium Bd" panose="00000800000000000000" pitchFamily="50" charset="0"/>
                <a:ea typeface="+mn-ea"/>
                <a:cs typeface="+mn-cs"/>
              </a:rPr>
              <a:t>التدابير للنهوض</a:t>
            </a:r>
            <a:r>
              <a:rPr kumimoji="0" lang="ar-DZ" sz="4000" b="1" i="1" u="none" strike="noStrike" kern="1200" cap="none" spc="0" normalizeH="0" noProof="0" dirty="0" smtClean="0">
                <a:ln>
                  <a:noFill/>
                </a:ln>
                <a:solidFill>
                  <a:srgbClr val="002060"/>
                </a:solidFill>
                <a:effectLst/>
                <a:uLnTx/>
                <a:uFillTx/>
                <a:latin typeface="Titillium Bd" panose="00000800000000000000" pitchFamily="50" charset="0"/>
                <a:ea typeface="+mn-ea"/>
                <a:cs typeface="+mn-cs"/>
              </a:rPr>
              <a:t> بالمرأة </a:t>
            </a:r>
            <a:endParaRPr kumimoji="0" lang="en-IN" sz="4000" b="1" i="1" u="none" strike="noStrike" kern="1200" cap="none" spc="0" normalizeH="0" baseline="0" noProof="0" dirty="0">
              <a:ln>
                <a:noFill/>
              </a:ln>
              <a:solidFill>
                <a:srgbClr val="002060"/>
              </a:solidFill>
              <a:effectLst/>
              <a:uLnTx/>
              <a:uFillTx/>
              <a:latin typeface="Titillium" panose="00000500000000000000" pitchFamily="50" charset="0"/>
              <a:ea typeface="+mn-ea"/>
              <a:cs typeface="+mn-cs"/>
            </a:endParaRPr>
          </a:p>
        </p:txBody>
      </p:sp>
    </p:spTree>
    <p:extLst>
      <p:ext uri="{BB962C8B-B14F-4D97-AF65-F5344CB8AC3E}">
        <p14:creationId xmlns:p14="http://schemas.microsoft.com/office/powerpoint/2010/main" val="241526650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5"/>
                                        </p:tgtEl>
                                        <p:attrNameLst>
                                          <p:attrName>style.visibility</p:attrName>
                                        </p:attrNameLst>
                                      </p:cBhvr>
                                      <p:to>
                                        <p:strVal val="visible"/>
                                      </p:to>
                                    </p:set>
                                    <p:animEffect transition="in" filter="fade">
                                      <p:cBhvr>
                                        <p:cTn id="13" dur="1000"/>
                                        <p:tgtEl>
                                          <p:spTgt spid="285"/>
                                        </p:tgtEl>
                                      </p:cBhvr>
                                    </p:animEffect>
                                    <p:anim calcmode="lin" valueType="num">
                                      <p:cBhvr>
                                        <p:cTn id="14" dur="1000" fill="hold"/>
                                        <p:tgtEl>
                                          <p:spTgt spid="285"/>
                                        </p:tgtEl>
                                        <p:attrNameLst>
                                          <p:attrName>ppt_x</p:attrName>
                                        </p:attrNameLst>
                                      </p:cBhvr>
                                      <p:tavLst>
                                        <p:tav tm="0">
                                          <p:val>
                                            <p:strVal val="#ppt_x"/>
                                          </p:val>
                                        </p:tav>
                                        <p:tav tm="100000">
                                          <p:val>
                                            <p:strVal val="#ppt_x"/>
                                          </p:val>
                                        </p:tav>
                                      </p:tavLst>
                                    </p:anim>
                                    <p:anim calcmode="lin" valueType="num">
                                      <p:cBhvr>
                                        <p:cTn id="15" dur="1000" fill="hold"/>
                                        <p:tgtEl>
                                          <p:spTgt spid="28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94"/>
                                        </p:tgtEl>
                                        <p:attrNameLst>
                                          <p:attrName>style.visibility</p:attrName>
                                        </p:attrNameLst>
                                      </p:cBhvr>
                                      <p:to>
                                        <p:strVal val="visible"/>
                                      </p:to>
                                    </p:set>
                                    <p:anim calcmode="lin" valueType="num">
                                      <p:cBhvr additive="base">
                                        <p:cTn id="20" dur="500" fill="hold"/>
                                        <p:tgtEl>
                                          <p:spTgt spid="294"/>
                                        </p:tgtEl>
                                        <p:attrNameLst>
                                          <p:attrName>ppt_x</p:attrName>
                                        </p:attrNameLst>
                                      </p:cBhvr>
                                      <p:tavLst>
                                        <p:tav tm="0">
                                          <p:val>
                                            <p:strVal val="#ppt_x"/>
                                          </p:val>
                                        </p:tav>
                                        <p:tav tm="100000">
                                          <p:val>
                                            <p:strVal val="#ppt_x"/>
                                          </p:val>
                                        </p:tav>
                                      </p:tavLst>
                                    </p:anim>
                                    <p:anim calcmode="lin" valueType="num">
                                      <p:cBhvr additive="base">
                                        <p:cTn id="21" dur="500" fill="hold"/>
                                        <p:tgtEl>
                                          <p:spTgt spid="29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3"/>
                                        </p:tgtEl>
                                        <p:attrNameLst>
                                          <p:attrName>style.visibility</p:attrName>
                                        </p:attrNameLst>
                                      </p:cBhvr>
                                      <p:to>
                                        <p:strVal val="visible"/>
                                      </p:to>
                                    </p:set>
                                    <p:animEffect transition="in" filter="fade">
                                      <p:cBhvr>
                                        <p:cTn id="26" dur="500"/>
                                        <p:tgtEl>
                                          <p:spTgt spid="29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91"/>
                                        </p:tgtEl>
                                        <p:attrNameLst>
                                          <p:attrName>style.visibility</p:attrName>
                                        </p:attrNameLst>
                                      </p:cBhvr>
                                      <p:to>
                                        <p:strVal val="visible"/>
                                      </p:to>
                                    </p:set>
                                    <p:animEffect transition="in" filter="fade">
                                      <p:cBhvr>
                                        <p:cTn id="31" dur="1000"/>
                                        <p:tgtEl>
                                          <p:spTgt spid="291"/>
                                        </p:tgtEl>
                                      </p:cBhvr>
                                    </p:animEffect>
                                    <p:anim calcmode="lin" valueType="num">
                                      <p:cBhvr>
                                        <p:cTn id="32" dur="1000" fill="hold"/>
                                        <p:tgtEl>
                                          <p:spTgt spid="291"/>
                                        </p:tgtEl>
                                        <p:attrNameLst>
                                          <p:attrName>ppt_x</p:attrName>
                                        </p:attrNameLst>
                                      </p:cBhvr>
                                      <p:tavLst>
                                        <p:tav tm="0">
                                          <p:val>
                                            <p:strVal val="#ppt_x"/>
                                          </p:val>
                                        </p:tav>
                                        <p:tav tm="100000">
                                          <p:val>
                                            <p:strVal val="#ppt_x"/>
                                          </p:val>
                                        </p:tav>
                                      </p:tavLst>
                                    </p:anim>
                                    <p:anim calcmode="lin" valueType="num">
                                      <p:cBhvr>
                                        <p:cTn id="33" dur="1000" fill="hold"/>
                                        <p:tgtEl>
                                          <p:spTgt spid="29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78"/>
                                        </p:tgtEl>
                                        <p:attrNameLst>
                                          <p:attrName>style.visibility</p:attrName>
                                        </p:attrNameLst>
                                      </p:cBhvr>
                                      <p:to>
                                        <p:strVal val="visible"/>
                                      </p:to>
                                    </p:set>
                                    <p:animEffect transition="in" filter="wipe(down)">
                                      <p:cBhvr>
                                        <p:cTn id="42" dur="580">
                                          <p:stCondLst>
                                            <p:cond delay="0"/>
                                          </p:stCondLst>
                                        </p:cTn>
                                        <p:tgtEl>
                                          <p:spTgt spid="278"/>
                                        </p:tgtEl>
                                      </p:cBhvr>
                                    </p:animEffect>
                                    <p:anim calcmode="lin" valueType="num">
                                      <p:cBhvr>
                                        <p:cTn id="43" dur="1822" tmFilter="0,0; 0.14,0.36; 0.43,0.73; 0.71,0.91; 1.0,1.0">
                                          <p:stCondLst>
                                            <p:cond delay="0"/>
                                          </p:stCondLst>
                                        </p:cTn>
                                        <p:tgtEl>
                                          <p:spTgt spid="27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7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7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7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78"/>
                                        </p:tgtEl>
                                        <p:attrNameLst>
                                          <p:attrName>ppt_y</p:attrName>
                                        </p:attrNameLst>
                                      </p:cBhvr>
                                      <p:tavLst>
                                        <p:tav tm="0" fmla="#ppt_y-sin(pi*$)/81">
                                          <p:val>
                                            <p:fltVal val="0"/>
                                          </p:val>
                                        </p:tav>
                                        <p:tav tm="100000">
                                          <p:val>
                                            <p:fltVal val="1"/>
                                          </p:val>
                                        </p:tav>
                                      </p:tavLst>
                                    </p:anim>
                                    <p:animScale>
                                      <p:cBhvr>
                                        <p:cTn id="48" dur="26">
                                          <p:stCondLst>
                                            <p:cond delay="650"/>
                                          </p:stCondLst>
                                        </p:cTn>
                                        <p:tgtEl>
                                          <p:spTgt spid="278"/>
                                        </p:tgtEl>
                                      </p:cBhvr>
                                      <p:to x="100000" y="60000"/>
                                    </p:animScale>
                                    <p:animScale>
                                      <p:cBhvr>
                                        <p:cTn id="49" dur="166" decel="50000">
                                          <p:stCondLst>
                                            <p:cond delay="676"/>
                                          </p:stCondLst>
                                        </p:cTn>
                                        <p:tgtEl>
                                          <p:spTgt spid="278"/>
                                        </p:tgtEl>
                                      </p:cBhvr>
                                      <p:to x="100000" y="100000"/>
                                    </p:animScale>
                                    <p:animScale>
                                      <p:cBhvr>
                                        <p:cTn id="50" dur="26">
                                          <p:stCondLst>
                                            <p:cond delay="1312"/>
                                          </p:stCondLst>
                                        </p:cTn>
                                        <p:tgtEl>
                                          <p:spTgt spid="278"/>
                                        </p:tgtEl>
                                      </p:cBhvr>
                                      <p:to x="100000" y="80000"/>
                                    </p:animScale>
                                    <p:animScale>
                                      <p:cBhvr>
                                        <p:cTn id="51" dur="166" decel="50000">
                                          <p:stCondLst>
                                            <p:cond delay="1338"/>
                                          </p:stCondLst>
                                        </p:cTn>
                                        <p:tgtEl>
                                          <p:spTgt spid="278"/>
                                        </p:tgtEl>
                                      </p:cBhvr>
                                      <p:to x="100000" y="100000"/>
                                    </p:animScale>
                                    <p:animScale>
                                      <p:cBhvr>
                                        <p:cTn id="52" dur="26">
                                          <p:stCondLst>
                                            <p:cond delay="1642"/>
                                          </p:stCondLst>
                                        </p:cTn>
                                        <p:tgtEl>
                                          <p:spTgt spid="278"/>
                                        </p:tgtEl>
                                      </p:cBhvr>
                                      <p:to x="100000" y="90000"/>
                                    </p:animScale>
                                    <p:animScale>
                                      <p:cBhvr>
                                        <p:cTn id="53" dur="166" decel="50000">
                                          <p:stCondLst>
                                            <p:cond delay="1668"/>
                                          </p:stCondLst>
                                        </p:cTn>
                                        <p:tgtEl>
                                          <p:spTgt spid="278"/>
                                        </p:tgtEl>
                                      </p:cBhvr>
                                      <p:to x="100000" y="100000"/>
                                    </p:animScale>
                                    <p:animScale>
                                      <p:cBhvr>
                                        <p:cTn id="54" dur="26">
                                          <p:stCondLst>
                                            <p:cond delay="1808"/>
                                          </p:stCondLst>
                                        </p:cTn>
                                        <p:tgtEl>
                                          <p:spTgt spid="278"/>
                                        </p:tgtEl>
                                      </p:cBhvr>
                                      <p:to x="100000" y="95000"/>
                                    </p:animScale>
                                    <p:animScale>
                                      <p:cBhvr>
                                        <p:cTn id="55" dur="166" decel="50000">
                                          <p:stCondLst>
                                            <p:cond delay="1834"/>
                                          </p:stCondLst>
                                        </p:cTn>
                                        <p:tgtEl>
                                          <p:spTgt spid="278"/>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6" presetClass="emph" presetSubtype="0" fill="hold" grpId="0" nodeType="clickEffect">
                                  <p:stCondLst>
                                    <p:cond delay="0"/>
                                  </p:stCondLst>
                                  <p:childTnLst>
                                    <p:animScale>
                                      <p:cBhvr>
                                        <p:cTn id="59" dur="2000" fill="hold"/>
                                        <p:tgtEl>
                                          <p:spTgt spid="283"/>
                                        </p:tgtEl>
                                      </p:cBhvr>
                                      <p:by x="150000" y="150000"/>
                                    </p:animScale>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p:bldP spid="278" grpId="0"/>
      <p:bldP spid="281" grpId="0"/>
      <p:bldP spid="283" grpId="0"/>
      <p:bldP spid="285" grpId="0"/>
      <p:bldP spid="291" grpId="0"/>
      <p:bldP spid="294" grpId="0"/>
      <p:bldP spid="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xmlns="" id="{F851F628-7031-4E65-8407-1D566C919DF3}"/>
              </a:ext>
            </a:extLst>
          </p:cNvPr>
          <p:cNvSpPr/>
          <p:nvPr/>
        </p:nvSpPr>
        <p:spPr>
          <a:xfrm>
            <a:off x="-8251" y="-4659"/>
            <a:ext cx="4692150" cy="6858000"/>
          </a:xfrm>
          <a:custGeom>
            <a:avLst/>
            <a:gdLst>
              <a:gd name="connsiteX0" fmla="*/ 0 w 4692150"/>
              <a:gd name="connsiteY0" fmla="*/ 0 h 6858000"/>
              <a:gd name="connsiteX1" fmla="*/ 90371 w 4692150"/>
              <a:gd name="connsiteY1" fmla="*/ 0 h 6858000"/>
              <a:gd name="connsiteX2" fmla="*/ 4632916 w 4692150"/>
              <a:gd name="connsiteY2" fmla="*/ 0 h 6858000"/>
              <a:gd name="connsiteX3" fmla="*/ 3006292 w 4692150"/>
              <a:gd name="connsiteY3" fmla="*/ 6858000 h 6858000"/>
              <a:gd name="connsiteX4" fmla="*/ 103964 w 4692150"/>
              <a:gd name="connsiteY4" fmla="*/ 6858000 h 6858000"/>
              <a:gd name="connsiteX5" fmla="*/ 0 w 4692150"/>
              <a:gd name="connsiteY5" fmla="*/ 6858000 h 6858000"/>
              <a:gd name="connsiteX6" fmla="*/ 0 w 469215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50" h="6858000">
                <a:moveTo>
                  <a:pt x="0" y="0"/>
                </a:moveTo>
                <a:lnTo>
                  <a:pt x="90371" y="0"/>
                </a:lnTo>
                <a:cubicBezTo>
                  <a:pt x="855332" y="0"/>
                  <a:pt x="2215262" y="0"/>
                  <a:pt x="4632916" y="0"/>
                </a:cubicBezTo>
                <a:cubicBezTo>
                  <a:pt x="4755470" y="948999"/>
                  <a:pt x="4866882" y="4511452"/>
                  <a:pt x="3006292" y="6858000"/>
                </a:cubicBezTo>
                <a:cubicBezTo>
                  <a:pt x="3006292" y="6858000"/>
                  <a:pt x="3006292" y="6858000"/>
                  <a:pt x="103964" y="6858000"/>
                </a:cubicBezTo>
                <a:lnTo>
                  <a:pt x="0" y="6858000"/>
                </a:lnTo>
                <a:lnTo>
                  <a:pt x="0" y="0"/>
                </a:lnTo>
                <a:close/>
              </a:path>
            </a:pathLst>
          </a:custGeom>
          <a:solidFill>
            <a:srgbClr val="284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xmlns="" id="{B89EC4C7-5B81-453D-8C0B-286AB9C7DFC8}"/>
              </a:ext>
            </a:extLst>
          </p:cNvPr>
          <p:cNvSpPr>
            <a:spLocks/>
          </p:cNvSpPr>
          <p:nvPr/>
        </p:nvSpPr>
        <p:spPr bwMode="auto">
          <a:xfrm>
            <a:off x="-35960" y="-4659"/>
            <a:ext cx="4416602" cy="6858000"/>
          </a:xfrm>
          <a:custGeom>
            <a:avLst/>
            <a:gdLst>
              <a:gd name="connsiteX0" fmla="*/ 0 w 4416602"/>
              <a:gd name="connsiteY0" fmla="*/ 0 h 6858000"/>
              <a:gd name="connsiteX1" fmla="*/ 40166 w 4416602"/>
              <a:gd name="connsiteY1" fmla="*/ 0 h 6858000"/>
              <a:gd name="connsiteX2" fmla="*/ 4214523 w 4416602"/>
              <a:gd name="connsiteY2" fmla="*/ 0 h 6858000"/>
              <a:gd name="connsiteX3" fmla="*/ 3111476 w 4416602"/>
              <a:gd name="connsiteY3" fmla="*/ 6858000 h 6858000"/>
              <a:gd name="connsiteX4" fmla="*/ 150678 w 4416602"/>
              <a:gd name="connsiteY4" fmla="*/ 6858000 h 6858000"/>
              <a:gd name="connsiteX5" fmla="*/ 0 w 4416602"/>
              <a:gd name="connsiteY5" fmla="*/ 6858000 h 6858000"/>
              <a:gd name="connsiteX6" fmla="*/ 0 w 441660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6602" h="6858000">
                <a:moveTo>
                  <a:pt x="0" y="0"/>
                </a:moveTo>
                <a:lnTo>
                  <a:pt x="40166" y="0"/>
                </a:lnTo>
                <a:cubicBezTo>
                  <a:pt x="849150" y="0"/>
                  <a:pt x="2143524" y="0"/>
                  <a:pt x="4214523" y="0"/>
                </a:cubicBezTo>
                <a:cubicBezTo>
                  <a:pt x="4337083" y="948999"/>
                  <a:pt x="4968457" y="4511452"/>
                  <a:pt x="3111476" y="6858000"/>
                </a:cubicBezTo>
                <a:cubicBezTo>
                  <a:pt x="3111476" y="6858000"/>
                  <a:pt x="3111476" y="6858000"/>
                  <a:pt x="150678" y="6858000"/>
                </a:cubicBezTo>
                <a:lnTo>
                  <a:pt x="0" y="6858000"/>
                </a:lnTo>
                <a:lnTo>
                  <a:pt x="0" y="0"/>
                </a:ln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grpSp>
        <p:nvGrpSpPr>
          <p:cNvPr id="80" name="Group 79">
            <a:extLst>
              <a:ext uri="{FF2B5EF4-FFF2-40B4-BE49-F238E27FC236}">
                <a16:creationId xmlns:a16="http://schemas.microsoft.com/office/drawing/2014/main" xmlns="" id="{11242CD1-470A-4079-89E6-002F378CE787}"/>
              </a:ext>
            </a:extLst>
          </p:cNvPr>
          <p:cNvGrpSpPr/>
          <p:nvPr/>
        </p:nvGrpSpPr>
        <p:grpSpPr>
          <a:xfrm>
            <a:off x="2697204" y="832147"/>
            <a:ext cx="7311970" cy="2776295"/>
            <a:chOff x="4031078" y="2016719"/>
            <a:chExt cx="2853869" cy="1412281"/>
          </a:xfrm>
        </p:grpSpPr>
        <p:sp>
          <p:nvSpPr>
            <p:cNvPr id="81" name="Rectangle: Rounded Corners 80">
              <a:extLst>
                <a:ext uri="{FF2B5EF4-FFF2-40B4-BE49-F238E27FC236}">
                  <a16:creationId xmlns:a16="http://schemas.microsoft.com/office/drawing/2014/main" xmlns="" id="{B72B0ADB-E452-428B-943B-758C86107947}"/>
                </a:ext>
              </a:extLst>
            </p:cNvPr>
            <p:cNvSpPr/>
            <p:nvPr/>
          </p:nvSpPr>
          <p:spPr>
            <a:xfrm>
              <a:off x="4177233" y="2016719"/>
              <a:ext cx="2707714" cy="1412281"/>
            </a:xfrm>
            <a:prstGeom prst="roundRect">
              <a:avLst>
                <a:gd name="adj" fmla="val 16276"/>
              </a:avLst>
            </a:prstGeom>
            <a:solidFill>
              <a:schemeClr val="bg2">
                <a:lumMod val="90000"/>
              </a:schemeClr>
            </a:solidFill>
            <a:ln>
              <a:solidFill>
                <a:schemeClr val="accent2">
                  <a:lumMod val="75000"/>
                </a:schemeClr>
              </a:solid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2" name="Group 81">
              <a:extLst>
                <a:ext uri="{FF2B5EF4-FFF2-40B4-BE49-F238E27FC236}">
                  <a16:creationId xmlns:a16="http://schemas.microsoft.com/office/drawing/2014/main" xmlns="" id="{0904EF47-8AF3-4031-A780-24091C1FD7E7}"/>
                </a:ext>
              </a:extLst>
            </p:cNvPr>
            <p:cNvGrpSpPr/>
            <p:nvPr/>
          </p:nvGrpSpPr>
          <p:grpSpPr>
            <a:xfrm>
              <a:off x="4031078" y="2166531"/>
              <a:ext cx="300083" cy="300083"/>
              <a:chOff x="5857448" y="5537808"/>
              <a:chExt cx="477102" cy="477102"/>
            </a:xfrm>
          </p:grpSpPr>
          <p:sp>
            <p:nvSpPr>
              <p:cNvPr id="85" name="Oval 84">
                <a:extLst>
                  <a:ext uri="{FF2B5EF4-FFF2-40B4-BE49-F238E27FC236}">
                    <a16:creationId xmlns:a16="http://schemas.microsoft.com/office/drawing/2014/main" xmlns="" id="{11EEB030-1A0B-4B36-AC99-56B65AB1D90C}"/>
                  </a:ext>
                </a:extLst>
              </p:cNvPr>
              <p:cNvSpPr/>
              <p:nvPr/>
            </p:nvSpPr>
            <p:spPr>
              <a:xfrm rot="16200000">
                <a:off x="5857448" y="5537808"/>
                <a:ext cx="477102" cy="477102"/>
              </a:xfrm>
              <a:prstGeom prst="ellipse">
                <a:avLst/>
              </a:prstGeom>
              <a:solidFill>
                <a:srgbClr val="FF0000"/>
              </a:solidFill>
              <a:ln>
                <a:solidFill>
                  <a:schemeClr val="accent2">
                    <a:lumMod val="60000"/>
                    <a:lumOff val="40000"/>
                  </a:schemeClr>
                </a:solid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Freeform 5">
                <a:extLst>
                  <a:ext uri="{FF2B5EF4-FFF2-40B4-BE49-F238E27FC236}">
                    <a16:creationId xmlns:a16="http://schemas.microsoft.com/office/drawing/2014/main" xmlns="" id="{5FC77050-663F-4F2C-A660-926E129056DB}"/>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2"/>
              </a:solidFill>
              <a:ln>
                <a:solidFill>
                  <a:schemeClr val="accent2">
                    <a:lumMod val="60000"/>
                    <a:lumOff val="40000"/>
                  </a:schemeClr>
                </a:solidFill>
              </a:ln>
            </p:spPr>
            <p:txBody>
              <a:bodyPr vert="horz" wrap="square" lIns="68580" tIns="34290" rIns="68580" bIns="34290" numCol="1" anchor="t" anchorCtr="0" compatLnSpc="1">
                <a:prstTxWarp prst="textNoShape">
                  <a:avLst/>
                </a:prstTxWarp>
              </a:bodyPr>
              <a:lstStyle/>
              <a:p>
                <a:endParaRPr lang="en-US" sz="1350" dirty="0"/>
              </a:p>
            </p:txBody>
          </p:sp>
        </p:grpSp>
      </p:grpSp>
      <p:grpSp>
        <p:nvGrpSpPr>
          <p:cNvPr id="94" name="Group 93">
            <a:extLst>
              <a:ext uri="{FF2B5EF4-FFF2-40B4-BE49-F238E27FC236}">
                <a16:creationId xmlns:a16="http://schemas.microsoft.com/office/drawing/2014/main" xmlns="" id="{40000EF6-4E4B-45A0-988E-B9649E7C6ECB}"/>
              </a:ext>
            </a:extLst>
          </p:cNvPr>
          <p:cNvGrpSpPr/>
          <p:nvPr/>
        </p:nvGrpSpPr>
        <p:grpSpPr>
          <a:xfrm>
            <a:off x="3940206" y="3846869"/>
            <a:ext cx="7666074" cy="2768044"/>
            <a:chOff x="4031078" y="2041131"/>
            <a:chExt cx="3152979" cy="1412281"/>
          </a:xfrm>
          <a:solidFill>
            <a:schemeClr val="tx2">
              <a:lumMod val="20000"/>
              <a:lumOff val="80000"/>
            </a:schemeClr>
          </a:solidFill>
        </p:grpSpPr>
        <p:sp>
          <p:nvSpPr>
            <p:cNvPr id="95" name="Rectangle: Rounded Corners 94">
              <a:extLst>
                <a:ext uri="{FF2B5EF4-FFF2-40B4-BE49-F238E27FC236}">
                  <a16:creationId xmlns:a16="http://schemas.microsoft.com/office/drawing/2014/main" xmlns="" id="{5BF573C4-64B1-410E-9FF6-9C7FDE7A555A}"/>
                </a:ext>
              </a:extLst>
            </p:cNvPr>
            <p:cNvSpPr/>
            <p:nvPr/>
          </p:nvSpPr>
          <p:spPr>
            <a:xfrm>
              <a:off x="4196553" y="2041131"/>
              <a:ext cx="2987504" cy="1412281"/>
            </a:xfrm>
            <a:prstGeom prst="roundRect">
              <a:avLst>
                <a:gd name="adj" fmla="val 23434"/>
              </a:avLst>
            </a:prstGeom>
            <a:grpFill/>
            <a:ln>
              <a:solidFill>
                <a:schemeClr val="accent2">
                  <a:lumMod val="75000"/>
                </a:schemeClr>
              </a:solid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6" name="Group 95">
              <a:extLst>
                <a:ext uri="{FF2B5EF4-FFF2-40B4-BE49-F238E27FC236}">
                  <a16:creationId xmlns:a16="http://schemas.microsoft.com/office/drawing/2014/main" xmlns="" id="{2E87B683-B9DB-480A-9EF6-4629993ED3B7}"/>
                </a:ext>
              </a:extLst>
            </p:cNvPr>
            <p:cNvGrpSpPr/>
            <p:nvPr/>
          </p:nvGrpSpPr>
          <p:grpSpPr>
            <a:xfrm>
              <a:off x="4031078" y="2166531"/>
              <a:ext cx="300083" cy="300083"/>
              <a:chOff x="5857448" y="5537808"/>
              <a:chExt cx="477102" cy="477102"/>
            </a:xfrm>
            <a:grpFill/>
          </p:grpSpPr>
          <p:sp>
            <p:nvSpPr>
              <p:cNvPr id="99" name="Oval 98">
                <a:extLst>
                  <a:ext uri="{FF2B5EF4-FFF2-40B4-BE49-F238E27FC236}">
                    <a16:creationId xmlns:a16="http://schemas.microsoft.com/office/drawing/2014/main" xmlns="" id="{CE8781C2-9160-4AF5-B11C-DA05EA677A9C}"/>
                  </a:ext>
                </a:extLst>
              </p:cNvPr>
              <p:cNvSpPr/>
              <p:nvPr/>
            </p:nvSpPr>
            <p:spPr>
              <a:xfrm rot="16200000">
                <a:off x="5857448" y="5537808"/>
                <a:ext cx="477102" cy="477102"/>
              </a:xfrm>
              <a:prstGeom prst="ellipse">
                <a:avLst/>
              </a:prstGeom>
              <a:solidFill>
                <a:srgbClr val="FF0000"/>
              </a:solidFill>
              <a:ln>
                <a:solidFill>
                  <a:schemeClr val="accent2">
                    <a:lumMod val="75000"/>
                  </a:schemeClr>
                </a:solid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Freeform 5">
                <a:extLst>
                  <a:ext uri="{FF2B5EF4-FFF2-40B4-BE49-F238E27FC236}">
                    <a16:creationId xmlns:a16="http://schemas.microsoft.com/office/drawing/2014/main" xmlns="" id="{176A738D-0EFE-4FBF-8796-2372AB295955}"/>
                  </a:ext>
                </a:extLst>
              </p:cNvPr>
              <p:cNvSpPr>
                <a:spLocks/>
              </p:cNvSpPr>
              <p:nvPr/>
            </p:nvSpPr>
            <p:spPr bwMode="auto">
              <a:xfrm rot="5400000">
                <a:off x="5965249" y="5700323"/>
                <a:ext cx="261501" cy="163155"/>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grpFill/>
              <a:ln>
                <a:solidFill>
                  <a:schemeClr val="accent2">
                    <a:lumMod val="75000"/>
                  </a:schemeClr>
                </a:solidFill>
              </a:ln>
            </p:spPr>
            <p:txBody>
              <a:bodyPr vert="horz" wrap="square" lIns="68580" tIns="34290" rIns="68580" bIns="34290" numCol="1" anchor="t" anchorCtr="0" compatLnSpc="1">
                <a:prstTxWarp prst="textNoShape">
                  <a:avLst/>
                </a:prstTxWarp>
              </a:bodyPr>
              <a:lstStyle/>
              <a:p>
                <a:endParaRPr lang="en-US" sz="1350" dirty="0"/>
              </a:p>
            </p:txBody>
          </p:sp>
        </p:grpSp>
      </p:grpSp>
      <p:sp>
        <p:nvSpPr>
          <p:cNvPr id="101" name="Freeform 6">
            <a:extLst>
              <a:ext uri="{FF2B5EF4-FFF2-40B4-BE49-F238E27FC236}">
                <a16:creationId xmlns:a16="http://schemas.microsoft.com/office/drawing/2014/main" xmlns="" id="{5A64455C-D055-48BD-B3E6-7438DB201A93}"/>
              </a:ext>
            </a:extLst>
          </p:cNvPr>
          <p:cNvSpPr>
            <a:spLocks noChangeAspect="1" noEditPoints="1"/>
          </p:cNvSpPr>
          <p:nvPr/>
        </p:nvSpPr>
        <p:spPr bwMode="auto">
          <a:xfrm>
            <a:off x="3562718" y="-363965"/>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2" name="Freeform 6">
            <a:extLst>
              <a:ext uri="{FF2B5EF4-FFF2-40B4-BE49-F238E27FC236}">
                <a16:creationId xmlns:a16="http://schemas.microsoft.com/office/drawing/2014/main" xmlns="" id="{369993E7-BF5E-4049-A961-B5CF0D96E666}"/>
              </a:ext>
            </a:extLst>
          </p:cNvPr>
          <p:cNvSpPr>
            <a:spLocks noChangeAspect="1" noEditPoints="1"/>
          </p:cNvSpPr>
          <p:nvPr/>
        </p:nvSpPr>
        <p:spPr bwMode="auto">
          <a:xfrm>
            <a:off x="-438290" y="6323881"/>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3" name="Freeform 6">
            <a:extLst>
              <a:ext uri="{FF2B5EF4-FFF2-40B4-BE49-F238E27FC236}">
                <a16:creationId xmlns:a16="http://schemas.microsoft.com/office/drawing/2014/main" xmlns="" id="{42B765C3-3E68-4511-84A0-A4B19317FDB8}"/>
              </a:ext>
            </a:extLst>
          </p:cNvPr>
          <p:cNvSpPr>
            <a:spLocks noChangeAspect="1" noEditPoints="1"/>
          </p:cNvSpPr>
          <p:nvPr/>
        </p:nvSpPr>
        <p:spPr bwMode="auto">
          <a:xfrm>
            <a:off x="1651856" y="2121328"/>
            <a:ext cx="1173198" cy="1068237"/>
          </a:xfrm>
          <a:custGeom>
            <a:avLst/>
            <a:gdLst>
              <a:gd name="T0" fmla="*/ 86 w 551"/>
              <a:gd name="T1" fmla="*/ 0 h 503"/>
              <a:gd name="T2" fmla="*/ 112 w 551"/>
              <a:gd name="T3" fmla="*/ 409 h 503"/>
              <a:gd name="T4" fmla="*/ 40 w 551"/>
              <a:gd name="T5" fmla="*/ 221 h 503"/>
              <a:gd name="T6" fmla="*/ 487 w 551"/>
              <a:gd name="T7" fmla="*/ 120 h 503"/>
              <a:gd name="T8" fmla="*/ 485 w 551"/>
              <a:gd name="T9" fmla="*/ 409 h 503"/>
              <a:gd name="T10" fmla="*/ 231 w 551"/>
              <a:gd name="T11" fmla="*/ 441 h 503"/>
              <a:gd name="T12" fmla="*/ 70 w 551"/>
              <a:gd name="T13" fmla="*/ 156 h 503"/>
              <a:gd name="T14" fmla="*/ 439 w 551"/>
              <a:gd name="T15" fmla="*/ 77 h 503"/>
              <a:gd name="T16" fmla="*/ 394 w 551"/>
              <a:gd name="T17" fmla="*/ 93 h 503"/>
              <a:gd name="T18" fmla="*/ 526 w 551"/>
              <a:gd name="T19" fmla="*/ 285 h 503"/>
              <a:gd name="T20" fmla="*/ 381 w 551"/>
              <a:gd name="T21" fmla="*/ 268 h 503"/>
              <a:gd name="T22" fmla="*/ 356 w 551"/>
              <a:gd name="T23" fmla="*/ 241 h 503"/>
              <a:gd name="T24" fmla="*/ 349 w 551"/>
              <a:gd name="T25" fmla="*/ 327 h 503"/>
              <a:gd name="T26" fmla="*/ 314 w 551"/>
              <a:gd name="T27" fmla="*/ 341 h 503"/>
              <a:gd name="T28" fmla="*/ 250 w 551"/>
              <a:gd name="T29" fmla="*/ 379 h 503"/>
              <a:gd name="T30" fmla="*/ 215 w 551"/>
              <a:gd name="T31" fmla="*/ 371 h 503"/>
              <a:gd name="T32" fmla="*/ 125 w 551"/>
              <a:gd name="T33" fmla="*/ 209 h 503"/>
              <a:gd name="T34" fmla="*/ 26 w 551"/>
              <a:gd name="T35" fmla="*/ 331 h 503"/>
              <a:gd name="T36" fmla="*/ 94 w 551"/>
              <a:gd name="T37" fmla="*/ 331 h 503"/>
              <a:gd name="T38" fmla="*/ 116 w 551"/>
              <a:gd name="T39" fmla="*/ 280 h 503"/>
              <a:gd name="T40" fmla="*/ 93 w 551"/>
              <a:gd name="T41" fmla="*/ 366 h 503"/>
              <a:gd name="T42" fmla="*/ 70 w 551"/>
              <a:gd name="T43" fmla="*/ 96 h 503"/>
              <a:gd name="T44" fmla="*/ 150 w 551"/>
              <a:gd name="T45" fmla="*/ 103 h 503"/>
              <a:gd name="T46" fmla="*/ 67 w 551"/>
              <a:gd name="T47" fmla="*/ 141 h 503"/>
              <a:gd name="T48" fmla="*/ 114 w 551"/>
              <a:gd name="T49" fmla="*/ 162 h 503"/>
              <a:gd name="T50" fmla="*/ 137 w 551"/>
              <a:gd name="T51" fmla="*/ 190 h 503"/>
              <a:gd name="T52" fmla="*/ 93 w 551"/>
              <a:gd name="T53" fmla="*/ 121 h 503"/>
              <a:gd name="T54" fmla="*/ 174 w 551"/>
              <a:gd name="T55" fmla="*/ 177 h 503"/>
              <a:gd name="T56" fmla="*/ 280 w 551"/>
              <a:gd name="T57" fmla="*/ 59 h 503"/>
              <a:gd name="T58" fmla="*/ 186 w 551"/>
              <a:gd name="T59" fmla="*/ 12 h 503"/>
              <a:gd name="T60" fmla="*/ 162 w 551"/>
              <a:gd name="T61" fmla="*/ 33 h 503"/>
              <a:gd name="T62" fmla="*/ 178 w 551"/>
              <a:gd name="T63" fmla="*/ 66 h 503"/>
              <a:gd name="T64" fmla="*/ 232 w 551"/>
              <a:gd name="T65" fmla="*/ 97 h 503"/>
              <a:gd name="T66" fmla="*/ 274 w 551"/>
              <a:gd name="T67" fmla="*/ 76 h 503"/>
              <a:gd name="T68" fmla="*/ 323 w 551"/>
              <a:gd name="T69" fmla="*/ 81 h 503"/>
              <a:gd name="T70" fmla="*/ 413 w 551"/>
              <a:gd name="T71" fmla="*/ 62 h 503"/>
              <a:gd name="T72" fmla="*/ 368 w 551"/>
              <a:gd name="T73" fmla="*/ 91 h 503"/>
              <a:gd name="T74" fmla="*/ 439 w 551"/>
              <a:gd name="T75" fmla="*/ 134 h 503"/>
              <a:gd name="T76" fmla="*/ 366 w 551"/>
              <a:gd name="T77" fmla="*/ 195 h 503"/>
              <a:gd name="T78" fmla="*/ 409 w 551"/>
              <a:gd name="T79" fmla="*/ 167 h 503"/>
              <a:gd name="T80" fmla="*/ 463 w 551"/>
              <a:gd name="T81" fmla="*/ 176 h 503"/>
              <a:gd name="T82" fmla="*/ 414 w 551"/>
              <a:gd name="T83" fmla="*/ 259 h 503"/>
              <a:gd name="T84" fmla="*/ 439 w 551"/>
              <a:gd name="T85" fmla="*/ 306 h 503"/>
              <a:gd name="T86" fmla="*/ 301 w 551"/>
              <a:gd name="T87" fmla="*/ 296 h 503"/>
              <a:gd name="T88" fmla="*/ 272 w 551"/>
              <a:gd name="T89" fmla="*/ 322 h 503"/>
              <a:gd name="T90" fmla="*/ 156 w 551"/>
              <a:gd name="T91" fmla="*/ 357 h 503"/>
              <a:gd name="T92" fmla="*/ 194 w 551"/>
              <a:gd name="T93" fmla="*/ 287 h 503"/>
              <a:gd name="T94" fmla="*/ 230 w 551"/>
              <a:gd name="T95" fmla="*/ 279 h 503"/>
              <a:gd name="T96" fmla="*/ 245 w 551"/>
              <a:gd name="T97" fmla="*/ 209 h 503"/>
              <a:gd name="T98" fmla="*/ 368 w 551"/>
              <a:gd name="T99" fmla="*/ 60 h 503"/>
              <a:gd name="T100" fmla="*/ 335 w 551"/>
              <a:gd name="T101" fmla="*/ 132 h 503"/>
              <a:gd name="T102" fmla="*/ 309 w 551"/>
              <a:gd name="T103" fmla="*/ 162 h 503"/>
              <a:gd name="T104" fmla="*/ 334 w 551"/>
              <a:gd name="T105" fmla="*/ 189 h 503"/>
              <a:gd name="T106" fmla="*/ 353 w 551"/>
              <a:gd name="T107" fmla="*/ 270 h 503"/>
              <a:gd name="T108" fmla="*/ 230 w 551"/>
              <a:gd name="T109" fmla="*/ 134 h 503"/>
              <a:gd name="T110" fmla="*/ 200 w 551"/>
              <a:gd name="T111" fmla="*/ 155 h 503"/>
              <a:gd name="T112" fmla="*/ 259 w 551"/>
              <a:gd name="T113" fmla="*/ 252 h 503"/>
              <a:gd name="T114" fmla="*/ 301 w 551"/>
              <a:gd name="T115" fmla="*/ 208 h 503"/>
              <a:gd name="T116" fmla="*/ 287 w 551"/>
              <a:gd name="T117" fmla="*/ 173 h 503"/>
              <a:gd name="T118" fmla="*/ 231 w 551"/>
              <a:gd name="T119" fmla="*/ 194 h 503"/>
              <a:gd name="T120" fmla="*/ 187 w 551"/>
              <a:gd name="T121" fmla="*/ 192 h 503"/>
              <a:gd name="T122" fmla="*/ 259 w 551"/>
              <a:gd name="T123" fmla="*/ 19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1" h="503">
                <a:moveTo>
                  <a:pt x="231" y="232"/>
                </a:moveTo>
                <a:cubicBezTo>
                  <a:pt x="228" y="237"/>
                  <a:pt x="226" y="241"/>
                  <a:pt x="224" y="246"/>
                </a:cubicBezTo>
                <a:cubicBezTo>
                  <a:pt x="223" y="249"/>
                  <a:pt x="223" y="252"/>
                  <a:pt x="226" y="255"/>
                </a:cubicBezTo>
                <a:cubicBezTo>
                  <a:pt x="229" y="256"/>
                  <a:pt x="233" y="256"/>
                  <a:pt x="235" y="254"/>
                </a:cubicBezTo>
                <a:cubicBezTo>
                  <a:pt x="239" y="249"/>
                  <a:pt x="241" y="244"/>
                  <a:pt x="244" y="240"/>
                </a:cubicBezTo>
                <a:cubicBezTo>
                  <a:pt x="246" y="236"/>
                  <a:pt x="244" y="231"/>
                  <a:pt x="241" y="229"/>
                </a:cubicBezTo>
                <a:cubicBezTo>
                  <a:pt x="237" y="227"/>
                  <a:pt x="233" y="229"/>
                  <a:pt x="231" y="232"/>
                </a:cubicBezTo>
                <a:close/>
                <a:moveTo>
                  <a:pt x="86" y="0"/>
                </a:moveTo>
                <a:cubicBezTo>
                  <a:pt x="99" y="0"/>
                  <a:pt x="99" y="0"/>
                  <a:pt x="99" y="0"/>
                </a:cubicBezTo>
                <a:cubicBezTo>
                  <a:pt x="99" y="0"/>
                  <a:pt x="99" y="0"/>
                  <a:pt x="99" y="0"/>
                </a:cubicBezTo>
                <a:cubicBezTo>
                  <a:pt x="101" y="3"/>
                  <a:pt x="97" y="7"/>
                  <a:pt x="94" y="6"/>
                </a:cubicBezTo>
                <a:cubicBezTo>
                  <a:pt x="92" y="5"/>
                  <a:pt x="88" y="2"/>
                  <a:pt x="86" y="0"/>
                </a:cubicBezTo>
                <a:close/>
                <a:moveTo>
                  <a:pt x="382" y="0"/>
                </a:moveTo>
                <a:cubicBezTo>
                  <a:pt x="399" y="0"/>
                  <a:pt x="399" y="0"/>
                  <a:pt x="399" y="0"/>
                </a:cubicBezTo>
                <a:cubicBezTo>
                  <a:pt x="398" y="1"/>
                  <a:pt x="397" y="2"/>
                  <a:pt x="396" y="3"/>
                </a:cubicBezTo>
                <a:cubicBezTo>
                  <a:pt x="394" y="6"/>
                  <a:pt x="391" y="9"/>
                  <a:pt x="388" y="11"/>
                </a:cubicBezTo>
                <a:cubicBezTo>
                  <a:pt x="384" y="14"/>
                  <a:pt x="379" y="10"/>
                  <a:pt x="380" y="6"/>
                </a:cubicBezTo>
                <a:cubicBezTo>
                  <a:pt x="380" y="4"/>
                  <a:pt x="381" y="2"/>
                  <a:pt x="382" y="0"/>
                </a:cubicBezTo>
                <a:close/>
                <a:moveTo>
                  <a:pt x="79" y="439"/>
                </a:moveTo>
                <a:cubicBezTo>
                  <a:pt x="76" y="444"/>
                  <a:pt x="84" y="448"/>
                  <a:pt x="87" y="443"/>
                </a:cubicBezTo>
                <a:cubicBezTo>
                  <a:pt x="88" y="440"/>
                  <a:pt x="91" y="436"/>
                  <a:pt x="90" y="433"/>
                </a:cubicBezTo>
                <a:cubicBezTo>
                  <a:pt x="89" y="431"/>
                  <a:pt x="87" y="430"/>
                  <a:pt x="85" y="431"/>
                </a:cubicBezTo>
                <a:cubicBezTo>
                  <a:pt x="82" y="431"/>
                  <a:pt x="80" y="436"/>
                  <a:pt x="79" y="439"/>
                </a:cubicBezTo>
                <a:close/>
                <a:moveTo>
                  <a:pt x="112" y="409"/>
                </a:moveTo>
                <a:cubicBezTo>
                  <a:pt x="110" y="412"/>
                  <a:pt x="108" y="415"/>
                  <a:pt x="107" y="418"/>
                </a:cubicBezTo>
                <a:cubicBezTo>
                  <a:pt x="105" y="423"/>
                  <a:pt x="112" y="428"/>
                  <a:pt x="116" y="425"/>
                </a:cubicBezTo>
                <a:cubicBezTo>
                  <a:pt x="119" y="423"/>
                  <a:pt x="121" y="419"/>
                  <a:pt x="123" y="416"/>
                </a:cubicBezTo>
                <a:cubicBezTo>
                  <a:pt x="126" y="410"/>
                  <a:pt x="117" y="403"/>
                  <a:pt x="112" y="409"/>
                </a:cubicBezTo>
                <a:close/>
                <a:moveTo>
                  <a:pt x="149" y="394"/>
                </a:moveTo>
                <a:cubicBezTo>
                  <a:pt x="143" y="399"/>
                  <a:pt x="140" y="406"/>
                  <a:pt x="141" y="413"/>
                </a:cubicBezTo>
                <a:cubicBezTo>
                  <a:pt x="141" y="415"/>
                  <a:pt x="143" y="417"/>
                  <a:pt x="145" y="418"/>
                </a:cubicBezTo>
                <a:cubicBezTo>
                  <a:pt x="147" y="418"/>
                  <a:pt x="150" y="417"/>
                  <a:pt x="151" y="415"/>
                </a:cubicBezTo>
                <a:cubicBezTo>
                  <a:pt x="152" y="411"/>
                  <a:pt x="155" y="408"/>
                  <a:pt x="157" y="405"/>
                </a:cubicBezTo>
                <a:cubicBezTo>
                  <a:pt x="159" y="402"/>
                  <a:pt x="160" y="399"/>
                  <a:pt x="157" y="396"/>
                </a:cubicBezTo>
                <a:cubicBezTo>
                  <a:pt x="156" y="394"/>
                  <a:pt x="152" y="392"/>
                  <a:pt x="149" y="394"/>
                </a:cubicBezTo>
                <a:close/>
                <a:moveTo>
                  <a:pt x="40" y="221"/>
                </a:moveTo>
                <a:cubicBezTo>
                  <a:pt x="39" y="222"/>
                  <a:pt x="39" y="224"/>
                  <a:pt x="40" y="225"/>
                </a:cubicBezTo>
                <a:cubicBezTo>
                  <a:pt x="41" y="227"/>
                  <a:pt x="43" y="228"/>
                  <a:pt x="45" y="228"/>
                </a:cubicBezTo>
                <a:cubicBezTo>
                  <a:pt x="47" y="228"/>
                  <a:pt x="49" y="228"/>
                  <a:pt x="51" y="228"/>
                </a:cubicBezTo>
                <a:cubicBezTo>
                  <a:pt x="57" y="227"/>
                  <a:pt x="57" y="217"/>
                  <a:pt x="50" y="217"/>
                </a:cubicBezTo>
                <a:cubicBezTo>
                  <a:pt x="49" y="217"/>
                  <a:pt x="47" y="217"/>
                  <a:pt x="45" y="218"/>
                </a:cubicBezTo>
                <a:cubicBezTo>
                  <a:pt x="42" y="218"/>
                  <a:pt x="41" y="219"/>
                  <a:pt x="40" y="221"/>
                </a:cubicBezTo>
                <a:close/>
                <a:moveTo>
                  <a:pt x="84" y="43"/>
                </a:moveTo>
                <a:cubicBezTo>
                  <a:pt x="85" y="47"/>
                  <a:pt x="88" y="49"/>
                  <a:pt x="92" y="51"/>
                </a:cubicBezTo>
                <a:cubicBezTo>
                  <a:pt x="97" y="54"/>
                  <a:pt x="102" y="47"/>
                  <a:pt x="98" y="43"/>
                </a:cubicBezTo>
                <a:cubicBezTo>
                  <a:pt x="95" y="40"/>
                  <a:pt x="92" y="37"/>
                  <a:pt x="88" y="38"/>
                </a:cubicBezTo>
                <a:cubicBezTo>
                  <a:pt x="85" y="38"/>
                  <a:pt x="83" y="40"/>
                  <a:pt x="84" y="43"/>
                </a:cubicBezTo>
                <a:close/>
                <a:moveTo>
                  <a:pt x="487" y="120"/>
                </a:moveTo>
                <a:cubicBezTo>
                  <a:pt x="484" y="121"/>
                  <a:pt x="480" y="123"/>
                  <a:pt x="478" y="126"/>
                </a:cubicBezTo>
                <a:cubicBezTo>
                  <a:pt x="473" y="130"/>
                  <a:pt x="478" y="136"/>
                  <a:pt x="483" y="135"/>
                </a:cubicBezTo>
                <a:cubicBezTo>
                  <a:pt x="487" y="134"/>
                  <a:pt x="490" y="132"/>
                  <a:pt x="493" y="131"/>
                </a:cubicBezTo>
                <a:cubicBezTo>
                  <a:pt x="496" y="129"/>
                  <a:pt x="499" y="128"/>
                  <a:pt x="501" y="125"/>
                </a:cubicBezTo>
                <a:cubicBezTo>
                  <a:pt x="504" y="122"/>
                  <a:pt x="502" y="116"/>
                  <a:pt x="497" y="116"/>
                </a:cubicBezTo>
                <a:cubicBezTo>
                  <a:pt x="493" y="116"/>
                  <a:pt x="490" y="118"/>
                  <a:pt x="487" y="120"/>
                </a:cubicBezTo>
                <a:close/>
                <a:moveTo>
                  <a:pt x="485" y="409"/>
                </a:moveTo>
                <a:cubicBezTo>
                  <a:pt x="487" y="412"/>
                  <a:pt x="490" y="413"/>
                  <a:pt x="493" y="414"/>
                </a:cubicBezTo>
                <a:cubicBezTo>
                  <a:pt x="495" y="415"/>
                  <a:pt x="498" y="413"/>
                  <a:pt x="499" y="412"/>
                </a:cubicBezTo>
                <a:cubicBezTo>
                  <a:pt x="500" y="410"/>
                  <a:pt x="499" y="408"/>
                  <a:pt x="498" y="406"/>
                </a:cubicBezTo>
                <a:cubicBezTo>
                  <a:pt x="496" y="404"/>
                  <a:pt x="494" y="402"/>
                  <a:pt x="491" y="400"/>
                </a:cubicBezTo>
                <a:cubicBezTo>
                  <a:pt x="485" y="398"/>
                  <a:pt x="480" y="405"/>
                  <a:pt x="485" y="409"/>
                </a:cubicBezTo>
                <a:close/>
                <a:moveTo>
                  <a:pt x="456" y="362"/>
                </a:moveTo>
                <a:cubicBezTo>
                  <a:pt x="454" y="364"/>
                  <a:pt x="452" y="367"/>
                  <a:pt x="454" y="370"/>
                </a:cubicBezTo>
                <a:cubicBezTo>
                  <a:pt x="456" y="373"/>
                  <a:pt x="459" y="373"/>
                  <a:pt x="462" y="375"/>
                </a:cubicBezTo>
                <a:cubicBezTo>
                  <a:pt x="464" y="376"/>
                  <a:pt x="466" y="377"/>
                  <a:pt x="468" y="379"/>
                </a:cubicBezTo>
                <a:cubicBezTo>
                  <a:pt x="473" y="383"/>
                  <a:pt x="480" y="377"/>
                  <a:pt x="477" y="372"/>
                </a:cubicBezTo>
                <a:cubicBezTo>
                  <a:pt x="475" y="368"/>
                  <a:pt x="472" y="365"/>
                  <a:pt x="469" y="363"/>
                </a:cubicBezTo>
                <a:cubicBezTo>
                  <a:pt x="465" y="361"/>
                  <a:pt x="460" y="359"/>
                  <a:pt x="456" y="362"/>
                </a:cubicBezTo>
                <a:close/>
                <a:moveTo>
                  <a:pt x="223" y="427"/>
                </a:moveTo>
                <a:cubicBezTo>
                  <a:pt x="219" y="429"/>
                  <a:pt x="218" y="435"/>
                  <a:pt x="217" y="439"/>
                </a:cubicBezTo>
                <a:cubicBezTo>
                  <a:pt x="217" y="442"/>
                  <a:pt x="216" y="445"/>
                  <a:pt x="217" y="447"/>
                </a:cubicBezTo>
                <a:cubicBezTo>
                  <a:pt x="218" y="450"/>
                  <a:pt x="221" y="452"/>
                  <a:pt x="224" y="452"/>
                </a:cubicBezTo>
                <a:cubicBezTo>
                  <a:pt x="229" y="450"/>
                  <a:pt x="230" y="445"/>
                  <a:pt x="231" y="441"/>
                </a:cubicBezTo>
                <a:cubicBezTo>
                  <a:pt x="231" y="437"/>
                  <a:pt x="233" y="433"/>
                  <a:pt x="232" y="429"/>
                </a:cubicBezTo>
                <a:cubicBezTo>
                  <a:pt x="231" y="426"/>
                  <a:pt x="226" y="424"/>
                  <a:pt x="223" y="427"/>
                </a:cubicBezTo>
                <a:close/>
                <a:moveTo>
                  <a:pt x="5" y="142"/>
                </a:moveTo>
                <a:cubicBezTo>
                  <a:pt x="7" y="142"/>
                  <a:pt x="10" y="142"/>
                  <a:pt x="13" y="143"/>
                </a:cubicBezTo>
                <a:cubicBezTo>
                  <a:pt x="15" y="144"/>
                  <a:pt x="17" y="144"/>
                  <a:pt x="19" y="142"/>
                </a:cubicBezTo>
                <a:cubicBezTo>
                  <a:pt x="20" y="140"/>
                  <a:pt x="20" y="137"/>
                  <a:pt x="18" y="135"/>
                </a:cubicBezTo>
                <a:cubicBezTo>
                  <a:pt x="14" y="132"/>
                  <a:pt x="9" y="131"/>
                  <a:pt x="4" y="132"/>
                </a:cubicBezTo>
                <a:cubicBezTo>
                  <a:pt x="0" y="133"/>
                  <a:pt x="0" y="141"/>
                  <a:pt x="5" y="142"/>
                </a:cubicBezTo>
                <a:close/>
                <a:moveTo>
                  <a:pt x="58" y="166"/>
                </a:moveTo>
                <a:cubicBezTo>
                  <a:pt x="63" y="170"/>
                  <a:pt x="69" y="171"/>
                  <a:pt x="75" y="171"/>
                </a:cubicBezTo>
                <a:cubicBezTo>
                  <a:pt x="84" y="172"/>
                  <a:pt x="86" y="161"/>
                  <a:pt x="78" y="159"/>
                </a:cubicBezTo>
                <a:cubicBezTo>
                  <a:pt x="76" y="158"/>
                  <a:pt x="73" y="157"/>
                  <a:pt x="70" y="156"/>
                </a:cubicBezTo>
                <a:cubicBezTo>
                  <a:pt x="67" y="155"/>
                  <a:pt x="64" y="155"/>
                  <a:pt x="60" y="156"/>
                </a:cubicBezTo>
                <a:cubicBezTo>
                  <a:pt x="56" y="157"/>
                  <a:pt x="55" y="163"/>
                  <a:pt x="58" y="166"/>
                </a:cubicBezTo>
                <a:close/>
                <a:moveTo>
                  <a:pt x="205" y="485"/>
                </a:moveTo>
                <a:cubicBezTo>
                  <a:pt x="202" y="489"/>
                  <a:pt x="197" y="497"/>
                  <a:pt x="203" y="500"/>
                </a:cubicBezTo>
                <a:cubicBezTo>
                  <a:pt x="209" y="503"/>
                  <a:pt x="213" y="495"/>
                  <a:pt x="215" y="491"/>
                </a:cubicBezTo>
                <a:cubicBezTo>
                  <a:pt x="218" y="484"/>
                  <a:pt x="209" y="479"/>
                  <a:pt x="205" y="485"/>
                </a:cubicBezTo>
                <a:close/>
                <a:moveTo>
                  <a:pt x="439" y="77"/>
                </a:moveTo>
                <a:cubicBezTo>
                  <a:pt x="434" y="81"/>
                  <a:pt x="429" y="86"/>
                  <a:pt x="425" y="91"/>
                </a:cubicBezTo>
                <a:cubicBezTo>
                  <a:pt x="420" y="97"/>
                  <a:pt x="426" y="105"/>
                  <a:pt x="433" y="101"/>
                </a:cubicBezTo>
                <a:cubicBezTo>
                  <a:pt x="439" y="98"/>
                  <a:pt x="443" y="93"/>
                  <a:pt x="448" y="89"/>
                </a:cubicBezTo>
                <a:cubicBezTo>
                  <a:pt x="452" y="86"/>
                  <a:pt x="457" y="80"/>
                  <a:pt x="452" y="75"/>
                </a:cubicBezTo>
                <a:cubicBezTo>
                  <a:pt x="449" y="71"/>
                  <a:pt x="443" y="74"/>
                  <a:pt x="439" y="77"/>
                </a:cubicBezTo>
                <a:close/>
                <a:moveTo>
                  <a:pt x="458" y="12"/>
                </a:moveTo>
                <a:cubicBezTo>
                  <a:pt x="455" y="15"/>
                  <a:pt x="453" y="18"/>
                  <a:pt x="451" y="22"/>
                </a:cubicBezTo>
                <a:cubicBezTo>
                  <a:pt x="449" y="25"/>
                  <a:pt x="454" y="31"/>
                  <a:pt x="457" y="28"/>
                </a:cubicBezTo>
                <a:cubicBezTo>
                  <a:pt x="461" y="25"/>
                  <a:pt x="464" y="23"/>
                  <a:pt x="466" y="20"/>
                </a:cubicBezTo>
                <a:cubicBezTo>
                  <a:pt x="469" y="17"/>
                  <a:pt x="472" y="12"/>
                  <a:pt x="469" y="8"/>
                </a:cubicBezTo>
                <a:cubicBezTo>
                  <a:pt x="465" y="5"/>
                  <a:pt x="460" y="9"/>
                  <a:pt x="458" y="12"/>
                </a:cubicBezTo>
                <a:close/>
                <a:moveTo>
                  <a:pt x="431" y="52"/>
                </a:moveTo>
                <a:cubicBezTo>
                  <a:pt x="425" y="55"/>
                  <a:pt x="422" y="60"/>
                  <a:pt x="421" y="65"/>
                </a:cubicBezTo>
                <a:cubicBezTo>
                  <a:pt x="420" y="71"/>
                  <a:pt x="428" y="75"/>
                  <a:pt x="431" y="69"/>
                </a:cubicBezTo>
                <a:cubicBezTo>
                  <a:pt x="433" y="66"/>
                  <a:pt x="435" y="62"/>
                  <a:pt x="437" y="60"/>
                </a:cubicBezTo>
                <a:cubicBezTo>
                  <a:pt x="441" y="55"/>
                  <a:pt x="436" y="48"/>
                  <a:pt x="431" y="52"/>
                </a:cubicBezTo>
                <a:close/>
                <a:moveTo>
                  <a:pt x="394" y="93"/>
                </a:moveTo>
                <a:cubicBezTo>
                  <a:pt x="391" y="98"/>
                  <a:pt x="387" y="102"/>
                  <a:pt x="386" y="108"/>
                </a:cubicBezTo>
                <a:cubicBezTo>
                  <a:pt x="385" y="114"/>
                  <a:pt x="393" y="119"/>
                  <a:pt x="397" y="114"/>
                </a:cubicBezTo>
                <a:cubicBezTo>
                  <a:pt x="400" y="110"/>
                  <a:pt x="402" y="106"/>
                  <a:pt x="405" y="102"/>
                </a:cubicBezTo>
                <a:cubicBezTo>
                  <a:pt x="409" y="98"/>
                  <a:pt x="413" y="95"/>
                  <a:pt x="415" y="90"/>
                </a:cubicBezTo>
                <a:cubicBezTo>
                  <a:pt x="416" y="85"/>
                  <a:pt x="411" y="81"/>
                  <a:pt x="406" y="82"/>
                </a:cubicBezTo>
                <a:cubicBezTo>
                  <a:pt x="401" y="83"/>
                  <a:pt x="397" y="89"/>
                  <a:pt x="394" y="93"/>
                </a:cubicBezTo>
                <a:close/>
                <a:moveTo>
                  <a:pt x="454" y="244"/>
                </a:moveTo>
                <a:cubicBezTo>
                  <a:pt x="462" y="246"/>
                  <a:pt x="470" y="247"/>
                  <a:pt x="478" y="247"/>
                </a:cubicBezTo>
                <a:cubicBezTo>
                  <a:pt x="485" y="248"/>
                  <a:pt x="486" y="237"/>
                  <a:pt x="479" y="235"/>
                </a:cubicBezTo>
                <a:cubicBezTo>
                  <a:pt x="472" y="233"/>
                  <a:pt x="464" y="230"/>
                  <a:pt x="456" y="230"/>
                </a:cubicBezTo>
                <a:cubicBezTo>
                  <a:pt x="447" y="229"/>
                  <a:pt x="447" y="242"/>
                  <a:pt x="454" y="244"/>
                </a:cubicBezTo>
                <a:close/>
                <a:moveTo>
                  <a:pt x="526" y="285"/>
                </a:moveTo>
                <a:cubicBezTo>
                  <a:pt x="531" y="288"/>
                  <a:pt x="537" y="289"/>
                  <a:pt x="542" y="290"/>
                </a:cubicBezTo>
                <a:cubicBezTo>
                  <a:pt x="548" y="292"/>
                  <a:pt x="551" y="283"/>
                  <a:pt x="546" y="281"/>
                </a:cubicBezTo>
                <a:cubicBezTo>
                  <a:pt x="541" y="279"/>
                  <a:pt x="535" y="275"/>
                  <a:pt x="530" y="276"/>
                </a:cubicBezTo>
                <a:cubicBezTo>
                  <a:pt x="526" y="276"/>
                  <a:pt x="523" y="282"/>
                  <a:pt x="526" y="285"/>
                </a:cubicBezTo>
                <a:close/>
                <a:moveTo>
                  <a:pt x="449" y="279"/>
                </a:moveTo>
                <a:cubicBezTo>
                  <a:pt x="452" y="280"/>
                  <a:pt x="455" y="281"/>
                  <a:pt x="458" y="282"/>
                </a:cubicBezTo>
                <a:cubicBezTo>
                  <a:pt x="461" y="283"/>
                  <a:pt x="464" y="284"/>
                  <a:pt x="466" y="284"/>
                </a:cubicBezTo>
                <a:cubicBezTo>
                  <a:pt x="471" y="285"/>
                  <a:pt x="475" y="280"/>
                  <a:pt x="472" y="276"/>
                </a:cubicBezTo>
                <a:cubicBezTo>
                  <a:pt x="468" y="270"/>
                  <a:pt x="458" y="265"/>
                  <a:pt x="450" y="267"/>
                </a:cubicBezTo>
                <a:cubicBezTo>
                  <a:pt x="445" y="268"/>
                  <a:pt x="445" y="276"/>
                  <a:pt x="449" y="279"/>
                </a:cubicBezTo>
                <a:close/>
                <a:moveTo>
                  <a:pt x="372" y="264"/>
                </a:moveTo>
                <a:cubicBezTo>
                  <a:pt x="374" y="266"/>
                  <a:pt x="378" y="267"/>
                  <a:pt x="381" y="268"/>
                </a:cubicBezTo>
                <a:cubicBezTo>
                  <a:pt x="383" y="269"/>
                  <a:pt x="386" y="270"/>
                  <a:pt x="389" y="270"/>
                </a:cubicBezTo>
                <a:cubicBezTo>
                  <a:pt x="397" y="271"/>
                  <a:pt x="401" y="262"/>
                  <a:pt x="394" y="257"/>
                </a:cubicBezTo>
                <a:cubicBezTo>
                  <a:pt x="391" y="256"/>
                  <a:pt x="388" y="255"/>
                  <a:pt x="385" y="254"/>
                </a:cubicBezTo>
                <a:cubicBezTo>
                  <a:pt x="383" y="252"/>
                  <a:pt x="380" y="251"/>
                  <a:pt x="377" y="251"/>
                </a:cubicBezTo>
                <a:cubicBezTo>
                  <a:pt x="369" y="249"/>
                  <a:pt x="365" y="260"/>
                  <a:pt x="372" y="264"/>
                </a:cubicBezTo>
                <a:close/>
                <a:moveTo>
                  <a:pt x="356" y="241"/>
                </a:moveTo>
                <a:cubicBezTo>
                  <a:pt x="361" y="243"/>
                  <a:pt x="366" y="244"/>
                  <a:pt x="371" y="245"/>
                </a:cubicBezTo>
                <a:cubicBezTo>
                  <a:pt x="377" y="245"/>
                  <a:pt x="382" y="247"/>
                  <a:pt x="387" y="244"/>
                </a:cubicBezTo>
                <a:cubicBezTo>
                  <a:pt x="390" y="243"/>
                  <a:pt x="391" y="238"/>
                  <a:pt x="389" y="236"/>
                </a:cubicBezTo>
                <a:cubicBezTo>
                  <a:pt x="385" y="231"/>
                  <a:pt x="379" y="230"/>
                  <a:pt x="374" y="230"/>
                </a:cubicBezTo>
                <a:cubicBezTo>
                  <a:pt x="369" y="229"/>
                  <a:pt x="363" y="229"/>
                  <a:pt x="357" y="230"/>
                </a:cubicBezTo>
                <a:cubicBezTo>
                  <a:pt x="353" y="232"/>
                  <a:pt x="351" y="239"/>
                  <a:pt x="356" y="241"/>
                </a:cubicBezTo>
                <a:close/>
                <a:moveTo>
                  <a:pt x="328" y="285"/>
                </a:moveTo>
                <a:cubicBezTo>
                  <a:pt x="329" y="288"/>
                  <a:pt x="332" y="292"/>
                  <a:pt x="335" y="295"/>
                </a:cubicBezTo>
                <a:cubicBezTo>
                  <a:pt x="338" y="297"/>
                  <a:pt x="341" y="299"/>
                  <a:pt x="345" y="300"/>
                </a:cubicBezTo>
                <a:cubicBezTo>
                  <a:pt x="352" y="302"/>
                  <a:pt x="355" y="293"/>
                  <a:pt x="351" y="289"/>
                </a:cubicBezTo>
                <a:cubicBezTo>
                  <a:pt x="349" y="287"/>
                  <a:pt x="347" y="285"/>
                  <a:pt x="345" y="283"/>
                </a:cubicBezTo>
                <a:cubicBezTo>
                  <a:pt x="343" y="281"/>
                  <a:pt x="342" y="279"/>
                  <a:pt x="340" y="277"/>
                </a:cubicBezTo>
                <a:cubicBezTo>
                  <a:pt x="334" y="273"/>
                  <a:pt x="327" y="278"/>
                  <a:pt x="328" y="285"/>
                </a:cubicBezTo>
                <a:close/>
                <a:moveTo>
                  <a:pt x="338" y="334"/>
                </a:moveTo>
                <a:cubicBezTo>
                  <a:pt x="339" y="340"/>
                  <a:pt x="346" y="348"/>
                  <a:pt x="352" y="351"/>
                </a:cubicBezTo>
                <a:cubicBezTo>
                  <a:pt x="358" y="353"/>
                  <a:pt x="363" y="348"/>
                  <a:pt x="360" y="342"/>
                </a:cubicBezTo>
                <a:cubicBezTo>
                  <a:pt x="359" y="339"/>
                  <a:pt x="357" y="337"/>
                  <a:pt x="355" y="335"/>
                </a:cubicBezTo>
                <a:cubicBezTo>
                  <a:pt x="353" y="332"/>
                  <a:pt x="352" y="329"/>
                  <a:pt x="349" y="327"/>
                </a:cubicBezTo>
                <a:cubicBezTo>
                  <a:pt x="344" y="325"/>
                  <a:pt x="338" y="329"/>
                  <a:pt x="338" y="334"/>
                </a:cubicBezTo>
                <a:close/>
                <a:moveTo>
                  <a:pt x="385" y="392"/>
                </a:moveTo>
                <a:cubicBezTo>
                  <a:pt x="386" y="398"/>
                  <a:pt x="391" y="402"/>
                  <a:pt x="395" y="406"/>
                </a:cubicBezTo>
                <a:cubicBezTo>
                  <a:pt x="400" y="411"/>
                  <a:pt x="408" y="405"/>
                  <a:pt x="404" y="399"/>
                </a:cubicBezTo>
                <a:cubicBezTo>
                  <a:pt x="401" y="394"/>
                  <a:pt x="398" y="388"/>
                  <a:pt x="392" y="386"/>
                </a:cubicBezTo>
                <a:cubicBezTo>
                  <a:pt x="389" y="386"/>
                  <a:pt x="385" y="388"/>
                  <a:pt x="385" y="392"/>
                </a:cubicBezTo>
                <a:close/>
                <a:moveTo>
                  <a:pt x="341" y="371"/>
                </a:moveTo>
                <a:cubicBezTo>
                  <a:pt x="340" y="376"/>
                  <a:pt x="345" y="382"/>
                  <a:pt x="349" y="385"/>
                </a:cubicBezTo>
                <a:cubicBezTo>
                  <a:pt x="355" y="389"/>
                  <a:pt x="361" y="382"/>
                  <a:pt x="356" y="376"/>
                </a:cubicBezTo>
                <a:cubicBezTo>
                  <a:pt x="354" y="373"/>
                  <a:pt x="352" y="370"/>
                  <a:pt x="349" y="367"/>
                </a:cubicBezTo>
                <a:cubicBezTo>
                  <a:pt x="346" y="364"/>
                  <a:pt x="341" y="367"/>
                  <a:pt x="341" y="371"/>
                </a:cubicBezTo>
                <a:close/>
                <a:moveTo>
                  <a:pt x="314" y="341"/>
                </a:moveTo>
                <a:cubicBezTo>
                  <a:pt x="314" y="347"/>
                  <a:pt x="317" y="354"/>
                  <a:pt x="321" y="358"/>
                </a:cubicBezTo>
                <a:cubicBezTo>
                  <a:pt x="326" y="362"/>
                  <a:pt x="331" y="358"/>
                  <a:pt x="332" y="353"/>
                </a:cubicBezTo>
                <a:cubicBezTo>
                  <a:pt x="332" y="350"/>
                  <a:pt x="331" y="348"/>
                  <a:pt x="330" y="345"/>
                </a:cubicBezTo>
                <a:cubicBezTo>
                  <a:pt x="329" y="342"/>
                  <a:pt x="328" y="340"/>
                  <a:pt x="327" y="337"/>
                </a:cubicBezTo>
                <a:cubicBezTo>
                  <a:pt x="325" y="335"/>
                  <a:pt x="322" y="333"/>
                  <a:pt x="319" y="334"/>
                </a:cubicBezTo>
                <a:cubicBezTo>
                  <a:pt x="316" y="335"/>
                  <a:pt x="313" y="338"/>
                  <a:pt x="314" y="341"/>
                </a:cubicBezTo>
                <a:close/>
                <a:moveTo>
                  <a:pt x="261" y="433"/>
                </a:moveTo>
                <a:cubicBezTo>
                  <a:pt x="259" y="436"/>
                  <a:pt x="259" y="440"/>
                  <a:pt x="258" y="443"/>
                </a:cubicBezTo>
                <a:cubicBezTo>
                  <a:pt x="257" y="450"/>
                  <a:pt x="267" y="451"/>
                  <a:pt x="269" y="445"/>
                </a:cubicBezTo>
                <a:cubicBezTo>
                  <a:pt x="270" y="441"/>
                  <a:pt x="271" y="438"/>
                  <a:pt x="270" y="434"/>
                </a:cubicBezTo>
                <a:cubicBezTo>
                  <a:pt x="270" y="429"/>
                  <a:pt x="263" y="429"/>
                  <a:pt x="261" y="433"/>
                </a:cubicBezTo>
                <a:close/>
                <a:moveTo>
                  <a:pt x="250" y="379"/>
                </a:moveTo>
                <a:cubicBezTo>
                  <a:pt x="246" y="382"/>
                  <a:pt x="244" y="388"/>
                  <a:pt x="242" y="393"/>
                </a:cubicBezTo>
                <a:cubicBezTo>
                  <a:pt x="241" y="398"/>
                  <a:pt x="241" y="403"/>
                  <a:pt x="242" y="408"/>
                </a:cubicBezTo>
                <a:cubicBezTo>
                  <a:pt x="243" y="414"/>
                  <a:pt x="252" y="413"/>
                  <a:pt x="253" y="408"/>
                </a:cubicBezTo>
                <a:cubicBezTo>
                  <a:pt x="254" y="404"/>
                  <a:pt x="255" y="400"/>
                  <a:pt x="257" y="396"/>
                </a:cubicBezTo>
                <a:cubicBezTo>
                  <a:pt x="258" y="392"/>
                  <a:pt x="260" y="389"/>
                  <a:pt x="260" y="385"/>
                </a:cubicBezTo>
                <a:cubicBezTo>
                  <a:pt x="260" y="380"/>
                  <a:pt x="254" y="377"/>
                  <a:pt x="250" y="379"/>
                </a:cubicBezTo>
                <a:close/>
                <a:moveTo>
                  <a:pt x="207" y="358"/>
                </a:moveTo>
                <a:cubicBezTo>
                  <a:pt x="206" y="360"/>
                  <a:pt x="206" y="361"/>
                  <a:pt x="205" y="362"/>
                </a:cubicBezTo>
                <a:cubicBezTo>
                  <a:pt x="205" y="364"/>
                  <a:pt x="205" y="365"/>
                  <a:pt x="205" y="367"/>
                </a:cubicBezTo>
                <a:cubicBezTo>
                  <a:pt x="204" y="369"/>
                  <a:pt x="205" y="372"/>
                  <a:pt x="208" y="373"/>
                </a:cubicBezTo>
                <a:cubicBezTo>
                  <a:pt x="211" y="374"/>
                  <a:pt x="213" y="373"/>
                  <a:pt x="215" y="371"/>
                </a:cubicBezTo>
                <a:cubicBezTo>
                  <a:pt x="215" y="371"/>
                  <a:pt x="215" y="371"/>
                  <a:pt x="215" y="371"/>
                </a:cubicBezTo>
                <a:cubicBezTo>
                  <a:pt x="217" y="369"/>
                  <a:pt x="218" y="366"/>
                  <a:pt x="219" y="364"/>
                </a:cubicBezTo>
                <a:cubicBezTo>
                  <a:pt x="220" y="361"/>
                  <a:pt x="222" y="357"/>
                  <a:pt x="220" y="354"/>
                </a:cubicBezTo>
                <a:cubicBezTo>
                  <a:pt x="218" y="352"/>
                  <a:pt x="216" y="351"/>
                  <a:pt x="213" y="351"/>
                </a:cubicBezTo>
                <a:cubicBezTo>
                  <a:pt x="210" y="352"/>
                  <a:pt x="208" y="355"/>
                  <a:pt x="207" y="358"/>
                </a:cubicBezTo>
                <a:close/>
                <a:moveTo>
                  <a:pt x="229" y="339"/>
                </a:moveTo>
                <a:cubicBezTo>
                  <a:pt x="229" y="342"/>
                  <a:pt x="229" y="346"/>
                  <a:pt x="228" y="349"/>
                </a:cubicBezTo>
                <a:cubicBezTo>
                  <a:pt x="228" y="353"/>
                  <a:pt x="228" y="357"/>
                  <a:pt x="231" y="359"/>
                </a:cubicBezTo>
                <a:cubicBezTo>
                  <a:pt x="233" y="361"/>
                  <a:pt x="236" y="361"/>
                  <a:pt x="238" y="360"/>
                </a:cubicBezTo>
                <a:cubicBezTo>
                  <a:pt x="241" y="358"/>
                  <a:pt x="242" y="354"/>
                  <a:pt x="243" y="351"/>
                </a:cubicBezTo>
                <a:cubicBezTo>
                  <a:pt x="243" y="347"/>
                  <a:pt x="244" y="344"/>
                  <a:pt x="244" y="341"/>
                </a:cubicBezTo>
                <a:cubicBezTo>
                  <a:pt x="244" y="332"/>
                  <a:pt x="231" y="331"/>
                  <a:pt x="229" y="339"/>
                </a:cubicBezTo>
                <a:close/>
                <a:moveTo>
                  <a:pt x="125" y="209"/>
                </a:moveTo>
                <a:cubicBezTo>
                  <a:pt x="120" y="214"/>
                  <a:pt x="123" y="222"/>
                  <a:pt x="130" y="220"/>
                </a:cubicBezTo>
                <a:cubicBezTo>
                  <a:pt x="132" y="220"/>
                  <a:pt x="134" y="219"/>
                  <a:pt x="136" y="219"/>
                </a:cubicBezTo>
                <a:cubicBezTo>
                  <a:pt x="138" y="218"/>
                  <a:pt x="139" y="218"/>
                  <a:pt x="141" y="217"/>
                </a:cubicBezTo>
                <a:cubicBezTo>
                  <a:pt x="145" y="216"/>
                  <a:pt x="147" y="209"/>
                  <a:pt x="142" y="208"/>
                </a:cubicBezTo>
                <a:cubicBezTo>
                  <a:pt x="137" y="206"/>
                  <a:pt x="129" y="206"/>
                  <a:pt x="125" y="209"/>
                </a:cubicBezTo>
                <a:close/>
                <a:moveTo>
                  <a:pt x="90" y="234"/>
                </a:moveTo>
                <a:cubicBezTo>
                  <a:pt x="84" y="238"/>
                  <a:pt x="87" y="246"/>
                  <a:pt x="93" y="246"/>
                </a:cubicBezTo>
                <a:cubicBezTo>
                  <a:pt x="99" y="246"/>
                  <a:pt x="105" y="243"/>
                  <a:pt x="110" y="240"/>
                </a:cubicBezTo>
                <a:cubicBezTo>
                  <a:pt x="115" y="237"/>
                  <a:pt x="112" y="230"/>
                  <a:pt x="107" y="230"/>
                </a:cubicBezTo>
                <a:cubicBezTo>
                  <a:pt x="101" y="230"/>
                  <a:pt x="94" y="231"/>
                  <a:pt x="90" y="234"/>
                </a:cubicBezTo>
                <a:close/>
                <a:moveTo>
                  <a:pt x="24" y="327"/>
                </a:moveTo>
                <a:cubicBezTo>
                  <a:pt x="24" y="328"/>
                  <a:pt x="24" y="330"/>
                  <a:pt x="26" y="331"/>
                </a:cubicBezTo>
                <a:cubicBezTo>
                  <a:pt x="28" y="332"/>
                  <a:pt x="30" y="331"/>
                  <a:pt x="33" y="330"/>
                </a:cubicBezTo>
                <a:cubicBezTo>
                  <a:pt x="38" y="329"/>
                  <a:pt x="35" y="321"/>
                  <a:pt x="31" y="323"/>
                </a:cubicBezTo>
                <a:cubicBezTo>
                  <a:pt x="28" y="324"/>
                  <a:pt x="26" y="324"/>
                  <a:pt x="24" y="327"/>
                </a:cubicBezTo>
                <a:close/>
                <a:moveTo>
                  <a:pt x="54" y="303"/>
                </a:moveTo>
                <a:cubicBezTo>
                  <a:pt x="52" y="306"/>
                  <a:pt x="54" y="311"/>
                  <a:pt x="58" y="311"/>
                </a:cubicBezTo>
                <a:cubicBezTo>
                  <a:pt x="61" y="312"/>
                  <a:pt x="63" y="311"/>
                  <a:pt x="66" y="310"/>
                </a:cubicBezTo>
                <a:cubicBezTo>
                  <a:pt x="68" y="308"/>
                  <a:pt x="69" y="307"/>
                  <a:pt x="71" y="305"/>
                </a:cubicBezTo>
                <a:cubicBezTo>
                  <a:pt x="73" y="301"/>
                  <a:pt x="70" y="297"/>
                  <a:pt x="66" y="296"/>
                </a:cubicBezTo>
                <a:cubicBezTo>
                  <a:pt x="61" y="296"/>
                  <a:pt x="56" y="299"/>
                  <a:pt x="54" y="303"/>
                </a:cubicBezTo>
                <a:close/>
                <a:moveTo>
                  <a:pt x="99" y="320"/>
                </a:moveTo>
                <a:cubicBezTo>
                  <a:pt x="97" y="321"/>
                  <a:pt x="95" y="322"/>
                  <a:pt x="93" y="323"/>
                </a:cubicBezTo>
                <a:cubicBezTo>
                  <a:pt x="91" y="325"/>
                  <a:pt x="90" y="330"/>
                  <a:pt x="94" y="331"/>
                </a:cubicBezTo>
                <a:cubicBezTo>
                  <a:pt x="97" y="332"/>
                  <a:pt x="99" y="332"/>
                  <a:pt x="101" y="331"/>
                </a:cubicBezTo>
                <a:cubicBezTo>
                  <a:pt x="103" y="330"/>
                  <a:pt x="105" y="329"/>
                  <a:pt x="107" y="327"/>
                </a:cubicBezTo>
                <a:cubicBezTo>
                  <a:pt x="109" y="325"/>
                  <a:pt x="109" y="321"/>
                  <a:pt x="107" y="319"/>
                </a:cubicBezTo>
                <a:cubicBezTo>
                  <a:pt x="104" y="317"/>
                  <a:pt x="101" y="317"/>
                  <a:pt x="99" y="320"/>
                </a:cubicBezTo>
                <a:close/>
                <a:moveTo>
                  <a:pt x="106" y="284"/>
                </a:moveTo>
                <a:cubicBezTo>
                  <a:pt x="105" y="286"/>
                  <a:pt x="103" y="287"/>
                  <a:pt x="102" y="288"/>
                </a:cubicBezTo>
                <a:cubicBezTo>
                  <a:pt x="100" y="290"/>
                  <a:pt x="100" y="292"/>
                  <a:pt x="99" y="294"/>
                </a:cubicBezTo>
                <a:cubicBezTo>
                  <a:pt x="98" y="298"/>
                  <a:pt x="102" y="301"/>
                  <a:pt x="106" y="300"/>
                </a:cubicBezTo>
                <a:cubicBezTo>
                  <a:pt x="107" y="299"/>
                  <a:pt x="109" y="299"/>
                  <a:pt x="110" y="298"/>
                </a:cubicBezTo>
                <a:cubicBezTo>
                  <a:pt x="112" y="297"/>
                  <a:pt x="113" y="296"/>
                  <a:pt x="114" y="295"/>
                </a:cubicBezTo>
                <a:cubicBezTo>
                  <a:pt x="117" y="293"/>
                  <a:pt x="120" y="291"/>
                  <a:pt x="122" y="288"/>
                </a:cubicBezTo>
                <a:cubicBezTo>
                  <a:pt x="124" y="285"/>
                  <a:pt x="120" y="280"/>
                  <a:pt x="116" y="280"/>
                </a:cubicBezTo>
                <a:cubicBezTo>
                  <a:pt x="113" y="280"/>
                  <a:pt x="109" y="282"/>
                  <a:pt x="106" y="284"/>
                </a:cubicBezTo>
                <a:close/>
                <a:moveTo>
                  <a:pt x="134" y="248"/>
                </a:moveTo>
                <a:cubicBezTo>
                  <a:pt x="130" y="250"/>
                  <a:pt x="126" y="252"/>
                  <a:pt x="124" y="256"/>
                </a:cubicBezTo>
                <a:cubicBezTo>
                  <a:pt x="122" y="260"/>
                  <a:pt x="125" y="265"/>
                  <a:pt x="129" y="265"/>
                </a:cubicBezTo>
                <a:cubicBezTo>
                  <a:pt x="134" y="265"/>
                  <a:pt x="138" y="262"/>
                  <a:pt x="141" y="259"/>
                </a:cubicBezTo>
                <a:cubicBezTo>
                  <a:pt x="144" y="257"/>
                  <a:pt x="146" y="253"/>
                  <a:pt x="143" y="250"/>
                </a:cubicBezTo>
                <a:cubicBezTo>
                  <a:pt x="141" y="247"/>
                  <a:pt x="137" y="246"/>
                  <a:pt x="134" y="248"/>
                </a:cubicBezTo>
                <a:close/>
                <a:moveTo>
                  <a:pt x="93" y="366"/>
                </a:moveTo>
                <a:cubicBezTo>
                  <a:pt x="91" y="368"/>
                  <a:pt x="93" y="374"/>
                  <a:pt x="97" y="372"/>
                </a:cubicBezTo>
                <a:cubicBezTo>
                  <a:pt x="101" y="371"/>
                  <a:pt x="106" y="368"/>
                  <a:pt x="108" y="364"/>
                </a:cubicBezTo>
                <a:cubicBezTo>
                  <a:pt x="111" y="361"/>
                  <a:pt x="108" y="356"/>
                  <a:pt x="104" y="357"/>
                </a:cubicBezTo>
                <a:cubicBezTo>
                  <a:pt x="100" y="359"/>
                  <a:pt x="96" y="362"/>
                  <a:pt x="93" y="366"/>
                </a:cubicBezTo>
                <a:close/>
                <a:moveTo>
                  <a:pt x="136" y="314"/>
                </a:moveTo>
                <a:cubicBezTo>
                  <a:pt x="134" y="315"/>
                  <a:pt x="131" y="317"/>
                  <a:pt x="129" y="318"/>
                </a:cubicBezTo>
                <a:cubicBezTo>
                  <a:pt x="128" y="319"/>
                  <a:pt x="127" y="319"/>
                  <a:pt x="126" y="320"/>
                </a:cubicBezTo>
                <a:cubicBezTo>
                  <a:pt x="125" y="321"/>
                  <a:pt x="124" y="322"/>
                  <a:pt x="123" y="324"/>
                </a:cubicBezTo>
                <a:cubicBezTo>
                  <a:pt x="120" y="328"/>
                  <a:pt x="123" y="335"/>
                  <a:pt x="129" y="333"/>
                </a:cubicBezTo>
                <a:cubicBezTo>
                  <a:pt x="130" y="333"/>
                  <a:pt x="132" y="333"/>
                  <a:pt x="134" y="332"/>
                </a:cubicBezTo>
                <a:cubicBezTo>
                  <a:pt x="135" y="331"/>
                  <a:pt x="136" y="330"/>
                  <a:pt x="137" y="329"/>
                </a:cubicBezTo>
                <a:cubicBezTo>
                  <a:pt x="140" y="328"/>
                  <a:pt x="142" y="326"/>
                  <a:pt x="144" y="324"/>
                </a:cubicBezTo>
                <a:cubicBezTo>
                  <a:pt x="147" y="322"/>
                  <a:pt x="146" y="318"/>
                  <a:pt x="144" y="315"/>
                </a:cubicBezTo>
                <a:cubicBezTo>
                  <a:pt x="142" y="313"/>
                  <a:pt x="139" y="313"/>
                  <a:pt x="136" y="314"/>
                </a:cubicBezTo>
                <a:close/>
                <a:moveTo>
                  <a:pt x="71" y="89"/>
                </a:moveTo>
                <a:cubicBezTo>
                  <a:pt x="70" y="91"/>
                  <a:pt x="69" y="94"/>
                  <a:pt x="70" y="96"/>
                </a:cubicBezTo>
                <a:cubicBezTo>
                  <a:pt x="71" y="97"/>
                  <a:pt x="72" y="98"/>
                  <a:pt x="73" y="99"/>
                </a:cubicBezTo>
                <a:cubicBezTo>
                  <a:pt x="75" y="101"/>
                  <a:pt x="79" y="101"/>
                  <a:pt x="81" y="99"/>
                </a:cubicBezTo>
                <a:cubicBezTo>
                  <a:pt x="83" y="97"/>
                  <a:pt x="82" y="94"/>
                  <a:pt x="80" y="92"/>
                </a:cubicBezTo>
                <a:cubicBezTo>
                  <a:pt x="80" y="91"/>
                  <a:pt x="79" y="90"/>
                  <a:pt x="78" y="89"/>
                </a:cubicBezTo>
                <a:cubicBezTo>
                  <a:pt x="76" y="88"/>
                  <a:pt x="74" y="88"/>
                  <a:pt x="71" y="89"/>
                </a:cubicBezTo>
                <a:close/>
                <a:moveTo>
                  <a:pt x="110" y="90"/>
                </a:moveTo>
                <a:cubicBezTo>
                  <a:pt x="109" y="92"/>
                  <a:pt x="108" y="95"/>
                  <a:pt x="110" y="97"/>
                </a:cubicBezTo>
                <a:cubicBezTo>
                  <a:pt x="112" y="100"/>
                  <a:pt x="114" y="102"/>
                  <a:pt x="117" y="103"/>
                </a:cubicBezTo>
                <a:cubicBezTo>
                  <a:pt x="122" y="107"/>
                  <a:pt x="126" y="100"/>
                  <a:pt x="124" y="96"/>
                </a:cubicBezTo>
                <a:cubicBezTo>
                  <a:pt x="122" y="93"/>
                  <a:pt x="120" y="90"/>
                  <a:pt x="117" y="89"/>
                </a:cubicBezTo>
                <a:cubicBezTo>
                  <a:pt x="115" y="87"/>
                  <a:pt x="112" y="88"/>
                  <a:pt x="110" y="90"/>
                </a:cubicBezTo>
                <a:close/>
                <a:moveTo>
                  <a:pt x="150" y="103"/>
                </a:moveTo>
                <a:cubicBezTo>
                  <a:pt x="151" y="106"/>
                  <a:pt x="153" y="108"/>
                  <a:pt x="154" y="110"/>
                </a:cubicBezTo>
                <a:cubicBezTo>
                  <a:pt x="155" y="111"/>
                  <a:pt x="156" y="112"/>
                  <a:pt x="157" y="113"/>
                </a:cubicBezTo>
                <a:cubicBezTo>
                  <a:pt x="158" y="114"/>
                  <a:pt x="159" y="115"/>
                  <a:pt x="160" y="116"/>
                </a:cubicBezTo>
                <a:cubicBezTo>
                  <a:pt x="163" y="120"/>
                  <a:pt x="170" y="117"/>
                  <a:pt x="169" y="112"/>
                </a:cubicBezTo>
                <a:cubicBezTo>
                  <a:pt x="169" y="110"/>
                  <a:pt x="169" y="109"/>
                  <a:pt x="169" y="107"/>
                </a:cubicBezTo>
                <a:cubicBezTo>
                  <a:pt x="168" y="105"/>
                  <a:pt x="167" y="104"/>
                  <a:pt x="166" y="102"/>
                </a:cubicBezTo>
                <a:cubicBezTo>
                  <a:pt x="164" y="99"/>
                  <a:pt x="162" y="96"/>
                  <a:pt x="158" y="95"/>
                </a:cubicBezTo>
                <a:cubicBezTo>
                  <a:pt x="153" y="93"/>
                  <a:pt x="149" y="98"/>
                  <a:pt x="150" y="103"/>
                </a:cubicBezTo>
                <a:close/>
                <a:moveTo>
                  <a:pt x="66" y="133"/>
                </a:moveTo>
                <a:cubicBezTo>
                  <a:pt x="65" y="134"/>
                  <a:pt x="65" y="136"/>
                  <a:pt x="65" y="137"/>
                </a:cubicBezTo>
                <a:cubicBezTo>
                  <a:pt x="65" y="138"/>
                  <a:pt x="65" y="139"/>
                  <a:pt x="66" y="140"/>
                </a:cubicBezTo>
                <a:cubicBezTo>
                  <a:pt x="66" y="140"/>
                  <a:pt x="67" y="141"/>
                  <a:pt x="67" y="141"/>
                </a:cubicBezTo>
                <a:cubicBezTo>
                  <a:pt x="68" y="144"/>
                  <a:pt x="71" y="146"/>
                  <a:pt x="74" y="145"/>
                </a:cubicBezTo>
                <a:cubicBezTo>
                  <a:pt x="76" y="144"/>
                  <a:pt x="79" y="141"/>
                  <a:pt x="77" y="138"/>
                </a:cubicBezTo>
                <a:cubicBezTo>
                  <a:pt x="76" y="136"/>
                  <a:pt x="75" y="134"/>
                  <a:pt x="73" y="133"/>
                </a:cubicBezTo>
                <a:cubicBezTo>
                  <a:pt x="71" y="131"/>
                  <a:pt x="69" y="132"/>
                  <a:pt x="66" y="133"/>
                </a:cubicBezTo>
                <a:close/>
                <a:moveTo>
                  <a:pt x="103" y="184"/>
                </a:moveTo>
                <a:cubicBezTo>
                  <a:pt x="104" y="187"/>
                  <a:pt x="107" y="189"/>
                  <a:pt x="110" y="191"/>
                </a:cubicBezTo>
                <a:cubicBezTo>
                  <a:pt x="112" y="193"/>
                  <a:pt x="115" y="193"/>
                  <a:pt x="118" y="191"/>
                </a:cubicBezTo>
                <a:cubicBezTo>
                  <a:pt x="120" y="189"/>
                  <a:pt x="120" y="185"/>
                  <a:pt x="117" y="183"/>
                </a:cubicBezTo>
                <a:cubicBezTo>
                  <a:pt x="114" y="180"/>
                  <a:pt x="111" y="178"/>
                  <a:pt x="107" y="178"/>
                </a:cubicBezTo>
                <a:cubicBezTo>
                  <a:pt x="104" y="178"/>
                  <a:pt x="102" y="181"/>
                  <a:pt x="103" y="184"/>
                </a:cubicBezTo>
                <a:close/>
                <a:moveTo>
                  <a:pt x="107" y="159"/>
                </a:moveTo>
                <a:cubicBezTo>
                  <a:pt x="109" y="161"/>
                  <a:pt x="112" y="161"/>
                  <a:pt x="114" y="162"/>
                </a:cubicBezTo>
                <a:cubicBezTo>
                  <a:pt x="116" y="163"/>
                  <a:pt x="118" y="164"/>
                  <a:pt x="120" y="164"/>
                </a:cubicBezTo>
                <a:cubicBezTo>
                  <a:pt x="124" y="165"/>
                  <a:pt x="128" y="162"/>
                  <a:pt x="127" y="157"/>
                </a:cubicBezTo>
                <a:cubicBezTo>
                  <a:pt x="125" y="154"/>
                  <a:pt x="123" y="151"/>
                  <a:pt x="119" y="150"/>
                </a:cubicBezTo>
                <a:cubicBezTo>
                  <a:pt x="118" y="149"/>
                  <a:pt x="116" y="148"/>
                  <a:pt x="115" y="148"/>
                </a:cubicBezTo>
                <a:cubicBezTo>
                  <a:pt x="112" y="147"/>
                  <a:pt x="110" y="148"/>
                  <a:pt x="108" y="148"/>
                </a:cubicBezTo>
                <a:cubicBezTo>
                  <a:pt x="103" y="149"/>
                  <a:pt x="102" y="157"/>
                  <a:pt x="107" y="159"/>
                </a:cubicBezTo>
                <a:close/>
                <a:moveTo>
                  <a:pt x="137" y="190"/>
                </a:moveTo>
                <a:cubicBezTo>
                  <a:pt x="139" y="197"/>
                  <a:pt x="148" y="199"/>
                  <a:pt x="154" y="200"/>
                </a:cubicBezTo>
                <a:cubicBezTo>
                  <a:pt x="162" y="202"/>
                  <a:pt x="165" y="189"/>
                  <a:pt x="157" y="187"/>
                </a:cubicBezTo>
                <a:cubicBezTo>
                  <a:pt x="154" y="187"/>
                  <a:pt x="152" y="186"/>
                  <a:pt x="150" y="185"/>
                </a:cubicBezTo>
                <a:cubicBezTo>
                  <a:pt x="147" y="184"/>
                  <a:pt x="143" y="182"/>
                  <a:pt x="140" y="184"/>
                </a:cubicBezTo>
                <a:cubicBezTo>
                  <a:pt x="137" y="184"/>
                  <a:pt x="136" y="187"/>
                  <a:pt x="137" y="190"/>
                </a:cubicBezTo>
                <a:close/>
                <a:moveTo>
                  <a:pt x="39" y="101"/>
                </a:moveTo>
                <a:cubicBezTo>
                  <a:pt x="35" y="104"/>
                  <a:pt x="42" y="107"/>
                  <a:pt x="43" y="109"/>
                </a:cubicBezTo>
                <a:cubicBezTo>
                  <a:pt x="44" y="114"/>
                  <a:pt x="52" y="112"/>
                  <a:pt x="50" y="107"/>
                </a:cubicBezTo>
                <a:cubicBezTo>
                  <a:pt x="49" y="103"/>
                  <a:pt x="44" y="97"/>
                  <a:pt x="39" y="101"/>
                </a:cubicBezTo>
                <a:close/>
                <a:moveTo>
                  <a:pt x="93" y="121"/>
                </a:moveTo>
                <a:cubicBezTo>
                  <a:pt x="92" y="122"/>
                  <a:pt x="91" y="124"/>
                  <a:pt x="91" y="125"/>
                </a:cubicBezTo>
                <a:cubicBezTo>
                  <a:pt x="92" y="129"/>
                  <a:pt x="96" y="131"/>
                  <a:pt x="99" y="134"/>
                </a:cubicBezTo>
                <a:cubicBezTo>
                  <a:pt x="101" y="135"/>
                  <a:pt x="102" y="136"/>
                  <a:pt x="104" y="137"/>
                </a:cubicBezTo>
                <a:cubicBezTo>
                  <a:pt x="106" y="138"/>
                  <a:pt x="107" y="139"/>
                  <a:pt x="110" y="140"/>
                </a:cubicBezTo>
                <a:cubicBezTo>
                  <a:pt x="112" y="140"/>
                  <a:pt x="116" y="138"/>
                  <a:pt x="115" y="135"/>
                </a:cubicBezTo>
                <a:cubicBezTo>
                  <a:pt x="115" y="130"/>
                  <a:pt x="110" y="126"/>
                  <a:pt x="106" y="124"/>
                </a:cubicBezTo>
                <a:cubicBezTo>
                  <a:pt x="102" y="121"/>
                  <a:pt x="97" y="119"/>
                  <a:pt x="93" y="121"/>
                </a:cubicBezTo>
                <a:close/>
                <a:moveTo>
                  <a:pt x="143" y="141"/>
                </a:moveTo>
                <a:cubicBezTo>
                  <a:pt x="147" y="146"/>
                  <a:pt x="154" y="148"/>
                  <a:pt x="160" y="150"/>
                </a:cubicBezTo>
                <a:cubicBezTo>
                  <a:pt x="163" y="151"/>
                  <a:pt x="167" y="148"/>
                  <a:pt x="168" y="146"/>
                </a:cubicBezTo>
                <a:cubicBezTo>
                  <a:pt x="169" y="143"/>
                  <a:pt x="168" y="139"/>
                  <a:pt x="165" y="138"/>
                </a:cubicBezTo>
                <a:cubicBezTo>
                  <a:pt x="162" y="136"/>
                  <a:pt x="160" y="135"/>
                  <a:pt x="157" y="134"/>
                </a:cubicBezTo>
                <a:cubicBezTo>
                  <a:pt x="154" y="132"/>
                  <a:pt x="151" y="131"/>
                  <a:pt x="148" y="131"/>
                </a:cubicBezTo>
                <a:cubicBezTo>
                  <a:pt x="143" y="131"/>
                  <a:pt x="139" y="137"/>
                  <a:pt x="143" y="141"/>
                </a:cubicBezTo>
                <a:close/>
                <a:moveTo>
                  <a:pt x="147" y="163"/>
                </a:moveTo>
                <a:cubicBezTo>
                  <a:pt x="146" y="166"/>
                  <a:pt x="148" y="170"/>
                  <a:pt x="151" y="171"/>
                </a:cubicBezTo>
                <a:cubicBezTo>
                  <a:pt x="154" y="172"/>
                  <a:pt x="156" y="173"/>
                  <a:pt x="159" y="174"/>
                </a:cubicBezTo>
                <a:cubicBezTo>
                  <a:pt x="162" y="176"/>
                  <a:pt x="164" y="177"/>
                  <a:pt x="166" y="179"/>
                </a:cubicBezTo>
                <a:cubicBezTo>
                  <a:pt x="169" y="180"/>
                  <a:pt x="172" y="179"/>
                  <a:pt x="174" y="177"/>
                </a:cubicBezTo>
                <a:cubicBezTo>
                  <a:pt x="176" y="175"/>
                  <a:pt x="176" y="172"/>
                  <a:pt x="175" y="170"/>
                </a:cubicBezTo>
                <a:cubicBezTo>
                  <a:pt x="171" y="163"/>
                  <a:pt x="162" y="158"/>
                  <a:pt x="154" y="157"/>
                </a:cubicBezTo>
                <a:cubicBezTo>
                  <a:pt x="151" y="157"/>
                  <a:pt x="148" y="160"/>
                  <a:pt x="147" y="163"/>
                </a:cubicBezTo>
                <a:close/>
                <a:moveTo>
                  <a:pt x="305" y="26"/>
                </a:moveTo>
                <a:cubicBezTo>
                  <a:pt x="305" y="29"/>
                  <a:pt x="309" y="31"/>
                  <a:pt x="312" y="30"/>
                </a:cubicBezTo>
                <a:cubicBezTo>
                  <a:pt x="315" y="30"/>
                  <a:pt x="317" y="27"/>
                  <a:pt x="317" y="24"/>
                </a:cubicBezTo>
                <a:cubicBezTo>
                  <a:pt x="317" y="20"/>
                  <a:pt x="319" y="16"/>
                  <a:pt x="318" y="12"/>
                </a:cubicBezTo>
                <a:cubicBezTo>
                  <a:pt x="317" y="10"/>
                  <a:pt x="314" y="8"/>
                  <a:pt x="311" y="9"/>
                </a:cubicBezTo>
                <a:cubicBezTo>
                  <a:pt x="304" y="11"/>
                  <a:pt x="304" y="20"/>
                  <a:pt x="305" y="26"/>
                </a:cubicBezTo>
                <a:close/>
                <a:moveTo>
                  <a:pt x="282" y="32"/>
                </a:moveTo>
                <a:cubicBezTo>
                  <a:pt x="279" y="36"/>
                  <a:pt x="279" y="40"/>
                  <a:pt x="279" y="45"/>
                </a:cubicBezTo>
                <a:cubicBezTo>
                  <a:pt x="279" y="50"/>
                  <a:pt x="279" y="54"/>
                  <a:pt x="280" y="59"/>
                </a:cubicBezTo>
                <a:cubicBezTo>
                  <a:pt x="282" y="63"/>
                  <a:pt x="289" y="65"/>
                  <a:pt x="292" y="60"/>
                </a:cubicBezTo>
                <a:cubicBezTo>
                  <a:pt x="294" y="56"/>
                  <a:pt x="294" y="51"/>
                  <a:pt x="294" y="47"/>
                </a:cubicBezTo>
                <a:cubicBezTo>
                  <a:pt x="295" y="42"/>
                  <a:pt x="296" y="37"/>
                  <a:pt x="293" y="33"/>
                </a:cubicBezTo>
                <a:cubicBezTo>
                  <a:pt x="290" y="30"/>
                  <a:pt x="285" y="29"/>
                  <a:pt x="282" y="32"/>
                </a:cubicBezTo>
                <a:close/>
                <a:moveTo>
                  <a:pt x="178" y="15"/>
                </a:moveTo>
                <a:cubicBezTo>
                  <a:pt x="178" y="16"/>
                  <a:pt x="177" y="17"/>
                  <a:pt x="177" y="18"/>
                </a:cubicBezTo>
                <a:cubicBezTo>
                  <a:pt x="177" y="19"/>
                  <a:pt x="177" y="21"/>
                  <a:pt x="178" y="22"/>
                </a:cubicBezTo>
                <a:cubicBezTo>
                  <a:pt x="178" y="24"/>
                  <a:pt x="179" y="26"/>
                  <a:pt x="180" y="28"/>
                </a:cubicBezTo>
                <a:cubicBezTo>
                  <a:pt x="182" y="36"/>
                  <a:pt x="194" y="32"/>
                  <a:pt x="192" y="24"/>
                </a:cubicBezTo>
                <a:cubicBezTo>
                  <a:pt x="191" y="22"/>
                  <a:pt x="190" y="20"/>
                  <a:pt x="190" y="18"/>
                </a:cubicBezTo>
                <a:cubicBezTo>
                  <a:pt x="189" y="17"/>
                  <a:pt x="189" y="16"/>
                  <a:pt x="188" y="15"/>
                </a:cubicBezTo>
                <a:cubicBezTo>
                  <a:pt x="188" y="14"/>
                  <a:pt x="187" y="13"/>
                  <a:pt x="186" y="12"/>
                </a:cubicBezTo>
                <a:cubicBezTo>
                  <a:pt x="183" y="10"/>
                  <a:pt x="179" y="11"/>
                  <a:pt x="178" y="15"/>
                </a:cubicBezTo>
                <a:close/>
                <a:moveTo>
                  <a:pt x="209" y="44"/>
                </a:moveTo>
                <a:cubicBezTo>
                  <a:pt x="210" y="49"/>
                  <a:pt x="212" y="53"/>
                  <a:pt x="214" y="58"/>
                </a:cubicBezTo>
                <a:cubicBezTo>
                  <a:pt x="216" y="61"/>
                  <a:pt x="218" y="65"/>
                  <a:pt x="222" y="68"/>
                </a:cubicBezTo>
                <a:cubicBezTo>
                  <a:pt x="225" y="70"/>
                  <a:pt x="230" y="68"/>
                  <a:pt x="230" y="64"/>
                </a:cubicBezTo>
                <a:cubicBezTo>
                  <a:pt x="231" y="60"/>
                  <a:pt x="229" y="55"/>
                  <a:pt x="228" y="51"/>
                </a:cubicBezTo>
                <a:cubicBezTo>
                  <a:pt x="226" y="47"/>
                  <a:pt x="224" y="42"/>
                  <a:pt x="221" y="39"/>
                </a:cubicBezTo>
                <a:cubicBezTo>
                  <a:pt x="217" y="34"/>
                  <a:pt x="208" y="38"/>
                  <a:pt x="209" y="44"/>
                </a:cubicBezTo>
                <a:close/>
                <a:moveTo>
                  <a:pt x="150" y="16"/>
                </a:moveTo>
                <a:cubicBezTo>
                  <a:pt x="149" y="19"/>
                  <a:pt x="150" y="22"/>
                  <a:pt x="151" y="24"/>
                </a:cubicBezTo>
                <a:cubicBezTo>
                  <a:pt x="152" y="27"/>
                  <a:pt x="154" y="29"/>
                  <a:pt x="155" y="32"/>
                </a:cubicBezTo>
                <a:cubicBezTo>
                  <a:pt x="156" y="34"/>
                  <a:pt x="160" y="35"/>
                  <a:pt x="162" y="33"/>
                </a:cubicBezTo>
                <a:cubicBezTo>
                  <a:pt x="165" y="32"/>
                  <a:pt x="165" y="29"/>
                  <a:pt x="164" y="26"/>
                </a:cubicBezTo>
                <a:cubicBezTo>
                  <a:pt x="162" y="22"/>
                  <a:pt x="160" y="15"/>
                  <a:pt x="155" y="14"/>
                </a:cubicBezTo>
                <a:cubicBezTo>
                  <a:pt x="153" y="14"/>
                  <a:pt x="151" y="14"/>
                  <a:pt x="150" y="16"/>
                </a:cubicBezTo>
                <a:close/>
                <a:moveTo>
                  <a:pt x="178" y="66"/>
                </a:moveTo>
                <a:cubicBezTo>
                  <a:pt x="177" y="67"/>
                  <a:pt x="177" y="68"/>
                  <a:pt x="178" y="69"/>
                </a:cubicBezTo>
                <a:cubicBezTo>
                  <a:pt x="177" y="71"/>
                  <a:pt x="178" y="74"/>
                  <a:pt x="179" y="76"/>
                </a:cubicBezTo>
                <a:cubicBezTo>
                  <a:pt x="181" y="79"/>
                  <a:pt x="182" y="82"/>
                  <a:pt x="183" y="84"/>
                </a:cubicBezTo>
                <a:cubicBezTo>
                  <a:pt x="187" y="89"/>
                  <a:pt x="193" y="87"/>
                  <a:pt x="194" y="81"/>
                </a:cubicBezTo>
                <a:cubicBezTo>
                  <a:pt x="194" y="78"/>
                  <a:pt x="192" y="74"/>
                  <a:pt x="191" y="71"/>
                </a:cubicBezTo>
                <a:cubicBezTo>
                  <a:pt x="189" y="68"/>
                  <a:pt x="188" y="66"/>
                  <a:pt x="185" y="65"/>
                </a:cubicBezTo>
                <a:cubicBezTo>
                  <a:pt x="184" y="64"/>
                  <a:pt x="184" y="64"/>
                  <a:pt x="182" y="63"/>
                </a:cubicBezTo>
                <a:cubicBezTo>
                  <a:pt x="180" y="63"/>
                  <a:pt x="178" y="64"/>
                  <a:pt x="178" y="66"/>
                </a:cubicBezTo>
                <a:close/>
                <a:moveTo>
                  <a:pt x="197" y="113"/>
                </a:moveTo>
                <a:cubicBezTo>
                  <a:pt x="199" y="119"/>
                  <a:pt x="204" y="126"/>
                  <a:pt x="209" y="131"/>
                </a:cubicBezTo>
                <a:cubicBezTo>
                  <a:pt x="214" y="134"/>
                  <a:pt x="221" y="130"/>
                  <a:pt x="220" y="124"/>
                </a:cubicBezTo>
                <a:cubicBezTo>
                  <a:pt x="218" y="117"/>
                  <a:pt x="214" y="110"/>
                  <a:pt x="209" y="105"/>
                </a:cubicBezTo>
                <a:cubicBezTo>
                  <a:pt x="204" y="100"/>
                  <a:pt x="194" y="106"/>
                  <a:pt x="197" y="113"/>
                </a:cubicBezTo>
                <a:close/>
                <a:moveTo>
                  <a:pt x="232" y="97"/>
                </a:moveTo>
                <a:cubicBezTo>
                  <a:pt x="229" y="100"/>
                  <a:pt x="229" y="105"/>
                  <a:pt x="230" y="109"/>
                </a:cubicBezTo>
                <a:cubicBezTo>
                  <a:pt x="231" y="113"/>
                  <a:pt x="233" y="116"/>
                  <a:pt x="235" y="119"/>
                </a:cubicBezTo>
                <a:cubicBezTo>
                  <a:pt x="239" y="123"/>
                  <a:pt x="246" y="119"/>
                  <a:pt x="246" y="114"/>
                </a:cubicBezTo>
                <a:cubicBezTo>
                  <a:pt x="245" y="112"/>
                  <a:pt x="245" y="109"/>
                  <a:pt x="245" y="107"/>
                </a:cubicBezTo>
                <a:cubicBezTo>
                  <a:pt x="244" y="103"/>
                  <a:pt x="244" y="100"/>
                  <a:pt x="241" y="97"/>
                </a:cubicBezTo>
                <a:cubicBezTo>
                  <a:pt x="239" y="94"/>
                  <a:pt x="235" y="95"/>
                  <a:pt x="232" y="97"/>
                </a:cubicBezTo>
                <a:close/>
                <a:moveTo>
                  <a:pt x="260" y="17"/>
                </a:moveTo>
                <a:cubicBezTo>
                  <a:pt x="257" y="23"/>
                  <a:pt x="255" y="31"/>
                  <a:pt x="258" y="37"/>
                </a:cubicBezTo>
                <a:cubicBezTo>
                  <a:pt x="260" y="43"/>
                  <a:pt x="268" y="42"/>
                  <a:pt x="270" y="36"/>
                </a:cubicBezTo>
                <a:cubicBezTo>
                  <a:pt x="271" y="33"/>
                  <a:pt x="272" y="29"/>
                  <a:pt x="273" y="25"/>
                </a:cubicBezTo>
                <a:cubicBezTo>
                  <a:pt x="274" y="22"/>
                  <a:pt x="274" y="19"/>
                  <a:pt x="273" y="16"/>
                </a:cubicBezTo>
                <a:cubicBezTo>
                  <a:pt x="271" y="14"/>
                  <a:pt x="269" y="13"/>
                  <a:pt x="266" y="13"/>
                </a:cubicBezTo>
                <a:cubicBezTo>
                  <a:pt x="264" y="13"/>
                  <a:pt x="261" y="15"/>
                  <a:pt x="260" y="17"/>
                </a:cubicBezTo>
                <a:close/>
                <a:moveTo>
                  <a:pt x="260" y="71"/>
                </a:moveTo>
                <a:cubicBezTo>
                  <a:pt x="255" y="79"/>
                  <a:pt x="252" y="95"/>
                  <a:pt x="259" y="103"/>
                </a:cubicBezTo>
                <a:cubicBezTo>
                  <a:pt x="262" y="106"/>
                  <a:pt x="266" y="104"/>
                  <a:pt x="269" y="101"/>
                </a:cubicBezTo>
                <a:cubicBezTo>
                  <a:pt x="271" y="98"/>
                  <a:pt x="270" y="93"/>
                  <a:pt x="271" y="89"/>
                </a:cubicBezTo>
                <a:cubicBezTo>
                  <a:pt x="272" y="84"/>
                  <a:pt x="273" y="80"/>
                  <a:pt x="274" y="76"/>
                </a:cubicBezTo>
                <a:cubicBezTo>
                  <a:pt x="274" y="74"/>
                  <a:pt x="274" y="71"/>
                  <a:pt x="272" y="69"/>
                </a:cubicBezTo>
                <a:cubicBezTo>
                  <a:pt x="271" y="68"/>
                  <a:pt x="270" y="67"/>
                  <a:pt x="268" y="67"/>
                </a:cubicBezTo>
                <a:cubicBezTo>
                  <a:pt x="265" y="67"/>
                  <a:pt x="262" y="68"/>
                  <a:pt x="260" y="71"/>
                </a:cubicBezTo>
                <a:close/>
                <a:moveTo>
                  <a:pt x="277" y="97"/>
                </a:moveTo>
                <a:cubicBezTo>
                  <a:pt x="275" y="100"/>
                  <a:pt x="274" y="104"/>
                  <a:pt x="274" y="107"/>
                </a:cubicBezTo>
                <a:cubicBezTo>
                  <a:pt x="273" y="111"/>
                  <a:pt x="275" y="114"/>
                  <a:pt x="278" y="115"/>
                </a:cubicBezTo>
                <a:cubicBezTo>
                  <a:pt x="281" y="117"/>
                  <a:pt x="286" y="116"/>
                  <a:pt x="287" y="112"/>
                </a:cubicBezTo>
                <a:cubicBezTo>
                  <a:pt x="288" y="108"/>
                  <a:pt x="290" y="104"/>
                  <a:pt x="290" y="100"/>
                </a:cubicBezTo>
                <a:cubicBezTo>
                  <a:pt x="290" y="93"/>
                  <a:pt x="280" y="91"/>
                  <a:pt x="277" y="97"/>
                </a:cubicBezTo>
                <a:close/>
                <a:moveTo>
                  <a:pt x="328" y="68"/>
                </a:moveTo>
                <a:cubicBezTo>
                  <a:pt x="327" y="71"/>
                  <a:pt x="326" y="73"/>
                  <a:pt x="325" y="76"/>
                </a:cubicBezTo>
                <a:cubicBezTo>
                  <a:pt x="324" y="78"/>
                  <a:pt x="323" y="79"/>
                  <a:pt x="323" y="81"/>
                </a:cubicBezTo>
                <a:cubicBezTo>
                  <a:pt x="323" y="83"/>
                  <a:pt x="323" y="84"/>
                  <a:pt x="322" y="86"/>
                </a:cubicBezTo>
                <a:cubicBezTo>
                  <a:pt x="321" y="91"/>
                  <a:pt x="328" y="96"/>
                  <a:pt x="332" y="91"/>
                </a:cubicBezTo>
                <a:cubicBezTo>
                  <a:pt x="335" y="89"/>
                  <a:pt x="337" y="87"/>
                  <a:pt x="338" y="84"/>
                </a:cubicBezTo>
                <a:cubicBezTo>
                  <a:pt x="340" y="81"/>
                  <a:pt x="341" y="78"/>
                  <a:pt x="342" y="75"/>
                </a:cubicBezTo>
                <a:cubicBezTo>
                  <a:pt x="344" y="71"/>
                  <a:pt x="343" y="67"/>
                  <a:pt x="339" y="65"/>
                </a:cubicBezTo>
                <a:cubicBezTo>
                  <a:pt x="335" y="63"/>
                  <a:pt x="330" y="64"/>
                  <a:pt x="328" y="68"/>
                </a:cubicBezTo>
                <a:close/>
                <a:moveTo>
                  <a:pt x="404" y="53"/>
                </a:moveTo>
                <a:cubicBezTo>
                  <a:pt x="403" y="54"/>
                  <a:pt x="402" y="55"/>
                  <a:pt x="401" y="57"/>
                </a:cubicBezTo>
                <a:cubicBezTo>
                  <a:pt x="399" y="59"/>
                  <a:pt x="397" y="61"/>
                  <a:pt x="396" y="64"/>
                </a:cubicBezTo>
                <a:cubicBezTo>
                  <a:pt x="393" y="69"/>
                  <a:pt x="399" y="75"/>
                  <a:pt x="403" y="71"/>
                </a:cubicBezTo>
                <a:cubicBezTo>
                  <a:pt x="406" y="70"/>
                  <a:pt x="408" y="68"/>
                  <a:pt x="410" y="65"/>
                </a:cubicBezTo>
                <a:cubicBezTo>
                  <a:pt x="411" y="64"/>
                  <a:pt x="412" y="63"/>
                  <a:pt x="413" y="62"/>
                </a:cubicBezTo>
                <a:cubicBezTo>
                  <a:pt x="414" y="60"/>
                  <a:pt x="414" y="59"/>
                  <a:pt x="415" y="57"/>
                </a:cubicBezTo>
                <a:cubicBezTo>
                  <a:pt x="416" y="54"/>
                  <a:pt x="412" y="50"/>
                  <a:pt x="408" y="51"/>
                </a:cubicBezTo>
                <a:cubicBezTo>
                  <a:pt x="406" y="52"/>
                  <a:pt x="405" y="52"/>
                  <a:pt x="404" y="53"/>
                </a:cubicBezTo>
                <a:close/>
                <a:moveTo>
                  <a:pt x="368" y="91"/>
                </a:moveTo>
                <a:cubicBezTo>
                  <a:pt x="367" y="93"/>
                  <a:pt x="366" y="94"/>
                  <a:pt x="365" y="96"/>
                </a:cubicBezTo>
                <a:cubicBezTo>
                  <a:pt x="363" y="99"/>
                  <a:pt x="362" y="102"/>
                  <a:pt x="361" y="105"/>
                </a:cubicBezTo>
                <a:cubicBezTo>
                  <a:pt x="359" y="110"/>
                  <a:pt x="365" y="115"/>
                  <a:pt x="369" y="111"/>
                </a:cubicBezTo>
                <a:cubicBezTo>
                  <a:pt x="372" y="109"/>
                  <a:pt x="374" y="107"/>
                  <a:pt x="376" y="104"/>
                </a:cubicBezTo>
                <a:cubicBezTo>
                  <a:pt x="377" y="103"/>
                  <a:pt x="378" y="101"/>
                  <a:pt x="379" y="100"/>
                </a:cubicBezTo>
                <a:cubicBezTo>
                  <a:pt x="380" y="97"/>
                  <a:pt x="381" y="95"/>
                  <a:pt x="380" y="92"/>
                </a:cubicBezTo>
                <a:cubicBezTo>
                  <a:pt x="379" y="90"/>
                  <a:pt x="377" y="88"/>
                  <a:pt x="374" y="88"/>
                </a:cubicBezTo>
                <a:cubicBezTo>
                  <a:pt x="372" y="89"/>
                  <a:pt x="370" y="89"/>
                  <a:pt x="368" y="91"/>
                </a:cubicBezTo>
                <a:close/>
                <a:moveTo>
                  <a:pt x="373" y="118"/>
                </a:moveTo>
                <a:cubicBezTo>
                  <a:pt x="369" y="121"/>
                  <a:pt x="366" y="124"/>
                  <a:pt x="364" y="127"/>
                </a:cubicBezTo>
                <a:cubicBezTo>
                  <a:pt x="363" y="128"/>
                  <a:pt x="362" y="130"/>
                  <a:pt x="361" y="132"/>
                </a:cubicBezTo>
                <a:cubicBezTo>
                  <a:pt x="359" y="134"/>
                  <a:pt x="359" y="136"/>
                  <a:pt x="358" y="138"/>
                </a:cubicBezTo>
                <a:cubicBezTo>
                  <a:pt x="356" y="144"/>
                  <a:pt x="365" y="148"/>
                  <a:pt x="368" y="144"/>
                </a:cubicBezTo>
                <a:cubicBezTo>
                  <a:pt x="373" y="139"/>
                  <a:pt x="377" y="134"/>
                  <a:pt x="381" y="129"/>
                </a:cubicBezTo>
                <a:cubicBezTo>
                  <a:pt x="383" y="126"/>
                  <a:pt x="384" y="122"/>
                  <a:pt x="381" y="120"/>
                </a:cubicBezTo>
                <a:cubicBezTo>
                  <a:pt x="379" y="117"/>
                  <a:pt x="375" y="116"/>
                  <a:pt x="373" y="118"/>
                </a:cubicBezTo>
                <a:close/>
                <a:moveTo>
                  <a:pt x="440" y="118"/>
                </a:moveTo>
                <a:cubicBezTo>
                  <a:pt x="439" y="120"/>
                  <a:pt x="437" y="121"/>
                  <a:pt x="436" y="122"/>
                </a:cubicBezTo>
                <a:cubicBezTo>
                  <a:pt x="434" y="125"/>
                  <a:pt x="434" y="127"/>
                  <a:pt x="435" y="130"/>
                </a:cubicBezTo>
                <a:cubicBezTo>
                  <a:pt x="435" y="132"/>
                  <a:pt x="437" y="134"/>
                  <a:pt x="439" y="134"/>
                </a:cubicBezTo>
                <a:cubicBezTo>
                  <a:pt x="444" y="135"/>
                  <a:pt x="447" y="132"/>
                  <a:pt x="451" y="129"/>
                </a:cubicBezTo>
                <a:cubicBezTo>
                  <a:pt x="454" y="126"/>
                  <a:pt x="457" y="123"/>
                  <a:pt x="458" y="119"/>
                </a:cubicBezTo>
                <a:cubicBezTo>
                  <a:pt x="460" y="114"/>
                  <a:pt x="454" y="109"/>
                  <a:pt x="450" y="111"/>
                </a:cubicBezTo>
                <a:cubicBezTo>
                  <a:pt x="445" y="112"/>
                  <a:pt x="443" y="115"/>
                  <a:pt x="440" y="118"/>
                </a:cubicBezTo>
                <a:close/>
                <a:moveTo>
                  <a:pt x="407" y="127"/>
                </a:moveTo>
                <a:cubicBezTo>
                  <a:pt x="404" y="130"/>
                  <a:pt x="401" y="132"/>
                  <a:pt x="400" y="135"/>
                </a:cubicBezTo>
                <a:cubicBezTo>
                  <a:pt x="398" y="139"/>
                  <a:pt x="400" y="145"/>
                  <a:pt x="405" y="144"/>
                </a:cubicBezTo>
                <a:cubicBezTo>
                  <a:pt x="413" y="144"/>
                  <a:pt x="420" y="138"/>
                  <a:pt x="425" y="132"/>
                </a:cubicBezTo>
                <a:cubicBezTo>
                  <a:pt x="428" y="127"/>
                  <a:pt x="422" y="121"/>
                  <a:pt x="417" y="123"/>
                </a:cubicBezTo>
                <a:cubicBezTo>
                  <a:pt x="413" y="124"/>
                  <a:pt x="411" y="125"/>
                  <a:pt x="407" y="127"/>
                </a:cubicBezTo>
                <a:close/>
                <a:moveTo>
                  <a:pt x="365" y="187"/>
                </a:moveTo>
                <a:cubicBezTo>
                  <a:pt x="362" y="189"/>
                  <a:pt x="363" y="193"/>
                  <a:pt x="366" y="195"/>
                </a:cubicBezTo>
                <a:cubicBezTo>
                  <a:pt x="369" y="196"/>
                  <a:pt x="372" y="196"/>
                  <a:pt x="376" y="196"/>
                </a:cubicBezTo>
                <a:cubicBezTo>
                  <a:pt x="379" y="196"/>
                  <a:pt x="384" y="195"/>
                  <a:pt x="386" y="192"/>
                </a:cubicBezTo>
                <a:cubicBezTo>
                  <a:pt x="388" y="189"/>
                  <a:pt x="388" y="185"/>
                  <a:pt x="384" y="182"/>
                </a:cubicBezTo>
                <a:cubicBezTo>
                  <a:pt x="381" y="180"/>
                  <a:pt x="377" y="181"/>
                  <a:pt x="373" y="182"/>
                </a:cubicBezTo>
                <a:cubicBezTo>
                  <a:pt x="370" y="183"/>
                  <a:pt x="367" y="184"/>
                  <a:pt x="365" y="187"/>
                </a:cubicBezTo>
                <a:close/>
                <a:moveTo>
                  <a:pt x="409" y="167"/>
                </a:moveTo>
                <a:cubicBezTo>
                  <a:pt x="405" y="170"/>
                  <a:pt x="402" y="172"/>
                  <a:pt x="400" y="177"/>
                </a:cubicBezTo>
                <a:cubicBezTo>
                  <a:pt x="398" y="181"/>
                  <a:pt x="402" y="185"/>
                  <a:pt x="406" y="184"/>
                </a:cubicBezTo>
                <a:cubicBezTo>
                  <a:pt x="410" y="184"/>
                  <a:pt x="413" y="182"/>
                  <a:pt x="416" y="181"/>
                </a:cubicBezTo>
                <a:cubicBezTo>
                  <a:pt x="419" y="179"/>
                  <a:pt x="423" y="179"/>
                  <a:pt x="426" y="176"/>
                </a:cubicBezTo>
                <a:cubicBezTo>
                  <a:pt x="432" y="172"/>
                  <a:pt x="429" y="164"/>
                  <a:pt x="422" y="163"/>
                </a:cubicBezTo>
                <a:cubicBezTo>
                  <a:pt x="418" y="163"/>
                  <a:pt x="413" y="165"/>
                  <a:pt x="409" y="167"/>
                </a:cubicBezTo>
                <a:close/>
                <a:moveTo>
                  <a:pt x="537" y="158"/>
                </a:moveTo>
                <a:cubicBezTo>
                  <a:pt x="534" y="159"/>
                  <a:pt x="531" y="160"/>
                  <a:pt x="528" y="161"/>
                </a:cubicBezTo>
                <a:cubicBezTo>
                  <a:pt x="525" y="164"/>
                  <a:pt x="526" y="169"/>
                  <a:pt x="530" y="169"/>
                </a:cubicBezTo>
                <a:cubicBezTo>
                  <a:pt x="533" y="169"/>
                  <a:pt x="537" y="167"/>
                  <a:pt x="540" y="167"/>
                </a:cubicBezTo>
                <a:cubicBezTo>
                  <a:pt x="543" y="166"/>
                  <a:pt x="546" y="165"/>
                  <a:pt x="547" y="162"/>
                </a:cubicBezTo>
                <a:cubicBezTo>
                  <a:pt x="547" y="161"/>
                  <a:pt x="547" y="159"/>
                  <a:pt x="546" y="158"/>
                </a:cubicBezTo>
                <a:cubicBezTo>
                  <a:pt x="543" y="156"/>
                  <a:pt x="540" y="157"/>
                  <a:pt x="537" y="158"/>
                </a:cubicBezTo>
                <a:close/>
                <a:moveTo>
                  <a:pt x="463" y="176"/>
                </a:moveTo>
                <a:cubicBezTo>
                  <a:pt x="455" y="179"/>
                  <a:pt x="459" y="191"/>
                  <a:pt x="468" y="189"/>
                </a:cubicBezTo>
                <a:cubicBezTo>
                  <a:pt x="474" y="188"/>
                  <a:pt x="483" y="187"/>
                  <a:pt x="489" y="183"/>
                </a:cubicBezTo>
                <a:cubicBezTo>
                  <a:pt x="494" y="178"/>
                  <a:pt x="492" y="170"/>
                  <a:pt x="485" y="170"/>
                </a:cubicBezTo>
                <a:cubicBezTo>
                  <a:pt x="478" y="169"/>
                  <a:pt x="470" y="173"/>
                  <a:pt x="463" y="176"/>
                </a:cubicBezTo>
                <a:close/>
                <a:moveTo>
                  <a:pt x="418" y="207"/>
                </a:moveTo>
                <a:cubicBezTo>
                  <a:pt x="425" y="209"/>
                  <a:pt x="432" y="210"/>
                  <a:pt x="439" y="210"/>
                </a:cubicBezTo>
                <a:cubicBezTo>
                  <a:pt x="449" y="209"/>
                  <a:pt x="448" y="196"/>
                  <a:pt x="439" y="195"/>
                </a:cubicBezTo>
                <a:cubicBezTo>
                  <a:pt x="432" y="195"/>
                  <a:pt x="424" y="196"/>
                  <a:pt x="417" y="197"/>
                </a:cubicBezTo>
                <a:cubicBezTo>
                  <a:pt x="412" y="199"/>
                  <a:pt x="413" y="206"/>
                  <a:pt x="418" y="207"/>
                </a:cubicBezTo>
                <a:close/>
                <a:moveTo>
                  <a:pt x="357" y="219"/>
                </a:moveTo>
                <a:cubicBezTo>
                  <a:pt x="361" y="222"/>
                  <a:pt x="366" y="223"/>
                  <a:pt x="372" y="224"/>
                </a:cubicBezTo>
                <a:cubicBezTo>
                  <a:pt x="380" y="226"/>
                  <a:pt x="383" y="214"/>
                  <a:pt x="375" y="211"/>
                </a:cubicBezTo>
                <a:cubicBezTo>
                  <a:pt x="370" y="210"/>
                  <a:pt x="365" y="208"/>
                  <a:pt x="359" y="209"/>
                </a:cubicBezTo>
                <a:cubicBezTo>
                  <a:pt x="355" y="210"/>
                  <a:pt x="354" y="216"/>
                  <a:pt x="357" y="219"/>
                </a:cubicBezTo>
                <a:close/>
                <a:moveTo>
                  <a:pt x="401" y="254"/>
                </a:moveTo>
                <a:cubicBezTo>
                  <a:pt x="404" y="257"/>
                  <a:pt x="409" y="258"/>
                  <a:pt x="414" y="259"/>
                </a:cubicBezTo>
                <a:cubicBezTo>
                  <a:pt x="418" y="260"/>
                  <a:pt x="422" y="261"/>
                  <a:pt x="427" y="261"/>
                </a:cubicBezTo>
                <a:cubicBezTo>
                  <a:pt x="433" y="261"/>
                  <a:pt x="434" y="252"/>
                  <a:pt x="429" y="249"/>
                </a:cubicBezTo>
                <a:cubicBezTo>
                  <a:pt x="426" y="247"/>
                  <a:pt x="422" y="246"/>
                  <a:pt x="418" y="244"/>
                </a:cubicBezTo>
                <a:cubicBezTo>
                  <a:pt x="414" y="243"/>
                  <a:pt x="410" y="241"/>
                  <a:pt x="405" y="242"/>
                </a:cubicBezTo>
                <a:cubicBezTo>
                  <a:pt x="400" y="242"/>
                  <a:pt x="396" y="249"/>
                  <a:pt x="401" y="254"/>
                </a:cubicBezTo>
                <a:close/>
                <a:moveTo>
                  <a:pt x="431" y="314"/>
                </a:moveTo>
                <a:cubicBezTo>
                  <a:pt x="432" y="315"/>
                  <a:pt x="433" y="316"/>
                  <a:pt x="434" y="317"/>
                </a:cubicBezTo>
                <a:cubicBezTo>
                  <a:pt x="435" y="317"/>
                  <a:pt x="437" y="318"/>
                  <a:pt x="438" y="319"/>
                </a:cubicBezTo>
                <a:cubicBezTo>
                  <a:pt x="441" y="320"/>
                  <a:pt x="444" y="321"/>
                  <a:pt x="447" y="321"/>
                </a:cubicBezTo>
                <a:cubicBezTo>
                  <a:pt x="450" y="321"/>
                  <a:pt x="453" y="316"/>
                  <a:pt x="451" y="313"/>
                </a:cubicBezTo>
                <a:cubicBezTo>
                  <a:pt x="449" y="311"/>
                  <a:pt x="446" y="309"/>
                  <a:pt x="443" y="308"/>
                </a:cubicBezTo>
                <a:cubicBezTo>
                  <a:pt x="442" y="307"/>
                  <a:pt x="441" y="306"/>
                  <a:pt x="439" y="306"/>
                </a:cubicBezTo>
                <a:cubicBezTo>
                  <a:pt x="437" y="305"/>
                  <a:pt x="436" y="305"/>
                  <a:pt x="434" y="305"/>
                </a:cubicBezTo>
                <a:cubicBezTo>
                  <a:pt x="429" y="305"/>
                  <a:pt x="428" y="311"/>
                  <a:pt x="431" y="314"/>
                </a:cubicBezTo>
                <a:close/>
                <a:moveTo>
                  <a:pt x="357" y="305"/>
                </a:moveTo>
                <a:cubicBezTo>
                  <a:pt x="358" y="308"/>
                  <a:pt x="359" y="309"/>
                  <a:pt x="362" y="311"/>
                </a:cubicBezTo>
                <a:cubicBezTo>
                  <a:pt x="364" y="312"/>
                  <a:pt x="365" y="313"/>
                  <a:pt x="367" y="314"/>
                </a:cubicBezTo>
                <a:cubicBezTo>
                  <a:pt x="370" y="316"/>
                  <a:pt x="374" y="318"/>
                  <a:pt x="378" y="318"/>
                </a:cubicBezTo>
                <a:cubicBezTo>
                  <a:pt x="383" y="319"/>
                  <a:pt x="388" y="314"/>
                  <a:pt x="384" y="309"/>
                </a:cubicBezTo>
                <a:cubicBezTo>
                  <a:pt x="382" y="306"/>
                  <a:pt x="379" y="303"/>
                  <a:pt x="375" y="301"/>
                </a:cubicBezTo>
                <a:cubicBezTo>
                  <a:pt x="371" y="299"/>
                  <a:pt x="368" y="296"/>
                  <a:pt x="363" y="296"/>
                </a:cubicBezTo>
                <a:cubicBezTo>
                  <a:pt x="359" y="296"/>
                  <a:pt x="355" y="301"/>
                  <a:pt x="357" y="305"/>
                </a:cubicBezTo>
                <a:close/>
                <a:moveTo>
                  <a:pt x="291" y="284"/>
                </a:moveTo>
                <a:cubicBezTo>
                  <a:pt x="294" y="289"/>
                  <a:pt x="298" y="293"/>
                  <a:pt x="301" y="296"/>
                </a:cubicBezTo>
                <a:cubicBezTo>
                  <a:pt x="305" y="300"/>
                  <a:pt x="309" y="304"/>
                  <a:pt x="314" y="306"/>
                </a:cubicBezTo>
                <a:cubicBezTo>
                  <a:pt x="319" y="307"/>
                  <a:pt x="324" y="301"/>
                  <a:pt x="322" y="297"/>
                </a:cubicBezTo>
                <a:cubicBezTo>
                  <a:pt x="320" y="291"/>
                  <a:pt x="316" y="288"/>
                  <a:pt x="312" y="284"/>
                </a:cubicBezTo>
                <a:cubicBezTo>
                  <a:pt x="308" y="281"/>
                  <a:pt x="304" y="277"/>
                  <a:pt x="300" y="275"/>
                </a:cubicBezTo>
                <a:cubicBezTo>
                  <a:pt x="294" y="271"/>
                  <a:pt x="287" y="279"/>
                  <a:pt x="291" y="284"/>
                </a:cubicBezTo>
                <a:close/>
                <a:moveTo>
                  <a:pt x="271" y="353"/>
                </a:moveTo>
                <a:cubicBezTo>
                  <a:pt x="272" y="358"/>
                  <a:pt x="275" y="373"/>
                  <a:pt x="283" y="370"/>
                </a:cubicBezTo>
                <a:cubicBezTo>
                  <a:pt x="291" y="368"/>
                  <a:pt x="285" y="355"/>
                  <a:pt x="283" y="349"/>
                </a:cubicBezTo>
                <a:cubicBezTo>
                  <a:pt x="281" y="341"/>
                  <a:pt x="268" y="345"/>
                  <a:pt x="271" y="353"/>
                </a:cubicBezTo>
                <a:close/>
                <a:moveTo>
                  <a:pt x="258" y="298"/>
                </a:moveTo>
                <a:cubicBezTo>
                  <a:pt x="257" y="306"/>
                  <a:pt x="256" y="315"/>
                  <a:pt x="259" y="322"/>
                </a:cubicBezTo>
                <a:cubicBezTo>
                  <a:pt x="261" y="328"/>
                  <a:pt x="270" y="329"/>
                  <a:pt x="272" y="322"/>
                </a:cubicBezTo>
                <a:cubicBezTo>
                  <a:pt x="273" y="314"/>
                  <a:pt x="272" y="305"/>
                  <a:pt x="269" y="298"/>
                </a:cubicBezTo>
                <a:cubicBezTo>
                  <a:pt x="268" y="293"/>
                  <a:pt x="259" y="292"/>
                  <a:pt x="258" y="298"/>
                </a:cubicBezTo>
                <a:close/>
                <a:moveTo>
                  <a:pt x="142" y="292"/>
                </a:moveTo>
                <a:cubicBezTo>
                  <a:pt x="144" y="298"/>
                  <a:pt x="154" y="295"/>
                  <a:pt x="152" y="288"/>
                </a:cubicBezTo>
                <a:cubicBezTo>
                  <a:pt x="150" y="282"/>
                  <a:pt x="140" y="285"/>
                  <a:pt x="142" y="292"/>
                </a:cubicBezTo>
                <a:close/>
                <a:moveTo>
                  <a:pt x="166" y="254"/>
                </a:moveTo>
                <a:cubicBezTo>
                  <a:pt x="164" y="256"/>
                  <a:pt x="164" y="260"/>
                  <a:pt x="166" y="263"/>
                </a:cubicBezTo>
                <a:cubicBezTo>
                  <a:pt x="169" y="266"/>
                  <a:pt x="172" y="266"/>
                  <a:pt x="175" y="265"/>
                </a:cubicBezTo>
                <a:cubicBezTo>
                  <a:pt x="179" y="263"/>
                  <a:pt x="182" y="260"/>
                  <a:pt x="185" y="256"/>
                </a:cubicBezTo>
                <a:cubicBezTo>
                  <a:pt x="188" y="251"/>
                  <a:pt x="182" y="246"/>
                  <a:pt x="177" y="247"/>
                </a:cubicBezTo>
                <a:cubicBezTo>
                  <a:pt x="173" y="248"/>
                  <a:pt x="170" y="251"/>
                  <a:pt x="166" y="254"/>
                </a:cubicBezTo>
                <a:close/>
                <a:moveTo>
                  <a:pt x="156" y="357"/>
                </a:moveTo>
                <a:cubicBezTo>
                  <a:pt x="154" y="360"/>
                  <a:pt x="149" y="364"/>
                  <a:pt x="149" y="368"/>
                </a:cubicBezTo>
                <a:cubicBezTo>
                  <a:pt x="150" y="369"/>
                  <a:pt x="151" y="370"/>
                  <a:pt x="152" y="370"/>
                </a:cubicBezTo>
                <a:cubicBezTo>
                  <a:pt x="156" y="370"/>
                  <a:pt x="160" y="365"/>
                  <a:pt x="162" y="363"/>
                </a:cubicBezTo>
                <a:cubicBezTo>
                  <a:pt x="166" y="359"/>
                  <a:pt x="160" y="353"/>
                  <a:pt x="156" y="357"/>
                </a:cubicBezTo>
                <a:close/>
                <a:moveTo>
                  <a:pt x="168" y="304"/>
                </a:moveTo>
                <a:cubicBezTo>
                  <a:pt x="164" y="307"/>
                  <a:pt x="158" y="311"/>
                  <a:pt x="158" y="317"/>
                </a:cubicBezTo>
                <a:cubicBezTo>
                  <a:pt x="158" y="320"/>
                  <a:pt x="161" y="322"/>
                  <a:pt x="163" y="322"/>
                </a:cubicBezTo>
                <a:cubicBezTo>
                  <a:pt x="169" y="322"/>
                  <a:pt x="172" y="315"/>
                  <a:pt x="176" y="311"/>
                </a:cubicBezTo>
                <a:cubicBezTo>
                  <a:pt x="181" y="306"/>
                  <a:pt x="173" y="299"/>
                  <a:pt x="168" y="304"/>
                </a:cubicBezTo>
                <a:close/>
                <a:moveTo>
                  <a:pt x="193" y="269"/>
                </a:moveTo>
                <a:cubicBezTo>
                  <a:pt x="190" y="273"/>
                  <a:pt x="186" y="276"/>
                  <a:pt x="187" y="281"/>
                </a:cubicBezTo>
                <a:cubicBezTo>
                  <a:pt x="187" y="284"/>
                  <a:pt x="190" y="287"/>
                  <a:pt x="194" y="287"/>
                </a:cubicBezTo>
                <a:cubicBezTo>
                  <a:pt x="199" y="287"/>
                  <a:pt x="201" y="283"/>
                  <a:pt x="204" y="279"/>
                </a:cubicBezTo>
                <a:cubicBezTo>
                  <a:pt x="207" y="276"/>
                  <a:pt x="210" y="272"/>
                  <a:pt x="210" y="268"/>
                </a:cubicBezTo>
                <a:cubicBezTo>
                  <a:pt x="210" y="264"/>
                  <a:pt x="206" y="262"/>
                  <a:pt x="202" y="262"/>
                </a:cubicBezTo>
                <a:cubicBezTo>
                  <a:pt x="198" y="263"/>
                  <a:pt x="195" y="267"/>
                  <a:pt x="193" y="269"/>
                </a:cubicBezTo>
                <a:close/>
                <a:moveTo>
                  <a:pt x="215" y="308"/>
                </a:moveTo>
                <a:cubicBezTo>
                  <a:pt x="212" y="311"/>
                  <a:pt x="206" y="317"/>
                  <a:pt x="210" y="321"/>
                </a:cubicBezTo>
                <a:cubicBezTo>
                  <a:pt x="214" y="325"/>
                  <a:pt x="220" y="318"/>
                  <a:pt x="222" y="315"/>
                </a:cubicBezTo>
                <a:cubicBezTo>
                  <a:pt x="226" y="310"/>
                  <a:pt x="219" y="304"/>
                  <a:pt x="215" y="308"/>
                </a:cubicBezTo>
                <a:close/>
                <a:moveTo>
                  <a:pt x="239" y="263"/>
                </a:moveTo>
                <a:cubicBezTo>
                  <a:pt x="237" y="264"/>
                  <a:pt x="236" y="265"/>
                  <a:pt x="235" y="266"/>
                </a:cubicBezTo>
                <a:cubicBezTo>
                  <a:pt x="235" y="267"/>
                  <a:pt x="234" y="269"/>
                  <a:pt x="233" y="270"/>
                </a:cubicBezTo>
                <a:cubicBezTo>
                  <a:pt x="232" y="273"/>
                  <a:pt x="230" y="276"/>
                  <a:pt x="230" y="279"/>
                </a:cubicBezTo>
                <a:cubicBezTo>
                  <a:pt x="230" y="282"/>
                  <a:pt x="231" y="286"/>
                  <a:pt x="235" y="287"/>
                </a:cubicBezTo>
                <a:cubicBezTo>
                  <a:pt x="238" y="288"/>
                  <a:pt x="242" y="287"/>
                  <a:pt x="244" y="284"/>
                </a:cubicBezTo>
                <a:cubicBezTo>
                  <a:pt x="245" y="281"/>
                  <a:pt x="246" y="278"/>
                  <a:pt x="247" y="275"/>
                </a:cubicBezTo>
                <a:cubicBezTo>
                  <a:pt x="247" y="274"/>
                  <a:pt x="247" y="273"/>
                  <a:pt x="248" y="271"/>
                </a:cubicBezTo>
                <a:cubicBezTo>
                  <a:pt x="248" y="270"/>
                  <a:pt x="248" y="268"/>
                  <a:pt x="248" y="266"/>
                </a:cubicBezTo>
                <a:cubicBezTo>
                  <a:pt x="247" y="262"/>
                  <a:pt x="242" y="260"/>
                  <a:pt x="239" y="263"/>
                </a:cubicBezTo>
                <a:close/>
                <a:moveTo>
                  <a:pt x="245" y="209"/>
                </a:moveTo>
                <a:cubicBezTo>
                  <a:pt x="242" y="215"/>
                  <a:pt x="241" y="224"/>
                  <a:pt x="245" y="230"/>
                </a:cubicBezTo>
                <a:cubicBezTo>
                  <a:pt x="248" y="236"/>
                  <a:pt x="257" y="233"/>
                  <a:pt x="256" y="227"/>
                </a:cubicBezTo>
                <a:cubicBezTo>
                  <a:pt x="256" y="223"/>
                  <a:pt x="255" y="219"/>
                  <a:pt x="257" y="215"/>
                </a:cubicBezTo>
                <a:cubicBezTo>
                  <a:pt x="258" y="212"/>
                  <a:pt x="257" y="208"/>
                  <a:pt x="254" y="206"/>
                </a:cubicBezTo>
                <a:cubicBezTo>
                  <a:pt x="251" y="204"/>
                  <a:pt x="247" y="205"/>
                  <a:pt x="245" y="209"/>
                </a:cubicBezTo>
                <a:close/>
                <a:moveTo>
                  <a:pt x="257" y="116"/>
                </a:moveTo>
                <a:cubicBezTo>
                  <a:pt x="255" y="119"/>
                  <a:pt x="255" y="123"/>
                  <a:pt x="255" y="126"/>
                </a:cubicBezTo>
                <a:cubicBezTo>
                  <a:pt x="255" y="131"/>
                  <a:pt x="264" y="134"/>
                  <a:pt x="266" y="129"/>
                </a:cubicBezTo>
                <a:cubicBezTo>
                  <a:pt x="268" y="125"/>
                  <a:pt x="269" y="121"/>
                  <a:pt x="268" y="117"/>
                </a:cubicBezTo>
                <a:cubicBezTo>
                  <a:pt x="267" y="112"/>
                  <a:pt x="259" y="112"/>
                  <a:pt x="257" y="116"/>
                </a:cubicBezTo>
                <a:close/>
                <a:moveTo>
                  <a:pt x="282" y="127"/>
                </a:moveTo>
                <a:cubicBezTo>
                  <a:pt x="280" y="133"/>
                  <a:pt x="278" y="139"/>
                  <a:pt x="280" y="145"/>
                </a:cubicBezTo>
                <a:cubicBezTo>
                  <a:pt x="282" y="148"/>
                  <a:pt x="286" y="149"/>
                  <a:pt x="289" y="147"/>
                </a:cubicBezTo>
                <a:cubicBezTo>
                  <a:pt x="293" y="144"/>
                  <a:pt x="295" y="138"/>
                  <a:pt x="296" y="133"/>
                </a:cubicBezTo>
                <a:cubicBezTo>
                  <a:pt x="296" y="129"/>
                  <a:pt x="295" y="125"/>
                  <a:pt x="291" y="124"/>
                </a:cubicBezTo>
                <a:cubicBezTo>
                  <a:pt x="288" y="123"/>
                  <a:pt x="283" y="124"/>
                  <a:pt x="282" y="127"/>
                </a:cubicBezTo>
                <a:close/>
                <a:moveTo>
                  <a:pt x="368" y="60"/>
                </a:moveTo>
                <a:cubicBezTo>
                  <a:pt x="367" y="63"/>
                  <a:pt x="366" y="66"/>
                  <a:pt x="365" y="68"/>
                </a:cubicBezTo>
                <a:cubicBezTo>
                  <a:pt x="364" y="73"/>
                  <a:pt x="371" y="76"/>
                  <a:pt x="373" y="71"/>
                </a:cubicBezTo>
                <a:cubicBezTo>
                  <a:pt x="375" y="69"/>
                  <a:pt x="376" y="66"/>
                  <a:pt x="377" y="63"/>
                </a:cubicBezTo>
                <a:cubicBezTo>
                  <a:pt x="378" y="58"/>
                  <a:pt x="370" y="55"/>
                  <a:pt x="368" y="60"/>
                </a:cubicBezTo>
                <a:close/>
                <a:moveTo>
                  <a:pt x="314" y="108"/>
                </a:moveTo>
                <a:cubicBezTo>
                  <a:pt x="312" y="111"/>
                  <a:pt x="309" y="115"/>
                  <a:pt x="310" y="118"/>
                </a:cubicBezTo>
                <a:cubicBezTo>
                  <a:pt x="310" y="123"/>
                  <a:pt x="315" y="126"/>
                  <a:pt x="319" y="123"/>
                </a:cubicBezTo>
                <a:cubicBezTo>
                  <a:pt x="322" y="122"/>
                  <a:pt x="324" y="118"/>
                  <a:pt x="326" y="116"/>
                </a:cubicBezTo>
                <a:cubicBezTo>
                  <a:pt x="328" y="112"/>
                  <a:pt x="328" y="107"/>
                  <a:pt x="324" y="104"/>
                </a:cubicBezTo>
                <a:cubicBezTo>
                  <a:pt x="320" y="102"/>
                  <a:pt x="316" y="105"/>
                  <a:pt x="314" y="108"/>
                </a:cubicBezTo>
                <a:close/>
                <a:moveTo>
                  <a:pt x="340" y="126"/>
                </a:moveTo>
                <a:cubicBezTo>
                  <a:pt x="338" y="127"/>
                  <a:pt x="337" y="130"/>
                  <a:pt x="335" y="132"/>
                </a:cubicBezTo>
                <a:cubicBezTo>
                  <a:pt x="333" y="134"/>
                  <a:pt x="332" y="138"/>
                  <a:pt x="335" y="140"/>
                </a:cubicBezTo>
                <a:cubicBezTo>
                  <a:pt x="337" y="143"/>
                  <a:pt x="341" y="144"/>
                  <a:pt x="343" y="142"/>
                </a:cubicBezTo>
                <a:cubicBezTo>
                  <a:pt x="346" y="140"/>
                  <a:pt x="348" y="138"/>
                  <a:pt x="351" y="135"/>
                </a:cubicBezTo>
                <a:cubicBezTo>
                  <a:pt x="353" y="133"/>
                  <a:pt x="353" y="128"/>
                  <a:pt x="350" y="125"/>
                </a:cubicBezTo>
                <a:cubicBezTo>
                  <a:pt x="347" y="122"/>
                  <a:pt x="343" y="123"/>
                  <a:pt x="340" y="126"/>
                </a:cubicBezTo>
                <a:close/>
                <a:moveTo>
                  <a:pt x="310" y="144"/>
                </a:moveTo>
                <a:cubicBezTo>
                  <a:pt x="310" y="145"/>
                  <a:pt x="309" y="146"/>
                  <a:pt x="308" y="146"/>
                </a:cubicBezTo>
                <a:cubicBezTo>
                  <a:pt x="308" y="146"/>
                  <a:pt x="308" y="146"/>
                  <a:pt x="308" y="146"/>
                </a:cubicBezTo>
                <a:cubicBezTo>
                  <a:pt x="309" y="146"/>
                  <a:pt x="308" y="147"/>
                  <a:pt x="308" y="147"/>
                </a:cubicBezTo>
                <a:cubicBezTo>
                  <a:pt x="308" y="147"/>
                  <a:pt x="307" y="147"/>
                  <a:pt x="307" y="147"/>
                </a:cubicBezTo>
                <a:cubicBezTo>
                  <a:pt x="309" y="146"/>
                  <a:pt x="307" y="147"/>
                  <a:pt x="307" y="147"/>
                </a:cubicBezTo>
                <a:cubicBezTo>
                  <a:pt x="299" y="150"/>
                  <a:pt x="301" y="162"/>
                  <a:pt x="309" y="162"/>
                </a:cubicBezTo>
                <a:cubicBezTo>
                  <a:pt x="315" y="161"/>
                  <a:pt x="322" y="157"/>
                  <a:pt x="323" y="151"/>
                </a:cubicBezTo>
                <a:cubicBezTo>
                  <a:pt x="323" y="147"/>
                  <a:pt x="322" y="144"/>
                  <a:pt x="319" y="143"/>
                </a:cubicBezTo>
                <a:cubicBezTo>
                  <a:pt x="316" y="141"/>
                  <a:pt x="313" y="142"/>
                  <a:pt x="310" y="144"/>
                </a:cubicBezTo>
                <a:close/>
                <a:moveTo>
                  <a:pt x="372" y="156"/>
                </a:moveTo>
                <a:cubicBezTo>
                  <a:pt x="369" y="157"/>
                  <a:pt x="365" y="158"/>
                  <a:pt x="362" y="160"/>
                </a:cubicBezTo>
                <a:cubicBezTo>
                  <a:pt x="358" y="163"/>
                  <a:pt x="360" y="169"/>
                  <a:pt x="365" y="170"/>
                </a:cubicBezTo>
                <a:cubicBezTo>
                  <a:pt x="368" y="170"/>
                  <a:pt x="372" y="168"/>
                  <a:pt x="376" y="167"/>
                </a:cubicBezTo>
                <a:cubicBezTo>
                  <a:pt x="379" y="166"/>
                  <a:pt x="383" y="166"/>
                  <a:pt x="385" y="162"/>
                </a:cubicBezTo>
                <a:cubicBezTo>
                  <a:pt x="386" y="159"/>
                  <a:pt x="385" y="157"/>
                  <a:pt x="383" y="155"/>
                </a:cubicBezTo>
                <a:cubicBezTo>
                  <a:pt x="380" y="153"/>
                  <a:pt x="376" y="155"/>
                  <a:pt x="372" y="156"/>
                </a:cubicBezTo>
                <a:close/>
                <a:moveTo>
                  <a:pt x="346" y="184"/>
                </a:moveTo>
                <a:cubicBezTo>
                  <a:pt x="342" y="186"/>
                  <a:pt x="338" y="187"/>
                  <a:pt x="334" y="189"/>
                </a:cubicBezTo>
                <a:cubicBezTo>
                  <a:pt x="330" y="192"/>
                  <a:pt x="332" y="198"/>
                  <a:pt x="336" y="200"/>
                </a:cubicBezTo>
                <a:cubicBezTo>
                  <a:pt x="340" y="201"/>
                  <a:pt x="344" y="201"/>
                  <a:pt x="348" y="199"/>
                </a:cubicBezTo>
                <a:cubicBezTo>
                  <a:pt x="353" y="197"/>
                  <a:pt x="358" y="194"/>
                  <a:pt x="357" y="188"/>
                </a:cubicBezTo>
                <a:cubicBezTo>
                  <a:pt x="356" y="183"/>
                  <a:pt x="350" y="183"/>
                  <a:pt x="346" y="184"/>
                </a:cubicBezTo>
                <a:close/>
                <a:moveTo>
                  <a:pt x="326" y="227"/>
                </a:moveTo>
                <a:cubicBezTo>
                  <a:pt x="324" y="228"/>
                  <a:pt x="323" y="230"/>
                  <a:pt x="324" y="232"/>
                </a:cubicBezTo>
                <a:cubicBezTo>
                  <a:pt x="326" y="236"/>
                  <a:pt x="328" y="237"/>
                  <a:pt x="332" y="239"/>
                </a:cubicBezTo>
                <a:cubicBezTo>
                  <a:pt x="336" y="241"/>
                  <a:pt x="339" y="242"/>
                  <a:pt x="343" y="241"/>
                </a:cubicBezTo>
                <a:cubicBezTo>
                  <a:pt x="348" y="240"/>
                  <a:pt x="349" y="233"/>
                  <a:pt x="346" y="230"/>
                </a:cubicBezTo>
                <a:cubicBezTo>
                  <a:pt x="343" y="227"/>
                  <a:pt x="339" y="227"/>
                  <a:pt x="336" y="226"/>
                </a:cubicBezTo>
                <a:cubicBezTo>
                  <a:pt x="333" y="226"/>
                  <a:pt x="329" y="224"/>
                  <a:pt x="326" y="227"/>
                </a:cubicBezTo>
                <a:close/>
                <a:moveTo>
                  <a:pt x="353" y="270"/>
                </a:moveTo>
                <a:cubicBezTo>
                  <a:pt x="352" y="273"/>
                  <a:pt x="353" y="276"/>
                  <a:pt x="355" y="278"/>
                </a:cubicBezTo>
                <a:cubicBezTo>
                  <a:pt x="359" y="279"/>
                  <a:pt x="368" y="284"/>
                  <a:pt x="371" y="279"/>
                </a:cubicBezTo>
                <a:cubicBezTo>
                  <a:pt x="375" y="273"/>
                  <a:pt x="364" y="270"/>
                  <a:pt x="360" y="268"/>
                </a:cubicBezTo>
                <a:cubicBezTo>
                  <a:pt x="357" y="267"/>
                  <a:pt x="355" y="268"/>
                  <a:pt x="353" y="270"/>
                </a:cubicBezTo>
                <a:close/>
                <a:moveTo>
                  <a:pt x="296" y="256"/>
                </a:moveTo>
                <a:cubicBezTo>
                  <a:pt x="298" y="258"/>
                  <a:pt x="300" y="260"/>
                  <a:pt x="303" y="263"/>
                </a:cubicBezTo>
                <a:cubicBezTo>
                  <a:pt x="306" y="265"/>
                  <a:pt x="309" y="268"/>
                  <a:pt x="313" y="268"/>
                </a:cubicBezTo>
                <a:cubicBezTo>
                  <a:pt x="318" y="269"/>
                  <a:pt x="322" y="263"/>
                  <a:pt x="320" y="258"/>
                </a:cubicBezTo>
                <a:cubicBezTo>
                  <a:pt x="318" y="255"/>
                  <a:pt x="314" y="253"/>
                  <a:pt x="311" y="251"/>
                </a:cubicBezTo>
                <a:cubicBezTo>
                  <a:pt x="308" y="249"/>
                  <a:pt x="306" y="248"/>
                  <a:pt x="302" y="247"/>
                </a:cubicBezTo>
                <a:cubicBezTo>
                  <a:pt x="298" y="245"/>
                  <a:pt x="293" y="252"/>
                  <a:pt x="296" y="256"/>
                </a:cubicBezTo>
                <a:close/>
                <a:moveTo>
                  <a:pt x="230" y="134"/>
                </a:moveTo>
                <a:cubicBezTo>
                  <a:pt x="229" y="138"/>
                  <a:pt x="228" y="141"/>
                  <a:pt x="229" y="145"/>
                </a:cubicBezTo>
                <a:cubicBezTo>
                  <a:pt x="230" y="148"/>
                  <a:pt x="231" y="151"/>
                  <a:pt x="233" y="154"/>
                </a:cubicBezTo>
                <a:cubicBezTo>
                  <a:pt x="236" y="160"/>
                  <a:pt x="246" y="155"/>
                  <a:pt x="244" y="149"/>
                </a:cubicBezTo>
                <a:cubicBezTo>
                  <a:pt x="243" y="147"/>
                  <a:pt x="242" y="144"/>
                  <a:pt x="242" y="142"/>
                </a:cubicBezTo>
                <a:cubicBezTo>
                  <a:pt x="242" y="141"/>
                  <a:pt x="241" y="139"/>
                  <a:pt x="241" y="138"/>
                </a:cubicBezTo>
                <a:cubicBezTo>
                  <a:pt x="241" y="136"/>
                  <a:pt x="240" y="135"/>
                  <a:pt x="239" y="134"/>
                </a:cubicBezTo>
                <a:cubicBezTo>
                  <a:pt x="237" y="131"/>
                  <a:pt x="232" y="131"/>
                  <a:pt x="230" y="134"/>
                </a:cubicBezTo>
                <a:close/>
                <a:moveTo>
                  <a:pt x="187" y="153"/>
                </a:moveTo>
                <a:cubicBezTo>
                  <a:pt x="184" y="158"/>
                  <a:pt x="187" y="163"/>
                  <a:pt x="191" y="167"/>
                </a:cubicBezTo>
                <a:cubicBezTo>
                  <a:pt x="194" y="170"/>
                  <a:pt x="198" y="172"/>
                  <a:pt x="202" y="173"/>
                </a:cubicBezTo>
                <a:cubicBezTo>
                  <a:pt x="209" y="175"/>
                  <a:pt x="212" y="164"/>
                  <a:pt x="206" y="161"/>
                </a:cubicBezTo>
                <a:cubicBezTo>
                  <a:pt x="204" y="159"/>
                  <a:pt x="202" y="157"/>
                  <a:pt x="200" y="155"/>
                </a:cubicBezTo>
                <a:cubicBezTo>
                  <a:pt x="198" y="153"/>
                  <a:pt x="197" y="151"/>
                  <a:pt x="194" y="150"/>
                </a:cubicBezTo>
                <a:cubicBezTo>
                  <a:pt x="191" y="150"/>
                  <a:pt x="189" y="151"/>
                  <a:pt x="187" y="153"/>
                </a:cubicBezTo>
                <a:close/>
                <a:moveTo>
                  <a:pt x="150" y="223"/>
                </a:moveTo>
                <a:cubicBezTo>
                  <a:pt x="148" y="225"/>
                  <a:pt x="150" y="228"/>
                  <a:pt x="152" y="229"/>
                </a:cubicBezTo>
                <a:cubicBezTo>
                  <a:pt x="158" y="234"/>
                  <a:pt x="169" y="229"/>
                  <a:pt x="176" y="226"/>
                </a:cubicBezTo>
                <a:cubicBezTo>
                  <a:pt x="182" y="224"/>
                  <a:pt x="181" y="214"/>
                  <a:pt x="174" y="215"/>
                </a:cubicBezTo>
                <a:cubicBezTo>
                  <a:pt x="166" y="216"/>
                  <a:pt x="154" y="216"/>
                  <a:pt x="150" y="223"/>
                </a:cubicBezTo>
                <a:close/>
                <a:moveTo>
                  <a:pt x="259" y="252"/>
                </a:moveTo>
                <a:cubicBezTo>
                  <a:pt x="258" y="258"/>
                  <a:pt x="260" y="265"/>
                  <a:pt x="264" y="270"/>
                </a:cubicBezTo>
                <a:cubicBezTo>
                  <a:pt x="269" y="278"/>
                  <a:pt x="282" y="271"/>
                  <a:pt x="277" y="262"/>
                </a:cubicBezTo>
                <a:cubicBezTo>
                  <a:pt x="274" y="258"/>
                  <a:pt x="273" y="254"/>
                  <a:pt x="271" y="250"/>
                </a:cubicBezTo>
                <a:cubicBezTo>
                  <a:pt x="268" y="246"/>
                  <a:pt x="260" y="247"/>
                  <a:pt x="259" y="252"/>
                </a:cubicBezTo>
                <a:close/>
                <a:moveTo>
                  <a:pt x="297" y="191"/>
                </a:moveTo>
                <a:cubicBezTo>
                  <a:pt x="304" y="190"/>
                  <a:pt x="311" y="189"/>
                  <a:pt x="318" y="187"/>
                </a:cubicBezTo>
                <a:cubicBezTo>
                  <a:pt x="323" y="186"/>
                  <a:pt x="330" y="185"/>
                  <a:pt x="333" y="179"/>
                </a:cubicBezTo>
                <a:cubicBezTo>
                  <a:pt x="334" y="178"/>
                  <a:pt x="333" y="175"/>
                  <a:pt x="332" y="174"/>
                </a:cubicBezTo>
                <a:cubicBezTo>
                  <a:pt x="327" y="169"/>
                  <a:pt x="321" y="172"/>
                  <a:pt x="315" y="173"/>
                </a:cubicBezTo>
                <a:cubicBezTo>
                  <a:pt x="308" y="175"/>
                  <a:pt x="300" y="177"/>
                  <a:pt x="293" y="179"/>
                </a:cubicBezTo>
                <a:cubicBezTo>
                  <a:pt x="285" y="181"/>
                  <a:pt x="289" y="193"/>
                  <a:pt x="297" y="191"/>
                </a:cubicBezTo>
                <a:close/>
                <a:moveTo>
                  <a:pt x="288" y="215"/>
                </a:moveTo>
                <a:cubicBezTo>
                  <a:pt x="290" y="218"/>
                  <a:pt x="294" y="219"/>
                  <a:pt x="298" y="220"/>
                </a:cubicBezTo>
                <a:cubicBezTo>
                  <a:pt x="301" y="221"/>
                  <a:pt x="305" y="222"/>
                  <a:pt x="309" y="223"/>
                </a:cubicBezTo>
                <a:cubicBezTo>
                  <a:pt x="317" y="224"/>
                  <a:pt x="320" y="213"/>
                  <a:pt x="312" y="210"/>
                </a:cubicBezTo>
                <a:cubicBezTo>
                  <a:pt x="308" y="209"/>
                  <a:pt x="304" y="208"/>
                  <a:pt x="301" y="208"/>
                </a:cubicBezTo>
                <a:cubicBezTo>
                  <a:pt x="297" y="207"/>
                  <a:pt x="293" y="206"/>
                  <a:pt x="289" y="208"/>
                </a:cubicBezTo>
                <a:cubicBezTo>
                  <a:pt x="286" y="209"/>
                  <a:pt x="285" y="213"/>
                  <a:pt x="288" y="215"/>
                </a:cubicBezTo>
                <a:close/>
                <a:moveTo>
                  <a:pt x="213" y="229"/>
                </a:moveTo>
                <a:cubicBezTo>
                  <a:pt x="207" y="231"/>
                  <a:pt x="200" y="234"/>
                  <a:pt x="197" y="239"/>
                </a:cubicBezTo>
                <a:cubicBezTo>
                  <a:pt x="194" y="244"/>
                  <a:pt x="198" y="249"/>
                  <a:pt x="203" y="249"/>
                </a:cubicBezTo>
                <a:cubicBezTo>
                  <a:pt x="209" y="249"/>
                  <a:pt x="215" y="244"/>
                  <a:pt x="220" y="240"/>
                </a:cubicBezTo>
                <a:cubicBezTo>
                  <a:pt x="223" y="238"/>
                  <a:pt x="224" y="234"/>
                  <a:pt x="222" y="231"/>
                </a:cubicBezTo>
                <a:cubicBezTo>
                  <a:pt x="220" y="227"/>
                  <a:pt x="216" y="227"/>
                  <a:pt x="213" y="229"/>
                </a:cubicBezTo>
                <a:close/>
                <a:moveTo>
                  <a:pt x="269" y="175"/>
                </a:moveTo>
                <a:cubicBezTo>
                  <a:pt x="268" y="178"/>
                  <a:pt x="271" y="181"/>
                  <a:pt x="274" y="181"/>
                </a:cubicBezTo>
                <a:cubicBezTo>
                  <a:pt x="277" y="181"/>
                  <a:pt x="279" y="180"/>
                  <a:pt x="282" y="178"/>
                </a:cubicBezTo>
                <a:cubicBezTo>
                  <a:pt x="284" y="177"/>
                  <a:pt x="286" y="175"/>
                  <a:pt x="287" y="173"/>
                </a:cubicBezTo>
                <a:cubicBezTo>
                  <a:pt x="289" y="169"/>
                  <a:pt x="287" y="164"/>
                  <a:pt x="282" y="164"/>
                </a:cubicBezTo>
                <a:cubicBezTo>
                  <a:pt x="277" y="165"/>
                  <a:pt x="271" y="170"/>
                  <a:pt x="269" y="175"/>
                </a:cubicBezTo>
                <a:close/>
                <a:moveTo>
                  <a:pt x="252" y="161"/>
                </a:moveTo>
                <a:cubicBezTo>
                  <a:pt x="250" y="164"/>
                  <a:pt x="249" y="168"/>
                  <a:pt x="248" y="172"/>
                </a:cubicBezTo>
                <a:cubicBezTo>
                  <a:pt x="247" y="175"/>
                  <a:pt x="249" y="178"/>
                  <a:pt x="252" y="179"/>
                </a:cubicBezTo>
                <a:cubicBezTo>
                  <a:pt x="255" y="180"/>
                  <a:pt x="258" y="179"/>
                  <a:pt x="259" y="176"/>
                </a:cubicBezTo>
                <a:cubicBezTo>
                  <a:pt x="262" y="173"/>
                  <a:pt x="263" y="170"/>
                  <a:pt x="265" y="167"/>
                </a:cubicBezTo>
                <a:cubicBezTo>
                  <a:pt x="266" y="163"/>
                  <a:pt x="269" y="159"/>
                  <a:pt x="267" y="155"/>
                </a:cubicBezTo>
                <a:cubicBezTo>
                  <a:pt x="266" y="152"/>
                  <a:pt x="263" y="150"/>
                  <a:pt x="260" y="151"/>
                </a:cubicBezTo>
                <a:cubicBezTo>
                  <a:pt x="255" y="152"/>
                  <a:pt x="254" y="157"/>
                  <a:pt x="252" y="161"/>
                </a:cubicBezTo>
                <a:close/>
                <a:moveTo>
                  <a:pt x="220" y="176"/>
                </a:moveTo>
                <a:cubicBezTo>
                  <a:pt x="221" y="182"/>
                  <a:pt x="226" y="189"/>
                  <a:pt x="231" y="194"/>
                </a:cubicBezTo>
                <a:cubicBezTo>
                  <a:pt x="234" y="196"/>
                  <a:pt x="238" y="196"/>
                  <a:pt x="241" y="194"/>
                </a:cubicBezTo>
                <a:cubicBezTo>
                  <a:pt x="243" y="191"/>
                  <a:pt x="244" y="187"/>
                  <a:pt x="242" y="184"/>
                </a:cubicBezTo>
                <a:cubicBezTo>
                  <a:pt x="241" y="182"/>
                  <a:pt x="239" y="180"/>
                  <a:pt x="237" y="178"/>
                </a:cubicBezTo>
                <a:cubicBezTo>
                  <a:pt x="236" y="175"/>
                  <a:pt x="234" y="172"/>
                  <a:pt x="232" y="170"/>
                </a:cubicBezTo>
                <a:cubicBezTo>
                  <a:pt x="228" y="166"/>
                  <a:pt x="219" y="169"/>
                  <a:pt x="220" y="176"/>
                </a:cubicBezTo>
                <a:close/>
                <a:moveTo>
                  <a:pt x="187" y="192"/>
                </a:moveTo>
                <a:cubicBezTo>
                  <a:pt x="190" y="194"/>
                  <a:pt x="193" y="195"/>
                  <a:pt x="197" y="196"/>
                </a:cubicBezTo>
                <a:cubicBezTo>
                  <a:pt x="200" y="197"/>
                  <a:pt x="204" y="199"/>
                  <a:pt x="207" y="197"/>
                </a:cubicBezTo>
                <a:cubicBezTo>
                  <a:pt x="210" y="196"/>
                  <a:pt x="212" y="193"/>
                  <a:pt x="210" y="190"/>
                </a:cubicBezTo>
                <a:cubicBezTo>
                  <a:pt x="208" y="187"/>
                  <a:pt x="204" y="186"/>
                  <a:pt x="201" y="185"/>
                </a:cubicBezTo>
                <a:cubicBezTo>
                  <a:pt x="197" y="184"/>
                  <a:pt x="194" y="182"/>
                  <a:pt x="190" y="183"/>
                </a:cubicBezTo>
                <a:cubicBezTo>
                  <a:pt x="186" y="183"/>
                  <a:pt x="183" y="189"/>
                  <a:pt x="187" y="192"/>
                </a:cubicBezTo>
                <a:close/>
                <a:moveTo>
                  <a:pt x="213" y="207"/>
                </a:moveTo>
                <a:cubicBezTo>
                  <a:pt x="207" y="210"/>
                  <a:pt x="206" y="219"/>
                  <a:pt x="214" y="221"/>
                </a:cubicBezTo>
                <a:cubicBezTo>
                  <a:pt x="221" y="222"/>
                  <a:pt x="234" y="220"/>
                  <a:pt x="238" y="214"/>
                </a:cubicBezTo>
                <a:cubicBezTo>
                  <a:pt x="241" y="210"/>
                  <a:pt x="240" y="205"/>
                  <a:pt x="235" y="204"/>
                </a:cubicBezTo>
                <a:cubicBezTo>
                  <a:pt x="232" y="203"/>
                  <a:pt x="228" y="204"/>
                  <a:pt x="224" y="205"/>
                </a:cubicBezTo>
                <a:cubicBezTo>
                  <a:pt x="221" y="206"/>
                  <a:pt x="217" y="206"/>
                  <a:pt x="213" y="207"/>
                </a:cubicBezTo>
                <a:close/>
                <a:moveTo>
                  <a:pt x="259" y="196"/>
                </a:moveTo>
                <a:cubicBezTo>
                  <a:pt x="258" y="199"/>
                  <a:pt x="259" y="203"/>
                  <a:pt x="262" y="204"/>
                </a:cubicBezTo>
                <a:cubicBezTo>
                  <a:pt x="267" y="206"/>
                  <a:pt x="272" y="206"/>
                  <a:pt x="276" y="203"/>
                </a:cubicBezTo>
                <a:cubicBezTo>
                  <a:pt x="283" y="200"/>
                  <a:pt x="278" y="190"/>
                  <a:pt x="271" y="192"/>
                </a:cubicBezTo>
                <a:cubicBezTo>
                  <a:pt x="269" y="192"/>
                  <a:pt x="268" y="193"/>
                  <a:pt x="266" y="193"/>
                </a:cubicBezTo>
                <a:cubicBezTo>
                  <a:pt x="263" y="192"/>
                  <a:pt x="260" y="193"/>
                  <a:pt x="259" y="196"/>
                </a:cubicBezTo>
                <a:close/>
                <a:moveTo>
                  <a:pt x="264" y="218"/>
                </a:moveTo>
                <a:cubicBezTo>
                  <a:pt x="262" y="220"/>
                  <a:pt x="262" y="223"/>
                  <a:pt x="264" y="226"/>
                </a:cubicBezTo>
                <a:cubicBezTo>
                  <a:pt x="267" y="230"/>
                  <a:pt x="271" y="235"/>
                  <a:pt x="276" y="237"/>
                </a:cubicBezTo>
                <a:cubicBezTo>
                  <a:pt x="279" y="239"/>
                  <a:pt x="283" y="238"/>
                  <a:pt x="285" y="235"/>
                </a:cubicBezTo>
                <a:cubicBezTo>
                  <a:pt x="288" y="232"/>
                  <a:pt x="287" y="228"/>
                  <a:pt x="285" y="226"/>
                </a:cubicBezTo>
                <a:cubicBezTo>
                  <a:pt x="283" y="223"/>
                  <a:pt x="280" y="222"/>
                  <a:pt x="278" y="220"/>
                </a:cubicBezTo>
                <a:cubicBezTo>
                  <a:pt x="276" y="219"/>
                  <a:pt x="274" y="218"/>
                  <a:pt x="272" y="217"/>
                </a:cubicBezTo>
                <a:cubicBezTo>
                  <a:pt x="269" y="216"/>
                  <a:pt x="266" y="216"/>
                  <a:pt x="264" y="218"/>
                </a:cubicBezTo>
                <a:close/>
              </a:path>
            </a:pathLst>
          </a:custGeom>
          <a:solidFill>
            <a:srgbClr val="638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pic>
        <p:nvPicPr>
          <p:cNvPr id="69" name="Graphic 68">
            <a:extLst>
              <a:ext uri="{FF2B5EF4-FFF2-40B4-BE49-F238E27FC236}">
                <a16:creationId xmlns:a16="http://schemas.microsoft.com/office/drawing/2014/main" xmlns="" id="{42C109C9-CFCC-4B0F-88A8-A4E691DF138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a:off x="1239656" y="1070831"/>
            <a:ext cx="1098168" cy="5214730"/>
          </a:xfrm>
          <a:prstGeom prst="rect">
            <a:avLst/>
          </a:prstGeom>
        </p:spPr>
      </p:pic>
      <p:sp>
        <p:nvSpPr>
          <p:cNvPr id="37" name="Rectangle 36">
            <a:extLst>
              <a:ext uri="{FF2B5EF4-FFF2-40B4-BE49-F238E27FC236}">
                <a16:creationId xmlns:a16="http://schemas.microsoft.com/office/drawing/2014/main" xmlns="" id="{2E7F0955-8E72-4A3C-987B-780787FC41B5}"/>
              </a:ext>
            </a:extLst>
          </p:cNvPr>
          <p:cNvSpPr/>
          <p:nvPr/>
        </p:nvSpPr>
        <p:spPr>
          <a:xfrm>
            <a:off x="6302326" y="183434"/>
            <a:ext cx="5303954" cy="584775"/>
          </a:xfrm>
          <a:prstGeom prst="rect">
            <a:avLst/>
          </a:prstGeom>
        </p:spPr>
        <p:txBody>
          <a:bodyPr wrap="square">
            <a:spAutoFit/>
          </a:bodyPr>
          <a:lstStyle/>
          <a:p>
            <a:pPr algn="ctr" rtl="1"/>
            <a:r>
              <a:rPr lang="ar-DZ" sz="3200" b="1" i="1" dirty="0" smtClean="0">
                <a:solidFill>
                  <a:srgbClr val="FF0000"/>
                </a:solidFill>
                <a:latin typeface="Titillium Bd" panose="00000800000000000000" pitchFamily="50" charset="0"/>
              </a:rPr>
              <a:t>مزايا تولي </a:t>
            </a:r>
            <a:r>
              <a:rPr lang="ar-DZ" sz="3200" b="1" i="1" dirty="0" smtClean="0">
                <a:solidFill>
                  <a:srgbClr val="FF0000"/>
                </a:solidFill>
                <a:latin typeface="Titillium Bd" panose="00000800000000000000" pitchFamily="50" charset="0"/>
              </a:rPr>
              <a:t>المرأة </a:t>
            </a:r>
            <a:r>
              <a:rPr lang="ar-DZ" sz="3200" b="1" i="1" dirty="0" smtClean="0">
                <a:solidFill>
                  <a:srgbClr val="FF0000"/>
                </a:solidFill>
                <a:latin typeface="Titillium Bd" panose="00000800000000000000" pitchFamily="50" charset="0"/>
              </a:rPr>
              <a:t>الأعمال الدولية </a:t>
            </a:r>
            <a:endParaRPr lang="en-IN" sz="2400" b="1" i="1" dirty="0">
              <a:solidFill>
                <a:srgbClr val="FF0000"/>
              </a:solidFill>
              <a:latin typeface="Titillium" panose="00000500000000000000" pitchFamily="50" charset="0"/>
            </a:endParaRPr>
          </a:p>
        </p:txBody>
      </p:sp>
      <p:sp>
        <p:nvSpPr>
          <p:cNvPr id="2" name="Slide Number Placeholder 1">
            <a:extLst>
              <a:ext uri="{FF2B5EF4-FFF2-40B4-BE49-F238E27FC236}">
                <a16:creationId xmlns:a16="http://schemas.microsoft.com/office/drawing/2014/main" xmlns="" id="{7A65B7C0-2E33-465D-9903-46D45C19022B}"/>
              </a:ext>
            </a:extLst>
          </p:cNvPr>
          <p:cNvSpPr>
            <a:spLocks noGrp="1"/>
          </p:cNvSpPr>
          <p:nvPr>
            <p:ph type="sldNum" sz="quarter" idx="12"/>
          </p:nvPr>
        </p:nvSpPr>
        <p:spPr/>
        <p:txBody>
          <a:bodyPr/>
          <a:lstStyle/>
          <a:p>
            <a:pPr algn="r" rtl="1"/>
            <a:fld id="{C7774D5F-AB17-48D6-AB4C-B372128C0735}" type="slidenum">
              <a:rPr lang="en-IN" smtClean="0"/>
              <a:t>9</a:t>
            </a:fld>
            <a:endParaRPr lang="en-IN" dirty="0"/>
          </a:p>
        </p:txBody>
      </p:sp>
      <p:sp>
        <p:nvSpPr>
          <p:cNvPr id="3" name="ZoneTexte 2"/>
          <p:cNvSpPr txBox="1"/>
          <p:nvPr/>
        </p:nvSpPr>
        <p:spPr>
          <a:xfrm>
            <a:off x="3460652" y="950054"/>
            <a:ext cx="6400800" cy="2559675"/>
          </a:xfrm>
          <a:prstGeom prst="rect">
            <a:avLst/>
          </a:prstGeom>
          <a:noFill/>
        </p:spPr>
        <p:txBody>
          <a:bodyPr wrap="square" rtlCol="0">
            <a:spAutoFit/>
          </a:bodyPr>
          <a:lstStyle/>
          <a:p>
            <a:pPr algn="ctr" rtl="1">
              <a:lnSpc>
                <a:spcPct val="107000"/>
              </a:lnSpc>
              <a:spcAft>
                <a:spcPts val="800"/>
              </a:spcAft>
            </a:pPr>
            <a:r>
              <a:rPr lang="fr-FR" dirty="0">
                <a:latin typeface="Arial" panose="020B0604020202020204" pitchFamily="34" charset="0"/>
                <a:ea typeface="Calibri" panose="020F0502020204030204" pitchFamily="34" charset="0"/>
                <a:cs typeface="Arial" panose="020B0604020202020204" pitchFamily="34" charset="0"/>
              </a:rPr>
              <a:t>-</a:t>
            </a:r>
            <a:r>
              <a:rPr lang="fr-FR" sz="2000" b="1"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قدرة المراة على التحاور و فتح عدة مواضيع بمهارة مع اي كان .</a:t>
            </a:r>
            <a:endParaRPr lang="fr-FR" sz="1600" b="1" i="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fr-FR" sz="2000" b="1"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المساعدة المحلية من طرف اهالي البلد المضيف للمراة احتراما لها .</a:t>
            </a:r>
            <a:endParaRPr lang="fr-FR" sz="1600" b="1" i="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fr-FR" sz="2000" b="1"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-المهارات الشخصية للمراة كتذكر الاجتماعات و اصحاب الاجتما وماذا حدث </a:t>
            </a:r>
            <a:endParaRPr lang="fr-FR" sz="1600" b="1" i="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tabLst>
                <a:tab pos="1690370" algn="l"/>
              </a:tabLst>
            </a:pPr>
            <a:r>
              <a:rPr lang="fr-FR" sz="2000" b="1"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المرونة في مكان العمل</a:t>
            </a:r>
            <a:endParaRPr lang="fr-FR" sz="1600" b="1" i="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tabLst>
                <a:tab pos="1690370" algn="l"/>
              </a:tabLst>
            </a:pPr>
            <a:r>
              <a:rPr lang="fr-FR" sz="2000" b="1"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 </a:t>
            </a:r>
            <a:r>
              <a:rPr lang="ar-SA" sz="2000" b="1" i="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التوازن الصحي بين العمل والحياة</a:t>
            </a:r>
            <a:endParaRPr lang="fr-FR" sz="1600" b="1" i="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endParaRPr>
          </a:p>
          <a:p>
            <a:pPr algn="ctr" rtl="1"/>
            <a:r>
              <a:rPr lang="ar-SA" sz="2000" b="1" i="1" dirty="0">
                <a:solidFill>
                  <a:schemeClr val="accent2">
                    <a:lumMod val="75000"/>
                  </a:schemeClr>
                </a:solidFill>
                <a:latin typeface="Calibri" panose="020F0502020204030204" pitchFamily="34" charset="0"/>
                <a:ea typeface="Calibri" panose="020F0502020204030204" pitchFamily="34" charset="0"/>
                <a:cs typeface="Arial" panose="020B0604020202020204" pitchFamily="34" charset="0"/>
              </a:rPr>
              <a:t>- الاتصال الفعال لجهود العمل التعاوني</a:t>
            </a:r>
            <a:endParaRPr lang="fr-FR" sz="2000" b="1" i="1" dirty="0">
              <a:solidFill>
                <a:schemeClr val="accent2">
                  <a:lumMod val="75000"/>
                </a:schemeClr>
              </a:solidFill>
            </a:endParaRPr>
          </a:p>
        </p:txBody>
      </p:sp>
      <p:sp>
        <p:nvSpPr>
          <p:cNvPr id="4" name="ZoneTexte 3"/>
          <p:cNvSpPr txBox="1"/>
          <p:nvPr/>
        </p:nvSpPr>
        <p:spPr>
          <a:xfrm>
            <a:off x="4782972" y="3846869"/>
            <a:ext cx="6597791" cy="2807820"/>
          </a:xfrm>
          <a:prstGeom prst="rect">
            <a:avLst/>
          </a:prstGeom>
          <a:noFill/>
        </p:spPr>
        <p:txBody>
          <a:bodyPr wrap="square" rtlCol="0">
            <a:spAutoFit/>
          </a:bodyPr>
          <a:lstStyle/>
          <a:p>
            <a:pPr algn="ctr" rtl="1">
              <a:lnSpc>
                <a:spcPct val="107000"/>
              </a:lnSpc>
              <a:spcAft>
                <a:spcPts val="800"/>
              </a:spcAft>
              <a:tabLst>
                <a:tab pos="1690370" algn="l"/>
              </a:tabLst>
            </a:pPr>
            <a:r>
              <a:rPr lang="ar-SA" sz="2800" b="1" i="1" dirty="0">
                <a:latin typeface="Calibri" panose="020F0502020204030204" pitchFamily="34" charset="0"/>
                <a:ea typeface="Calibri" panose="020F0502020204030204" pitchFamily="34" charset="0"/>
                <a:cs typeface="Arial" panose="020B0604020202020204" pitchFamily="34" charset="0"/>
              </a:rPr>
              <a:t>- </a:t>
            </a:r>
            <a:r>
              <a:rPr lang="ar-SA"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قوة عاملة جيدة التقريب</a:t>
            </a: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a:t>
            </a:r>
            <a:endParaRPr lang="fr-FR" sz="2000" b="1" i="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tabLst>
                <a:tab pos="1690370" algn="l"/>
              </a:tabLst>
            </a:pPr>
            <a:r>
              <a:rPr lang="ar-SA"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 التنوع والاهتمام متعدد الأبعاد في مكان العمل</a:t>
            </a:r>
            <a:endParaRPr lang="fr-FR" sz="2000" b="1" i="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tabLst>
                <a:tab pos="1690370" algn="l"/>
              </a:tabLst>
            </a:pPr>
            <a:r>
              <a:rPr lang="ar-SA"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تعامل مع المواقف الصعبة بابتسامة على </a:t>
            </a:r>
            <a:r>
              <a:rPr lang="ar-SA" sz="2800" b="1" i="1" dirty="0" smtClean="0">
                <a:solidFill>
                  <a:srgbClr val="002060"/>
                </a:solidFill>
                <a:latin typeface="Calibri" panose="020F0502020204030204" pitchFamily="34" charset="0"/>
                <a:ea typeface="Calibri" panose="020F0502020204030204" pitchFamily="34" charset="0"/>
                <a:cs typeface="Arial" panose="020B0604020202020204" pitchFamily="34" charset="0"/>
              </a:rPr>
              <a:t>الوجه</a:t>
            </a:r>
            <a:endParaRPr lang="fr-FR" sz="2000" b="1" i="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tabLst>
                <a:tab pos="1690370" algn="l"/>
              </a:tabLst>
            </a:pPr>
            <a:r>
              <a:rPr lang="ar-SA"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-روح </a:t>
            </a:r>
            <a:r>
              <a:rPr lang="ar-SA" sz="2800" b="1" i="1" dirty="0" smtClean="0">
                <a:solidFill>
                  <a:srgbClr val="002060"/>
                </a:solidFill>
                <a:latin typeface="Calibri" panose="020F0502020204030204" pitchFamily="34" charset="0"/>
                <a:ea typeface="Calibri" panose="020F0502020204030204" pitchFamily="34" charset="0"/>
                <a:cs typeface="Arial" panose="020B0604020202020204" pitchFamily="34" charset="0"/>
              </a:rPr>
              <a:t>ا</a:t>
            </a:r>
            <a:r>
              <a:rPr lang="ar-DZ" sz="2800" b="1" i="1" dirty="0" smtClean="0">
                <a:solidFill>
                  <a:srgbClr val="002060"/>
                </a:solidFill>
                <a:latin typeface="Calibri" panose="020F0502020204030204" pitchFamily="34" charset="0"/>
                <a:ea typeface="Calibri" panose="020F0502020204030204" pitchFamily="34" charset="0"/>
                <a:cs typeface="Arial" panose="020B0604020202020204" pitchFamily="34" charset="0"/>
              </a:rPr>
              <a:t>ل</a:t>
            </a:r>
            <a:r>
              <a:rPr lang="ar-SA" sz="2800" b="1" i="1" dirty="0" smtClean="0">
                <a:solidFill>
                  <a:srgbClr val="002060"/>
                </a:solidFill>
                <a:latin typeface="Calibri" panose="020F0502020204030204" pitchFamily="34" charset="0"/>
                <a:ea typeface="Calibri" panose="020F0502020204030204" pitchFamily="34" charset="0"/>
                <a:cs typeface="Arial" panose="020B0604020202020204" pitchFamily="34" charset="0"/>
              </a:rPr>
              <a:t>فريق </a:t>
            </a:r>
            <a:r>
              <a:rPr lang="ar-SA"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القوية والشعور بالود</a:t>
            </a:r>
            <a:endParaRPr lang="fr-FR" sz="2000" b="1" i="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tabLst>
                <a:tab pos="1690370" algn="l"/>
              </a:tabLst>
            </a:pPr>
            <a:r>
              <a:rPr lang="ar-SA"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 زيادة ربح الشركة</a:t>
            </a:r>
            <a:endParaRPr lang="fr-FR" sz="2000" b="1" i="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3621436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additive="base">
                                        <p:cTn id="14" dur="500" fill="hold"/>
                                        <p:tgtEl>
                                          <p:spTgt spid="80"/>
                                        </p:tgtEl>
                                        <p:attrNameLst>
                                          <p:attrName>ppt_x</p:attrName>
                                        </p:attrNameLst>
                                      </p:cBhvr>
                                      <p:tavLst>
                                        <p:tav tm="0">
                                          <p:val>
                                            <p:strVal val="#ppt_x"/>
                                          </p:val>
                                        </p:tav>
                                        <p:tav tm="100000">
                                          <p:val>
                                            <p:strVal val="#ppt_x"/>
                                          </p:val>
                                        </p:tav>
                                      </p:tavLst>
                                    </p:anim>
                                    <p:anim calcmode="lin" valueType="num">
                                      <p:cBhvr additive="base">
                                        <p:cTn id="15"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heel(1)">
                                      <p:cBhvr>
                                        <p:cTn id="31" dur="2000"/>
                                        <p:tgtEl>
                                          <p:spTgt spid="9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P spid="4" grpId="0"/>
    </p:bldLst>
  </p:timing>
</p:sld>
</file>

<file path=ppt/theme/theme1.xml><?xml version="1.0" encoding="utf-8"?>
<a:theme xmlns:a="http://schemas.openxmlformats.org/drawingml/2006/main" name="مؤنث - من ادركها بوربوينت">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2">
      <a:majorFont>
        <a:latin typeface="Raleway ExtraBold"/>
        <a:ea typeface=""/>
        <a:cs typeface="Helvetica Neue W23 for SKY Bd"/>
      </a:majorFont>
      <a:minorFont>
        <a:latin typeface="Raleway Medium"/>
        <a:ea typeface=""/>
        <a:cs typeface="Helvetica Neue W23 for SKY Reg"/>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3374</TotalTime>
  <Words>780</Words>
  <Application>Microsoft Office PowerPoint</Application>
  <PresentationFormat>Grand écran</PresentationFormat>
  <Paragraphs>91</Paragraphs>
  <Slides>10</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10</vt:i4>
      </vt:variant>
    </vt:vector>
  </HeadingPairs>
  <TitlesOfParts>
    <vt:vector size="23" baseType="lpstr">
      <vt:lpstr>ＭＳ Ｐゴシック</vt:lpstr>
      <vt:lpstr>A Jannat LT</vt:lpstr>
      <vt:lpstr>Arabic Typesetting</vt:lpstr>
      <vt:lpstr>Arial</vt:lpstr>
      <vt:lpstr>Calibri</vt:lpstr>
      <vt:lpstr>Calisto MT</vt:lpstr>
      <vt:lpstr>Helvetica Neue W23 for SKY Reg</vt:lpstr>
      <vt:lpstr>Raleway Medium</vt:lpstr>
      <vt:lpstr>Roboto</vt:lpstr>
      <vt:lpstr>Roboto Black</vt:lpstr>
      <vt:lpstr>Titillium</vt:lpstr>
      <vt:lpstr>Titillium Bd</vt:lpstr>
      <vt:lpstr>مؤنث - من ادركها بوربوينت</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INKPPT Adobe</dc:creator>
  <cp:lastModifiedBy>Compte Microsoft</cp:lastModifiedBy>
  <cp:revision>235</cp:revision>
  <dcterms:created xsi:type="dcterms:W3CDTF">2018-11-02T14:45:35Z</dcterms:created>
  <dcterms:modified xsi:type="dcterms:W3CDTF">2022-01-02T20:13:25Z</dcterms:modified>
</cp:coreProperties>
</file>