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6FC30-E56D-4F4C-9041-841CD25756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BAFA55-656F-4EFC-8C26-ED7B4822EC2E}">
      <dgm:prSet phldrT="[Texte]" custT="1"/>
      <dgm:spPr/>
      <dgm:t>
        <a:bodyPr/>
        <a:lstStyle/>
        <a:p>
          <a:r>
            <a:rPr lang="en-US" sz="2400" dirty="0" smtClean="0"/>
            <a:t>Strong</a:t>
          </a:r>
          <a:r>
            <a:rPr lang="en-US" sz="1800" dirty="0" smtClean="0"/>
            <a:t> </a:t>
          </a:r>
          <a:endParaRPr lang="fr-FR" sz="1800" dirty="0"/>
        </a:p>
      </dgm:t>
    </dgm:pt>
    <dgm:pt modelId="{1018B3BA-E4CB-4562-8A80-839391A4EABE}" type="parTrans" cxnId="{C335BCA2-557F-43BF-A206-11E95E1B39F6}">
      <dgm:prSet/>
      <dgm:spPr/>
      <dgm:t>
        <a:bodyPr/>
        <a:lstStyle/>
        <a:p>
          <a:endParaRPr lang="fr-FR" sz="1800"/>
        </a:p>
      </dgm:t>
    </dgm:pt>
    <dgm:pt modelId="{56A6D73E-E009-4371-BFD4-44D18D95208E}" type="sibTrans" cxnId="{C335BCA2-557F-43BF-A206-11E95E1B39F6}">
      <dgm:prSet/>
      <dgm:spPr/>
      <dgm:t>
        <a:bodyPr/>
        <a:lstStyle/>
        <a:p>
          <a:endParaRPr lang="fr-FR" sz="1800"/>
        </a:p>
      </dgm:t>
    </dgm:pt>
    <dgm:pt modelId="{2A54006B-51A5-4967-85BD-1E23EA9D2D69}">
      <dgm:prSet phldrT="[Texte]" custT="1"/>
      <dgm:spPr/>
      <dgm:t>
        <a:bodyPr/>
        <a:lstStyle/>
        <a:p>
          <a:r>
            <a:rPr lang="en-US" sz="1800" dirty="0" smtClean="0"/>
            <a:t>Words are very closely associated with each other.</a:t>
          </a:r>
          <a:endParaRPr lang="fr-FR" sz="1800" dirty="0"/>
        </a:p>
      </dgm:t>
    </dgm:pt>
    <dgm:pt modelId="{3545A8BD-4361-4962-8C50-C5CF816760EC}" type="parTrans" cxnId="{B2E2E390-2F44-4AD4-B42B-8030B5937413}">
      <dgm:prSet/>
      <dgm:spPr/>
      <dgm:t>
        <a:bodyPr/>
        <a:lstStyle/>
        <a:p>
          <a:endParaRPr lang="fr-FR" sz="1800"/>
        </a:p>
      </dgm:t>
    </dgm:pt>
    <dgm:pt modelId="{5B3CEAFC-339C-4900-98C3-04D6243F2885}" type="sibTrans" cxnId="{B2E2E390-2F44-4AD4-B42B-8030B5937413}">
      <dgm:prSet/>
      <dgm:spPr/>
      <dgm:t>
        <a:bodyPr/>
        <a:lstStyle/>
        <a:p>
          <a:endParaRPr lang="fr-FR" sz="1800"/>
        </a:p>
      </dgm:t>
    </dgm:pt>
    <dgm:pt modelId="{F9EEFD2F-63EF-4A63-BC08-60559F18B4CB}">
      <dgm:prSet phldrT="[Texte]" custT="1"/>
      <dgm:spPr/>
      <dgm:t>
        <a:bodyPr/>
        <a:lstStyle/>
        <a:p>
          <a:r>
            <a:rPr lang="en-US" sz="1800" dirty="0" smtClean="0"/>
            <a:t>It rarely collocates with any other word.</a:t>
          </a:r>
          <a:endParaRPr lang="fr-FR" sz="1800" dirty="0"/>
        </a:p>
      </dgm:t>
    </dgm:pt>
    <dgm:pt modelId="{8A62336F-89C1-4202-A200-21279AF57492}" type="parTrans" cxnId="{4AEDC327-B253-4099-83BC-641AE4018A10}">
      <dgm:prSet/>
      <dgm:spPr/>
      <dgm:t>
        <a:bodyPr/>
        <a:lstStyle/>
        <a:p>
          <a:endParaRPr lang="fr-FR" sz="1800"/>
        </a:p>
      </dgm:t>
    </dgm:pt>
    <dgm:pt modelId="{D6D97398-9823-4EB1-AB10-57EF79627D1F}" type="sibTrans" cxnId="{4AEDC327-B253-4099-83BC-641AE4018A10}">
      <dgm:prSet/>
      <dgm:spPr/>
      <dgm:t>
        <a:bodyPr/>
        <a:lstStyle/>
        <a:p>
          <a:endParaRPr lang="fr-FR" sz="1800"/>
        </a:p>
      </dgm:t>
    </dgm:pt>
    <dgm:pt modelId="{71F02078-70BF-4145-9C5C-4BA505C8567C}">
      <dgm:prSet phldrT="[Texte]" custT="1"/>
      <dgm:spPr/>
      <dgm:t>
        <a:bodyPr/>
        <a:lstStyle/>
        <a:p>
          <a:r>
            <a:rPr lang="en-US" sz="1800" dirty="0" smtClean="0"/>
            <a:t>Example: </a:t>
          </a:r>
          <a:r>
            <a:rPr lang="en-US" sz="1800" b="1" dirty="0" smtClean="0"/>
            <a:t>mitigating circumstances/factors</a:t>
          </a:r>
          <a:endParaRPr lang="fr-FR" sz="1800" b="1" dirty="0"/>
        </a:p>
      </dgm:t>
    </dgm:pt>
    <dgm:pt modelId="{351FDE95-7FBD-447B-8157-91C469DA3604}" type="parTrans" cxnId="{CA545134-5F56-4657-B52B-98110EB19AB1}">
      <dgm:prSet/>
      <dgm:spPr/>
      <dgm:t>
        <a:bodyPr/>
        <a:lstStyle/>
        <a:p>
          <a:endParaRPr lang="fr-FR" sz="1800"/>
        </a:p>
      </dgm:t>
    </dgm:pt>
    <dgm:pt modelId="{976B2368-4819-4D0C-9B11-1BCDA62258BF}" type="sibTrans" cxnId="{CA545134-5F56-4657-B52B-98110EB19AB1}">
      <dgm:prSet/>
      <dgm:spPr/>
      <dgm:t>
        <a:bodyPr/>
        <a:lstStyle/>
        <a:p>
          <a:endParaRPr lang="fr-FR" sz="1800"/>
        </a:p>
      </dgm:t>
    </dgm:pt>
    <dgm:pt modelId="{19D63594-8F92-440E-AAB1-523F161791A9}">
      <dgm:prSet phldrT="[Texte]" custT="1"/>
      <dgm:spPr/>
      <dgm:t>
        <a:bodyPr/>
        <a:lstStyle/>
        <a:p>
          <a:r>
            <a:rPr lang="en-US" sz="2400" dirty="0" smtClean="0"/>
            <a:t>Fixed</a:t>
          </a:r>
          <a:r>
            <a:rPr lang="en-US" sz="1800" dirty="0" smtClean="0"/>
            <a:t> </a:t>
          </a:r>
          <a:endParaRPr lang="fr-FR" sz="1800" dirty="0"/>
        </a:p>
      </dgm:t>
    </dgm:pt>
    <dgm:pt modelId="{6377306F-48F9-4653-99BD-B5468CE4AF16}" type="parTrans" cxnId="{3487C632-2357-4CB7-8CE1-45E1071BD1FF}">
      <dgm:prSet/>
      <dgm:spPr/>
      <dgm:t>
        <a:bodyPr/>
        <a:lstStyle/>
        <a:p>
          <a:endParaRPr lang="fr-FR" sz="1800"/>
        </a:p>
      </dgm:t>
    </dgm:pt>
    <dgm:pt modelId="{82A2880F-6EE5-41F0-A987-C18451DF07AC}" type="sibTrans" cxnId="{3487C632-2357-4CB7-8CE1-45E1071BD1FF}">
      <dgm:prSet/>
      <dgm:spPr/>
      <dgm:t>
        <a:bodyPr/>
        <a:lstStyle/>
        <a:p>
          <a:endParaRPr lang="fr-FR" sz="1800"/>
        </a:p>
      </dgm:t>
    </dgm:pt>
    <dgm:pt modelId="{B755245D-0018-4C72-B754-DA78DA4F1AA5}">
      <dgm:prSet phldrT="[Texte]" custT="1"/>
      <dgm:spPr/>
      <dgm:t>
        <a:bodyPr/>
        <a:lstStyle/>
        <a:p>
          <a:r>
            <a:rPr lang="en-US" sz="1800" dirty="0" smtClean="0"/>
            <a:t>They are so strong that they cannot be changed in any way,</a:t>
          </a:r>
          <a:endParaRPr lang="fr-FR" sz="1800" dirty="0"/>
        </a:p>
      </dgm:t>
    </dgm:pt>
    <dgm:pt modelId="{E7A676E2-766F-4A6C-A94A-FD863CAD1209}" type="parTrans" cxnId="{DD543F5F-CD16-4FAF-A1B2-5542CF226A6C}">
      <dgm:prSet/>
      <dgm:spPr/>
      <dgm:t>
        <a:bodyPr/>
        <a:lstStyle/>
        <a:p>
          <a:endParaRPr lang="fr-FR" sz="1800"/>
        </a:p>
      </dgm:t>
    </dgm:pt>
    <dgm:pt modelId="{402AB04F-0016-4572-BDD0-17A696BCD6A0}" type="sibTrans" cxnId="{DD543F5F-CD16-4FAF-A1B2-5542CF226A6C}">
      <dgm:prSet/>
      <dgm:spPr/>
      <dgm:t>
        <a:bodyPr/>
        <a:lstStyle/>
        <a:p>
          <a:endParaRPr lang="fr-FR" sz="1800"/>
        </a:p>
      </dgm:t>
    </dgm:pt>
    <dgm:pt modelId="{F4BE68A5-D4DF-4A85-9016-E16FA159FFB0}">
      <dgm:prSet phldrT="[Texte]" custT="1"/>
      <dgm:spPr/>
      <dgm:t>
        <a:bodyPr/>
        <a:lstStyle/>
        <a:p>
          <a:r>
            <a:rPr lang="en-US" sz="1800" dirty="0" smtClean="0"/>
            <a:t>No other words can replace the original ones.</a:t>
          </a:r>
          <a:endParaRPr lang="fr-FR" sz="1800" dirty="0"/>
        </a:p>
      </dgm:t>
    </dgm:pt>
    <dgm:pt modelId="{88D866EB-648A-41A5-A98B-B4E723BD1DAD}" type="parTrans" cxnId="{44D7A21E-187B-404A-BCC0-D550CFD9564C}">
      <dgm:prSet/>
      <dgm:spPr/>
      <dgm:t>
        <a:bodyPr/>
        <a:lstStyle/>
        <a:p>
          <a:endParaRPr lang="fr-FR" sz="1800"/>
        </a:p>
      </dgm:t>
    </dgm:pt>
    <dgm:pt modelId="{0110BCDD-E132-40E0-973C-D96DCBECB889}" type="sibTrans" cxnId="{44D7A21E-187B-404A-BCC0-D550CFD9564C}">
      <dgm:prSet/>
      <dgm:spPr/>
      <dgm:t>
        <a:bodyPr/>
        <a:lstStyle/>
        <a:p>
          <a:endParaRPr lang="fr-FR" sz="1800"/>
        </a:p>
      </dgm:t>
    </dgm:pt>
    <dgm:pt modelId="{890BB333-7AC9-47CA-BB1C-CB2D7A1BEE53}">
      <dgm:prSet phldrT="[Texte]" custT="1"/>
      <dgm:spPr/>
      <dgm:t>
        <a:bodyPr/>
        <a:lstStyle/>
        <a:p>
          <a:r>
            <a:rPr lang="en-US" sz="1800" dirty="0" smtClean="0"/>
            <a:t>Example: successful relationships involve </a:t>
          </a:r>
          <a:r>
            <a:rPr lang="en-US" sz="1800" b="1" dirty="0" smtClean="0"/>
            <a:t>give and take.</a:t>
          </a:r>
          <a:endParaRPr lang="fr-FR" sz="1800" b="1" dirty="0"/>
        </a:p>
      </dgm:t>
    </dgm:pt>
    <dgm:pt modelId="{792A300A-BFEE-426D-BA5A-1A7539D91023}" type="parTrans" cxnId="{216658A4-A6DA-4EA8-AF58-BB0288861C80}">
      <dgm:prSet/>
      <dgm:spPr/>
      <dgm:t>
        <a:bodyPr/>
        <a:lstStyle/>
        <a:p>
          <a:endParaRPr lang="fr-FR" sz="1800"/>
        </a:p>
      </dgm:t>
    </dgm:pt>
    <dgm:pt modelId="{710DA70A-9C1F-4590-A4B7-8B6701EC0315}" type="sibTrans" cxnId="{216658A4-A6DA-4EA8-AF58-BB0288861C80}">
      <dgm:prSet/>
      <dgm:spPr/>
      <dgm:t>
        <a:bodyPr/>
        <a:lstStyle/>
        <a:p>
          <a:endParaRPr lang="fr-FR" sz="1800"/>
        </a:p>
      </dgm:t>
    </dgm:pt>
    <dgm:pt modelId="{82016CC1-FC06-4133-A17D-A27151FEC454}">
      <dgm:prSet custT="1"/>
      <dgm:spPr/>
      <dgm:t>
        <a:bodyPr/>
        <a:lstStyle/>
        <a:p>
          <a:endParaRPr lang="fr-FR" sz="1800" dirty="0"/>
        </a:p>
      </dgm:t>
    </dgm:pt>
    <dgm:pt modelId="{C857742A-7294-4383-AE5D-D8661CE6140E}" type="parTrans" cxnId="{09664FE8-ADDF-4B60-89E7-33DCFF0D4566}">
      <dgm:prSet/>
      <dgm:spPr/>
      <dgm:t>
        <a:bodyPr/>
        <a:lstStyle/>
        <a:p>
          <a:endParaRPr lang="fr-FR" sz="1800"/>
        </a:p>
      </dgm:t>
    </dgm:pt>
    <dgm:pt modelId="{8ABF9280-B7A4-4F41-89A0-CD33406AC4AF}" type="sibTrans" cxnId="{09664FE8-ADDF-4B60-89E7-33DCFF0D4566}">
      <dgm:prSet/>
      <dgm:spPr/>
      <dgm:t>
        <a:bodyPr/>
        <a:lstStyle/>
        <a:p>
          <a:endParaRPr lang="fr-FR" sz="1800"/>
        </a:p>
      </dgm:t>
    </dgm:pt>
    <dgm:pt modelId="{5A9A6A38-9F34-44AB-9001-366029B8F121}">
      <dgm:prSet custT="1"/>
      <dgm:spPr/>
      <dgm:t>
        <a:bodyPr/>
        <a:lstStyle/>
        <a:p>
          <a:r>
            <a:rPr lang="en-US" sz="2400" dirty="0" smtClean="0"/>
            <a:t>Weak</a:t>
          </a:r>
        </a:p>
        <a:p>
          <a:endParaRPr lang="fr-FR" sz="2400" dirty="0"/>
        </a:p>
      </dgm:t>
    </dgm:pt>
    <dgm:pt modelId="{006A38E2-2D6B-4941-A08D-068528BA3804}" type="parTrans" cxnId="{9F8A43F5-7510-448C-A29B-D981523A18DD}">
      <dgm:prSet/>
      <dgm:spPr/>
      <dgm:t>
        <a:bodyPr/>
        <a:lstStyle/>
        <a:p>
          <a:endParaRPr lang="fr-FR"/>
        </a:p>
      </dgm:t>
    </dgm:pt>
    <dgm:pt modelId="{8A3768B0-2AC2-4E5B-B0D6-A144BC6468C5}" type="sibTrans" cxnId="{9F8A43F5-7510-448C-A29B-D981523A18DD}">
      <dgm:prSet/>
      <dgm:spPr/>
      <dgm:t>
        <a:bodyPr/>
        <a:lstStyle/>
        <a:p>
          <a:endParaRPr lang="fr-FR"/>
        </a:p>
      </dgm:t>
    </dgm:pt>
    <dgm:pt modelId="{7676D490-F86E-405A-99E1-FCFDB1DE2C0D}">
      <dgm:prSet/>
      <dgm:spPr/>
      <dgm:t>
        <a:bodyPr/>
        <a:lstStyle/>
        <a:p>
          <a:endParaRPr lang="fr-FR" sz="3600" dirty="0"/>
        </a:p>
      </dgm:t>
    </dgm:pt>
    <dgm:pt modelId="{4DE5288D-FD15-40C2-863A-47E7F0564357}" type="parTrans" cxnId="{47A4AC61-3DC2-4951-8E96-EE25602C71DE}">
      <dgm:prSet/>
      <dgm:spPr/>
      <dgm:t>
        <a:bodyPr/>
        <a:lstStyle/>
        <a:p>
          <a:endParaRPr lang="fr-FR"/>
        </a:p>
      </dgm:t>
    </dgm:pt>
    <dgm:pt modelId="{6F8FF242-E393-4FE5-84F6-D108EDB54281}" type="sibTrans" cxnId="{47A4AC61-3DC2-4951-8E96-EE25602C71DE}">
      <dgm:prSet/>
      <dgm:spPr/>
      <dgm:t>
        <a:bodyPr/>
        <a:lstStyle/>
        <a:p>
          <a:endParaRPr lang="fr-FR"/>
        </a:p>
      </dgm:t>
    </dgm:pt>
    <dgm:pt modelId="{3685F446-62C6-4E42-ABE4-5F15CF3EDCFD}">
      <dgm:prSet/>
      <dgm:spPr/>
      <dgm:t>
        <a:bodyPr/>
        <a:lstStyle/>
        <a:p>
          <a:endParaRPr lang="fr-FR" sz="3600" dirty="0"/>
        </a:p>
      </dgm:t>
    </dgm:pt>
    <dgm:pt modelId="{0CF31157-0A25-462D-8108-06F042E21D68}" type="parTrans" cxnId="{0A589538-36A0-4916-B900-834054193B89}">
      <dgm:prSet/>
      <dgm:spPr/>
      <dgm:t>
        <a:bodyPr/>
        <a:lstStyle/>
        <a:p>
          <a:endParaRPr lang="fr-FR"/>
        </a:p>
      </dgm:t>
    </dgm:pt>
    <dgm:pt modelId="{2DB59FBE-AEA3-4919-82BE-A85FEED035D3}" type="sibTrans" cxnId="{0A589538-36A0-4916-B900-834054193B89}">
      <dgm:prSet/>
      <dgm:spPr/>
      <dgm:t>
        <a:bodyPr/>
        <a:lstStyle/>
        <a:p>
          <a:endParaRPr lang="fr-FR"/>
        </a:p>
      </dgm:t>
    </dgm:pt>
    <dgm:pt modelId="{39ABD9CB-E597-4D77-BF27-6D4B250E1CDB}">
      <dgm:prSet custT="1"/>
      <dgm:spPr/>
      <dgm:t>
        <a:bodyPr/>
        <a:lstStyle/>
        <a:p>
          <a:r>
            <a:rPr lang="en-US" sz="1800" dirty="0" smtClean="0"/>
            <a:t>They are made up of words that collocate with a wide range of other words.</a:t>
          </a:r>
          <a:endParaRPr lang="fr-FR" sz="1800" dirty="0"/>
        </a:p>
      </dgm:t>
    </dgm:pt>
    <dgm:pt modelId="{44152413-D322-40D8-9488-3F5222286ADC}" type="parTrans" cxnId="{3FB46EED-4D0C-4C6C-948D-AE7B7A0DA636}">
      <dgm:prSet/>
      <dgm:spPr/>
      <dgm:t>
        <a:bodyPr/>
        <a:lstStyle/>
        <a:p>
          <a:endParaRPr lang="fr-FR"/>
        </a:p>
      </dgm:t>
    </dgm:pt>
    <dgm:pt modelId="{88363211-65C6-44DC-A484-8AE8F4A51231}" type="sibTrans" cxnId="{3FB46EED-4D0C-4C6C-948D-AE7B7A0DA636}">
      <dgm:prSet/>
      <dgm:spPr/>
      <dgm:t>
        <a:bodyPr/>
        <a:lstStyle/>
        <a:p>
          <a:endParaRPr lang="fr-FR"/>
        </a:p>
      </dgm:t>
    </dgm:pt>
    <dgm:pt modelId="{FE80819C-98F1-4645-87B3-E825B154D7E5}">
      <dgm:prSet custT="1"/>
      <dgm:spPr/>
      <dgm:t>
        <a:bodyPr/>
        <a:lstStyle/>
        <a:p>
          <a:r>
            <a:rPr lang="en-US" sz="1800" dirty="0" smtClean="0"/>
            <a:t>Example: heavy price, heavy burden, heavy weights, heavy rain, heavy emphasis, etc.</a:t>
          </a:r>
          <a:endParaRPr lang="fr-FR" sz="1800" b="1" dirty="0"/>
        </a:p>
      </dgm:t>
    </dgm:pt>
    <dgm:pt modelId="{9FD5D0F6-4774-45D8-95DE-DC0A07FB5BDF}" type="parTrans" cxnId="{4A325DBC-7711-42ED-BC3A-2D647F599903}">
      <dgm:prSet/>
      <dgm:spPr/>
      <dgm:t>
        <a:bodyPr/>
        <a:lstStyle/>
        <a:p>
          <a:endParaRPr lang="fr-FR"/>
        </a:p>
      </dgm:t>
    </dgm:pt>
    <dgm:pt modelId="{5C167B0C-08BC-4556-9431-05EFDCAB0F09}" type="sibTrans" cxnId="{4A325DBC-7711-42ED-BC3A-2D647F599903}">
      <dgm:prSet/>
      <dgm:spPr/>
      <dgm:t>
        <a:bodyPr/>
        <a:lstStyle/>
        <a:p>
          <a:endParaRPr lang="fr-FR"/>
        </a:p>
      </dgm:t>
    </dgm:pt>
    <dgm:pt modelId="{DF8A5D0B-25C3-4019-B3F9-E9399881007C}">
      <dgm:prSet phldrT="[Texte]" custT="1"/>
      <dgm:spPr/>
      <dgm:t>
        <a:bodyPr/>
        <a:lstStyle/>
        <a:p>
          <a:r>
            <a:rPr lang="en-US" sz="1800" b="1" dirty="0" smtClean="0"/>
            <a:t>Other examples include: pros and cons, ups and downs, bread and butter, etc.</a:t>
          </a:r>
          <a:endParaRPr lang="fr-FR" sz="1800" b="1" dirty="0"/>
        </a:p>
      </dgm:t>
    </dgm:pt>
    <dgm:pt modelId="{153CC87F-BCE9-49A8-9386-B7B84BAAB294}" type="parTrans" cxnId="{18FE51CE-D488-4B63-BD64-EEE5D62F93E4}">
      <dgm:prSet/>
      <dgm:spPr/>
      <dgm:t>
        <a:bodyPr/>
        <a:lstStyle/>
        <a:p>
          <a:endParaRPr lang="fr-FR"/>
        </a:p>
      </dgm:t>
    </dgm:pt>
    <dgm:pt modelId="{B755172B-5EEE-4700-98F5-50C680FA8846}" type="sibTrans" cxnId="{18FE51CE-D488-4B63-BD64-EEE5D62F93E4}">
      <dgm:prSet/>
      <dgm:spPr/>
      <dgm:t>
        <a:bodyPr/>
        <a:lstStyle/>
        <a:p>
          <a:endParaRPr lang="fr-FR"/>
        </a:p>
      </dgm:t>
    </dgm:pt>
    <dgm:pt modelId="{4699B367-3FEF-47D0-A387-0B6DBCA6D06F}" type="pres">
      <dgm:prSet presAssocID="{BFE6FC30-E56D-4F4C-9041-841CD25756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F6E660-236B-47A5-973D-571D3928B96F}" type="pres">
      <dgm:prSet presAssocID="{E7BAFA55-656F-4EFC-8C26-ED7B4822EC2E}" presName="linNode" presStyleCnt="0"/>
      <dgm:spPr/>
    </dgm:pt>
    <dgm:pt modelId="{D25A7446-F6B0-4FF2-BAF4-71067D070BB9}" type="pres">
      <dgm:prSet presAssocID="{E7BAFA55-656F-4EFC-8C26-ED7B4822EC2E}" presName="parentText" presStyleLbl="node1" presStyleIdx="0" presStyleCnt="3" custScaleX="533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E0400-E619-4926-A9DB-6FF0BB96BBFB}" type="pres">
      <dgm:prSet presAssocID="{E7BAFA55-656F-4EFC-8C26-ED7B4822EC2E}" presName="descendantText" presStyleLbl="alignAccFollowNode1" presStyleIdx="0" presStyleCnt="3" custScaleX="1116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DF9F2-A37B-4962-8154-E82717A4317A}" type="pres">
      <dgm:prSet presAssocID="{56A6D73E-E009-4371-BFD4-44D18D95208E}" presName="sp" presStyleCnt="0"/>
      <dgm:spPr/>
    </dgm:pt>
    <dgm:pt modelId="{2400C56D-B93B-4E24-8C02-7B6C185CCF2F}" type="pres">
      <dgm:prSet presAssocID="{19D63594-8F92-440E-AAB1-523F161791A9}" presName="linNode" presStyleCnt="0"/>
      <dgm:spPr/>
    </dgm:pt>
    <dgm:pt modelId="{C973FAA1-4D17-4023-9E0E-A511BA8952D9}" type="pres">
      <dgm:prSet presAssocID="{19D63594-8F92-440E-AAB1-523F161791A9}" presName="parentText" presStyleLbl="node1" presStyleIdx="1" presStyleCnt="3" custScaleX="5352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4939BA-5D45-44CC-B777-2FB675B0B586}" type="pres">
      <dgm:prSet presAssocID="{19D63594-8F92-440E-AAB1-523F161791A9}" presName="descendantText" presStyleLbl="alignAccFollowNode1" presStyleIdx="1" presStyleCnt="3" custScaleX="113592" custScaleY="145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1B8048-23AB-4ECA-A54A-C0A1D6298DE9}" type="pres">
      <dgm:prSet presAssocID="{82A2880F-6EE5-41F0-A987-C18451DF07AC}" presName="sp" presStyleCnt="0"/>
      <dgm:spPr/>
    </dgm:pt>
    <dgm:pt modelId="{2D303458-692F-4B90-9F6A-6EDD4D9B5CAB}" type="pres">
      <dgm:prSet presAssocID="{5A9A6A38-9F34-44AB-9001-366029B8F121}" presName="linNode" presStyleCnt="0"/>
      <dgm:spPr/>
    </dgm:pt>
    <dgm:pt modelId="{1F37CB1F-3DD4-45A8-AC7A-50D98D277E58}" type="pres">
      <dgm:prSet presAssocID="{5A9A6A38-9F34-44AB-9001-366029B8F121}" presName="parentText" presStyleLbl="node1" presStyleIdx="2" presStyleCnt="3" custScaleX="51954">
        <dgm:presLayoutVars>
          <dgm:chMax val="1"/>
          <dgm:bulletEnabled val="1"/>
        </dgm:presLayoutVars>
      </dgm:prSet>
      <dgm:spPr/>
    </dgm:pt>
    <dgm:pt modelId="{2A147677-D131-412E-935A-67A4ACCF3E44}" type="pres">
      <dgm:prSet presAssocID="{5A9A6A38-9F34-44AB-9001-366029B8F121}" presName="descendantText" presStyleLbl="alignAccFollowNode1" presStyleIdx="2" presStyleCnt="3" custScaleX="114056" custScaleY="963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E6085D-1F9D-4B9D-BEA5-AC87C64DEB38}" type="presOf" srcId="{F9EEFD2F-63EF-4A63-BC08-60559F18B4CB}" destId="{799E0400-E619-4926-A9DB-6FF0BB96BBFB}" srcOrd="0" destOrd="1" presId="urn:microsoft.com/office/officeart/2005/8/layout/vList5"/>
    <dgm:cxn modelId="{06BE5CC4-9843-45F0-AA77-E7AC6DCBECD4}" type="presOf" srcId="{2A54006B-51A5-4967-85BD-1E23EA9D2D69}" destId="{799E0400-E619-4926-A9DB-6FF0BB96BBFB}" srcOrd="0" destOrd="0" presId="urn:microsoft.com/office/officeart/2005/8/layout/vList5"/>
    <dgm:cxn modelId="{9F8A43F5-7510-448C-A29B-D981523A18DD}" srcId="{BFE6FC30-E56D-4F4C-9041-841CD25756EE}" destId="{5A9A6A38-9F34-44AB-9001-366029B8F121}" srcOrd="2" destOrd="0" parTransId="{006A38E2-2D6B-4941-A08D-068528BA3804}" sibTransId="{8A3768B0-2AC2-4E5B-B0D6-A144BC6468C5}"/>
    <dgm:cxn modelId="{09A5E9A7-0EDB-4FDA-958E-FE28D8999FDF}" type="presOf" srcId="{B755245D-0018-4C72-B754-DA78DA4F1AA5}" destId="{C94939BA-5D45-44CC-B777-2FB675B0B586}" srcOrd="0" destOrd="0" presId="urn:microsoft.com/office/officeart/2005/8/layout/vList5"/>
    <dgm:cxn modelId="{7E12C618-F34E-4EDF-BD06-F94F7AB28381}" type="presOf" srcId="{3685F446-62C6-4E42-ABE4-5F15CF3EDCFD}" destId="{2A147677-D131-412E-935A-67A4ACCF3E44}" srcOrd="0" destOrd="0" presId="urn:microsoft.com/office/officeart/2005/8/layout/vList5"/>
    <dgm:cxn modelId="{DD543F5F-CD16-4FAF-A1B2-5542CF226A6C}" srcId="{19D63594-8F92-440E-AAB1-523F161791A9}" destId="{B755245D-0018-4C72-B754-DA78DA4F1AA5}" srcOrd="0" destOrd="0" parTransId="{E7A676E2-766F-4A6C-A94A-FD863CAD1209}" sibTransId="{402AB04F-0016-4572-BDD0-17A696BCD6A0}"/>
    <dgm:cxn modelId="{7B833853-66AC-4688-A837-17D61AD9D108}" type="presOf" srcId="{FE80819C-98F1-4645-87B3-E825B154D7E5}" destId="{2A147677-D131-412E-935A-67A4ACCF3E44}" srcOrd="0" destOrd="2" presId="urn:microsoft.com/office/officeart/2005/8/layout/vList5"/>
    <dgm:cxn modelId="{1613A422-E539-4419-B64B-D2CF197D6DD0}" type="presOf" srcId="{5A9A6A38-9F34-44AB-9001-366029B8F121}" destId="{1F37CB1F-3DD4-45A8-AC7A-50D98D277E58}" srcOrd="0" destOrd="0" presId="urn:microsoft.com/office/officeart/2005/8/layout/vList5"/>
    <dgm:cxn modelId="{4A325DBC-7711-42ED-BC3A-2D647F599903}" srcId="{5A9A6A38-9F34-44AB-9001-366029B8F121}" destId="{FE80819C-98F1-4645-87B3-E825B154D7E5}" srcOrd="2" destOrd="0" parTransId="{9FD5D0F6-4774-45D8-95DE-DC0A07FB5BDF}" sibTransId="{5C167B0C-08BC-4556-9431-05EFDCAB0F09}"/>
    <dgm:cxn modelId="{18FE51CE-D488-4B63-BD64-EEE5D62F93E4}" srcId="{19D63594-8F92-440E-AAB1-523F161791A9}" destId="{DF8A5D0B-25C3-4019-B3F9-E9399881007C}" srcOrd="3" destOrd="0" parTransId="{153CC87F-BCE9-49A8-9386-B7B84BAAB294}" sibTransId="{B755172B-5EEE-4700-98F5-50C680FA8846}"/>
    <dgm:cxn modelId="{D4488FEA-5DAF-4E44-9661-D1E4626D4D42}" type="presOf" srcId="{71F02078-70BF-4145-9C5C-4BA505C8567C}" destId="{799E0400-E619-4926-A9DB-6FF0BB96BBFB}" srcOrd="0" destOrd="2" presId="urn:microsoft.com/office/officeart/2005/8/layout/vList5"/>
    <dgm:cxn modelId="{0A589538-36A0-4916-B900-834054193B89}" srcId="{5A9A6A38-9F34-44AB-9001-366029B8F121}" destId="{3685F446-62C6-4E42-ABE4-5F15CF3EDCFD}" srcOrd="0" destOrd="0" parTransId="{0CF31157-0A25-462D-8108-06F042E21D68}" sibTransId="{2DB59FBE-AEA3-4919-82BE-A85FEED035D3}"/>
    <dgm:cxn modelId="{FBA01A89-59EE-4946-AED5-D5B1DA78E81B}" type="presOf" srcId="{7676D490-F86E-405A-99E1-FCFDB1DE2C0D}" destId="{2A147677-D131-412E-935A-67A4ACCF3E44}" srcOrd="0" destOrd="4" presId="urn:microsoft.com/office/officeart/2005/8/layout/vList5"/>
    <dgm:cxn modelId="{4AEDC327-B253-4099-83BC-641AE4018A10}" srcId="{E7BAFA55-656F-4EFC-8C26-ED7B4822EC2E}" destId="{F9EEFD2F-63EF-4A63-BC08-60559F18B4CB}" srcOrd="1" destOrd="0" parTransId="{8A62336F-89C1-4202-A200-21279AF57492}" sibTransId="{D6D97398-9823-4EB1-AB10-57EF79627D1F}"/>
    <dgm:cxn modelId="{2237E4CE-6454-4153-BE37-074A7BFBB2C5}" type="presOf" srcId="{DF8A5D0B-25C3-4019-B3F9-E9399881007C}" destId="{C94939BA-5D45-44CC-B777-2FB675B0B586}" srcOrd="0" destOrd="3" presId="urn:microsoft.com/office/officeart/2005/8/layout/vList5"/>
    <dgm:cxn modelId="{3FB46EED-4D0C-4C6C-948D-AE7B7A0DA636}" srcId="{5A9A6A38-9F34-44AB-9001-366029B8F121}" destId="{39ABD9CB-E597-4D77-BF27-6D4B250E1CDB}" srcOrd="1" destOrd="0" parTransId="{44152413-D322-40D8-9488-3F5222286ADC}" sibTransId="{88363211-65C6-44DC-A484-8AE8F4A51231}"/>
    <dgm:cxn modelId="{CA545134-5F56-4657-B52B-98110EB19AB1}" srcId="{E7BAFA55-656F-4EFC-8C26-ED7B4822EC2E}" destId="{71F02078-70BF-4145-9C5C-4BA505C8567C}" srcOrd="2" destOrd="0" parTransId="{351FDE95-7FBD-447B-8157-91C469DA3604}" sibTransId="{976B2368-4819-4D0C-9B11-1BCDA62258BF}"/>
    <dgm:cxn modelId="{98E98EB3-4EB3-4F94-A2C8-459FABFD6828}" type="presOf" srcId="{19D63594-8F92-440E-AAB1-523F161791A9}" destId="{C973FAA1-4D17-4023-9E0E-A511BA8952D9}" srcOrd="0" destOrd="0" presId="urn:microsoft.com/office/officeart/2005/8/layout/vList5"/>
    <dgm:cxn modelId="{09664FE8-ADDF-4B60-89E7-33DCFF0D4566}" srcId="{5A9A6A38-9F34-44AB-9001-366029B8F121}" destId="{82016CC1-FC06-4133-A17D-A27151FEC454}" srcOrd="3" destOrd="0" parTransId="{C857742A-7294-4383-AE5D-D8661CE6140E}" sibTransId="{8ABF9280-B7A4-4F41-89A0-CD33406AC4AF}"/>
    <dgm:cxn modelId="{DCD44498-A4C3-494B-AE88-1D65C824EDB0}" type="presOf" srcId="{890BB333-7AC9-47CA-BB1C-CB2D7A1BEE53}" destId="{C94939BA-5D45-44CC-B777-2FB675B0B586}" srcOrd="0" destOrd="2" presId="urn:microsoft.com/office/officeart/2005/8/layout/vList5"/>
    <dgm:cxn modelId="{B2E2E390-2F44-4AD4-B42B-8030B5937413}" srcId="{E7BAFA55-656F-4EFC-8C26-ED7B4822EC2E}" destId="{2A54006B-51A5-4967-85BD-1E23EA9D2D69}" srcOrd="0" destOrd="0" parTransId="{3545A8BD-4361-4962-8C50-C5CF816760EC}" sibTransId="{5B3CEAFC-339C-4900-98C3-04D6243F2885}"/>
    <dgm:cxn modelId="{3487C632-2357-4CB7-8CE1-45E1071BD1FF}" srcId="{BFE6FC30-E56D-4F4C-9041-841CD25756EE}" destId="{19D63594-8F92-440E-AAB1-523F161791A9}" srcOrd="1" destOrd="0" parTransId="{6377306F-48F9-4653-99BD-B5468CE4AF16}" sibTransId="{82A2880F-6EE5-41F0-A987-C18451DF07AC}"/>
    <dgm:cxn modelId="{47A4AC61-3DC2-4951-8E96-EE25602C71DE}" srcId="{5A9A6A38-9F34-44AB-9001-366029B8F121}" destId="{7676D490-F86E-405A-99E1-FCFDB1DE2C0D}" srcOrd="4" destOrd="0" parTransId="{4DE5288D-FD15-40C2-863A-47E7F0564357}" sibTransId="{6F8FF242-E393-4FE5-84F6-D108EDB54281}"/>
    <dgm:cxn modelId="{0A4A858B-FF50-4208-87E9-91447CE2BB05}" type="presOf" srcId="{39ABD9CB-E597-4D77-BF27-6D4B250E1CDB}" destId="{2A147677-D131-412E-935A-67A4ACCF3E44}" srcOrd="0" destOrd="1" presId="urn:microsoft.com/office/officeart/2005/8/layout/vList5"/>
    <dgm:cxn modelId="{805CE952-C437-4641-A6C4-317857CBFD38}" type="presOf" srcId="{82016CC1-FC06-4133-A17D-A27151FEC454}" destId="{2A147677-D131-412E-935A-67A4ACCF3E44}" srcOrd="0" destOrd="3" presId="urn:microsoft.com/office/officeart/2005/8/layout/vList5"/>
    <dgm:cxn modelId="{C335BCA2-557F-43BF-A206-11E95E1B39F6}" srcId="{BFE6FC30-E56D-4F4C-9041-841CD25756EE}" destId="{E7BAFA55-656F-4EFC-8C26-ED7B4822EC2E}" srcOrd="0" destOrd="0" parTransId="{1018B3BA-E4CB-4562-8A80-839391A4EABE}" sibTransId="{56A6D73E-E009-4371-BFD4-44D18D95208E}"/>
    <dgm:cxn modelId="{44D7A21E-187B-404A-BCC0-D550CFD9564C}" srcId="{19D63594-8F92-440E-AAB1-523F161791A9}" destId="{F4BE68A5-D4DF-4A85-9016-E16FA159FFB0}" srcOrd="1" destOrd="0" parTransId="{88D866EB-648A-41A5-A98B-B4E723BD1DAD}" sibTransId="{0110BCDD-E132-40E0-973C-D96DCBECB889}"/>
    <dgm:cxn modelId="{764AB572-BA50-4141-AFC4-BF8B4B22827E}" type="presOf" srcId="{F4BE68A5-D4DF-4A85-9016-E16FA159FFB0}" destId="{C94939BA-5D45-44CC-B777-2FB675B0B586}" srcOrd="0" destOrd="1" presId="urn:microsoft.com/office/officeart/2005/8/layout/vList5"/>
    <dgm:cxn modelId="{402D7A35-85EF-4919-A36C-F2BA41F22122}" type="presOf" srcId="{E7BAFA55-656F-4EFC-8C26-ED7B4822EC2E}" destId="{D25A7446-F6B0-4FF2-BAF4-71067D070BB9}" srcOrd="0" destOrd="0" presId="urn:microsoft.com/office/officeart/2005/8/layout/vList5"/>
    <dgm:cxn modelId="{216658A4-A6DA-4EA8-AF58-BB0288861C80}" srcId="{19D63594-8F92-440E-AAB1-523F161791A9}" destId="{890BB333-7AC9-47CA-BB1C-CB2D7A1BEE53}" srcOrd="2" destOrd="0" parTransId="{792A300A-BFEE-426D-BA5A-1A7539D91023}" sibTransId="{710DA70A-9C1F-4590-A4B7-8B6701EC0315}"/>
    <dgm:cxn modelId="{03930957-B442-405B-B06D-7FA31D4B2A20}" type="presOf" srcId="{BFE6FC30-E56D-4F4C-9041-841CD25756EE}" destId="{4699B367-3FEF-47D0-A387-0B6DBCA6D06F}" srcOrd="0" destOrd="0" presId="urn:microsoft.com/office/officeart/2005/8/layout/vList5"/>
    <dgm:cxn modelId="{86418394-1BDB-4822-BAFB-3FD89FB8FF17}" type="presParOf" srcId="{4699B367-3FEF-47D0-A387-0B6DBCA6D06F}" destId="{E2F6E660-236B-47A5-973D-571D3928B96F}" srcOrd="0" destOrd="0" presId="urn:microsoft.com/office/officeart/2005/8/layout/vList5"/>
    <dgm:cxn modelId="{DB56CF77-D833-4BEC-B33C-43F17CF64CDA}" type="presParOf" srcId="{E2F6E660-236B-47A5-973D-571D3928B96F}" destId="{D25A7446-F6B0-4FF2-BAF4-71067D070BB9}" srcOrd="0" destOrd="0" presId="urn:microsoft.com/office/officeart/2005/8/layout/vList5"/>
    <dgm:cxn modelId="{2204126D-CA2B-4678-9CA3-4FCD47132B20}" type="presParOf" srcId="{E2F6E660-236B-47A5-973D-571D3928B96F}" destId="{799E0400-E619-4926-A9DB-6FF0BB96BBFB}" srcOrd="1" destOrd="0" presId="urn:microsoft.com/office/officeart/2005/8/layout/vList5"/>
    <dgm:cxn modelId="{F2D4C36E-5E0D-41FC-9860-B20A1148CAF3}" type="presParOf" srcId="{4699B367-3FEF-47D0-A387-0B6DBCA6D06F}" destId="{439DF9F2-A37B-4962-8154-E82717A4317A}" srcOrd="1" destOrd="0" presId="urn:microsoft.com/office/officeart/2005/8/layout/vList5"/>
    <dgm:cxn modelId="{1A73D3BA-D2E9-4E1B-9E03-73679F265898}" type="presParOf" srcId="{4699B367-3FEF-47D0-A387-0B6DBCA6D06F}" destId="{2400C56D-B93B-4E24-8C02-7B6C185CCF2F}" srcOrd="2" destOrd="0" presId="urn:microsoft.com/office/officeart/2005/8/layout/vList5"/>
    <dgm:cxn modelId="{D2DC8F6D-D863-4756-8E2E-85A6EE36AA95}" type="presParOf" srcId="{2400C56D-B93B-4E24-8C02-7B6C185CCF2F}" destId="{C973FAA1-4D17-4023-9E0E-A511BA8952D9}" srcOrd="0" destOrd="0" presId="urn:microsoft.com/office/officeart/2005/8/layout/vList5"/>
    <dgm:cxn modelId="{B0041442-FC01-402D-A223-AD7F99FC4F36}" type="presParOf" srcId="{2400C56D-B93B-4E24-8C02-7B6C185CCF2F}" destId="{C94939BA-5D45-44CC-B777-2FB675B0B586}" srcOrd="1" destOrd="0" presId="urn:microsoft.com/office/officeart/2005/8/layout/vList5"/>
    <dgm:cxn modelId="{59566287-48F0-4FD9-B29B-2955C91C2A58}" type="presParOf" srcId="{4699B367-3FEF-47D0-A387-0B6DBCA6D06F}" destId="{9C1B8048-23AB-4ECA-A54A-C0A1D6298DE9}" srcOrd="3" destOrd="0" presId="urn:microsoft.com/office/officeart/2005/8/layout/vList5"/>
    <dgm:cxn modelId="{B77E32EB-ED9B-422C-8D12-4C0387025107}" type="presParOf" srcId="{4699B367-3FEF-47D0-A387-0B6DBCA6D06F}" destId="{2D303458-692F-4B90-9F6A-6EDD4D9B5CAB}" srcOrd="4" destOrd="0" presId="urn:microsoft.com/office/officeart/2005/8/layout/vList5"/>
    <dgm:cxn modelId="{3D3097D5-61D4-4142-89EF-8D5911B71730}" type="presParOf" srcId="{2D303458-692F-4B90-9F6A-6EDD4D9B5CAB}" destId="{1F37CB1F-3DD4-45A8-AC7A-50D98D277E58}" srcOrd="0" destOrd="0" presId="urn:microsoft.com/office/officeart/2005/8/layout/vList5"/>
    <dgm:cxn modelId="{5A0BB079-AEF3-4245-939A-DB088F9A14C2}" type="presParOf" srcId="{2D303458-692F-4B90-9F6A-6EDD4D9B5CAB}" destId="{2A147677-D131-412E-935A-67A4ACCF3E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E0400-E619-4926-A9DB-6FF0BB96BBFB}">
      <dsp:nvSpPr>
        <dsp:cNvPr id="0" name=""/>
        <dsp:cNvSpPr/>
      </dsp:nvSpPr>
      <dsp:spPr>
        <a:xfrm rot="5400000">
          <a:off x="5710235" y="-3134827"/>
          <a:ext cx="994630" cy="7516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Words are very closely associated with each other.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It rarely collocates with any other word.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</a:t>
          </a:r>
          <a:r>
            <a:rPr lang="en-US" sz="1800" b="1" kern="1200" dirty="0" smtClean="0"/>
            <a:t>mitigating circumstances/factors</a:t>
          </a:r>
          <a:endParaRPr lang="fr-FR" sz="1800" b="1" kern="1200" dirty="0"/>
        </a:p>
      </dsp:txBody>
      <dsp:txXfrm rot="-5400000">
        <a:off x="2449176" y="174786"/>
        <a:ext cx="7468194" cy="897522"/>
      </dsp:txXfrm>
    </dsp:sp>
    <dsp:sp modelId="{D25A7446-F6B0-4FF2-BAF4-71067D070BB9}">
      <dsp:nvSpPr>
        <dsp:cNvPr id="0" name=""/>
        <dsp:cNvSpPr/>
      </dsp:nvSpPr>
      <dsp:spPr>
        <a:xfrm>
          <a:off x="427331" y="1902"/>
          <a:ext cx="2021845" cy="124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Strong</a:t>
          </a:r>
          <a:r>
            <a:rPr lang="en-US" sz="1800" kern="1200" dirty="0" smtClean="0"/>
            <a:t> </a:t>
          </a:r>
          <a:endParaRPr lang="fr-FR" sz="1800" kern="1200" dirty="0"/>
        </a:p>
      </dsp:txBody>
      <dsp:txXfrm>
        <a:off x="488023" y="62594"/>
        <a:ext cx="1900461" cy="1121904"/>
      </dsp:txXfrm>
    </dsp:sp>
    <dsp:sp modelId="{C94939BA-5D45-44CC-B777-2FB675B0B586}">
      <dsp:nvSpPr>
        <dsp:cNvPr id="0" name=""/>
        <dsp:cNvSpPr/>
      </dsp:nvSpPr>
      <dsp:spPr>
        <a:xfrm rot="5400000">
          <a:off x="5550834" y="-1790601"/>
          <a:ext cx="1446302" cy="7642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They are so strong that they cannot be changed in any way,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other words can replace the original ones.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successful relationships involve </a:t>
          </a:r>
          <a:r>
            <a:rPr lang="en-US" sz="1800" b="1" kern="1200" dirty="0" smtClean="0"/>
            <a:t>give and take.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Other examples include: pros and cons, ups and downs, bread and butter, etc.</a:t>
          </a:r>
          <a:endParaRPr lang="fr-FR" sz="1800" b="1" kern="1200" dirty="0"/>
        </a:p>
      </dsp:txBody>
      <dsp:txXfrm rot="-5400000">
        <a:off x="2452879" y="1377957"/>
        <a:ext cx="7571611" cy="1305096"/>
      </dsp:txXfrm>
    </dsp:sp>
    <dsp:sp modelId="{C973FAA1-4D17-4023-9E0E-A511BA8952D9}">
      <dsp:nvSpPr>
        <dsp:cNvPr id="0" name=""/>
        <dsp:cNvSpPr/>
      </dsp:nvSpPr>
      <dsp:spPr>
        <a:xfrm>
          <a:off x="427331" y="1408861"/>
          <a:ext cx="2025547" cy="124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Fixed</a:t>
          </a:r>
          <a:r>
            <a:rPr lang="en-US" sz="1800" kern="1200" dirty="0" smtClean="0"/>
            <a:t> </a:t>
          </a:r>
          <a:endParaRPr lang="fr-FR" sz="1800" kern="1200" dirty="0"/>
        </a:p>
      </dsp:txBody>
      <dsp:txXfrm>
        <a:off x="488023" y="1469553"/>
        <a:ext cx="1904163" cy="1121904"/>
      </dsp:txXfrm>
    </dsp:sp>
    <dsp:sp modelId="{2A147677-D131-412E-935A-67A4ACCF3E44}">
      <dsp:nvSpPr>
        <dsp:cNvPr id="0" name=""/>
        <dsp:cNvSpPr/>
      </dsp:nvSpPr>
      <dsp:spPr>
        <a:xfrm rot="5400000">
          <a:off x="5756738" y="-403000"/>
          <a:ext cx="958227" cy="76809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They are made up of words that collocate with a wide range of other words.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heavy price, heavy burden, heavy weights, heavy rain, heavy emphasis, etc.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600" kern="1200" dirty="0"/>
        </a:p>
      </dsp:txBody>
      <dsp:txXfrm rot="-5400000">
        <a:off x="2395387" y="3005128"/>
        <a:ext cx="7634154" cy="864673"/>
      </dsp:txXfrm>
    </dsp:sp>
    <dsp:sp modelId="{1F37CB1F-3DD4-45A8-AC7A-50D98D277E58}">
      <dsp:nvSpPr>
        <dsp:cNvPr id="0" name=""/>
        <dsp:cNvSpPr/>
      </dsp:nvSpPr>
      <dsp:spPr>
        <a:xfrm>
          <a:off x="427331" y="2815821"/>
          <a:ext cx="1968055" cy="124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Weak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488023" y="2876513"/>
        <a:ext cx="1846671" cy="112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Collocations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Hopelessly confusing!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875964"/>
          </a:xfrm>
        </p:spPr>
        <p:txBody>
          <a:bodyPr/>
          <a:lstStyle/>
          <a:p>
            <a:r>
              <a:rPr lang="en-US" dirty="0" smtClean="0"/>
              <a:t>Collocation is a way in which some words (a combination of two or more words)frequently occur together, and sound natural together. </a:t>
            </a:r>
          </a:p>
          <a:p>
            <a:pPr marL="0" indent="0">
              <a:buNone/>
            </a:pPr>
            <a:r>
              <a:rPr lang="en-US" dirty="0" smtClean="0"/>
              <a:t>Examples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39071"/>
              </p:ext>
            </p:extLst>
          </p:nvPr>
        </p:nvGraphicFramePr>
        <p:xfrm>
          <a:off x="1295401" y="3921761"/>
          <a:ext cx="81280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824828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77609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natural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0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Blond hair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hair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Yellow flowers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Blond flowers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5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food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meal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 meal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Quick food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5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an effort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an effort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5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3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extremely helpful.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142699"/>
            <a:ext cx="9601196" cy="40397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Learning collocations help you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1.</a:t>
            </a:r>
            <a:r>
              <a:rPr lang="en-US" dirty="0" smtClean="0"/>
              <a:t> Use the words you know more accurately so that you will </a:t>
            </a:r>
            <a:r>
              <a:rPr lang="en-US" b="1" dirty="0" smtClean="0"/>
              <a:t>make</a:t>
            </a:r>
            <a:r>
              <a:rPr lang="en-US" dirty="0" smtClean="0"/>
              <a:t> (NOT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) </a:t>
            </a:r>
            <a:r>
              <a:rPr lang="en-US" b="1" dirty="0" smtClean="0"/>
              <a:t>fewer mistakes.</a:t>
            </a:r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dirty="0" smtClean="0"/>
              <a:t>Sound more natural when you speak and write. If you say collocations are of </a:t>
            </a:r>
            <a:r>
              <a:rPr lang="en-US" b="1" dirty="0" smtClean="0"/>
              <a:t>great importance </a:t>
            </a:r>
            <a:r>
              <a:rPr lang="en-US" dirty="0" smtClean="0"/>
              <a:t>(rather than </a:t>
            </a:r>
            <a:r>
              <a:rPr lang="en-US" dirty="0" smtClean="0">
                <a:solidFill>
                  <a:srgbClr val="FF0000"/>
                </a:solidFill>
              </a:rPr>
              <a:t>big importance</a:t>
            </a:r>
            <a:r>
              <a:rPr lang="en-US" dirty="0" smtClean="0"/>
              <a:t>), you won’t only sound accurate but also fluent.</a:t>
            </a:r>
          </a:p>
          <a:p>
            <a:pPr marL="0" indent="0">
              <a:buNone/>
            </a:pPr>
            <a:r>
              <a:rPr lang="en-US" dirty="0" smtClean="0"/>
              <a:t>3. Make your writing more vivid and sound more academic. If you use for instance the same adverbs/adjectives most often, the use of proper collocations varies your writing and gives you a wider range of language choices. Consider these two versions.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Our new family hotel is set in a </a:t>
            </a:r>
            <a:r>
              <a:rPr lang="en-US" dirty="0" smtClean="0">
                <a:solidFill>
                  <a:srgbClr val="FF0000"/>
                </a:solidFill>
              </a:rPr>
              <a:t>nice</a:t>
            </a:r>
            <a:r>
              <a:rPr lang="en-US" dirty="0" smtClean="0"/>
              <a:t> location and all the rooms have </a:t>
            </a:r>
            <a:r>
              <a:rPr lang="en-US" dirty="0" smtClean="0">
                <a:solidFill>
                  <a:srgbClr val="FF0000"/>
                </a:solidFill>
              </a:rPr>
              <a:t>nice</a:t>
            </a:r>
            <a:r>
              <a:rPr lang="en-US" dirty="0" smtClean="0"/>
              <a:t> furnishings and </a:t>
            </a:r>
            <a:r>
              <a:rPr lang="en-US" dirty="0" smtClean="0">
                <a:solidFill>
                  <a:srgbClr val="FF0000"/>
                </a:solidFill>
              </a:rPr>
              <a:t>nice</a:t>
            </a:r>
            <a:r>
              <a:rPr lang="en-US" dirty="0" smtClean="0"/>
              <a:t> views over the surrounding countryside.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Our new family hotel is set in a </a:t>
            </a:r>
            <a:r>
              <a:rPr lang="en-US" dirty="0" smtClean="0">
                <a:solidFill>
                  <a:srgbClr val="00B050"/>
                </a:solidFill>
              </a:rPr>
              <a:t>secluded</a:t>
            </a:r>
            <a:r>
              <a:rPr lang="en-US" dirty="0" smtClean="0"/>
              <a:t> </a:t>
            </a:r>
            <a:r>
              <a:rPr lang="en-US" dirty="0"/>
              <a:t>location and all the rooms have </a:t>
            </a:r>
            <a:r>
              <a:rPr lang="en-US" dirty="0" smtClean="0">
                <a:solidFill>
                  <a:srgbClr val="00B050"/>
                </a:solidFill>
              </a:rPr>
              <a:t>stylish</a:t>
            </a:r>
            <a:r>
              <a:rPr lang="en-US" dirty="0" smtClean="0"/>
              <a:t> </a:t>
            </a:r>
            <a:r>
              <a:rPr lang="en-US" dirty="0"/>
              <a:t>furnishings and </a:t>
            </a:r>
            <a:r>
              <a:rPr lang="en-US" dirty="0" smtClean="0">
                <a:solidFill>
                  <a:srgbClr val="00B050"/>
                </a:solidFill>
              </a:rPr>
              <a:t>breathtaking</a:t>
            </a:r>
            <a:r>
              <a:rPr lang="en-US" dirty="0" smtClean="0"/>
              <a:t> </a:t>
            </a:r>
            <a:r>
              <a:rPr lang="en-US" dirty="0"/>
              <a:t>views over the surrounding countryside.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2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Strong, fixed and weak collocations</a:t>
            </a:r>
            <a:br>
              <a:rPr lang="en-US" dirty="0" smtClean="0"/>
            </a:br>
            <a:r>
              <a:rPr lang="en-US" sz="2000" dirty="0" smtClean="0"/>
              <a:t>closely/fairly/quite associated with each other </a:t>
            </a:r>
            <a:endParaRPr lang="fr-FR" sz="20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606971"/>
              </p:ext>
            </p:extLst>
          </p:nvPr>
        </p:nvGraphicFramePr>
        <p:xfrm>
          <a:off x="1075363" y="2286000"/>
          <a:ext cx="10522424" cy="40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6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Grammatical categories of collocations</a:t>
            </a:r>
            <a:br>
              <a:rPr lang="en-US" dirty="0" smtClean="0"/>
            </a:br>
            <a:r>
              <a:rPr lang="en-US" sz="2000" dirty="0" smtClean="0"/>
              <a:t>seize the opportunity and make a difference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2" y="2638697"/>
            <a:ext cx="9366068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320" y="744583"/>
            <a:ext cx="9193160" cy="1580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20" y="2755987"/>
            <a:ext cx="9193160" cy="28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39" y="711199"/>
            <a:ext cx="9515058" cy="15748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1539" y="2547257"/>
            <a:ext cx="9515057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466" y="2508810"/>
            <a:ext cx="5657113" cy="25007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12" y="5173604"/>
            <a:ext cx="6201066" cy="7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1308</TotalTime>
  <Words>338</Words>
  <Application>Microsoft Office PowerPoint</Application>
  <PresentationFormat>Grand écran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Organique</vt:lpstr>
      <vt:lpstr>Collocations </vt:lpstr>
      <vt:lpstr>Brief description</vt:lpstr>
      <vt:lpstr>They are extremely helpful.</vt:lpstr>
      <vt:lpstr>Strong, fixed and weak collocations closely/fairly/quite associated with each other </vt:lpstr>
      <vt:lpstr>Grammatical categories of collocations seize the opportunity and make a difference</vt:lpstr>
      <vt:lpstr>Présentation PowerPoint</vt:lpstr>
      <vt:lpstr>Présentation PowerPoint</vt:lpstr>
      <vt:lpstr>Source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Collocations</dc:title>
  <dc:creator>Meddour Mostefa</dc:creator>
  <cp:lastModifiedBy>Meddour Mostefa</cp:lastModifiedBy>
  <cp:revision>18</cp:revision>
  <dcterms:created xsi:type="dcterms:W3CDTF">2021-02-17T07:21:18Z</dcterms:created>
  <dcterms:modified xsi:type="dcterms:W3CDTF">2021-02-18T17:28:11Z</dcterms:modified>
</cp:coreProperties>
</file>